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5" r:id="rId17"/>
  </p:sldIdLst>
  <p:sldSz cx="9144000" cy="5143500" type="screen16x9"/>
  <p:notesSz cx="6858000" cy="9144000"/>
  <p:embeddedFontLst>
    <p:embeddedFont>
      <p:font typeface="Barlow Medium" panose="020F0502020204030204" pitchFamily="34" charset="0"/>
      <p:regular r:id="rId19"/>
      <p:bold r:id="rId20"/>
      <p:italic r:id="rId21"/>
      <p:boldItalic r:id="rId22"/>
    </p:embeddedFont>
    <p:embeddedFont>
      <p:font typeface="Barlow SemiBold" panose="020F0502020204030204" pitchFamily="34" charset="0"/>
      <p:regular r:id="rId23"/>
      <p:bold r:id="rId24"/>
      <p:italic r:id="rId25"/>
      <p:boldItalic r:id="rId26"/>
    </p:embeddedFont>
    <p:embeddedFont>
      <p:font typeface="Catamaran" pitchFamily="2" charset="77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AA0E202-9672-4715-9615-6A95098DFFBA}">
  <a:tblStyle styleId="{1AA0E202-9672-4715-9615-6A95098DFFB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49"/>
  </p:normalViewPr>
  <p:slideViewPr>
    <p:cSldViewPr snapToGrid="0" snapToObjects="1">
      <p:cViewPr varScale="1">
        <p:scale>
          <a:sx n="136" d="100"/>
          <a:sy n="136" d="100"/>
        </p:scale>
        <p:origin x="424" y="184"/>
      </p:cViewPr>
      <p:guideLst/>
    </p:cSldViewPr>
  </p:slideViewPr>
  <p:outlineViewPr>
    <p:cViewPr>
      <p:scale>
        <a:sx n="33" d="100"/>
        <a:sy n="33" d="100"/>
      </p:scale>
      <p:origin x="0" y="-7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1ccfe6a3aa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11ccfe6a3aa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12f8846b72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12f8846b72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2f8846b720_1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12f8846b720_1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2f8846b720_1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2f8846b720_1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12f8846b720_1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12f8846b720_1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11ccfe6a3aa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11ccfe6a3aa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11ccfe6a3aa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11ccfe6a3aa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11ccfe6a3aa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11ccfe6a3aa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11ccfe6a3aa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11ccfe6a3aa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11ccfe6a3aa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11ccfe6a3aa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11ccfe6a3aa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11ccfe6a3aa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11ccfe6a3aa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11ccfe6a3aa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11ccfe6a3aa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11ccfe6a3aa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g11ccfe6a3aa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" name="Google Shape;1265;g11ccfe6a3aa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g11ccfe6a3aa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g11ccfe6a3aa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2534550" y="4085025"/>
            <a:ext cx="12182784" cy="2559993"/>
          </a:xfrm>
          <a:custGeom>
            <a:avLst/>
            <a:gdLst/>
            <a:ahLst/>
            <a:cxnLst/>
            <a:rect l="l" t="t" r="r" b="b"/>
            <a:pathLst>
              <a:path w="296346" h="185776" extrusionOk="0">
                <a:moveTo>
                  <a:pt x="66710" y="0"/>
                </a:moveTo>
                <a:cubicBezTo>
                  <a:pt x="57325" y="0"/>
                  <a:pt x="46367" y="1938"/>
                  <a:pt x="38628" y="7210"/>
                </a:cubicBezTo>
                <a:cubicBezTo>
                  <a:pt x="31323" y="12114"/>
                  <a:pt x="28521" y="20586"/>
                  <a:pt x="26553" y="28792"/>
                </a:cubicBezTo>
                <a:cubicBezTo>
                  <a:pt x="20782" y="53143"/>
                  <a:pt x="15011" y="77561"/>
                  <a:pt x="9207" y="101911"/>
                </a:cubicBezTo>
                <a:cubicBezTo>
                  <a:pt x="5872" y="115955"/>
                  <a:pt x="2536" y="130098"/>
                  <a:pt x="935" y="144475"/>
                </a:cubicBezTo>
                <a:cubicBezTo>
                  <a:pt x="334" y="149812"/>
                  <a:pt x="1" y="155483"/>
                  <a:pt x="2436" y="160320"/>
                </a:cubicBezTo>
                <a:cubicBezTo>
                  <a:pt x="4938" y="165323"/>
                  <a:pt x="9941" y="168526"/>
                  <a:pt x="14978" y="170961"/>
                </a:cubicBezTo>
                <a:cubicBezTo>
                  <a:pt x="30322" y="178233"/>
                  <a:pt x="47568" y="180067"/>
                  <a:pt x="64513" y="181502"/>
                </a:cubicBezTo>
                <a:cubicBezTo>
                  <a:pt x="98555" y="184344"/>
                  <a:pt x="132751" y="185776"/>
                  <a:pt x="166934" y="185776"/>
                </a:cubicBezTo>
                <a:cubicBezTo>
                  <a:pt x="182894" y="185776"/>
                  <a:pt x="198851" y="185464"/>
                  <a:pt x="214787" y="184837"/>
                </a:cubicBezTo>
                <a:cubicBezTo>
                  <a:pt x="239939" y="183870"/>
                  <a:pt x="267558" y="180901"/>
                  <a:pt x="284737" y="162521"/>
                </a:cubicBezTo>
                <a:cubicBezTo>
                  <a:pt x="289341" y="157618"/>
                  <a:pt x="292977" y="151680"/>
                  <a:pt x="294478" y="145176"/>
                </a:cubicBezTo>
                <a:cubicBezTo>
                  <a:pt x="296346" y="137137"/>
                  <a:pt x="294978" y="128664"/>
                  <a:pt x="293710" y="120491"/>
                </a:cubicBezTo>
                <a:cubicBezTo>
                  <a:pt x="287973" y="82998"/>
                  <a:pt x="285171" y="45071"/>
                  <a:pt x="285371" y="7110"/>
                </a:cubicBezTo>
                <a:lnTo>
                  <a:pt x="285371" y="7110"/>
                </a:lnTo>
                <a:cubicBezTo>
                  <a:pt x="274463" y="15783"/>
                  <a:pt x="261020" y="21287"/>
                  <a:pt x="247144" y="22788"/>
                </a:cubicBezTo>
                <a:cubicBezTo>
                  <a:pt x="240973" y="23455"/>
                  <a:pt x="234468" y="23422"/>
                  <a:pt x="229098" y="26557"/>
                </a:cubicBezTo>
                <a:cubicBezTo>
                  <a:pt x="219658" y="32028"/>
                  <a:pt x="216188" y="45871"/>
                  <a:pt x="205648" y="48640"/>
                </a:cubicBezTo>
                <a:cubicBezTo>
                  <a:pt x="204171" y="49025"/>
                  <a:pt x="202641" y="49161"/>
                  <a:pt x="201085" y="49161"/>
                </a:cubicBezTo>
                <a:cubicBezTo>
                  <a:pt x="197377" y="49161"/>
                  <a:pt x="193524" y="48390"/>
                  <a:pt x="189920" y="48390"/>
                </a:cubicBezTo>
                <a:cubicBezTo>
                  <a:pt x="187178" y="48390"/>
                  <a:pt x="184579" y="48836"/>
                  <a:pt x="182298" y="50408"/>
                </a:cubicBezTo>
                <a:cubicBezTo>
                  <a:pt x="179662" y="52209"/>
                  <a:pt x="178128" y="55145"/>
                  <a:pt x="175659" y="57146"/>
                </a:cubicBezTo>
                <a:cubicBezTo>
                  <a:pt x="172925" y="59433"/>
                  <a:pt x="169357" y="60270"/>
                  <a:pt x="165733" y="60270"/>
                </a:cubicBezTo>
                <a:cubicBezTo>
                  <a:pt x="164230" y="60270"/>
                  <a:pt x="162717" y="60126"/>
                  <a:pt x="161249" y="59881"/>
                </a:cubicBezTo>
                <a:cubicBezTo>
                  <a:pt x="151109" y="58147"/>
                  <a:pt x="141769" y="52142"/>
                  <a:pt x="136065" y="43603"/>
                </a:cubicBezTo>
                <a:cubicBezTo>
                  <a:pt x="130627" y="35531"/>
                  <a:pt x="127358" y="24322"/>
                  <a:pt x="117952" y="21554"/>
                </a:cubicBezTo>
                <a:cubicBezTo>
                  <a:pt x="111914" y="19753"/>
                  <a:pt x="104776" y="22188"/>
                  <a:pt x="99505" y="18752"/>
                </a:cubicBezTo>
                <a:cubicBezTo>
                  <a:pt x="96503" y="16784"/>
                  <a:pt x="94835" y="13381"/>
                  <a:pt x="92600" y="10546"/>
                </a:cubicBezTo>
                <a:cubicBezTo>
                  <a:pt x="87096" y="3541"/>
                  <a:pt x="77856" y="339"/>
                  <a:pt x="68983" y="38"/>
                </a:cubicBezTo>
                <a:cubicBezTo>
                  <a:pt x="68238" y="13"/>
                  <a:pt x="67479" y="0"/>
                  <a:pt x="667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flipH="1">
            <a:off x="7586833" y="167100"/>
            <a:ext cx="4274568" cy="2444503"/>
          </a:xfrm>
          <a:custGeom>
            <a:avLst/>
            <a:gdLst/>
            <a:ahLst/>
            <a:cxnLst/>
            <a:rect l="l" t="t" r="r" b="b"/>
            <a:pathLst>
              <a:path w="83260" h="47614" extrusionOk="0">
                <a:moveTo>
                  <a:pt x="8920" y="1"/>
                </a:moveTo>
                <a:cubicBezTo>
                  <a:pt x="8511" y="1"/>
                  <a:pt x="8105" y="42"/>
                  <a:pt x="7706" y="137"/>
                </a:cubicBezTo>
                <a:cubicBezTo>
                  <a:pt x="5337" y="705"/>
                  <a:pt x="3970" y="3140"/>
                  <a:pt x="3002" y="5341"/>
                </a:cubicBezTo>
                <a:cubicBezTo>
                  <a:pt x="1935" y="7943"/>
                  <a:pt x="1134" y="10645"/>
                  <a:pt x="567" y="13414"/>
                </a:cubicBezTo>
                <a:cubicBezTo>
                  <a:pt x="200" y="15282"/>
                  <a:pt x="0" y="17250"/>
                  <a:pt x="500" y="19118"/>
                </a:cubicBezTo>
                <a:cubicBezTo>
                  <a:pt x="1534" y="22854"/>
                  <a:pt x="5204" y="25189"/>
                  <a:pt x="8773" y="26923"/>
                </a:cubicBezTo>
                <a:cubicBezTo>
                  <a:pt x="18613" y="31627"/>
                  <a:pt x="29488" y="34195"/>
                  <a:pt x="40396" y="34462"/>
                </a:cubicBezTo>
                <a:cubicBezTo>
                  <a:pt x="41137" y="34479"/>
                  <a:pt x="41882" y="34484"/>
                  <a:pt x="42629" y="34484"/>
                </a:cubicBezTo>
                <a:cubicBezTo>
                  <a:pt x="43919" y="34484"/>
                  <a:pt x="45215" y="34468"/>
                  <a:pt x="46508" y="34468"/>
                </a:cubicBezTo>
                <a:cubicBezTo>
                  <a:pt x="50492" y="34468"/>
                  <a:pt x="54460" y="34617"/>
                  <a:pt x="58208" y="35830"/>
                </a:cubicBezTo>
                <a:cubicBezTo>
                  <a:pt x="61244" y="36797"/>
                  <a:pt x="64079" y="38432"/>
                  <a:pt x="66848" y="40033"/>
                </a:cubicBezTo>
                <a:cubicBezTo>
                  <a:pt x="67515" y="40466"/>
                  <a:pt x="68883" y="41934"/>
                  <a:pt x="69183" y="42668"/>
                </a:cubicBezTo>
                <a:cubicBezTo>
                  <a:pt x="69603" y="43731"/>
                  <a:pt x="69905" y="47613"/>
                  <a:pt x="71745" y="47613"/>
                </a:cubicBezTo>
                <a:cubicBezTo>
                  <a:pt x="72098" y="47613"/>
                  <a:pt x="72508" y="47471"/>
                  <a:pt x="72985" y="47138"/>
                </a:cubicBezTo>
                <a:cubicBezTo>
                  <a:pt x="74520" y="46037"/>
                  <a:pt x="73986" y="41701"/>
                  <a:pt x="75721" y="39999"/>
                </a:cubicBezTo>
                <a:cubicBezTo>
                  <a:pt x="77822" y="37965"/>
                  <a:pt x="81391" y="37364"/>
                  <a:pt x="82559" y="34662"/>
                </a:cubicBezTo>
                <a:cubicBezTo>
                  <a:pt x="83259" y="32961"/>
                  <a:pt x="82692" y="30926"/>
                  <a:pt x="81592" y="29425"/>
                </a:cubicBezTo>
                <a:cubicBezTo>
                  <a:pt x="80524" y="27924"/>
                  <a:pt x="79023" y="26757"/>
                  <a:pt x="77689" y="25456"/>
                </a:cubicBezTo>
                <a:cubicBezTo>
                  <a:pt x="74053" y="21986"/>
                  <a:pt x="71184" y="17316"/>
                  <a:pt x="66481" y="15615"/>
                </a:cubicBezTo>
                <a:cubicBezTo>
                  <a:pt x="65013" y="15078"/>
                  <a:pt x="63510" y="14881"/>
                  <a:pt x="61985" y="14881"/>
                </a:cubicBezTo>
                <a:cubicBezTo>
                  <a:pt x="57797" y="14881"/>
                  <a:pt x="53439" y="16365"/>
                  <a:pt x="49164" y="16365"/>
                </a:cubicBezTo>
                <a:cubicBezTo>
                  <a:pt x="48910" y="16365"/>
                  <a:pt x="48655" y="16360"/>
                  <a:pt x="48401" y="16349"/>
                </a:cubicBezTo>
                <a:cubicBezTo>
                  <a:pt x="41997" y="16116"/>
                  <a:pt x="36359" y="12213"/>
                  <a:pt x="30789" y="8977"/>
                </a:cubicBezTo>
                <a:cubicBezTo>
                  <a:pt x="24951" y="5608"/>
                  <a:pt x="18780" y="2839"/>
                  <a:pt x="12376" y="705"/>
                </a:cubicBezTo>
                <a:cubicBezTo>
                  <a:pt x="11265" y="334"/>
                  <a:pt x="10082" y="1"/>
                  <a:pt x="892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7251911" y="2942384"/>
            <a:ext cx="563960" cy="2368153"/>
          </a:xfrm>
          <a:custGeom>
            <a:avLst/>
            <a:gdLst/>
            <a:ahLst/>
            <a:cxnLst/>
            <a:rect l="l" t="t" r="r" b="b"/>
            <a:pathLst>
              <a:path w="29289" h="122989" extrusionOk="0">
                <a:moveTo>
                  <a:pt x="6872" y="1"/>
                </a:moveTo>
                <a:lnTo>
                  <a:pt x="1" y="122989"/>
                </a:lnTo>
                <a:lnTo>
                  <a:pt x="29288" y="122989"/>
                </a:lnTo>
                <a:lnTo>
                  <a:pt x="22383" y="1"/>
                </a:lnTo>
                <a:cubicBezTo>
                  <a:pt x="22383" y="501"/>
                  <a:pt x="20349" y="935"/>
                  <a:pt x="17480" y="1102"/>
                </a:cubicBezTo>
                <a:cubicBezTo>
                  <a:pt x="16613" y="1168"/>
                  <a:pt x="15645" y="1202"/>
                  <a:pt x="14644" y="1202"/>
                </a:cubicBezTo>
                <a:cubicBezTo>
                  <a:pt x="13344" y="1202"/>
                  <a:pt x="12143" y="1168"/>
                  <a:pt x="11109" y="1068"/>
                </a:cubicBezTo>
                <a:cubicBezTo>
                  <a:pt x="8607" y="868"/>
                  <a:pt x="6872" y="434"/>
                  <a:pt x="687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7687989" y="3325876"/>
            <a:ext cx="1218437" cy="1969308"/>
          </a:xfrm>
          <a:custGeom>
            <a:avLst/>
            <a:gdLst/>
            <a:ahLst/>
            <a:cxnLst/>
            <a:rect l="l" t="t" r="r" b="b"/>
            <a:pathLst>
              <a:path w="63279" h="99172" extrusionOk="0">
                <a:moveTo>
                  <a:pt x="0" y="0"/>
                </a:moveTo>
                <a:lnTo>
                  <a:pt x="0" y="99171"/>
                </a:lnTo>
                <a:lnTo>
                  <a:pt x="63279" y="99171"/>
                </a:lnTo>
                <a:lnTo>
                  <a:pt x="6327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7397048" y="2902050"/>
            <a:ext cx="273600" cy="4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052689" y="2589310"/>
            <a:ext cx="238500" cy="4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>
            <a:off x="7803924" y="3438316"/>
            <a:ext cx="988479" cy="1636232"/>
            <a:chOff x="7753401" y="3121977"/>
            <a:chExt cx="1074901" cy="1779286"/>
          </a:xfrm>
        </p:grpSpPr>
        <p:sp>
          <p:nvSpPr>
            <p:cNvPr id="16" name="Google Shape;16;p2"/>
            <p:cNvSpPr/>
            <p:nvPr/>
          </p:nvSpPr>
          <p:spPr>
            <a:xfrm>
              <a:off x="8556564" y="3121977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0" y="1"/>
                  </a:moveTo>
                  <a:lnTo>
                    <a:pt x="0" y="5538"/>
                  </a:lnTo>
                  <a:lnTo>
                    <a:pt x="12976" y="5538"/>
                  </a:lnTo>
                  <a:lnTo>
                    <a:pt x="129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556564" y="3306347"/>
              <a:ext cx="271738" cy="115987"/>
            </a:xfrm>
            <a:custGeom>
              <a:avLst/>
              <a:gdLst/>
              <a:ahLst/>
              <a:cxnLst/>
              <a:rect l="l" t="t" r="r" b="b"/>
              <a:pathLst>
                <a:path w="12977" h="5539" extrusionOk="0">
                  <a:moveTo>
                    <a:pt x="0" y="1"/>
                  </a:moveTo>
                  <a:lnTo>
                    <a:pt x="0" y="5538"/>
                  </a:lnTo>
                  <a:lnTo>
                    <a:pt x="12976" y="5538"/>
                  </a:lnTo>
                  <a:lnTo>
                    <a:pt x="129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556564" y="3490738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0" y="0"/>
                  </a:moveTo>
                  <a:lnTo>
                    <a:pt x="0" y="5537"/>
                  </a:lnTo>
                  <a:lnTo>
                    <a:pt x="12976" y="5537"/>
                  </a:lnTo>
                  <a:lnTo>
                    <a:pt x="129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556564" y="3673706"/>
              <a:ext cx="271738" cy="115987"/>
            </a:xfrm>
            <a:custGeom>
              <a:avLst/>
              <a:gdLst/>
              <a:ahLst/>
              <a:cxnLst/>
              <a:rect l="l" t="t" r="r" b="b"/>
              <a:pathLst>
                <a:path w="12977" h="5539" extrusionOk="0">
                  <a:moveTo>
                    <a:pt x="0" y="1"/>
                  </a:moveTo>
                  <a:lnTo>
                    <a:pt x="0" y="5538"/>
                  </a:lnTo>
                  <a:lnTo>
                    <a:pt x="12976" y="5538"/>
                  </a:lnTo>
                  <a:lnTo>
                    <a:pt x="129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556564" y="3858097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0" y="0"/>
                  </a:moveTo>
                  <a:lnTo>
                    <a:pt x="0" y="5537"/>
                  </a:lnTo>
                  <a:lnTo>
                    <a:pt x="12976" y="5537"/>
                  </a:lnTo>
                  <a:lnTo>
                    <a:pt x="129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154972" y="3121977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1" y="1"/>
                  </a:moveTo>
                  <a:lnTo>
                    <a:pt x="1" y="5538"/>
                  </a:lnTo>
                  <a:lnTo>
                    <a:pt x="12977" y="5538"/>
                  </a:lnTo>
                  <a:lnTo>
                    <a:pt x="129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154972" y="3306347"/>
              <a:ext cx="271738" cy="115987"/>
            </a:xfrm>
            <a:custGeom>
              <a:avLst/>
              <a:gdLst/>
              <a:ahLst/>
              <a:cxnLst/>
              <a:rect l="l" t="t" r="r" b="b"/>
              <a:pathLst>
                <a:path w="12977" h="5539" extrusionOk="0">
                  <a:moveTo>
                    <a:pt x="1" y="1"/>
                  </a:moveTo>
                  <a:lnTo>
                    <a:pt x="1" y="5538"/>
                  </a:lnTo>
                  <a:lnTo>
                    <a:pt x="12977" y="5538"/>
                  </a:lnTo>
                  <a:lnTo>
                    <a:pt x="129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154972" y="3490738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1" y="0"/>
                  </a:moveTo>
                  <a:lnTo>
                    <a:pt x="1" y="5537"/>
                  </a:lnTo>
                  <a:lnTo>
                    <a:pt x="12977" y="5537"/>
                  </a:lnTo>
                  <a:lnTo>
                    <a:pt x="129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154972" y="3673706"/>
              <a:ext cx="271738" cy="115987"/>
            </a:xfrm>
            <a:custGeom>
              <a:avLst/>
              <a:gdLst/>
              <a:ahLst/>
              <a:cxnLst/>
              <a:rect l="l" t="t" r="r" b="b"/>
              <a:pathLst>
                <a:path w="12977" h="5539" extrusionOk="0">
                  <a:moveTo>
                    <a:pt x="1" y="1"/>
                  </a:moveTo>
                  <a:lnTo>
                    <a:pt x="1" y="5538"/>
                  </a:lnTo>
                  <a:lnTo>
                    <a:pt x="12977" y="5538"/>
                  </a:lnTo>
                  <a:lnTo>
                    <a:pt x="129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154972" y="3858097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1" y="0"/>
                  </a:moveTo>
                  <a:lnTo>
                    <a:pt x="1" y="5537"/>
                  </a:lnTo>
                  <a:lnTo>
                    <a:pt x="12977" y="5537"/>
                  </a:lnTo>
                  <a:lnTo>
                    <a:pt x="129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7753401" y="3121977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0" y="1"/>
                  </a:moveTo>
                  <a:lnTo>
                    <a:pt x="0" y="5538"/>
                  </a:lnTo>
                  <a:lnTo>
                    <a:pt x="12976" y="5538"/>
                  </a:lnTo>
                  <a:lnTo>
                    <a:pt x="129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753401" y="3306347"/>
              <a:ext cx="271738" cy="115987"/>
            </a:xfrm>
            <a:custGeom>
              <a:avLst/>
              <a:gdLst/>
              <a:ahLst/>
              <a:cxnLst/>
              <a:rect l="l" t="t" r="r" b="b"/>
              <a:pathLst>
                <a:path w="12977" h="5539" extrusionOk="0">
                  <a:moveTo>
                    <a:pt x="0" y="1"/>
                  </a:moveTo>
                  <a:lnTo>
                    <a:pt x="0" y="5538"/>
                  </a:lnTo>
                  <a:lnTo>
                    <a:pt x="12976" y="5538"/>
                  </a:lnTo>
                  <a:lnTo>
                    <a:pt x="129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753401" y="3490738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0" y="0"/>
                  </a:moveTo>
                  <a:lnTo>
                    <a:pt x="0" y="5537"/>
                  </a:lnTo>
                  <a:lnTo>
                    <a:pt x="12976" y="5537"/>
                  </a:lnTo>
                  <a:lnTo>
                    <a:pt x="129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753401" y="3673706"/>
              <a:ext cx="271738" cy="115987"/>
            </a:xfrm>
            <a:custGeom>
              <a:avLst/>
              <a:gdLst/>
              <a:ahLst/>
              <a:cxnLst/>
              <a:rect l="l" t="t" r="r" b="b"/>
              <a:pathLst>
                <a:path w="12977" h="5539" extrusionOk="0">
                  <a:moveTo>
                    <a:pt x="0" y="1"/>
                  </a:moveTo>
                  <a:lnTo>
                    <a:pt x="0" y="5538"/>
                  </a:lnTo>
                  <a:lnTo>
                    <a:pt x="12976" y="5538"/>
                  </a:lnTo>
                  <a:lnTo>
                    <a:pt x="129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753401" y="3858097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0" y="0"/>
                  </a:moveTo>
                  <a:lnTo>
                    <a:pt x="0" y="5537"/>
                  </a:lnTo>
                  <a:lnTo>
                    <a:pt x="12976" y="5537"/>
                  </a:lnTo>
                  <a:lnTo>
                    <a:pt x="129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556564" y="4049177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0" y="1"/>
                  </a:moveTo>
                  <a:lnTo>
                    <a:pt x="0" y="5538"/>
                  </a:lnTo>
                  <a:lnTo>
                    <a:pt x="12976" y="5538"/>
                  </a:lnTo>
                  <a:lnTo>
                    <a:pt x="129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556564" y="4233547"/>
              <a:ext cx="271738" cy="115987"/>
            </a:xfrm>
            <a:custGeom>
              <a:avLst/>
              <a:gdLst/>
              <a:ahLst/>
              <a:cxnLst/>
              <a:rect l="l" t="t" r="r" b="b"/>
              <a:pathLst>
                <a:path w="12977" h="5539" extrusionOk="0">
                  <a:moveTo>
                    <a:pt x="0" y="1"/>
                  </a:moveTo>
                  <a:lnTo>
                    <a:pt x="0" y="5538"/>
                  </a:lnTo>
                  <a:lnTo>
                    <a:pt x="12976" y="5538"/>
                  </a:lnTo>
                  <a:lnTo>
                    <a:pt x="129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556564" y="4417938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0" y="0"/>
                  </a:moveTo>
                  <a:lnTo>
                    <a:pt x="0" y="5537"/>
                  </a:lnTo>
                  <a:lnTo>
                    <a:pt x="12976" y="5537"/>
                  </a:lnTo>
                  <a:lnTo>
                    <a:pt x="129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556564" y="4600906"/>
              <a:ext cx="271738" cy="115987"/>
            </a:xfrm>
            <a:custGeom>
              <a:avLst/>
              <a:gdLst/>
              <a:ahLst/>
              <a:cxnLst/>
              <a:rect l="l" t="t" r="r" b="b"/>
              <a:pathLst>
                <a:path w="12977" h="5539" extrusionOk="0">
                  <a:moveTo>
                    <a:pt x="0" y="1"/>
                  </a:moveTo>
                  <a:lnTo>
                    <a:pt x="0" y="5538"/>
                  </a:lnTo>
                  <a:lnTo>
                    <a:pt x="12976" y="5538"/>
                  </a:lnTo>
                  <a:lnTo>
                    <a:pt x="129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556564" y="4785297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0" y="0"/>
                  </a:moveTo>
                  <a:lnTo>
                    <a:pt x="0" y="5537"/>
                  </a:lnTo>
                  <a:lnTo>
                    <a:pt x="12976" y="5537"/>
                  </a:lnTo>
                  <a:lnTo>
                    <a:pt x="129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154972" y="4049177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1" y="1"/>
                  </a:moveTo>
                  <a:lnTo>
                    <a:pt x="1" y="5538"/>
                  </a:lnTo>
                  <a:lnTo>
                    <a:pt x="12977" y="5538"/>
                  </a:lnTo>
                  <a:lnTo>
                    <a:pt x="129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154972" y="4233547"/>
              <a:ext cx="271738" cy="115987"/>
            </a:xfrm>
            <a:custGeom>
              <a:avLst/>
              <a:gdLst/>
              <a:ahLst/>
              <a:cxnLst/>
              <a:rect l="l" t="t" r="r" b="b"/>
              <a:pathLst>
                <a:path w="12977" h="5539" extrusionOk="0">
                  <a:moveTo>
                    <a:pt x="1" y="1"/>
                  </a:moveTo>
                  <a:lnTo>
                    <a:pt x="1" y="5538"/>
                  </a:lnTo>
                  <a:lnTo>
                    <a:pt x="12977" y="5538"/>
                  </a:lnTo>
                  <a:lnTo>
                    <a:pt x="129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154972" y="4417938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1" y="0"/>
                  </a:moveTo>
                  <a:lnTo>
                    <a:pt x="1" y="5537"/>
                  </a:lnTo>
                  <a:lnTo>
                    <a:pt x="12977" y="5537"/>
                  </a:lnTo>
                  <a:lnTo>
                    <a:pt x="129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154972" y="4600906"/>
              <a:ext cx="271738" cy="115987"/>
            </a:xfrm>
            <a:custGeom>
              <a:avLst/>
              <a:gdLst/>
              <a:ahLst/>
              <a:cxnLst/>
              <a:rect l="l" t="t" r="r" b="b"/>
              <a:pathLst>
                <a:path w="12977" h="5539" extrusionOk="0">
                  <a:moveTo>
                    <a:pt x="1" y="1"/>
                  </a:moveTo>
                  <a:lnTo>
                    <a:pt x="1" y="5538"/>
                  </a:lnTo>
                  <a:lnTo>
                    <a:pt x="12977" y="5538"/>
                  </a:lnTo>
                  <a:lnTo>
                    <a:pt x="129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154972" y="4785297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1" y="0"/>
                  </a:moveTo>
                  <a:lnTo>
                    <a:pt x="1" y="5537"/>
                  </a:lnTo>
                  <a:lnTo>
                    <a:pt x="12977" y="5537"/>
                  </a:lnTo>
                  <a:lnTo>
                    <a:pt x="129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753401" y="4049177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0" y="1"/>
                  </a:moveTo>
                  <a:lnTo>
                    <a:pt x="0" y="5538"/>
                  </a:lnTo>
                  <a:lnTo>
                    <a:pt x="12976" y="5538"/>
                  </a:lnTo>
                  <a:lnTo>
                    <a:pt x="129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753401" y="4233547"/>
              <a:ext cx="271738" cy="115987"/>
            </a:xfrm>
            <a:custGeom>
              <a:avLst/>
              <a:gdLst/>
              <a:ahLst/>
              <a:cxnLst/>
              <a:rect l="l" t="t" r="r" b="b"/>
              <a:pathLst>
                <a:path w="12977" h="5539" extrusionOk="0">
                  <a:moveTo>
                    <a:pt x="0" y="1"/>
                  </a:moveTo>
                  <a:lnTo>
                    <a:pt x="0" y="5538"/>
                  </a:lnTo>
                  <a:lnTo>
                    <a:pt x="12976" y="5538"/>
                  </a:lnTo>
                  <a:lnTo>
                    <a:pt x="129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753401" y="4417938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0" y="0"/>
                  </a:moveTo>
                  <a:lnTo>
                    <a:pt x="0" y="5537"/>
                  </a:lnTo>
                  <a:lnTo>
                    <a:pt x="12976" y="5537"/>
                  </a:lnTo>
                  <a:lnTo>
                    <a:pt x="129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753401" y="4600906"/>
              <a:ext cx="271738" cy="115987"/>
            </a:xfrm>
            <a:custGeom>
              <a:avLst/>
              <a:gdLst/>
              <a:ahLst/>
              <a:cxnLst/>
              <a:rect l="l" t="t" r="r" b="b"/>
              <a:pathLst>
                <a:path w="12977" h="5539" extrusionOk="0">
                  <a:moveTo>
                    <a:pt x="0" y="1"/>
                  </a:moveTo>
                  <a:lnTo>
                    <a:pt x="0" y="5538"/>
                  </a:lnTo>
                  <a:lnTo>
                    <a:pt x="12976" y="5538"/>
                  </a:lnTo>
                  <a:lnTo>
                    <a:pt x="129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7753401" y="4785297"/>
              <a:ext cx="271738" cy="115966"/>
            </a:xfrm>
            <a:custGeom>
              <a:avLst/>
              <a:gdLst/>
              <a:ahLst/>
              <a:cxnLst/>
              <a:rect l="l" t="t" r="r" b="b"/>
              <a:pathLst>
                <a:path w="12977" h="5538" extrusionOk="0">
                  <a:moveTo>
                    <a:pt x="0" y="0"/>
                  </a:moveTo>
                  <a:lnTo>
                    <a:pt x="0" y="5537"/>
                  </a:lnTo>
                  <a:lnTo>
                    <a:pt x="12976" y="5537"/>
                  </a:lnTo>
                  <a:lnTo>
                    <a:pt x="129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/>
          <p:nvPr/>
        </p:nvSpPr>
        <p:spPr>
          <a:xfrm>
            <a:off x="7935228" y="2628990"/>
            <a:ext cx="472113" cy="2672594"/>
          </a:xfrm>
          <a:custGeom>
            <a:avLst/>
            <a:gdLst/>
            <a:ahLst/>
            <a:cxnLst/>
            <a:rect l="l" t="t" r="r" b="b"/>
            <a:pathLst>
              <a:path w="24519" h="138800" extrusionOk="0">
                <a:moveTo>
                  <a:pt x="5738" y="0"/>
                </a:moveTo>
                <a:lnTo>
                  <a:pt x="1" y="138800"/>
                </a:lnTo>
                <a:lnTo>
                  <a:pt x="24518" y="138800"/>
                </a:lnTo>
                <a:lnTo>
                  <a:pt x="18747" y="0"/>
                </a:lnTo>
                <a:cubicBezTo>
                  <a:pt x="18747" y="601"/>
                  <a:pt x="17046" y="1101"/>
                  <a:pt x="14644" y="1301"/>
                </a:cubicBezTo>
                <a:cubicBezTo>
                  <a:pt x="13877" y="1335"/>
                  <a:pt x="13077" y="1368"/>
                  <a:pt x="12243" y="1368"/>
                </a:cubicBezTo>
                <a:cubicBezTo>
                  <a:pt x="11209" y="1368"/>
                  <a:pt x="10175" y="1301"/>
                  <a:pt x="9307" y="1201"/>
                </a:cubicBezTo>
                <a:cubicBezTo>
                  <a:pt x="7172" y="1001"/>
                  <a:pt x="5738" y="534"/>
                  <a:pt x="57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7352351" y="1758263"/>
            <a:ext cx="633308" cy="1173972"/>
          </a:xfrm>
          <a:custGeom>
            <a:avLst/>
            <a:gdLst/>
            <a:ahLst/>
            <a:cxnLst/>
            <a:rect l="l" t="t" r="r" b="b"/>
            <a:pathLst>
              <a:path w="19449" h="31497" extrusionOk="0">
                <a:moveTo>
                  <a:pt x="15015" y="0"/>
                </a:moveTo>
                <a:cubicBezTo>
                  <a:pt x="14543" y="0"/>
                  <a:pt x="14073" y="31"/>
                  <a:pt x="13630" y="75"/>
                </a:cubicBezTo>
                <a:cubicBezTo>
                  <a:pt x="10801" y="397"/>
                  <a:pt x="7426" y="1072"/>
                  <a:pt x="6462" y="3772"/>
                </a:cubicBezTo>
                <a:cubicBezTo>
                  <a:pt x="5947" y="5283"/>
                  <a:pt x="6365" y="7051"/>
                  <a:pt x="5594" y="8465"/>
                </a:cubicBezTo>
                <a:cubicBezTo>
                  <a:pt x="4983" y="9558"/>
                  <a:pt x="3826" y="10169"/>
                  <a:pt x="2894" y="11005"/>
                </a:cubicBezTo>
                <a:cubicBezTo>
                  <a:pt x="611" y="13094"/>
                  <a:pt x="1" y="16791"/>
                  <a:pt x="1544" y="19491"/>
                </a:cubicBezTo>
                <a:cubicBezTo>
                  <a:pt x="2219" y="20712"/>
                  <a:pt x="3344" y="21773"/>
                  <a:pt x="4115" y="23027"/>
                </a:cubicBezTo>
                <a:cubicBezTo>
                  <a:pt x="4854" y="24248"/>
                  <a:pt x="5272" y="25952"/>
                  <a:pt x="4437" y="27141"/>
                </a:cubicBezTo>
                <a:cubicBezTo>
                  <a:pt x="3633" y="28331"/>
                  <a:pt x="2379" y="29713"/>
                  <a:pt x="3826" y="30999"/>
                </a:cubicBezTo>
                <a:cubicBezTo>
                  <a:pt x="4238" y="31352"/>
                  <a:pt x="4860" y="31496"/>
                  <a:pt x="5502" y="31496"/>
                </a:cubicBezTo>
                <a:cubicBezTo>
                  <a:pt x="6261" y="31496"/>
                  <a:pt x="7050" y="31295"/>
                  <a:pt x="7555" y="30999"/>
                </a:cubicBezTo>
                <a:cubicBezTo>
                  <a:pt x="8680" y="30356"/>
                  <a:pt x="9258" y="28748"/>
                  <a:pt x="8455" y="27752"/>
                </a:cubicBezTo>
                <a:cubicBezTo>
                  <a:pt x="8165" y="27398"/>
                  <a:pt x="7747" y="27141"/>
                  <a:pt x="7587" y="26755"/>
                </a:cubicBezTo>
                <a:cubicBezTo>
                  <a:pt x="7362" y="26113"/>
                  <a:pt x="7908" y="25438"/>
                  <a:pt x="8487" y="25020"/>
                </a:cubicBezTo>
                <a:cubicBezTo>
                  <a:pt x="9033" y="24666"/>
                  <a:pt x="9773" y="24377"/>
                  <a:pt x="10126" y="23766"/>
                </a:cubicBezTo>
                <a:cubicBezTo>
                  <a:pt x="11219" y="21998"/>
                  <a:pt x="8519" y="20005"/>
                  <a:pt x="8873" y="17980"/>
                </a:cubicBezTo>
                <a:cubicBezTo>
                  <a:pt x="9098" y="16823"/>
                  <a:pt x="10255" y="16116"/>
                  <a:pt x="11380" y="15762"/>
                </a:cubicBezTo>
                <a:cubicBezTo>
                  <a:pt x="12473" y="15473"/>
                  <a:pt x="13694" y="15344"/>
                  <a:pt x="14659" y="14701"/>
                </a:cubicBezTo>
                <a:cubicBezTo>
                  <a:pt x="15623" y="14058"/>
                  <a:pt x="16266" y="12644"/>
                  <a:pt x="15591" y="11712"/>
                </a:cubicBezTo>
                <a:cubicBezTo>
                  <a:pt x="14884" y="10715"/>
                  <a:pt x="12987" y="10715"/>
                  <a:pt x="12730" y="9494"/>
                </a:cubicBezTo>
                <a:cubicBezTo>
                  <a:pt x="12537" y="8562"/>
                  <a:pt x="13501" y="7822"/>
                  <a:pt x="14401" y="7437"/>
                </a:cubicBezTo>
                <a:cubicBezTo>
                  <a:pt x="15623" y="6858"/>
                  <a:pt x="16909" y="6344"/>
                  <a:pt x="17873" y="5379"/>
                </a:cubicBezTo>
                <a:cubicBezTo>
                  <a:pt x="18902" y="4415"/>
                  <a:pt x="19448" y="2872"/>
                  <a:pt x="18837" y="1683"/>
                </a:cubicBezTo>
                <a:cubicBezTo>
                  <a:pt x="18194" y="346"/>
                  <a:pt x="16596" y="0"/>
                  <a:pt x="1501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386224" y="3031154"/>
            <a:ext cx="384197" cy="2176046"/>
          </a:xfrm>
          <a:custGeom>
            <a:avLst/>
            <a:gdLst/>
            <a:ahLst/>
            <a:cxnLst/>
            <a:rect l="l" t="t" r="r" b="b"/>
            <a:pathLst>
              <a:path w="24518" h="138867" extrusionOk="0">
                <a:moveTo>
                  <a:pt x="5738" y="1"/>
                </a:moveTo>
                <a:lnTo>
                  <a:pt x="0" y="138867"/>
                </a:lnTo>
                <a:lnTo>
                  <a:pt x="24518" y="138867"/>
                </a:lnTo>
                <a:lnTo>
                  <a:pt x="18747" y="1"/>
                </a:lnTo>
                <a:cubicBezTo>
                  <a:pt x="18747" y="568"/>
                  <a:pt x="17046" y="1068"/>
                  <a:pt x="14611" y="1302"/>
                </a:cubicBezTo>
                <a:cubicBezTo>
                  <a:pt x="13877" y="1335"/>
                  <a:pt x="13076" y="1369"/>
                  <a:pt x="12242" y="1369"/>
                </a:cubicBezTo>
                <a:cubicBezTo>
                  <a:pt x="11208" y="1369"/>
                  <a:pt x="10174" y="1302"/>
                  <a:pt x="9273" y="1202"/>
                </a:cubicBezTo>
                <a:cubicBezTo>
                  <a:pt x="7172" y="1002"/>
                  <a:pt x="5738" y="535"/>
                  <a:pt x="57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906790" y="3501562"/>
            <a:ext cx="301099" cy="1705601"/>
          </a:xfrm>
          <a:custGeom>
            <a:avLst/>
            <a:gdLst/>
            <a:ahLst/>
            <a:cxnLst/>
            <a:rect l="l" t="t" r="r" b="b"/>
            <a:pathLst>
              <a:path w="19215" h="108845" extrusionOk="0">
                <a:moveTo>
                  <a:pt x="4504" y="0"/>
                </a:moveTo>
                <a:lnTo>
                  <a:pt x="1" y="108845"/>
                </a:lnTo>
                <a:lnTo>
                  <a:pt x="19215" y="108845"/>
                </a:lnTo>
                <a:lnTo>
                  <a:pt x="14711" y="0"/>
                </a:lnTo>
                <a:cubicBezTo>
                  <a:pt x="14711" y="467"/>
                  <a:pt x="13344" y="834"/>
                  <a:pt x="11442" y="1001"/>
                </a:cubicBezTo>
                <a:cubicBezTo>
                  <a:pt x="10875" y="1034"/>
                  <a:pt x="10242" y="1101"/>
                  <a:pt x="9574" y="1101"/>
                </a:cubicBezTo>
                <a:cubicBezTo>
                  <a:pt x="8740" y="1101"/>
                  <a:pt x="7973" y="1034"/>
                  <a:pt x="7239" y="968"/>
                </a:cubicBezTo>
                <a:cubicBezTo>
                  <a:pt x="5638" y="801"/>
                  <a:pt x="4504" y="434"/>
                  <a:pt x="450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645975" y="4181850"/>
            <a:ext cx="1281179" cy="892771"/>
          </a:xfrm>
          <a:custGeom>
            <a:avLst/>
            <a:gdLst/>
            <a:ahLst/>
            <a:cxnLst/>
            <a:rect l="l" t="t" r="r" b="b"/>
            <a:pathLst>
              <a:path w="81760" h="61912" extrusionOk="0">
                <a:moveTo>
                  <a:pt x="1" y="1"/>
                </a:moveTo>
                <a:lnTo>
                  <a:pt x="1" y="61912"/>
                </a:lnTo>
                <a:lnTo>
                  <a:pt x="81759" y="61912"/>
                </a:lnTo>
                <a:lnTo>
                  <a:pt x="81759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472466" y="3906098"/>
            <a:ext cx="829538" cy="1299999"/>
          </a:xfrm>
          <a:custGeom>
            <a:avLst/>
            <a:gdLst/>
            <a:ahLst/>
            <a:cxnLst/>
            <a:rect l="l" t="t" r="r" b="b"/>
            <a:pathLst>
              <a:path w="52938" h="82961" extrusionOk="0">
                <a:moveTo>
                  <a:pt x="0" y="1"/>
                </a:moveTo>
                <a:lnTo>
                  <a:pt x="0" y="82960"/>
                </a:lnTo>
                <a:lnTo>
                  <a:pt x="52938" y="82960"/>
                </a:lnTo>
                <a:lnTo>
                  <a:pt x="5293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2"/>
          <p:cNvSpPr/>
          <p:nvPr/>
        </p:nvSpPr>
        <p:spPr>
          <a:xfrm>
            <a:off x="8916240" y="3272136"/>
            <a:ext cx="4900" cy="3518"/>
          </a:xfrm>
          <a:custGeom>
            <a:avLst/>
            <a:gdLst/>
            <a:ahLst/>
            <a:cxnLst/>
            <a:rect l="l" t="t" r="r" b="b"/>
            <a:pathLst>
              <a:path w="234" h="168" extrusionOk="0">
                <a:moveTo>
                  <a:pt x="134" y="167"/>
                </a:moveTo>
                <a:cubicBezTo>
                  <a:pt x="167" y="167"/>
                  <a:pt x="234" y="34"/>
                  <a:pt x="134" y="0"/>
                </a:cubicBezTo>
                <a:cubicBezTo>
                  <a:pt x="67" y="34"/>
                  <a:pt x="0" y="167"/>
                  <a:pt x="134" y="167"/>
                </a:cubicBezTo>
                <a:close/>
              </a:path>
            </a:pathLst>
          </a:custGeom>
          <a:solidFill>
            <a:srgbClr val="EAEE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2"/>
          <p:cNvSpPr/>
          <p:nvPr/>
        </p:nvSpPr>
        <p:spPr>
          <a:xfrm>
            <a:off x="8919025" y="3461406"/>
            <a:ext cx="3518" cy="6994"/>
          </a:xfrm>
          <a:custGeom>
            <a:avLst/>
            <a:gdLst/>
            <a:ahLst/>
            <a:cxnLst/>
            <a:rect l="l" t="t" r="r" b="b"/>
            <a:pathLst>
              <a:path w="168" h="334" extrusionOk="0">
                <a:moveTo>
                  <a:pt x="101" y="267"/>
                </a:moveTo>
                <a:cubicBezTo>
                  <a:pt x="167" y="234"/>
                  <a:pt x="67" y="0"/>
                  <a:pt x="1" y="100"/>
                </a:cubicBezTo>
                <a:cubicBezTo>
                  <a:pt x="1" y="134"/>
                  <a:pt x="67" y="334"/>
                  <a:pt x="101" y="267"/>
                </a:cubicBezTo>
                <a:close/>
              </a:path>
            </a:pathLst>
          </a:custGeom>
          <a:solidFill>
            <a:srgbClr val="EAEE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"/>
          <p:cNvSpPr/>
          <p:nvPr/>
        </p:nvSpPr>
        <p:spPr>
          <a:xfrm>
            <a:off x="481328" y="2991966"/>
            <a:ext cx="194100" cy="39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980998" y="3466652"/>
            <a:ext cx="148200" cy="39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" name="Google Shape;56;p2"/>
          <p:cNvGrpSpPr/>
          <p:nvPr/>
        </p:nvGrpSpPr>
        <p:grpSpPr>
          <a:xfrm>
            <a:off x="550868" y="3984359"/>
            <a:ext cx="672662" cy="1140507"/>
            <a:chOff x="592966" y="3748067"/>
            <a:chExt cx="844629" cy="1432078"/>
          </a:xfrm>
        </p:grpSpPr>
        <p:sp>
          <p:nvSpPr>
            <p:cNvPr id="57" name="Google Shape;57;p2"/>
            <p:cNvSpPr/>
            <p:nvPr/>
          </p:nvSpPr>
          <p:spPr>
            <a:xfrm>
              <a:off x="1224278" y="3748067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1"/>
                  </a:moveTo>
                  <a:lnTo>
                    <a:pt x="0" y="4638"/>
                  </a:lnTo>
                  <a:lnTo>
                    <a:pt x="10841" y="4638"/>
                  </a:lnTo>
                  <a:lnTo>
                    <a:pt x="10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224278" y="3896883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224278" y="4045700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224278" y="4193847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1"/>
                  </a:moveTo>
                  <a:lnTo>
                    <a:pt x="0" y="4638"/>
                  </a:lnTo>
                  <a:lnTo>
                    <a:pt x="10841" y="4638"/>
                  </a:lnTo>
                  <a:lnTo>
                    <a:pt x="10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224278" y="4342663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224278" y="4491479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224278" y="4639626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1"/>
                  </a:moveTo>
                  <a:lnTo>
                    <a:pt x="0" y="4638"/>
                  </a:lnTo>
                  <a:lnTo>
                    <a:pt x="10841" y="4638"/>
                  </a:lnTo>
                  <a:lnTo>
                    <a:pt x="10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224278" y="4788442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24278" y="4937259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224278" y="5085406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908616" y="3751555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1"/>
                  </a:moveTo>
                  <a:lnTo>
                    <a:pt x="0" y="4638"/>
                  </a:lnTo>
                  <a:lnTo>
                    <a:pt x="10841" y="4638"/>
                  </a:lnTo>
                  <a:lnTo>
                    <a:pt x="10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908616" y="3900371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08616" y="4049187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908616" y="4197334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1"/>
                  </a:moveTo>
                  <a:lnTo>
                    <a:pt x="0" y="4638"/>
                  </a:lnTo>
                  <a:lnTo>
                    <a:pt x="10841" y="4638"/>
                  </a:lnTo>
                  <a:lnTo>
                    <a:pt x="10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908616" y="4346150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908616" y="4494967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908616" y="4643114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1"/>
                  </a:moveTo>
                  <a:lnTo>
                    <a:pt x="0" y="4638"/>
                  </a:lnTo>
                  <a:lnTo>
                    <a:pt x="10841" y="4638"/>
                  </a:lnTo>
                  <a:lnTo>
                    <a:pt x="10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908616" y="4791930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908616" y="4940746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908616" y="5088893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592966" y="3751555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1"/>
                  </a:moveTo>
                  <a:lnTo>
                    <a:pt x="0" y="4638"/>
                  </a:lnTo>
                  <a:lnTo>
                    <a:pt x="10841" y="4638"/>
                  </a:lnTo>
                  <a:lnTo>
                    <a:pt x="10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592966" y="3900371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592966" y="4049187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592966" y="4197334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1"/>
                  </a:moveTo>
                  <a:lnTo>
                    <a:pt x="0" y="4638"/>
                  </a:lnTo>
                  <a:lnTo>
                    <a:pt x="10841" y="4638"/>
                  </a:lnTo>
                  <a:lnTo>
                    <a:pt x="10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592966" y="4346150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592966" y="4494967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592966" y="4643114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1"/>
                  </a:moveTo>
                  <a:lnTo>
                    <a:pt x="0" y="4638"/>
                  </a:lnTo>
                  <a:lnTo>
                    <a:pt x="10841" y="4638"/>
                  </a:lnTo>
                  <a:lnTo>
                    <a:pt x="10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592966" y="4791930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592966" y="4940746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592966" y="5088893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87;p2"/>
          <p:cNvGrpSpPr/>
          <p:nvPr/>
        </p:nvGrpSpPr>
        <p:grpSpPr>
          <a:xfrm>
            <a:off x="1320522" y="4263796"/>
            <a:ext cx="548454" cy="672662"/>
            <a:chOff x="2332528" y="4098942"/>
            <a:chExt cx="688667" cy="844629"/>
          </a:xfrm>
        </p:grpSpPr>
        <p:sp>
          <p:nvSpPr>
            <p:cNvPr id="88" name="Google Shape;88;p2"/>
            <p:cNvSpPr/>
            <p:nvPr/>
          </p:nvSpPr>
          <p:spPr>
            <a:xfrm rot="-5400000">
              <a:off x="2271161" y="4160308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 rot="-5400000">
              <a:off x="2419643" y="4159974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1"/>
                  </a:moveTo>
                  <a:lnTo>
                    <a:pt x="0" y="4638"/>
                  </a:lnTo>
                  <a:lnTo>
                    <a:pt x="10841" y="4638"/>
                  </a:lnTo>
                  <a:lnTo>
                    <a:pt x="10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 rot="-5400000">
              <a:off x="2568459" y="4159974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 rot="-5400000">
              <a:off x="2716941" y="4160308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 rot="-5400000">
              <a:off x="2865422" y="4159974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 rot="-5400000">
              <a:off x="2274649" y="4475971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 rot="-5400000">
              <a:off x="2423131" y="4475637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1"/>
                  </a:moveTo>
                  <a:lnTo>
                    <a:pt x="0" y="4638"/>
                  </a:lnTo>
                  <a:lnTo>
                    <a:pt x="10841" y="4638"/>
                  </a:lnTo>
                  <a:lnTo>
                    <a:pt x="10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 rot="-5400000">
              <a:off x="2571947" y="4475637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 rot="-5400000">
              <a:off x="2720428" y="4475971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 rot="-5400000">
              <a:off x="2868910" y="4475637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 rot="-5400000">
              <a:off x="2274649" y="4791621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 rot="-5400000">
              <a:off x="2423131" y="4791287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1"/>
                  </a:moveTo>
                  <a:lnTo>
                    <a:pt x="0" y="4638"/>
                  </a:lnTo>
                  <a:lnTo>
                    <a:pt x="10841" y="4638"/>
                  </a:lnTo>
                  <a:lnTo>
                    <a:pt x="10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 rot="-5400000">
              <a:off x="2571947" y="4791287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 rot="-5400000">
              <a:off x="2720428" y="4791621"/>
              <a:ext cx="213316" cy="90584"/>
            </a:xfrm>
            <a:custGeom>
              <a:avLst/>
              <a:gdLst/>
              <a:ahLst/>
              <a:cxnLst/>
              <a:rect l="l" t="t" r="r" b="b"/>
              <a:pathLst>
                <a:path w="10842" h="4604" extrusionOk="0">
                  <a:moveTo>
                    <a:pt x="0" y="0"/>
                  </a:moveTo>
                  <a:lnTo>
                    <a:pt x="0" y="4603"/>
                  </a:lnTo>
                  <a:lnTo>
                    <a:pt x="10841" y="4603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 rot="-5400000">
              <a:off x="2868910" y="4791287"/>
              <a:ext cx="213316" cy="91253"/>
            </a:xfrm>
            <a:custGeom>
              <a:avLst/>
              <a:gdLst/>
              <a:ahLst/>
              <a:cxnLst/>
              <a:rect l="l" t="t" r="r" b="b"/>
              <a:pathLst>
                <a:path w="10842" h="4638" extrusionOk="0">
                  <a:moveTo>
                    <a:pt x="0" y="0"/>
                  </a:moveTo>
                  <a:lnTo>
                    <a:pt x="0" y="4637"/>
                  </a:lnTo>
                  <a:lnTo>
                    <a:pt x="10841" y="4637"/>
                  </a:lnTo>
                  <a:lnTo>
                    <a:pt x="108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2"/>
          <p:cNvSpPr/>
          <p:nvPr/>
        </p:nvSpPr>
        <p:spPr>
          <a:xfrm rot="-2345834">
            <a:off x="804746" y="2884689"/>
            <a:ext cx="548493" cy="518969"/>
          </a:xfrm>
          <a:custGeom>
            <a:avLst/>
            <a:gdLst/>
            <a:ahLst/>
            <a:cxnLst/>
            <a:rect l="l" t="t" r="r" b="b"/>
            <a:pathLst>
              <a:path w="11091" h="10494" extrusionOk="0">
                <a:moveTo>
                  <a:pt x="8161" y="1"/>
                </a:moveTo>
                <a:cubicBezTo>
                  <a:pt x="6952" y="1"/>
                  <a:pt x="5710" y="325"/>
                  <a:pt x="4597" y="789"/>
                </a:cubicBezTo>
                <a:cubicBezTo>
                  <a:pt x="3536" y="1239"/>
                  <a:pt x="2508" y="1850"/>
                  <a:pt x="1800" y="2814"/>
                </a:cubicBezTo>
                <a:cubicBezTo>
                  <a:pt x="1190" y="3714"/>
                  <a:pt x="965" y="5097"/>
                  <a:pt x="1672" y="6061"/>
                </a:cubicBezTo>
                <a:cubicBezTo>
                  <a:pt x="1897" y="6382"/>
                  <a:pt x="2218" y="6704"/>
                  <a:pt x="2122" y="7057"/>
                </a:cubicBezTo>
                <a:cubicBezTo>
                  <a:pt x="2058" y="7636"/>
                  <a:pt x="1318" y="7700"/>
                  <a:pt x="868" y="7990"/>
                </a:cubicBezTo>
                <a:cubicBezTo>
                  <a:pt x="0" y="8504"/>
                  <a:pt x="129" y="9822"/>
                  <a:pt x="836" y="10336"/>
                </a:cubicBezTo>
                <a:cubicBezTo>
                  <a:pt x="1054" y="10449"/>
                  <a:pt x="1311" y="10493"/>
                  <a:pt x="1587" y="10493"/>
                </a:cubicBezTo>
                <a:cubicBezTo>
                  <a:pt x="2409" y="10493"/>
                  <a:pt x="3401" y="10103"/>
                  <a:pt x="4051" y="9983"/>
                </a:cubicBezTo>
                <a:cubicBezTo>
                  <a:pt x="4436" y="9918"/>
                  <a:pt x="4822" y="9822"/>
                  <a:pt x="5111" y="9597"/>
                </a:cubicBezTo>
                <a:cubicBezTo>
                  <a:pt x="5401" y="9340"/>
                  <a:pt x="5561" y="8890"/>
                  <a:pt x="5304" y="8568"/>
                </a:cubicBezTo>
                <a:cubicBezTo>
                  <a:pt x="4983" y="8150"/>
                  <a:pt x="4147" y="8215"/>
                  <a:pt x="4018" y="7700"/>
                </a:cubicBezTo>
                <a:cubicBezTo>
                  <a:pt x="3954" y="7379"/>
                  <a:pt x="4308" y="7057"/>
                  <a:pt x="4629" y="7025"/>
                </a:cubicBezTo>
                <a:cubicBezTo>
                  <a:pt x="4688" y="7013"/>
                  <a:pt x="4747" y="7008"/>
                  <a:pt x="4806" y="7008"/>
                </a:cubicBezTo>
                <a:cubicBezTo>
                  <a:pt x="5069" y="7008"/>
                  <a:pt x="5331" y="7113"/>
                  <a:pt x="5594" y="7218"/>
                </a:cubicBezTo>
                <a:cubicBezTo>
                  <a:pt x="6380" y="7510"/>
                  <a:pt x="7229" y="7645"/>
                  <a:pt x="8064" y="7645"/>
                </a:cubicBezTo>
                <a:cubicBezTo>
                  <a:pt x="8424" y="7645"/>
                  <a:pt x="8781" y="7620"/>
                  <a:pt x="9129" y="7572"/>
                </a:cubicBezTo>
                <a:cubicBezTo>
                  <a:pt x="9612" y="7507"/>
                  <a:pt x="10126" y="7347"/>
                  <a:pt x="10254" y="6897"/>
                </a:cubicBezTo>
                <a:cubicBezTo>
                  <a:pt x="10447" y="6254"/>
                  <a:pt x="9676" y="5675"/>
                  <a:pt x="9194" y="5418"/>
                </a:cubicBezTo>
                <a:cubicBezTo>
                  <a:pt x="8969" y="5257"/>
                  <a:pt x="8776" y="5032"/>
                  <a:pt x="8647" y="4775"/>
                </a:cubicBezTo>
                <a:cubicBezTo>
                  <a:pt x="8390" y="4036"/>
                  <a:pt x="9001" y="3682"/>
                  <a:pt x="9483" y="3329"/>
                </a:cubicBezTo>
                <a:cubicBezTo>
                  <a:pt x="10126" y="2846"/>
                  <a:pt x="10640" y="2204"/>
                  <a:pt x="10962" y="1432"/>
                </a:cubicBezTo>
                <a:cubicBezTo>
                  <a:pt x="11026" y="1239"/>
                  <a:pt x="11090" y="1014"/>
                  <a:pt x="11026" y="853"/>
                </a:cubicBezTo>
                <a:cubicBezTo>
                  <a:pt x="10962" y="757"/>
                  <a:pt x="10801" y="661"/>
                  <a:pt x="10705" y="596"/>
                </a:cubicBezTo>
                <a:cubicBezTo>
                  <a:pt x="9916" y="175"/>
                  <a:pt x="9047" y="1"/>
                  <a:pt x="816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4" name="Google Shape;104;p2"/>
          <p:cNvGrpSpPr/>
          <p:nvPr/>
        </p:nvGrpSpPr>
        <p:grpSpPr>
          <a:xfrm flipH="1">
            <a:off x="4212278" y="-1003110"/>
            <a:ext cx="1947310" cy="1947310"/>
            <a:chOff x="624503" y="61115"/>
            <a:chExt cx="1947310" cy="1947310"/>
          </a:xfrm>
        </p:grpSpPr>
        <p:sp>
          <p:nvSpPr>
            <p:cNvPr id="105" name="Google Shape;105;p2"/>
            <p:cNvSpPr/>
            <p:nvPr/>
          </p:nvSpPr>
          <p:spPr>
            <a:xfrm>
              <a:off x="2048296" y="171379"/>
              <a:ext cx="413839" cy="413221"/>
            </a:xfrm>
            <a:custGeom>
              <a:avLst/>
              <a:gdLst/>
              <a:ahLst/>
              <a:cxnLst/>
              <a:rect l="l" t="t" r="r" b="b"/>
              <a:pathLst>
                <a:path w="12712" h="12693" extrusionOk="0">
                  <a:moveTo>
                    <a:pt x="0" y="0"/>
                  </a:moveTo>
                  <a:lnTo>
                    <a:pt x="12712" y="12693"/>
                  </a:lnTo>
                  <a:cubicBezTo>
                    <a:pt x="12600" y="12469"/>
                    <a:pt x="12451" y="12228"/>
                    <a:pt x="12339" y="12004"/>
                  </a:cubicBezTo>
                  <a:lnTo>
                    <a:pt x="726" y="391"/>
                  </a:lnTo>
                  <a:cubicBezTo>
                    <a:pt x="503" y="242"/>
                    <a:pt x="261" y="131"/>
                    <a:pt x="0" y="0"/>
                  </a:cubicBez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913778" y="112617"/>
              <a:ext cx="605914" cy="605881"/>
            </a:xfrm>
            <a:custGeom>
              <a:avLst/>
              <a:gdLst/>
              <a:ahLst/>
              <a:cxnLst/>
              <a:rect l="l" t="t" r="r" b="b"/>
              <a:pathLst>
                <a:path w="18612" h="18611" extrusionOk="0">
                  <a:moveTo>
                    <a:pt x="1" y="0"/>
                  </a:moveTo>
                  <a:lnTo>
                    <a:pt x="18612" y="18611"/>
                  </a:lnTo>
                  <a:cubicBezTo>
                    <a:pt x="18556" y="18481"/>
                    <a:pt x="18500" y="18313"/>
                    <a:pt x="18444" y="18127"/>
                  </a:cubicBezTo>
                  <a:lnTo>
                    <a:pt x="503" y="186"/>
                  </a:lnTo>
                  <a:cubicBezTo>
                    <a:pt x="354" y="130"/>
                    <a:pt x="150" y="74"/>
                    <a:pt x="1" y="0"/>
                  </a:cubicBez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807747" y="84132"/>
              <a:ext cx="742254" cy="742221"/>
            </a:xfrm>
            <a:custGeom>
              <a:avLst/>
              <a:gdLst/>
              <a:ahLst/>
              <a:cxnLst/>
              <a:rect l="l" t="t" r="r" b="b"/>
              <a:pathLst>
                <a:path w="22800" h="22799" extrusionOk="0">
                  <a:moveTo>
                    <a:pt x="1" y="0"/>
                  </a:moveTo>
                  <a:lnTo>
                    <a:pt x="22799" y="22799"/>
                  </a:lnTo>
                  <a:cubicBezTo>
                    <a:pt x="22743" y="22650"/>
                    <a:pt x="22725" y="22519"/>
                    <a:pt x="22706" y="22370"/>
                  </a:cubicBezTo>
                  <a:lnTo>
                    <a:pt x="410" y="93"/>
                  </a:lnTo>
                  <a:cubicBezTo>
                    <a:pt x="280" y="75"/>
                    <a:pt x="131" y="19"/>
                    <a:pt x="1" y="0"/>
                  </a:cubicBez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15063" y="68375"/>
              <a:ext cx="850076" cy="849458"/>
            </a:xfrm>
            <a:custGeom>
              <a:avLst/>
              <a:gdLst/>
              <a:ahLst/>
              <a:cxnLst/>
              <a:rect l="l" t="t" r="r" b="b"/>
              <a:pathLst>
                <a:path w="26112" h="26093" extrusionOk="0">
                  <a:moveTo>
                    <a:pt x="1" y="0"/>
                  </a:moveTo>
                  <a:lnTo>
                    <a:pt x="26111" y="26093"/>
                  </a:lnTo>
                  <a:cubicBezTo>
                    <a:pt x="26111" y="25981"/>
                    <a:pt x="26093" y="25869"/>
                    <a:pt x="26056" y="25739"/>
                  </a:cubicBezTo>
                  <a:lnTo>
                    <a:pt x="373" y="38"/>
                  </a:lnTo>
                  <a:cubicBezTo>
                    <a:pt x="261" y="19"/>
                    <a:pt x="131" y="19"/>
                    <a:pt x="1" y="0"/>
                  </a:cubicBez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632047" y="61115"/>
              <a:ext cx="939147" cy="939114"/>
            </a:xfrm>
            <a:custGeom>
              <a:avLst/>
              <a:gdLst/>
              <a:ahLst/>
              <a:cxnLst/>
              <a:rect l="l" t="t" r="r" b="b"/>
              <a:pathLst>
                <a:path w="28848" h="28847" extrusionOk="0">
                  <a:moveTo>
                    <a:pt x="1" y="0"/>
                  </a:moveTo>
                  <a:lnTo>
                    <a:pt x="28848" y="28847"/>
                  </a:lnTo>
                  <a:lnTo>
                    <a:pt x="28848" y="28549"/>
                  </a:lnTo>
                  <a:lnTo>
                    <a:pt x="354" y="37"/>
                  </a:lnTo>
                  <a:cubicBezTo>
                    <a:pt x="224" y="37"/>
                    <a:pt x="113" y="37"/>
                    <a:pt x="1" y="0"/>
                  </a:cubicBez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555706" y="62320"/>
              <a:ext cx="1016107" cy="1016074"/>
            </a:xfrm>
            <a:custGeom>
              <a:avLst/>
              <a:gdLst/>
              <a:ahLst/>
              <a:cxnLst/>
              <a:rect l="l" t="t" r="r" b="b"/>
              <a:pathLst>
                <a:path w="31212" h="31211" extrusionOk="0">
                  <a:moveTo>
                    <a:pt x="317" y="0"/>
                  </a:moveTo>
                  <a:cubicBezTo>
                    <a:pt x="206" y="0"/>
                    <a:pt x="113" y="0"/>
                    <a:pt x="1" y="19"/>
                  </a:cubicBezTo>
                  <a:lnTo>
                    <a:pt x="31193" y="31211"/>
                  </a:lnTo>
                  <a:cubicBezTo>
                    <a:pt x="31193" y="31099"/>
                    <a:pt x="31211" y="30987"/>
                    <a:pt x="31211" y="30894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484215" y="66552"/>
              <a:ext cx="1082128" cy="1081510"/>
            </a:xfrm>
            <a:custGeom>
              <a:avLst/>
              <a:gdLst/>
              <a:ahLst/>
              <a:cxnLst/>
              <a:rect l="l" t="t" r="r" b="b"/>
              <a:pathLst>
                <a:path w="33240" h="33221" extrusionOk="0">
                  <a:moveTo>
                    <a:pt x="299" y="1"/>
                  </a:moveTo>
                  <a:cubicBezTo>
                    <a:pt x="206" y="1"/>
                    <a:pt x="112" y="19"/>
                    <a:pt x="1" y="19"/>
                  </a:cubicBezTo>
                  <a:lnTo>
                    <a:pt x="33202" y="33221"/>
                  </a:lnTo>
                  <a:cubicBezTo>
                    <a:pt x="33221" y="33146"/>
                    <a:pt x="33240" y="33053"/>
                    <a:pt x="33240" y="32942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417575" y="76254"/>
              <a:ext cx="1139685" cy="1139067"/>
            </a:xfrm>
            <a:custGeom>
              <a:avLst/>
              <a:gdLst/>
              <a:ahLst/>
              <a:cxnLst/>
              <a:rect l="l" t="t" r="r" b="b"/>
              <a:pathLst>
                <a:path w="35008" h="34989" extrusionOk="0">
                  <a:moveTo>
                    <a:pt x="280" y="0"/>
                  </a:moveTo>
                  <a:cubicBezTo>
                    <a:pt x="187" y="38"/>
                    <a:pt x="94" y="56"/>
                    <a:pt x="1" y="56"/>
                  </a:cubicBezTo>
                  <a:lnTo>
                    <a:pt x="34952" y="34989"/>
                  </a:lnTo>
                  <a:lnTo>
                    <a:pt x="35008" y="34709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355786" y="90187"/>
              <a:ext cx="1188160" cy="1188160"/>
            </a:xfrm>
            <a:custGeom>
              <a:avLst/>
              <a:gdLst/>
              <a:ahLst/>
              <a:cxnLst/>
              <a:rect l="l" t="t" r="r" b="b"/>
              <a:pathLst>
                <a:path w="36497" h="36497" extrusionOk="0">
                  <a:moveTo>
                    <a:pt x="242" y="0"/>
                  </a:moveTo>
                  <a:cubicBezTo>
                    <a:pt x="149" y="19"/>
                    <a:pt x="56" y="38"/>
                    <a:pt x="0" y="75"/>
                  </a:cubicBezTo>
                  <a:lnTo>
                    <a:pt x="36422" y="36496"/>
                  </a:lnTo>
                  <a:cubicBezTo>
                    <a:pt x="36440" y="36403"/>
                    <a:pt x="36477" y="36310"/>
                    <a:pt x="36496" y="36236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295787" y="106530"/>
              <a:ext cx="1231165" cy="1230579"/>
            </a:xfrm>
            <a:custGeom>
              <a:avLst/>
              <a:gdLst/>
              <a:ahLst/>
              <a:cxnLst/>
              <a:rect l="l" t="t" r="r" b="b"/>
              <a:pathLst>
                <a:path w="37818" h="37800" extrusionOk="0">
                  <a:moveTo>
                    <a:pt x="261" y="1"/>
                  </a:moveTo>
                  <a:cubicBezTo>
                    <a:pt x="168" y="38"/>
                    <a:pt x="94" y="57"/>
                    <a:pt x="1" y="75"/>
                  </a:cubicBezTo>
                  <a:lnTo>
                    <a:pt x="37725" y="37799"/>
                  </a:lnTo>
                  <a:cubicBezTo>
                    <a:pt x="37762" y="37744"/>
                    <a:pt x="37781" y="37651"/>
                    <a:pt x="37818" y="37576"/>
                  </a:cubicBezTo>
                  <a:lnTo>
                    <a:pt x="261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1239467" y="126551"/>
              <a:ext cx="1267496" cy="1266910"/>
            </a:xfrm>
            <a:custGeom>
              <a:avLst/>
              <a:gdLst/>
              <a:ahLst/>
              <a:cxnLst/>
              <a:rect l="l" t="t" r="r" b="b"/>
              <a:pathLst>
                <a:path w="38934" h="38916" extrusionOk="0">
                  <a:moveTo>
                    <a:pt x="242" y="0"/>
                  </a:moveTo>
                  <a:cubicBezTo>
                    <a:pt x="168" y="19"/>
                    <a:pt x="75" y="75"/>
                    <a:pt x="0" y="93"/>
                  </a:cubicBezTo>
                  <a:lnTo>
                    <a:pt x="38841" y="38915"/>
                  </a:lnTo>
                  <a:cubicBezTo>
                    <a:pt x="38878" y="38841"/>
                    <a:pt x="38897" y="38785"/>
                    <a:pt x="38934" y="387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1186142" y="148949"/>
              <a:ext cx="1297805" cy="1299042"/>
            </a:xfrm>
            <a:custGeom>
              <a:avLst/>
              <a:gdLst/>
              <a:ahLst/>
              <a:cxnLst/>
              <a:rect l="l" t="t" r="r" b="b"/>
              <a:pathLst>
                <a:path w="39865" h="39903" extrusionOk="0">
                  <a:moveTo>
                    <a:pt x="224" y="1"/>
                  </a:moveTo>
                  <a:cubicBezTo>
                    <a:pt x="149" y="38"/>
                    <a:pt x="93" y="75"/>
                    <a:pt x="0" y="131"/>
                  </a:cubicBezTo>
                  <a:lnTo>
                    <a:pt x="39772" y="39902"/>
                  </a:lnTo>
                  <a:cubicBezTo>
                    <a:pt x="39790" y="39809"/>
                    <a:pt x="39846" y="39735"/>
                    <a:pt x="39865" y="39679"/>
                  </a:cubicBezTo>
                  <a:lnTo>
                    <a:pt x="224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1135258" y="174993"/>
              <a:ext cx="1323849" cy="1323882"/>
            </a:xfrm>
            <a:custGeom>
              <a:avLst/>
              <a:gdLst/>
              <a:ahLst/>
              <a:cxnLst/>
              <a:rect l="l" t="t" r="r" b="b"/>
              <a:pathLst>
                <a:path w="40665" h="40666" extrusionOk="0">
                  <a:moveTo>
                    <a:pt x="205" y="1"/>
                  </a:moveTo>
                  <a:cubicBezTo>
                    <a:pt x="130" y="38"/>
                    <a:pt x="74" y="75"/>
                    <a:pt x="0" y="113"/>
                  </a:cubicBezTo>
                  <a:lnTo>
                    <a:pt x="40553" y="40665"/>
                  </a:lnTo>
                  <a:cubicBezTo>
                    <a:pt x="40572" y="40591"/>
                    <a:pt x="40609" y="40517"/>
                    <a:pt x="40665" y="40461"/>
                  </a:cubicBezTo>
                  <a:lnTo>
                    <a:pt x="205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1086165" y="202893"/>
              <a:ext cx="1345075" cy="1344456"/>
            </a:xfrm>
            <a:custGeom>
              <a:avLst/>
              <a:gdLst/>
              <a:ahLst/>
              <a:cxnLst/>
              <a:rect l="l" t="t" r="r" b="b"/>
              <a:pathLst>
                <a:path w="41317" h="41298" extrusionOk="0">
                  <a:moveTo>
                    <a:pt x="205" y="0"/>
                  </a:moveTo>
                  <a:cubicBezTo>
                    <a:pt x="131" y="56"/>
                    <a:pt x="56" y="93"/>
                    <a:pt x="1" y="112"/>
                  </a:cubicBezTo>
                  <a:lnTo>
                    <a:pt x="41168" y="41297"/>
                  </a:lnTo>
                  <a:lnTo>
                    <a:pt x="41316" y="41093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040132" y="233169"/>
              <a:ext cx="1360799" cy="1360832"/>
            </a:xfrm>
            <a:custGeom>
              <a:avLst/>
              <a:gdLst/>
              <a:ahLst/>
              <a:cxnLst/>
              <a:rect l="l" t="t" r="r" b="b"/>
              <a:pathLst>
                <a:path w="41800" h="41801" extrusionOk="0">
                  <a:moveTo>
                    <a:pt x="205" y="1"/>
                  </a:moveTo>
                  <a:cubicBezTo>
                    <a:pt x="130" y="56"/>
                    <a:pt x="56" y="94"/>
                    <a:pt x="0" y="131"/>
                  </a:cubicBezTo>
                  <a:lnTo>
                    <a:pt x="41670" y="41800"/>
                  </a:lnTo>
                  <a:cubicBezTo>
                    <a:pt x="41707" y="41707"/>
                    <a:pt x="41744" y="41651"/>
                    <a:pt x="41800" y="41596"/>
                  </a:cubicBezTo>
                  <a:lnTo>
                    <a:pt x="205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995890" y="265268"/>
              <a:ext cx="1372323" cy="1372356"/>
            </a:xfrm>
            <a:custGeom>
              <a:avLst/>
              <a:gdLst/>
              <a:ahLst/>
              <a:cxnLst/>
              <a:rect l="l" t="t" r="r" b="b"/>
              <a:pathLst>
                <a:path w="42154" h="42155" extrusionOk="0">
                  <a:moveTo>
                    <a:pt x="187" y="1"/>
                  </a:moveTo>
                  <a:cubicBezTo>
                    <a:pt x="112" y="38"/>
                    <a:pt x="75" y="94"/>
                    <a:pt x="1" y="131"/>
                  </a:cubicBezTo>
                  <a:lnTo>
                    <a:pt x="42005" y="42154"/>
                  </a:lnTo>
                  <a:cubicBezTo>
                    <a:pt x="42061" y="42080"/>
                    <a:pt x="42098" y="42024"/>
                    <a:pt x="42154" y="41968"/>
                  </a:cubicBezTo>
                  <a:lnTo>
                    <a:pt x="187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954676" y="299809"/>
              <a:ext cx="1379616" cy="1380234"/>
            </a:xfrm>
            <a:custGeom>
              <a:avLst/>
              <a:gdLst/>
              <a:ahLst/>
              <a:cxnLst/>
              <a:rect l="l" t="t" r="r" b="b"/>
              <a:pathLst>
                <a:path w="42378" h="42397" extrusionOk="0">
                  <a:moveTo>
                    <a:pt x="168" y="1"/>
                  </a:moveTo>
                  <a:cubicBezTo>
                    <a:pt x="94" y="57"/>
                    <a:pt x="57" y="94"/>
                    <a:pt x="1" y="168"/>
                  </a:cubicBezTo>
                  <a:lnTo>
                    <a:pt x="42229" y="42396"/>
                  </a:lnTo>
                  <a:cubicBezTo>
                    <a:pt x="42247" y="42322"/>
                    <a:pt x="42303" y="42247"/>
                    <a:pt x="42378" y="42210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914698" y="336791"/>
              <a:ext cx="1382025" cy="1382611"/>
            </a:xfrm>
            <a:custGeom>
              <a:avLst/>
              <a:gdLst/>
              <a:ahLst/>
              <a:cxnLst/>
              <a:rect l="l" t="t" r="r" b="b"/>
              <a:pathLst>
                <a:path w="42452" h="42470" extrusionOk="0">
                  <a:moveTo>
                    <a:pt x="168" y="0"/>
                  </a:moveTo>
                  <a:lnTo>
                    <a:pt x="1" y="168"/>
                  </a:lnTo>
                  <a:lnTo>
                    <a:pt x="42303" y="42470"/>
                  </a:lnTo>
                  <a:cubicBezTo>
                    <a:pt x="42340" y="42395"/>
                    <a:pt x="42415" y="42340"/>
                    <a:pt x="42452" y="42284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877130" y="375564"/>
              <a:ext cx="1381439" cy="1380820"/>
            </a:xfrm>
            <a:custGeom>
              <a:avLst/>
              <a:gdLst/>
              <a:ahLst/>
              <a:cxnLst/>
              <a:rect l="l" t="t" r="r" b="b"/>
              <a:pathLst>
                <a:path w="42434" h="42415" extrusionOk="0">
                  <a:moveTo>
                    <a:pt x="150" y="0"/>
                  </a:moveTo>
                  <a:lnTo>
                    <a:pt x="1" y="168"/>
                  </a:lnTo>
                  <a:lnTo>
                    <a:pt x="42247" y="42414"/>
                  </a:lnTo>
                  <a:cubicBezTo>
                    <a:pt x="42303" y="42358"/>
                    <a:pt x="42359" y="42321"/>
                    <a:pt x="42433" y="42247"/>
                  </a:cubicBezTo>
                  <a:lnTo>
                    <a:pt x="150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842003" y="416746"/>
              <a:ext cx="1375351" cy="1374765"/>
            </a:xfrm>
            <a:custGeom>
              <a:avLst/>
              <a:gdLst/>
              <a:ahLst/>
              <a:cxnLst/>
              <a:rect l="l" t="t" r="r" b="b"/>
              <a:pathLst>
                <a:path w="42247" h="42229" extrusionOk="0">
                  <a:moveTo>
                    <a:pt x="149" y="1"/>
                  </a:moveTo>
                  <a:cubicBezTo>
                    <a:pt x="93" y="56"/>
                    <a:pt x="56" y="112"/>
                    <a:pt x="0" y="187"/>
                  </a:cubicBezTo>
                  <a:lnTo>
                    <a:pt x="42061" y="42228"/>
                  </a:lnTo>
                  <a:cubicBezTo>
                    <a:pt x="42117" y="42191"/>
                    <a:pt x="42172" y="42154"/>
                    <a:pt x="42247" y="42098"/>
                  </a:cubicBezTo>
                  <a:lnTo>
                    <a:pt x="149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808666" y="459751"/>
              <a:ext cx="1365682" cy="1365682"/>
            </a:xfrm>
            <a:custGeom>
              <a:avLst/>
              <a:gdLst/>
              <a:ahLst/>
              <a:cxnLst/>
              <a:rect l="l" t="t" r="r" b="b"/>
              <a:pathLst>
                <a:path w="41950" h="41950" extrusionOk="0">
                  <a:moveTo>
                    <a:pt x="150" y="1"/>
                  </a:moveTo>
                  <a:cubicBezTo>
                    <a:pt x="94" y="75"/>
                    <a:pt x="57" y="113"/>
                    <a:pt x="1" y="187"/>
                  </a:cubicBezTo>
                  <a:lnTo>
                    <a:pt x="41763" y="41950"/>
                  </a:lnTo>
                  <a:cubicBezTo>
                    <a:pt x="41801" y="41894"/>
                    <a:pt x="41875" y="41838"/>
                    <a:pt x="41950" y="41801"/>
                  </a:cubicBezTo>
                  <a:lnTo>
                    <a:pt x="150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777186" y="505198"/>
              <a:ext cx="1351716" cy="1351749"/>
            </a:xfrm>
            <a:custGeom>
              <a:avLst/>
              <a:gdLst/>
              <a:ahLst/>
              <a:cxnLst/>
              <a:rect l="l" t="t" r="r" b="b"/>
              <a:pathLst>
                <a:path w="41521" h="41522" extrusionOk="0">
                  <a:moveTo>
                    <a:pt x="130" y="1"/>
                  </a:moveTo>
                  <a:lnTo>
                    <a:pt x="0" y="206"/>
                  </a:lnTo>
                  <a:lnTo>
                    <a:pt x="41316" y="41521"/>
                  </a:lnTo>
                  <a:cubicBezTo>
                    <a:pt x="41372" y="41447"/>
                    <a:pt x="41446" y="41410"/>
                    <a:pt x="41521" y="41354"/>
                  </a:cubicBezTo>
                  <a:lnTo>
                    <a:pt x="130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748700" y="553087"/>
              <a:ext cx="1332346" cy="1331727"/>
            </a:xfrm>
            <a:custGeom>
              <a:avLst/>
              <a:gdLst/>
              <a:ahLst/>
              <a:cxnLst/>
              <a:rect l="l" t="t" r="r" b="b"/>
              <a:pathLst>
                <a:path w="40926" h="40907" extrusionOk="0">
                  <a:moveTo>
                    <a:pt x="131" y="0"/>
                  </a:moveTo>
                  <a:cubicBezTo>
                    <a:pt x="75" y="56"/>
                    <a:pt x="56" y="130"/>
                    <a:pt x="0" y="205"/>
                  </a:cubicBezTo>
                  <a:lnTo>
                    <a:pt x="40721" y="40907"/>
                  </a:lnTo>
                  <a:cubicBezTo>
                    <a:pt x="40795" y="40869"/>
                    <a:pt x="40851" y="40813"/>
                    <a:pt x="40925" y="40795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722656" y="602766"/>
              <a:ext cx="1308711" cy="1308092"/>
            </a:xfrm>
            <a:custGeom>
              <a:avLst/>
              <a:gdLst/>
              <a:ahLst/>
              <a:cxnLst/>
              <a:rect l="l" t="t" r="r" b="b"/>
              <a:pathLst>
                <a:path w="40200" h="40181" extrusionOk="0">
                  <a:moveTo>
                    <a:pt x="112" y="0"/>
                  </a:moveTo>
                  <a:cubicBezTo>
                    <a:pt x="56" y="75"/>
                    <a:pt x="37" y="149"/>
                    <a:pt x="0" y="205"/>
                  </a:cubicBezTo>
                  <a:lnTo>
                    <a:pt x="39957" y="40181"/>
                  </a:lnTo>
                  <a:cubicBezTo>
                    <a:pt x="40032" y="40162"/>
                    <a:pt x="40125" y="40125"/>
                    <a:pt x="40199" y="40088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699021" y="654854"/>
              <a:ext cx="1279021" cy="1280258"/>
            </a:xfrm>
            <a:custGeom>
              <a:avLst/>
              <a:gdLst/>
              <a:ahLst/>
              <a:cxnLst/>
              <a:rect l="l" t="t" r="r" b="b"/>
              <a:pathLst>
                <a:path w="39288" h="39326" extrusionOk="0">
                  <a:moveTo>
                    <a:pt x="93" y="1"/>
                  </a:moveTo>
                  <a:cubicBezTo>
                    <a:pt x="75" y="75"/>
                    <a:pt x="19" y="168"/>
                    <a:pt x="0" y="243"/>
                  </a:cubicBezTo>
                  <a:lnTo>
                    <a:pt x="39083" y="39325"/>
                  </a:lnTo>
                  <a:cubicBezTo>
                    <a:pt x="39157" y="39307"/>
                    <a:pt x="39213" y="39251"/>
                    <a:pt x="39288" y="39232"/>
                  </a:cubicBezTo>
                  <a:lnTo>
                    <a:pt x="93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677209" y="710588"/>
              <a:ext cx="1245717" cy="1245099"/>
            </a:xfrm>
            <a:custGeom>
              <a:avLst/>
              <a:gdLst/>
              <a:ahLst/>
              <a:cxnLst/>
              <a:rect l="l" t="t" r="r" b="b"/>
              <a:pathLst>
                <a:path w="38265" h="38246" extrusionOk="0">
                  <a:moveTo>
                    <a:pt x="93" y="1"/>
                  </a:moveTo>
                  <a:cubicBezTo>
                    <a:pt x="56" y="57"/>
                    <a:pt x="37" y="150"/>
                    <a:pt x="0" y="224"/>
                  </a:cubicBezTo>
                  <a:lnTo>
                    <a:pt x="38003" y="38246"/>
                  </a:lnTo>
                  <a:cubicBezTo>
                    <a:pt x="38097" y="38246"/>
                    <a:pt x="38190" y="38190"/>
                    <a:pt x="38264" y="38172"/>
                  </a:cubicBezTo>
                  <a:lnTo>
                    <a:pt x="93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659630" y="768764"/>
              <a:ext cx="1205707" cy="1205707"/>
            </a:xfrm>
            <a:custGeom>
              <a:avLst/>
              <a:gdLst/>
              <a:ahLst/>
              <a:cxnLst/>
              <a:rect l="l" t="t" r="r" b="b"/>
              <a:pathLst>
                <a:path w="37036" h="37036" extrusionOk="0">
                  <a:moveTo>
                    <a:pt x="75" y="0"/>
                  </a:moveTo>
                  <a:cubicBezTo>
                    <a:pt x="38" y="94"/>
                    <a:pt x="19" y="168"/>
                    <a:pt x="1" y="261"/>
                  </a:cubicBezTo>
                  <a:lnTo>
                    <a:pt x="36775" y="37036"/>
                  </a:lnTo>
                  <a:cubicBezTo>
                    <a:pt x="36850" y="37017"/>
                    <a:pt x="36943" y="36980"/>
                    <a:pt x="37036" y="36961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644492" y="829967"/>
              <a:ext cx="1158470" cy="1159056"/>
            </a:xfrm>
            <a:custGeom>
              <a:avLst/>
              <a:gdLst/>
              <a:ahLst/>
              <a:cxnLst/>
              <a:rect l="l" t="t" r="r" b="b"/>
              <a:pathLst>
                <a:path w="35585" h="35603" extrusionOk="0">
                  <a:moveTo>
                    <a:pt x="75" y="0"/>
                  </a:moveTo>
                  <a:lnTo>
                    <a:pt x="0" y="279"/>
                  </a:lnTo>
                  <a:lnTo>
                    <a:pt x="35342" y="35603"/>
                  </a:lnTo>
                  <a:cubicBezTo>
                    <a:pt x="35417" y="35603"/>
                    <a:pt x="35528" y="35565"/>
                    <a:pt x="35584" y="35547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32967" y="895402"/>
              <a:ext cx="1105763" cy="1103907"/>
            </a:xfrm>
            <a:custGeom>
              <a:avLst/>
              <a:gdLst/>
              <a:ahLst/>
              <a:cxnLst/>
              <a:rect l="l" t="t" r="r" b="b"/>
              <a:pathLst>
                <a:path w="33966" h="33909" extrusionOk="0">
                  <a:moveTo>
                    <a:pt x="56" y="0"/>
                  </a:moveTo>
                  <a:cubicBezTo>
                    <a:pt x="19" y="93"/>
                    <a:pt x="19" y="186"/>
                    <a:pt x="1" y="279"/>
                  </a:cubicBezTo>
                  <a:lnTo>
                    <a:pt x="33649" y="33909"/>
                  </a:lnTo>
                  <a:cubicBezTo>
                    <a:pt x="33761" y="33909"/>
                    <a:pt x="33854" y="33909"/>
                    <a:pt x="33965" y="33890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26293" y="963866"/>
              <a:ext cx="1042769" cy="1042672"/>
            </a:xfrm>
            <a:custGeom>
              <a:avLst/>
              <a:gdLst/>
              <a:ahLst/>
              <a:cxnLst/>
              <a:rect l="l" t="t" r="r" b="b"/>
              <a:pathLst>
                <a:path w="32031" h="32028" extrusionOk="0">
                  <a:moveTo>
                    <a:pt x="20" y="0"/>
                  </a:moveTo>
                  <a:cubicBezTo>
                    <a:pt x="20" y="93"/>
                    <a:pt x="1" y="223"/>
                    <a:pt x="1" y="317"/>
                  </a:cubicBezTo>
                  <a:lnTo>
                    <a:pt x="31714" y="32011"/>
                  </a:lnTo>
                  <a:cubicBezTo>
                    <a:pt x="31751" y="32023"/>
                    <a:pt x="31788" y="32027"/>
                    <a:pt x="31825" y="32027"/>
                  </a:cubicBezTo>
                  <a:cubicBezTo>
                    <a:pt x="31898" y="32027"/>
                    <a:pt x="31968" y="32011"/>
                    <a:pt x="32030" y="32011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624503" y="1038384"/>
              <a:ext cx="970627" cy="970041"/>
            </a:xfrm>
            <a:custGeom>
              <a:avLst/>
              <a:gdLst/>
              <a:ahLst/>
              <a:cxnLst/>
              <a:rect l="l" t="t" r="r" b="b"/>
              <a:pathLst>
                <a:path w="29815" h="29797" extrusionOk="0">
                  <a:moveTo>
                    <a:pt x="0" y="0"/>
                  </a:moveTo>
                  <a:lnTo>
                    <a:pt x="0" y="317"/>
                  </a:lnTo>
                  <a:lnTo>
                    <a:pt x="29480" y="29796"/>
                  </a:lnTo>
                  <a:lnTo>
                    <a:pt x="29815" y="297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28116" y="1118339"/>
              <a:ext cx="886440" cy="886440"/>
            </a:xfrm>
            <a:custGeom>
              <a:avLst/>
              <a:gdLst/>
              <a:ahLst/>
              <a:cxnLst/>
              <a:rect l="l" t="t" r="r" b="b"/>
              <a:pathLst>
                <a:path w="27229" h="27229" extrusionOk="0">
                  <a:moveTo>
                    <a:pt x="1" y="1"/>
                  </a:moveTo>
                  <a:lnTo>
                    <a:pt x="1" y="1"/>
                  </a:lnTo>
                  <a:cubicBezTo>
                    <a:pt x="19" y="150"/>
                    <a:pt x="38" y="261"/>
                    <a:pt x="38" y="373"/>
                  </a:cubicBezTo>
                  <a:lnTo>
                    <a:pt x="26856" y="27210"/>
                  </a:lnTo>
                  <a:cubicBezTo>
                    <a:pt x="26968" y="27228"/>
                    <a:pt x="27079" y="27228"/>
                    <a:pt x="27228" y="2722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639641" y="1207410"/>
              <a:ext cx="786464" cy="785845"/>
            </a:xfrm>
            <a:custGeom>
              <a:avLst/>
              <a:gdLst/>
              <a:ahLst/>
              <a:cxnLst/>
              <a:rect l="l" t="t" r="r" b="b"/>
              <a:pathLst>
                <a:path w="24158" h="24139" extrusionOk="0">
                  <a:moveTo>
                    <a:pt x="0" y="1"/>
                  </a:moveTo>
                  <a:lnTo>
                    <a:pt x="0" y="1"/>
                  </a:lnTo>
                  <a:cubicBezTo>
                    <a:pt x="38" y="131"/>
                    <a:pt x="56" y="280"/>
                    <a:pt x="75" y="392"/>
                  </a:cubicBezTo>
                  <a:lnTo>
                    <a:pt x="23766" y="24064"/>
                  </a:lnTo>
                  <a:cubicBezTo>
                    <a:pt x="23897" y="24102"/>
                    <a:pt x="24046" y="24120"/>
                    <a:pt x="24157" y="2413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663276" y="1306767"/>
              <a:ext cx="662852" cy="662885"/>
            </a:xfrm>
            <a:custGeom>
              <a:avLst/>
              <a:gdLst/>
              <a:ahLst/>
              <a:cxnLst/>
              <a:rect l="l" t="t" r="r" b="b"/>
              <a:pathLst>
                <a:path w="20361" h="20362" extrusionOk="0">
                  <a:moveTo>
                    <a:pt x="0" y="1"/>
                  </a:moveTo>
                  <a:lnTo>
                    <a:pt x="0" y="1"/>
                  </a:lnTo>
                  <a:cubicBezTo>
                    <a:pt x="56" y="168"/>
                    <a:pt x="93" y="336"/>
                    <a:pt x="130" y="466"/>
                  </a:cubicBezTo>
                  <a:lnTo>
                    <a:pt x="19895" y="20231"/>
                  </a:lnTo>
                  <a:cubicBezTo>
                    <a:pt x="20063" y="20268"/>
                    <a:pt x="20193" y="20324"/>
                    <a:pt x="20360" y="2036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706899" y="1427970"/>
              <a:ext cx="498645" cy="498645"/>
            </a:xfrm>
            <a:custGeom>
              <a:avLst/>
              <a:gdLst/>
              <a:ahLst/>
              <a:cxnLst/>
              <a:rect l="l" t="t" r="r" b="b"/>
              <a:pathLst>
                <a:path w="15317" h="15317" extrusionOk="0">
                  <a:moveTo>
                    <a:pt x="0" y="0"/>
                  </a:moveTo>
                  <a:lnTo>
                    <a:pt x="0" y="0"/>
                  </a:lnTo>
                  <a:cubicBezTo>
                    <a:pt x="112" y="205"/>
                    <a:pt x="186" y="409"/>
                    <a:pt x="298" y="614"/>
                  </a:cubicBezTo>
                  <a:lnTo>
                    <a:pt x="14721" y="15038"/>
                  </a:lnTo>
                  <a:cubicBezTo>
                    <a:pt x="14926" y="15131"/>
                    <a:pt x="15112" y="15224"/>
                    <a:pt x="15317" y="153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811694" y="1609106"/>
              <a:ext cx="211510" cy="211477"/>
            </a:xfrm>
            <a:custGeom>
              <a:avLst/>
              <a:gdLst/>
              <a:ahLst/>
              <a:cxnLst/>
              <a:rect l="l" t="t" r="r" b="b"/>
              <a:pathLst>
                <a:path w="6497" h="6496" extrusionOk="0">
                  <a:moveTo>
                    <a:pt x="1" y="1"/>
                  </a:moveTo>
                  <a:cubicBezTo>
                    <a:pt x="392" y="540"/>
                    <a:pt x="801" y="1061"/>
                    <a:pt x="1211" y="1545"/>
                  </a:cubicBezTo>
                  <a:lnTo>
                    <a:pt x="4989" y="5305"/>
                  </a:lnTo>
                  <a:cubicBezTo>
                    <a:pt x="5472" y="5733"/>
                    <a:pt x="5975" y="6124"/>
                    <a:pt x="6496" y="649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DD2BF"/>
            </a:solidFill>
            <a:ln w="9525" cap="flat" cmpd="sng">
              <a:solidFill>
                <a:srgbClr val="EDD2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Google Shape;141;p2"/>
          <p:cNvSpPr txBox="1">
            <a:spLocks noGrp="1"/>
          </p:cNvSpPr>
          <p:nvPr>
            <p:ph type="subTitle" idx="1"/>
          </p:nvPr>
        </p:nvSpPr>
        <p:spPr>
          <a:xfrm>
            <a:off x="3071875" y="3099600"/>
            <a:ext cx="3036000" cy="9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latin typeface="Catamaran"/>
                <a:ea typeface="Catamaran"/>
                <a:cs typeface="Catamaran"/>
                <a:sym typeface="Catamar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2" name="Google Shape;142;p2"/>
          <p:cNvSpPr/>
          <p:nvPr/>
        </p:nvSpPr>
        <p:spPr>
          <a:xfrm>
            <a:off x="416979" y="558802"/>
            <a:ext cx="1324034" cy="2462672"/>
          </a:xfrm>
          <a:custGeom>
            <a:avLst/>
            <a:gdLst/>
            <a:ahLst/>
            <a:cxnLst/>
            <a:rect l="l" t="t" r="r" b="b"/>
            <a:pathLst>
              <a:path w="27870" h="28140" extrusionOk="0">
                <a:moveTo>
                  <a:pt x="23538" y="1"/>
                </a:moveTo>
                <a:cubicBezTo>
                  <a:pt x="22678" y="1"/>
                  <a:pt x="21810" y="97"/>
                  <a:pt x="20959" y="242"/>
                </a:cubicBezTo>
                <a:cubicBezTo>
                  <a:pt x="19576" y="467"/>
                  <a:pt x="18162" y="917"/>
                  <a:pt x="17005" y="1752"/>
                </a:cubicBezTo>
                <a:cubicBezTo>
                  <a:pt x="15623" y="2813"/>
                  <a:pt x="14755" y="4324"/>
                  <a:pt x="13662" y="5642"/>
                </a:cubicBezTo>
                <a:cubicBezTo>
                  <a:pt x="12670" y="6838"/>
                  <a:pt x="11256" y="7927"/>
                  <a:pt x="9754" y="7927"/>
                </a:cubicBezTo>
                <a:cubicBezTo>
                  <a:pt x="9600" y="7927"/>
                  <a:pt x="9445" y="7916"/>
                  <a:pt x="9290" y="7892"/>
                </a:cubicBezTo>
                <a:cubicBezTo>
                  <a:pt x="8679" y="7828"/>
                  <a:pt x="8069" y="7538"/>
                  <a:pt x="7458" y="7506"/>
                </a:cubicBezTo>
                <a:cubicBezTo>
                  <a:pt x="7372" y="7498"/>
                  <a:pt x="7286" y="7494"/>
                  <a:pt x="7201" y="7494"/>
                </a:cubicBezTo>
                <a:cubicBezTo>
                  <a:pt x="6301" y="7494"/>
                  <a:pt x="5460" y="7942"/>
                  <a:pt x="4726" y="8471"/>
                </a:cubicBezTo>
                <a:cubicBezTo>
                  <a:pt x="2958" y="9724"/>
                  <a:pt x="1608" y="11524"/>
                  <a:pt x="740" y="13517"/>
                </a:cubicBezTo>
                <a:cubicBezTo>
                  <a:pt x="322" y="14578"/>
                  <a:pt x="0" y="15639"/>
                  <a:pt x="65" y="16796"/>
                </a:cubicBezTo>
                <a:cubicBezTo>
                  <a:pt x="225" y="19368"/>
                  <a:pt x="2315" y="21328"/>
                  <a:pt x="4308" y="22968"/>
                </a:cubicBezTo>
                <a:cubicBezTo>
                  <a:pt x="3665" y="23386"/>
                  <a:pt x="2926" y="23707"/>
                  <a:pt x="2283" y="24093"/>
                </a:cubicBezTo>
                <a:cubicBezTo>
                  <a:pt x="1125" y="24832"/>
                  <a:pt x="193" y="26472"/>
                  <a:pt x="1447" y="27597"/>
                </a:cubicBezTo>
                <a:cubicBezTo>
                  <a:pt x="1906" y="28008"/>
                  <a:pt x="2615" y="28139"/>
                  <a:pt x="3346" y="28139"/>
                </a:cubicBezTo>
                <a:cubicBezTo>
                  <a:pt x="4100" y="28139"/>
                  <a:pt x="4878" y="28000"/>
                  <a:pt x="5433" y="27886"/>
                </a:cubicBezTo>
                <a:cubicBezTo>
                  <a:pt x="5819" y="27789"/>
                  <a:pt x="6236" y="27661"/>
                  <a:pt x="6429" y="27307"/>
                </a:cubicBezTo>
                <a:cubicBezTo>
                  <a:pt x="6494" y="27114"/>
                  <a:pt x="6494" y="26954"/>
                  <a:pt x="6590" y="26761"/>
                </a:cubicBezTo>
                <a:cubicBezTo>
                  <a:pt x="6783" y="26182"/>
                  <a:pt x="7426" y="25797"/>
                  <a:pt x="8037" y="25668"/>
                </a:cubicBezTo>
                <a:cubicBezTo>
                  <a:pt x="8647" y="25539"/>
                  <a:pt x="9290" y="25572"/>
                  <a:pt x="9933" y="25539"/>
                </a:cubicBezTo>
                <a:cubicBezTo>
                  <a:pt x="11572" y="25411"/>
                  <a:pt x="13148" y="24639"/>
                  <a:pt x="14208" y="23418"/>
                </a:cubicBezTo>
                <a:cubicBezTo>
                  <a:pt x="15012" y="22518"/>
                  <a:pt x="15558" y="21296"/>
                  <a:pt x="15173" y="20171"/>
                </a:cubicBezTo>
                <a:cubicBezTo>
                  <a:pt x="14948" y="19400"/>
                  <a:pt x="14337" y="18757"/>
                  <a:pt x="14337" y="17953"/>
                </a:cubicBezTo>
                <a:cubicBezTo>
                  <a:pt x="14337" y="17118"/>
                  <a:pt x="15012" y="16378"/>
                  <a:pt x="15783" y="16057"/>
                </a:cubicBezTo>
                <a:cubicBezTo>
                  <a:pt x="16555" y="15735"/>
                  <a:pt x="17391" y="15735"/>
                  <a:pt x="18226" y="15671"/>
                </a:cubicBezTo>
                <a:cubicBezTo>
                  <a:pt x="19834" y="15542"/>
                  <a:pt x="21441" y="15221"/>
                  <a:pt x="23016" y="14739"/>
                </a:cubicBezTo>
                <a:cubicBezTo>
                  <a:pt x="23466" y="14578"/>
                  <a:pt x="23948" y="14385"/>
                  <a:pt x="24302" y="14064"/>
                </a:cubicBezTo>
                <a:cubicBezTo>
                  <a:pt x="24655" y="13742"/>
                  <a:pt x="24880" y="13164"/>
                  <a:pt x="24655" y="12714"/>
                </a:cubicBezTo>
                <a:cubicBezTo>
                  <a:pt x="24495" y="12328"/>
                  <a:pt x="24077" y="12135"/>
                  <a:pt x="23659" y="11910"/>
                </a:cubicBezTo>
                <a:cubicBezTo>
                  <a:pt x="22887" y="11557"/>
                  <a:pt x="22084" y="11203"/>
                  <a:pt x="21344" y="10849"/>
                </a:cubicBezTo>
                <a:cubicBezTo>
                  <a:pt x="20926" y="10689"/>
                  <a:pt x="20476" y="10464"/>
                  <a:pt x="20284" y="10078"/>
                </a:cubicBezTo>
                <a:cubicBezTo>
                  <a:pt x="19930" y="9435"/>
                  <a:pt x="20380" y="8631"/>
                  <a:pt x="20894" y="8085"/>
                </a:cubicBezTo>
                <a:cubicBezTo>
                  <a:pt x="22855" y="6124"/>
                  <a:pt x="26070" y="5513"/>
                  <a:pt x="27484" y="3103"/>
                </a:cubicBezTo>
                <a:cubicBezTo>
                  <a:pt x="27709" y="2717"/>
                  <a:pt x="27870" y="2267"/>
                  <a:pt x="27805" y="1849"/>
                </a:cubicBezTo>
                <a:cubicBezTo>
                  <a:pt x="27677" y="1077"/>
                  <a:pt x="26841" y="595"/>
                  <a:pt x="26070" y="338"/>
                </a:cubicBezTo>
                <a:cubicBezTo>
                  <a:pt x="25250" y="97"/>
                  <a:pt x="24398" y="1"/>
                  <a:pt x="2353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"/>
          <p:cNvSpPr txBox="1">
            <a:spLocks noGrp="1"/>
          </p:cNvSpPr>
          <p:nvPr>
            <p:ph type="ctrTitle"/>
          </p:nvPr>
        </p:nvSpPr>
        <p:spPr>
          <a:xfrm>
            <a:off x="1810150" y="1119900"/>
            <a:ext cx="5524200" cy="182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"/>
          <p:cNvSpPr txBox="1">
            <a:spLocks noGrp="1"/>
          </p:cNvSpPr>
          <p:nvPr>
            <p:ph type="subTitle" idx="1"/>
          </p:nvPr>
        </p:nvSpPr>
        <p:spPr>
          <a:xfrm flipH="1">
            <a:off x="1162274" y="3434200"/>
            <a:ext cx="2744700" cy="67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atamaran"/>
                <a:ea typeface="Catamaran"/>
                <a:cs typeface="Catamaran"/>
                <a:sym typeface="Catamar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"/>
          <p:cNvSpPr txBox="1">
            <a:spLocks noGrp="1"/>
          </p:cNvSpPr>
          <p:nvPr>
            <p:ph type="title"/>
          </p:nvPr>
        </p:nvSpPr>
        <p:spPr>
          <a:xfrm flipH="1">
            <a:off x="734276" y="720000"/>
            <a:ext cx="3600600" cy="16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1981224" y="2338500"/>
            <a:ext cx="1106700" cy="9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_AND_BODY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4"/>
          <p:cNvSpPr txBox="1">
            <a:spLocks noGrp="1"/>
          </p:cNvSpPr>
          <p:nvPr>
            <p:ph type="body" idx="1"/>
          </p:nvPr>
        </p:nvSpPr>
        <p:spPr>
          <a:xfrm>
            <a:off x="540000" y="1204800"/>
            <a:ext cx="7647900" cy="349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" type="twoColTx">
  <p:cSld name="TITLE_AND_TWO_COLUMNS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 txBox="1">
            <a:spLocks noGrp="1"/>
          </p:cNvSpPr>
          <p:nvPr>
            <p:ph type="subTitle" idx="1"/>
          </p:nvPr>
        </p:nvSpPr>
        <p:spPr>
          <a:xfrm>
            <a:off x="2302367" y="2075000"/>
            <a:ext cx="1440300" cy="49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latin typeface="Barlow SemiBold"/>
                <a:ea typeface="Barlow SemiBold"/>
                <a:cs typeface="Barlow SemiBold"/>
                <a:sym typeface="Barlow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5"/>
          <p:cNvSpPr txBox="1">
            <a:spLocks noGrp="1"/>
          </p:cNvSpPr>
          <p:nvPr>
            <p:ph type="subTitle" idx="2"/>
          </p:nvPr>
        </p:nvSpPr>
        <p:spPr>
          <a:xfrm>
            <a:off x="5319600" y="2075000"/>
            <a:ext cx="1440300" cy="49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latin typeface="Barlow SemiBold"/>
                <a:ea typeface="Barlow SemiBold"/>
                <a:cs typeface="Barlow SemiBold"/>
                <a:sym typeface="Barlow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5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5"/>
          <p:cNvSpPr txBox="1">
            <a:spLocks noGrp="1"/>
          </p:cNvSpPr>
          <p:nvPr>
            <p:ph type="subTitle" idx="3"/>
          </p:nvPr>
        </p:nvSpPr>
        <p:spPr>
          <a:xfrm>
            <a:off x="1656000" y="2806950"/>
            <a:ext cx="2227200" cy="9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6" name="Google Shape;156;p5"/>
          <p:cNvSpPr txBox="1">
            <a:spLocks noGrp="1"/>
          </p:cNvSpPr>
          <p:nvPr>
            <p:ph type="subTitle" idx="4"/>
          </p:nvPr>
        </p:nvSpPr>
        <p:spPr>
          <a:xfrm>
            <a:off x="5142750" y="2806950"/>
            <a:ext cx="2227200" cy="9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1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6"/>
          <p:cNvSpPr/>
          <p:nvPr/>
        </p:nvSpPr>
        <p:spPr>
          <a:xfrm flipH="1">
            <a:off x="4298836" y="-309000"/>
            <a:ext cx="6998639" cy="2126655"/>
          </a:xfrm>
          <a:custGeom>
            <a:avLst/>
            <a:gdLst/>
            <a:ahLst/>
            <a:cxnLst/>
            <a:rect l="l" t="t" r="r" b="b"/>
            <a:pathLst>
              <a:path w="109358" h="65325" extrusionOk="0">
                <a:moveTo>
                  <a:pt x="0" y="50845"/>
                </a:moveTo>
                <a:cubicBezTo>
                  <a:pt x="0" y="50845"/>
                  <a:pt x="12451" y="65325"/>
                  <a:pt x="29331" y="56615"/>
                </a:cubicBezTo>
                <a:cubicBezTo>
                  <a:pt x="41893" y="50157"/>
                  <a:pt x="34579" y="33761"/>
                  <a:pt x="41204" y="20845"/>
                </a:cubicBezTo>
                <a:cubicBezTo>
                  <a:pt x="47830" y="7929"/>
                  <a:pt x="63426" y="10795"/>
                  <a:pt x="72601" y="22241"/>
                </a:cubicBezTo>
                <a:cubicBezTo>
                  <a:pt x="83767" y="36180"/>
                  <a:pt x="109357" y="29480"/>
                  <a:pt x="108892" y="1"/>
                </a:cubicBezTo>
                <a:lnTo>
                  <a:pt x="0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" name="Google Shape;160;p6"/>
          <p:cNvGrpSpPr/>
          <p:nvPr/>
        </p:nvGrpSpPr>
        <p:grpSpPr>
          <a:xfrm rot="10800000">
            <a:off x="-492072" y="-672788"/>
            <a:ext cx="1947310" cy="1947310"/>
            <a:chOff x="624503" y="61115"/>
            <a:chExt cx="1947310" cy="1947310"/>
          </a:xfrm>
        </p:grpSpPr>
        <p:sp>
          <p:nvSpPr>
            <p:cNvPr id="161" name="Google Shape;161;p6"/>
            <p:cNvSpPr/>
            <p:nvPr/>
          </p:nvSpPr>
          <p:spPr>
            <a:xfrm>
              <a:off x="2048296" y="171379"/>
              <a:ext cx="413839" cy="413221"/>
            </a:xfrm>
            <a:custGeom>
              <a:avLst/>
              <a:gdLst/>
              <a:ahLst/>
              <a:cxnLst/>
              <a:rect l="l" t="t" r="r" b="b"/>
              <a:pathLst>
                <a:path w="12712" h="12693" extrusionOk="0">
                  <a:moveTo>
                    <a:pt x="0" y="0"/>
                  </a:moveTo>
                  <a:lnTo>
                    <a:pt x="12712" y="12693"/>
                  </a:lnTo>
                  <a:cubicBezTo>
                    <a:pt x="12600" y="12469"/>
                    <a:pt x="12451" y="12228"/>
                    <a:pt x="12339" y="12004"/>
                  </a:cubicBezTo>
                  <a:lnTo>
                    <a:pt x="726" y="391"/>
                  </a:lnTo>
                  <a:cubicBezTo>
                    <a:pt x="503" y="242"/>
                    <a:pt x="261" y="13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1913778" y="112617"/>
              <a:ext cx="605914" cy="605881"/>
            </a:xfrm>
            <a:custGeom>
              <a:avLst/>
              <a:gdLst/>
              <a:ahLst/>
              <a:cxnLst/>
              <a:rect l="l" t="t" r="r" b="b"/>
              <a:pathLst>
                <a:path w="18612" h="18611" extrusionOk="0">
                  <a:moveTo>
                    <a:pt x="1" y="0"/>
                  </a:moveTo>
                  <a:lnTo>
                    <a:pt x="18612" y="18611"/>
                  </a:lnTo>
                  <a:cubicBezTo>
                    <a:pt x="18556" y="18481"/>
                    <a:pt x="18500" y="18313"/>
                    <a:pt x="18444" y="18127"/>
                  </a:cubicBezTo>
                  <a:lnTo>
                    <a:pt x="503" y="186"/>
                  </a:lnTo>
                  <a:cubicBezTo>
                    <a:pt x="354" y="130"/>
                    <a:pt x="150" y="74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1807747" y="84132"/>
              <a:ext cx="742254" cy="742221"/>
            </a:xfrm>
            <a:custGeom>
              <a:avLst/>
              <a:gdLst/>
              <a:ahLst/>
              <a:cxnLst/>
              <a:rect l="l" t="t" r="r" b="b"/>
              <a:pathLst>
                <a:path w="22800" h="22799" extrusionOk="0">
                  <a:moveTo>
                    <a:pt x="1" y="0"/>
                  </a:moveTo>
                  <a:lnTo>
                    <a:pt x="22799" y="22799"/>
                  </a:lnTo>
                  <a:cubicBezTo>
                    <a:pt x="22743" y="22650"/>
                    <a:pt x="22725" y="22519"/>
                    <a:pt x="22706" y="22370"/>
                  </a:cubicBezTo>
                  <a:lnTo>
                    <a:pt x="410" y="93"/>
                  </a:lnTo>
                  <a:cubicBezTo>
                    <a:pt x="280" y="75"/>
                    <a:pt x="131" y="19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1715063" y="68375"/>
              <a:ext cx="850076" cy="849458"/>
            </a:xfrm>
            <a:custGeom>
              <a:avLst/>
              <a:gdLst/>
              <a:ahLst/>
              <a:cxnLst/>
              <a:rect l="l" t="t" r="r" b="b"/>
              <a:pathLst>
                <a:path w="26112" h="26093" extrusionOk="0">
                  <a:moveTo>
                    <a:pt x="1" y="0"/>
                  </a:moveTo>
                  <a:lnTo>
                    <a:pt x="26111" y="26093"/>
                  </a:lnTo>
                  <a:cubicBezTo>
                    <a:pt x="26111" y="25981"/>
                    <a:pt x="26093" y="25869"/>
                    <a:pt x="26056" y="25739"/>
                  </a:cubicBezTo>
                  <a:lnTo>
                    <a:pt x="373" y="38"/>
                  </a:lnTo>
                  <a:cubicBezTo>
                    <a:pt x="261" y="19"/>
                    <a:pt x="131" y="19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1632047" y="61115"/>
              <a:ext cx="939147" cy="939114"/>
            </a:xfrm>
            <a:custGeom>
              <a:avLst/>
              <a:gdLst/>
              <a:ahLst/>
              <a:cxnLst/>
              <a:rect l="l" t="t" r="r" b="b"/>
              <a:pathLst>
                <a:path w="28848" h="28847" extrusionOk="0">
                  <a:moveTo>
                    <a:pt x="1" y="0"/>
                  </a:moveTo>
                  <a:lnTo>
                    <a:pt x="28848" y="28847"/>
                  </a:lnTo>
                  <a:lnTo>
                    <a:pt x="28848" y="28549"/>
                  </a:lnTo>
                  <a:lnTo>
                    <a:pt x="354" y="37"/>
                  </a:lnTo>
                  <a:cubicBezTo>
                    <a:pt x="224" y="37"/>
                    <a:pt x="113" y="3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1555706" y="62320"/>
              <a:ext cx="1016107" cy="1016074"/>
            </a:xfrm>
            <a:custGeom>
              <a:avLst/>
              <a:gdLst/>
              <a:ahLst/>
              <a:cxnLst/>
              <a:rect l="l" t="t" r="r" b="b"/>
              <a:pathLst>
                <a:path w="31212" h="31211" extrusionOk="0">
                  <a:moveTo>
                    <a:pt x="317" y="0"/>
                  </a:moveTo>
                  <a:cubicBezTo>
                    <a:pt x="206" y="0"/>
                    <a:pt x="113" y="0"/>
                    <a:pt x="1" y="19"/>
                  </a:cubicBezTo>
                  <a:lnTo>
                    <a:pt x="31193" y="31211"/>
                  </a:lnTo>
                  <a:cubicBezTo>
                    <a:pt x="31193" y="31099"/>
                    <a:pt x="31211" y="30987"/>
                    <a:pt x="31211" y="30894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1484215" y="66552"/>
              <a:ext cx="1082128" cy="1081510"/>
            </a:xfrm>
            <a:custGeom>
              <a:avLst/>
              <a:gdLst/>
              <a:ahLst/>
              <a:cxnLst/>
              <a:rect l="l" t="t" r="r" b="b"/>
              <a:pathLst>
                <a:path w="33240" h="33221" extrusionOk="0">
                  <a:moveTo>
                    <a:pt x="299" y="1"/>
                  </a:moveTo>
                  <a:cubicBezTo>
                    <a:pt x="206" y="1"/>
                    <a:pt x="112" y="19"/>
                    <a:pt x="1" y="19"/>
                  </a:cubicBezTo>
                  <a:lnTo>
                    <a:pt x="33202" y="33221"/>
                  </a:lnTo>
                  <a:cubicBezTo>
                    <a:pt x="33221" y="33146"/>
                    <a:pt x="33240" y="33053"/>
                    <a:pt x="33240" y="32942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1417575" y="76254"/>
              <a:ext cx="1139685" cy="1139067"/>
            </a:xfrm>
            <a:custGeom>
              <a:avLst/>
              <a:gdLst/>
              <a:ahLst/>
              <a:cxnLst/>
              <a:rect l="l" t="t" r="r" b="b"/>
              <a:pathLst>
                <a:path w="35008" h="34989" extrusionOk="0">
                  <a:moveTo>
                    <a:pt x="280" y="0"/>
                  </a:moveTo>
                  <a:cubicBezTo>
                    <a:pt x="187" y="38"/>
                    <a:pt x="94" y="56"/>
                    <a:pt x="1" y="56"/>
                  </a:cubicBezTo>
                  <a:lnTo>
                    <a:pt x="34952" y="34989"/>
                  </a:lnTo>
                  <a:lnTo>
                    <a:pt x="35008" y="34709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1355786" y="90187"/>
              <a:ext cx="1188160" cy="1188160"/>
            </a:xfrm>
            <a:custGeom>
              <a:avLst/>
              <a:gdLst/>
              <a:ahLst/>
              <a:cxnLst/>
              <a:rect l="l" t="t" r="r" b="b"/>
              <a:pathLst>
                <a:path w="36497" h="36497" extrusionOk="0">
                  <a:moveTo>
                    <a:pt x="242" y="0"/>
                  </a:moveTo>
                  <a:cubicBezTo>
                    <a:pt x="149" y="19"/>
                    <a:pt x="56" y="38"/>
                    <a:pt x="0" y="75"/>
                  </a:cubicBezTo>
                  <a:lnTo>
                    <a:pt x="36422" y="36496"/>
                  </a:lnTo>
                  <a:cubicBezTo>
                    <a:pt x="36440" y="36403"/>
                    <a:pt x="36477" y="36310"/>
                    <a:pt x="36496" y="36236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1295787" y="106530"/>
              <a:ext cx="1231165" cy="1230579"/>
            </a:xfrm>
            <a:custGeom>
              <a:avLst/>
              <a:gdLst/>
              <a:ahLst/>
              <a:cxnLst/>
              <a:rect l="l" t="t" r="r" b="b"/>
              <a:pathLst>
                <a:path w="37818" h="37800" extrusionOk="0">
                  <a:moveTo>
                    <a:pt x="261" y="1"/>
                  </a:moveTo>
                  <a:cubicBezTo>
                    <a:pt x="168" y="38"/>
                    <a:pt x="94" y="57"/>
                    <a:pt x="1" y="75"/>
                  </a:cubicBezTo>
                  <a:lnTo>
                    <a:pt x="37725" y="37799"/>
                  </a:lnTo>
                  <a:cubicBezTo>
                    <a:pt x="37762" y="37744"/>
                    <a:pt x="37781" y="37651"/>
                    <a:pt x="37818" y="37576"/>
                  </a:cubicBezTo>
                  <a:lnTo>
                    <a:pt x="26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1239467" y="126551"/>
              <a:ext cx="1267496" cy="1266910"/>
            </a:xfrm>
            <a:custGeom>
              <a:avLst/>
              <a:gdLst/>
              <a:ahLst/>
              <a:cxnLst/>
              <a:rect l="l" t="t" r="r" b="b"/>
              <a:pathLst>
                <a:path w="38934" h="38916" extrusionOk="0">
                  <a:moveTo>
                    <a:pt x="242" y="0"/>
                  </a:moveTo>
                  <a:cubicBezTo>
                    <a:pt x="168" y="19"/>
                    <a:pt x="75" y="75"/>
                    <a:pt x="0" y="93"/>
                  </a:cubicBezTo>
                  <a:lnTo>
                    <a:pt x="38841" y="38915"/>
                  </a:lnTo>
                  <a:cubicBezTo>
                    <a:pt x="38878" y="38841"/>
                    <a:pt x="38897" y="38785"/>
                    <a:pt x="38934" y="387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1186142" y="148949"/>
              <a:ext cx="1297805" cy="1299042"/>
            </a:xfrm>
            <a:custGeom>
              <a:avLst/>
              <a:gdLst/>
              <a:ahLst/>
              <a:cxnLst/>
              <a:rect l="l" t="t" r="r" b="b"/>
              <a:pathLst>
                <a:path w="39865" h="39903" extrusionOk="0">
                  <a:moveTo>
                    <a:pt x="224" y="1"/>
                  </a:moveTo>
                  <a:cubicBezTo>
                    <a:pt x="149" y="38"/>
                    <a:pt x="93" y="75"/>
                    <a:pt x="0" y="131"/>
                  </a:cubicBezTo>
                  <a:lnTo>
                    <a:pt x="39772" y="39902"/>
                  </a:lnTo>
                  <a:cubicBezTo>
                    <a:pt x="39790" y="39809"/>
                    <a:pt x="39846" y="39735"/>
                    <a:pt x="39865" y="39679"/>
                  </a:cubicBezTo>
                  <a:lnTo>
                    <a:pt x="224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1135258" y="174993"/>
              <a:ext cx="1323849" cy="1323882"/>
            </a:xfrm>
            <a:custGeom>
              <a:avLst/>
              <a:gdLst/>
              <a:ahLst/>
              <a:cxnLst/>
              <a:rect l="l" t="t" r="r" b="b"/>
              <a:pathLst>
                <a:path w="40665" h="40666" extrusionOk="0">
                  <a:moveTo>
                    <a:pt x="205" y="1"/>
                  </a:moveTo>
                  <a:cubicBezTo>
                    <a:pt x="130" y="38"/>
                    <a:pt x="74" y="75"/>
                    <a:pt x="0" y="113"/>
                  </a:cubicBezTo>
                  <a:lnTo>
                    <a:pt x="40553" y="40665"/>
                  </a:lnTo>
                  <a:cubicBezTo>
                    <a:pt x="40572" y="40591"/>
                    <a:pt x="40609" y="40517"/>
                    <a:pt x="40665" y="40461"/>
                  </a:cubicBez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1086165" y="202893"/>
              <a:ext cx="1345075" cy="1344456"/>
            </a:xfrm>
            <a:custGeom>
              <a:avLst/>
              <a:gdLst/>
              <a:ahLst/>
              <a:cxnLst/>
              <a:rect l="l" t="t" r="r" b="b"/>
              <a:pathLst>
                <a:path w="41317" h="41298" extrusionOk="0">
                  <a:moveTo>
                    <a:pt x="205" y="0"/>
                  </a:moveTo>
                  <a:cubicBezTo>
                    <a:pt x="131" y="56"/>
                    <a:pt x="56" y="93"/>
                    <a:pt x="1" y="112"/>
                  </a:cubicBezTo>
                  <a:lnTo>
                    <a:pt x="41168" y="41297"/>
                  </a:lnTo>
                  <a:lnTo>
                    <a:pt x="41316" y="41093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1040132" y="233169"/>
              <a:ext cx="1360799" cy="1360832"/>
            </a:xfrm>
            <a:custGeom>
              <a:avLst/>
              <a:gdLst/>
              <a:ahLst/>
              <a:cxnLst/>
              <a:rect l="l" t="t" r="r" b="b"/>
              <a:pathLst>
                <a:path w="41800" h="41801" extrusionOk="0">
                  <a:moveTo>
                    <a:pt x="205" y="1"/>
                  </a:moveTo>
                  <a:cubicBezTo>
                    <a:pt x="130" y="56"/>
                    <a:pt x="56" y="94"/>
                    <a:pt x="0" y="131"/>
                  </a:cubicBezTo>
                  <a:lnTo>
                    <a:pt x="41670" y="41800"/>
                  </a:lnTo>
                  <a:cubicBezTo>
                    <a:pt x="41707" y="41707"/>
                    <a:pt x="41744" y="41651"/>
                    <a:pt x="41800" y="41596"/>
                  </a:cubicBez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995890" y="265268"/>
              <a:ext cx="1372323" cy="1372356"/>
            </a:xfrm>
            <a:custGeom>
              <a:avLst/>
              <a:gdLst/>
              <a:ahLst/>
              <a:cxnLst/>
              <a:rect l="l" t="t" r="r" b="b"/>
              <a:pathLst>
                <a:path w="42154" h="42155" extrusionOk="0">
                  <a:moveTo>
                    <a:pt x="187" y="1"/>
                  </a:moveTo>
                  <a:cubicBezTo>
                    <a:pt x="112" y="38"/>
                    <a:pt x="75" y="94"/>
                    <a:pt x="1" y="131"/>
                  </a:cubicBezTo>
                  <a:lnTo>
                    <a:pt x="42005" y="42154"/>
                  </a:lnTo>
                  <a:cubicBezTo>
                    <a:pt x="42061" y="42080"/>
                    <a:pt x="42098" y="42024"/>
                    <a:pt x="42154" y="41968"/>
                  </a:cubicBezTo>
                  <a:lnTo>
                    <a:pt x="187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954676" y="299809"/>
              <a:ext cx="1379616" cy="1380234"/>
            </a:xfrm>
            <a:custGeom>
              <a:avLst/>
              <a:gdLst/>
              <a:ahLst/>
              <a:cxnLst/>
              <a:rect l="l" t="t" r="r" b="b"/>
              <a:pathLst>
                <a:path w="42378" h="42397" extrusionOk="0">
                  <a:moveTo>
                    <a:pt x="168" y="1"/>
                  </a:moveTo>
                  <a:cubicBezTo>
                    <a:pt x="94" y="57"/>
                    <a:pt x="57" y="94"/>
                    <a:pt x="1" y="168"/>
                  </a:cubicBezTo>
                  <a:lnTo>
                    <a:pt x="42229" y="42396"/>
                  </a:lnTo>
                  <a:cubicBezTo>
                    <a:pt x="42247" y="42322"/>
                    <a:pt x="42303" y="42247"/>
                    <a:pt x="42378" y="42210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914698" y="336791"/>
              <a:ext cx="1382025" cy="1382611"/>
            </a:xfrm>
            <a:custGeom>
              <a:avLst/>
              <a:gdLst/>
              <a:ahLst/>
              <a:cxnLst/>
              <a:rect l="l" t="t" r="r" b="b"/>
              <a:pathLst>
                <a:path w="42452" h="42470" extrusionOk="0">
                  <a:moveTo>
                    <a:pt x="168" y="0"/>
                  </a:moveTo>
                  <a:lnTo>
                    <a:pt x="1" y="168"/>
                  </a:lnTo>
                  <a:lnTo>
                    <a:pt x="42303" y="42470"/>
                  </a:lnTo>
                  <a:cubicBezTo>
                    <a:pt x="42340" y="42395"/>
                    <a:pt x="42415" y="42340"/>
                    <a:pt x="42452" y="42284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877130" y="375564"/>
              <a:ext cx="1381439" cy="1380820"/>
            </a:xfrm>
            <a:custGeom>
              <a:avLst/>
              <a:gdLst/>
              <a:ahLst/>
              <a:cxnLst/>
              <a:rect l="l" t="t" r="r" b="b"/>
              <a:pathLst>
                <a:path w="42434" h="42415" extrusionOk="0">
                  <a:moveTo>
                    <a:pt x="150" y="0"/>
                  </a:moveTo>
                  <a:lnTo>
                    <a:pt x="1" y="168"/>
                  </a:lnTo>
                  <a:lnTo>
                    <a:pt x="42247" y="42414"/>
                  </a:lnTo>
                  <a:cubicBezTo>
                    <a:pt x="42303" y="42358"/>
                    <a:pt x="42359" y="42321"/>
                    <a:pt x="42433" y="42247"/>
                  </a:cubicBezTo>
                  <a:lnTo>
                    <a:pt x="15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842003" y="416746"/>
              <a:ext cx="1375351" cy="1374765"/>
            </a:xfrm>
            <a:custGeom>
              <a:avLst/>
              <a:gdLst/>
              <a:ahLst/>
              <a:cxnLst/>
              <a:rect l="l" t="t" r="r" b="b"/>
              <a:pathLst>
                <a:path w="42247" h="42229" extrusionOk="0">
                  <a:moveTo>
                    <a:pt x="149" y="1"/>
                  </a:moveTo>
                  <a:cubicBezTo>
                    <a:pt x="93" y="56"/>
                    <a:pt x="56" y="112"/>
                    <a:pt x="0" y="187"/>
                  </a:cubicBezTo>
                  <a:lnTo>
                    <a:pt x="42061" y="42228"/>
                  </a:lnTo>
                  <a:cubicBezTo>
                    <a:pt x="42117" y="42191"/>
                    <a:pt x="42172" y="42154"/>
                    <a:pt x="42247" y="42098"/>
                  </a:cubicBezTo>
                  <a:lnTo>
                    <a:pt x="149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808666" y="459751"/>
              <a:ext cx="1365682" cy="1365682"/>
            </a:xfrm>
            <a:custGeom>
              <a:avLst/>
              <a:gdLst/>
              <a:ahLst/>
              <a:cxnLst/>
              <a:rect l="l" t="t" r="r" b="b"/>
              <a:pathLst>
                <a:path w="41950" h="41950" extrusionOk="0">
                  <a:moveTo>
                    <a:pt x="150" y="1"/>
                  </a:moveTo>
                  <a:cubicBezTo>
                    <a:pt x="94" y="75"/>
                    <a:pt x="57" y="113"/>
                    <a:pt x="1" y="187"/>
                  </a:cubicBezTo>
                  <a:lnTo>
                    <a:pt x="41763" y="41950"/>
                  </a:lnTo>
                  <a:cubicBezTo>
                    <a:pt x="41801" y="41894"/>
                    <a:pt x="41875" y="41838"/>
                    <a:pt x="41950" y="41801"/>
                  </a:cubicBezTo>
                  <a:lnTo>
                    <a:pt x="15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777186" y="505198"/>
              <a:ext cx="1351716" cy="1351749"/>
            </a:xfrm>
            <a:custGeom>
              <a:avLst/>
              <a:gdLst/>
              <a:ahLst/>
              <a:cxnLst/>
              <a:rect l="l" t="t" r="r" b="b"/>
              <a:pathLst>
                <a:path w="41521" h="41522" extrusionOk="0">
                  <a:moveTo>
                    <a:pt x="130" y="1"/>
                  </a:moveTo>
                  <a:lnTo>
                    <a:pt x="0" y="206"/>
                  </a:lnTo>
                  <a:lnTo>
                    <a:pt x="41316" y="41521"/>
                  </a:lnTo>
                  <a:cubicBezTo>
                    <a:pt x="41372" y="41447"/>
                    <a:pt x="41446" y="41410"/>
                    <a:pt x="41521" y="41354"/>
                  </a:cubicBezTo>
                  <a:lnTo>
                    <a:pt x="13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748700" y="553087"/>
              <a:ext cx="1332346" cy="1331727"/>
            </a:xfrm>
            <a:custGeom>
              <a:avLst/>
              <a:gdLst/>
              <a:ahLst/>
              <a:cxnLst/>
              <a:rect l="l" t="t" r="r" b="b"/>
              <a:pathLst>
                <a:path w="40926" h="40907" extrusionOk="0">
                  <a:moveTo>
                    <a:pt x="131" y="0"/>
                  </a:moveTo>
                  <a:cubicBezTo>
                    <a:pt x="75" y="56"/>
                    <a:pt x="56" y="130"/>
                    <a:pt x="0" y="205"/>
                  </a:cubicBezTo>
                  <a:lnTo>
                    <a:pt x="40721" y="40907"/>
                  </a:lnTo>
                  <a:cubicBezTo>
                    <a:pt x="40795" y="40869"/>
                    <a:pt x="40851" y="40813"/>
                    <a:pt x="40925" y="40795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722656" y="602766"/>
              <a:ext cx="1308711" cy="1308092"/>
            </a:xfrm>
            <a:custGeom>
              <a:avLst/>
              <a:gdLst/>
              <a:ahLst/>
              <a:cxnLst/>
              <a:rect l="l" t="t" r="r" b="b"/>
              <a:pathLst>
                <a:path w="40200" h="40181" extrusionOk="0">
                  <a:moveTo>
                    <a:pt x="112" y="0"/>
                  </a:moveTo>
                  <a:cubicBezTo>
                    <a:pt x="56" y="75"/>
                    <a:pt x="37" y="149"/>
                    <a:pt x="0" y="205"/>
                  </a:cubicBezTo>
                  <a:lnTo>
                    <a:pt x="39957" y="40181"/>
                  </a:lnTo>
                  <a:cubicBezTo>
                    <a:pt x="40032" y="40162"/>
                    <a:pt x="40125" y="40125"/>
                    <a:pt x="40199" y="40088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699021" y="654854"/>
              <a:ext cx="1279021" cy="1280258"/>
            </a:xfrm>
            <a:custGeom>
              <a:avLst/>
              <a:gdLst/>
              <a:ahLst/>
              <a:cxnLst/>
              <a:rect l="l" t="t" r="r" b="b"/>
              <a:pathLst>
                <a:path w="39288" h="39326" extrusionOk="0">
                  <a:moveTo>
                    <a:pt x="93" y="1"/>
                  </a:moveTo>
                  <a:cubicBezTo>
                    <a:pt x="75" y="75"/>
                    <a:pt x="19" y="168"/>
                    <a:pt x="0" y="243"/>
                  </a:cubicBezTo>
                  <a:lnTo>
                    <a:pt x="39083" y="39325"/>
                  </a:lnTo>
                  <a:cubicBezTo>
                    <a:pt x="39157" y="39307"/>
                    <a:pt x="39213" y="39251"/>
                    <a:pt x="39288" y="39232"/>
                  </a:cubicBezTo>
                  <a:lnTo>
                    <a:pt x="93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677209" y="710588"/>
              <a:ext cx="1245717" cy="1245099"/>
            </a:xfrm>
            <a:custGeom>
              <a:avLst/>
              <a:gdLst/>
              <a:ahLst/>
              <a:cxnLst/>
              <a:rect l="l" t="t" r="r" b="b"/>
              <a:pathLst>
                <a:path w="38265" h="38246" extrusionOk="0">
                  <a:moveTo>
                    <a:pt x="93" y="1"/>
                  </a:moveTo>
                  <a:cubicBezTo>
                    <a:pt x="56" y="57"/>
                    <a:pt x="37" y="150"/>
                    <a:pt x="0" y="224"/>
                  </a:cubicBezTo>
                  <a:lnTo>
                    <a:pt x="38003" y="38246"/>
                  </a:lnTo>
                  <a:cubicBezTo>
                    <a:pt x="38097" y="38246"/>
                    <a:pt x="38190" y="38190"/>
                    <a:pt x="38264" y="38172"/>
                  </a:cubicBezTo>
                  <a:lnTo>
                    <a:pt x="93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659630" y="768764"/>
              <a:ext cx="1205707" cy="1205707"/>
            </a:xfrm>
            <a:custGeom>
              <a:avLst/>
              <a:gdLst/>
              <a:ahLst/>
              <a:cxnLst/>
              <a:rect l="l" t="t" r="r" b="b"/>
              <a:pathLst>
                <a:path w="37036" h="37036" extrusionOk="0">
                  <a:moveTo>
                    <a:pt x="75" y="0"/>
                  </a:moveTo>
                  <a:cubicBezTo>
                    <a:pt x="38" y="94"/>
                    <a:pt x="19" y="168"/>
                    <a:pt x="1" y="261"/>
                  </a:cubicBezTo>
                  <a:lnTo>
                    <a:pt x="36775" y="37036"/>
                  </a:lnTo>
                  <a:cubicBezTo>
                    <a:pt x="36850" y="37017"/>
                    <a:pt x="36943" y="36980"/>
                    <a:pt x="37036" y="36961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644492" y="829967"/>
              <a:ext cx="1158470" cy="1159056"/>
            </a:xfrm>
            <a:custGeom>
              <a:avLst/>
              <a:gdLst/>
              <a:ahLst/>
              <a:cxnLst/>
              <a:rect l="l" t="t" r="r" b="b"/>
              <a:pathLst>
                <a:path w="35585" h="35603" extrusionOk="0">
                  <a:moveTo>
                    <a:pt x="75" y="0"/>
                  </a:moveTo>
                  <a:lnTo>
                    <a:pt x="0" y="279"/>
                  </a:lnTo>
                  <a:lnTo>
                    <a:pt x="35342" y="35603"/>
                  </a:lnTo>
                  <a:cubicBezTo>
                    <a:pt x="35417" y="35603"/>
                    <a:pt x="35528" y="35565"/>
                    <a:pt x="35584" y="35547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632967" y="895402"/>
              <a:ext cx="1105763" cy="1103907"/>
            </a:xfrm>
            <a:custGeom>
              <a:avLst/>
              <a:gdLst/>
              <a:ahLst/>
              <a:cxnLst/>
              <a:rect l="l" t="t" r="r" b="b"/>
              <a:pathLst>
                <a:path w="33966" h="33909" extrusionOk="0">
                  <a:moveTo>
                    <a:pt x="56" y="0"/>
                  </a:moveTo>
                  <a:cubicBezTo>
                    <a:pt x="19" y="93"/>
                    <a:pt x="19" y="186"/>
                    <a:pt x="1" y="279"/>
                  </a:cubicBezTo>
                  <a:lnTo>
                    <a:pt x="33649" y="33909"/>
                  </a:lnTo>
                  <a:cubicBezTo>
                    <a:pt x="33761" y="33909"/>
                    <a:pt x="33854" y="33909"/>
                    <a:pt x="33965" y="33890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626293" y="963866"/>
              <a:ext cx="1042769" cy="1042672"/>
            </a:xfrm>
            <a:custGeom>
              <a:avLst/>
              <a:gdLst/>
              <a:ahLst/>
              <a:cxnLst/>
              <a:rect l="l" t="t" r="r" b="b"/>
              <a:pathLst>
                <a:path w="32031" h="32028" extrusionOk="0">
                  <a:moveTo>
                    <a:pt x="20" y="0"/>
                  </a:moveTo>
                  <a:cubicBezTo>
                    <a:pt x="20" y="93"/>
                    <a:pt x="1" y="223"/>
                    <a:pt x="1" y="317"/>
                  </a:cubicBezTo>
                  <a:lnTo>
                    <a:pt x="31714" y="32011"/>
                  </a:lnTo>
                  <a:cubicBezTo>
                    <a:pt x="31751" y="32023"/>
                    <a:pt x="31788" y="32027"/>
                    <a:pt x="31825" y="32027"/>
                  </a:cubicBezTo>
                  <a:cubicBezTo>
                    <a:pt x="31898" y="32027"/>
                    <a:pt x="31968" y="32011"/>
                    <a:pt x="32030" y="32011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624503" y="1038384"/>
              <a:ext cx="970627" cy="970041"/>
            </a:xfrm>
            <a:custGeom>
              <a:avLst/>
              <a:gdLst/>
              <a:ahLst/>
              <a:cxnLst/>
              <a:rect l="l" t="t" r="r" b="b"/>
              <a:pathLst>
                <a:path w="29815" h="29797" extrusionOk="0">
                  <a:moveTo>
                    <a:pt x="0" y="0"/>
                  </a:moveTo>
                  <a:lnTo>
                    <a:pt x="0" y="317"/>
                  </a:lnTo>
                  <a:lnTo>
                    <a:pt x="29480" y="29796"/>
                  </a:lnTo>
                  <a:lnTo>
                    <a:pt x="29815" y="297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628116" y="1118339"/>
              <a:ext cx="886440" cy="886440"/>
            </a:xfrm>
            <a:custGeom>
              <a:avLst/>
              <a:gdLst/>
              <a:ahLst/>
              <a:cxnLst/>
              <a:rect l="l" t="t" r="r" b="b"/>
              <a:pathLst>
                <a:path w="27229" h="27229" extrusionOk="0">
                  <a:moveTo>
                    <a:pt x="1" y="1"/>
                  </a:moveTo>
                  <a:lnTo>
                    <a:pt x="1" y="1"/>
                  </a:lnTo>
                  <a:cubicBezTo>
                    <a:pt x="19" y="150"/>
                    <a:pt x="38" y="261"/>
                    <a:pt x="38" y="373"/>
                  </a:cubicBezTo>
                  <a:lnTo>
                    <a:pt x="26856" y="27210"/>
                  </a:lnTo>
                  <a:cubicBezTo>
                    <a:pt x="26968" y="27228"/>
                    <a:pt x="27079" y="27228"/>
                    <a:pt x="27228" y="2722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639641" y="1207410"/>
              <a:ext cx="786464" cy="785845"/>
            </a:xfrm>
            <a:custGeom>
              <a:avLst/>
              <a:gdLst/>
              <a:ahLst/>
              <a:cxnLst/>
              <a:rect l="l" t="t" r="r" b="b"/>
              <a:pathLst>
                <a:path w="24158" h="24139" extrusionOk="0">
                  <a:moveTo>
                    <a:pt x="0" y="1"/>
                  </a:moveTo>
                  <a:lnTo>
                    <a:pt x="0" y="1"/>
                  </a:lnTo>
                  <a:cubicBezTo>
                    <a:pt x="38" y="131"/>
                    <a:pt x="56" y="280"/>
                    <a:pt x="75" y="392"/>
                  </a:cubicBezTo>
                  <a:lnTo>
                    <a:pt x="23766" y="24064"/>
                  </a:lnTo>
                  <a:cubicBezTo>
                    <a:pt x="23897" y="24102"/>
                    <a:pt x="24046" y="24120"/>
                    <a:pt x="24157" y="2413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663276" y="1306767"/>
              <a:ext cx="662852" cy="662885"/>
            </a:xfrm>
            <a:custGeom>
              <a:avLst/>
              <a:gdLst/>
              <a:ahLst/>
              <a:cxnLst/>
              <a:rect l="l" t="t" r="r" b="b"/>
              <a:pathLst>
                <a:path w="20361" h="20362" extrusionOk="0">
                  <a:moveTo>
                    <a:pt x="0" y="1"/>
                  </a:moveTo>
                  <a:lnTo>
                    <a:pt x="0" y="1"/>
                  </a:lnTo>
                  <a:cubicBezTo>
                    <a:pt x="56" y="168"/>
                    <a:pt x="93" y="336"/>
                    <a:pt x="130" y="466"/>
                  </a:cubicBezTo>
                  <a:lnTo>
                    <a:pt x="19895" y="20231"/>
                  </a:lnTo>
                  <a:cubicBezTo>
                    <a:pt x="20063" y="20268"/>
                    <a:pt x="20193" y="20324"/>
                    <a:pt x="20360" y="2036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706899" y="1427970"/>
              <a:ext cx="498645" cy="498645"/>
            </a:xfrm>
            <a:custGeom>
              <a:avLst/>
              <a:gdLst/>
              <a:ahLst/>
              <a:cxnLst/>
              <a:rect l="l" t="t" r="r" b="b"/>
              <a:pathLst>
                <a:path w="15317" h="15317" extrusionOk="0">
                  <a:moveTo>
                    <a:pt x="0" y="0"/>
                  </a:moveTo>
                  <a:lnTo>
                    <a:pt x="0" y="0"/>
                  </a:lnTo>
                  <a:cubicBezTo>
                    <a:pt x="112" y="205"/>
                    <a:pt x="186" y="409"/>
                    <a:pt x="298" y="614"/>
                  </a:cubicBezTo>
                  <a:lnTo>
                    <a:pt x="14721" y="15038"/>
                  </a:lnTo>
                  <a:cubicBezTo>
                    <a:pt x="14926" y="15131"/>
                    <a:pt x="15112" y="15224"/>
                    <a:pt x="15317" y="153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811694" y="1609106"/>
              <a:ext cx="211510" cy="211477"/>
            </a:xfrm>
            <a:custGeom>
              <a:avLst/>
              <a:gdLst/>
              <a:ahLst/>
              <a:cxnLst/>
              <a:rect l="l" t="t" r="r" b="b"/>
              <a:pathLst>
                <a:path w="6497" h="6496" extrusionOk="0">
                  <a:moveTo>
                    <a:pt x="1" y="1"/>
                  </a:moveTo>
                  <a:cubicBezTo>
                    <a:pt x="392" y="540"/>
                    <a:pt x="801" y="1061"/>
                    <a:pt x="1211" y="1545"/>
                  </a:cubicBezTo>
                  <a:lnTo>
                    <a:pt x="4989" y="5305"/>
                  </a:lnTo>
                  <a:cubicBezTo>
                    <a:pt x="5472" y="5733"/>
                    <a:pt x="5975" y="6124"/>
                    <a:pt x="6496" y="649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7" name="Google Shape;197;p6"/>
          <p:cNvSpPr/>
          <p:nvPr/>
        </p:nvSpPr>
        <p:spPr>
          <a:xfrm>
            <a:off x="-311534" y="3618074"/>
            <a:ext cx="13272268" cy="2257201"/>
          </a:xfrm>
          <a:custGeom>
            <a:avLst/>
            <a:gdLst/>
            <a:ahLst/>
            <a:cxnLst/>
            <a:rect l="l" t="t" r="r" b="b"/>
            <a:pathLst>
              <a:path w="203789" h="69335" extrusionOk="0">
                <a:moveTo>
                  <a:pt x="172317" y="1"/>
                </a:moveTo>
                <a:cubicBezTo>
                  <a:pt x="159938" y="1"/>
                  <a:pt x="151290" y="8761"/>
                  <a:pt x="153912" y="26325"/>
                </a:cubicBezTo>
                <a:cubicBezTo>
                  <a:pt x="155535" y="37128"/>
                  <a:pt x="149594" y="41109"/>
                  <a:pt x="141160" y="41109"/>
                </a:cubicBezTo>
                <a:cubicBezTo>
                  <a:pt x="133061" y="41109"/>
                  <a:pt x="122662" y="37438"/>
                  <a:pt x="114457" y="32615"/>
                </a:cubicBezTo>
                <a:cubicBezTo>
                  <a:pt x="108557" y="29147"/>
                  <a:pt x="102960" y="27661"/>
                  <a:pt x="97863" y="27661"/>
                </a:cubicBezTo>
                <a:cubicBezTo>
                  <a:pt x="88491" y="27661"/>
                  <a:pt x="80813" y="32688"/>
                  <a:pt x="76063" y="39668"/>
                </a:cubicBezTo>
                <a:cubicBezTo>
                  <a:pt x="72714" y="44612"/>
                  <a:pt x="66870" y="47709"/>
                  <a:pt x="60247" y="47709"/>
                </a:cubicBezTo>
                <a:cubicBezTo>
                  <a:pt x="52407" y="47709"/>
                  <a:pt x="43474" y="43369"/>
                  <a:pt x="36292" y="32615"/>
                </a:cubicBezTo>
                <a:cubicBezTo>
                  <a:pt x="30414" y="23820"/>
                  <a:pt x="22624" y="21370"/>
                  <a:pt x="15768" y="21370"/>
                </a:cubicBezTo>
                <a:cubicBezTo>
                  <a:pt x="7145" y="21370"/>
                  <a:pt x="1" y="25245"/>
                  <a:pt x="1" y="25245"/>
                </a:cubicBezTo>
                <a:lnTo>
                  <a:pt x="1" y="69334"/>
                </a:lnTo>
                <a:lnTo>
                  <a:pt x="203789" y="69334"/>
                </a:lnTo>
                <a:lnTo>
                  <a:pt x="203789" y="14209"/>
                </a:lnTo>
                <a:cubicBezTo>
                  <a:pt x="203789" y="14209"/>
                  <a:pt x="196810" y="5480"/>
                  <a:pt x="180414" y="1126"/>
                </a:cubicBezTo>
                <a:cubicBezTo>
                  <a:pt x="177599" y="376"/>
                  <a:pt x="174878" y="1"/>
                  <a:pt x="17231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_COLUMN_TEXT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"/>
          <p:cNvSpPr/>
          <p:nvPr/>
        </p:nvSpPr>
        <p:spPr>
          <a:xfrm flipH="1">
            <a:off x="-2846295" y="3655075"/>
            <a:ext cx="13272268" cy="2257201"/>
          </a:xfrm>
          <a:custGeom>
            <a:avLst/>
            <a:gdLst/>
            <a:ahLst/>
            <a:cxnLst/>
            <a:rect l="l" t="t" r="r" b="b"/>
            <a:pathLst>
              <a:path w="203789" h="69335" extrusionOk="0">
                <a:moveTo>
                  <a:pt x="172317" y="1"/>
                </a:moveTo>
                <a:cubicBezTo>
                  <a:pt x="159938" y="1"/>
                  <a:pt x="151290" y="8761"/>
                  <a:pt x="153912" y="26325"/>
                </a:cubicBezTo>
                <a:cubicBezTo>
                  <a:pt x="155535" y="37128"/>
                  <a:pt x="149594" y="41109"/>
                  <a:pt x="141160" y="41109"/>
                </a:cubicBezTo>
                <a:cubicBezTo>
                  <a:pt x="133061" y="41109"/>
                  <a:pt x="122662" y="37438"/>
                  <a:pt x="114457" y="32615"/>
                </a:cubicBezTo>
                <a:cubicBezTo>
                  <a:pt x="108557" y="29147"/>
                  <a:pt x="102960" y="27661"/>
                  <a:pt x="97863" y="27661"/>
                </a:cubicBezTo>
                <a:cubicBezTo>
                  <a:pt x="88491" y="27661"/>
                  <a:pt x="80813" y="32688"/>
                  <a:pt x="76063" y="39668"/>
                </a:cubicBezTo>
                <a:cubicBezTo>
                  <a:pt x="72714" y="44612"/>
                  <a:pt x="66870" y="47709"/>
                  <a:pt x="60247" y="47709"/>
                </a:cubicBezTo>
                <a:cubicBezTo>
                  <a:pt x="52407" y="47709"/>
                  <a:pt x="43474" y="43369"/>
                  <a:pt x="36292" y="32615"/>
                </a:cubicBezTo>
                <a:cubicBezTo>
                  <a:pt x="30414" y="23820"/>
                  <a:pt x="22624" y="21370"/>
                  <a:pt x="15768" y="21370"/>
                </a:cubicBezTo>
                <a:cubicBezTo>
                  <a:pt x="7145" y="21370"/>
                  <a:pt x="1" y="25245"/>
                  <a:pt x="1" y="25245"/>
                </a:cubicBezTo>
                <a:lnTo>
                  <a:pt x="1" y="69334"/>
                </a:lnTo>
                <a:lnTo>
                  <a:pt x="203789" y="69334"/>
                </a:lnTo>
                <a:lnTo>
                  <a:pt x="203789" y="14209"/>
                </a:lnTo>
                <a:cubicBezTo>
                  <a:pt x="203789" y="14209"/>
                  <a:pt x="196810" y="5480"/>
                  <a:pt x="180414" y="1126"/>
                </a:cubicBezTo>
                <a:cubicBezTo>
                  <a:pt x="177599" y="376"/>
                  <a:pt x="174878" y="1"/>
                  <a:pt x="17231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7"/>
          <p:cNvSpPr/>
          <p:nvPr/>
        </p:nvSpPr>
        <p:spPr>
          <a:xfrm>
            <a:off x="6774238" y="3655063"/>
            <a:ext cx="1617700" cy="310000"/>
          </a:xfrm>
          <a:custGeom>
            <a:avLst/>
            <a:gdLst/>
            <a:ahLst/>
            <a:cxnLst/>
            <a:rect l="l" t="t" r="r" b="b"/>
            <a:pathLst>
              <a:path w="64708" h="12400" extrusionOk="0">
                <a:moveTo>
                  <a:pt x="24594" y="0"/>
                </a:moveTo>
                <a:cubicBezTo>
                  <a:pt x="23235" y="0"/>
                  <a:pt x="21887" y="428"/>
                  <a:pt x="20605" y="989"/>
                </a:cubicBezTo>
                <a:cubicBezTo>
                  <a:pt x="18645" y="1824"/>
                  <a:pt x="16844" y="2949"/>
                  <a:pt x="15205" y="4299"/>
                </a:cubicBezTo>
                <a:cubicBezTo>
                  <a:pt x="14176" y="5135"/>
                  <a:pt x="13212" y="6067"/>
                  <a:pt x="12730" y="7257"/>
                </a:cubicBezTo>
                <a:cubicBezTo>
                  <a:pt x="12537" y="7771"/>
                  <a:pt x="12409" y="8350"/>
                  <a:pt x="12087" y="8800"/>
                </a:cubicBezTo>
                <a:cubicBezTo>
                  <a:pt x="11639" y="9373"/>
                  <a:pt x="10932" y="9607"/>
                  <a:pt x="10187" y="9607"/>
                </a:cubicBezTo>
                <a:cubicBezTo>
                  <a:pt x="9596" y="9607"/>
                  <a:pt x="8981" y="9459"/>
                  <a:pt x="8455" y="9218"/>
                </a:cubicBezTo>
                <a:cubicBezTo>
                  <a:pt x="7233" y="8703"/>
                  <a:pt x="6140" y="7835"/>
                  <a:pt x="4822" y="7610"/>
                </a:cubicBezTo>
                <a:cubicBezTo>
                  <a:pt x="4585" y="7572"/>
                  <a:pt x="4360" y="7554"/>
                  <a:pt x="4146" y="7554"/>
                </a:cubicBezTo>
                <a:cubicBezTo>
                  <a:pt x="1627" y="7554"/>
                  <a:pt x="623" y="10044"/>
                  <a:pt x="1" y="12207"/>
                </a:cubicBezTo>
                <a:lnTo>
                  <a:pt x="62393" y="12207"/>
                </a:lnTo>
                <a:cubicBezTo>
                  <a:pt x="63165" y="12207"/>
                  <a:pt x="63968" y="12207"/>
                  <a:pt x="64708" y="12400"/>
                </a:cubicBezTo>
                <a:cubicBezTo>
                  <a:pt x="63185" y="11258"/>
                  <a:pt x="61529" y="10116"/>
                  <a:pt x="59715" y="10116"/>
                </a:cubicBezTo>
                <a:cubicBezTo>
                  <a:pt x="59538" y="10116"/>
                  <a:pt x="59359" y="10127"/>
                  <a:pt x="59179" y="10150"/>
                </a:cubicBezTo>
                <a:cubicBezTo>
                  <a:pt x="58452" y="10233"/>
                  <a:pt x="57684" y="10517"/>
                  <a:pt x="56981" y="10517"/>
                </a:cubicBezTo>
                <a:cubicBezTo>
                  <a:pt x="56596" y="10517"/>
                  <a:pt x="56230" y="10432"/>
                  <a:pt x="55900" y="10182"/>
                </a:cubicBezTo>
                <a:cubicBezTo>
                  <a:pt x="55611" y="9957"/>
                  <a:pt x="55418" y="9635"/>
                  <a:pt x="55161" y="9314"/>
                </a:cubicBezTo>
                <a:cubicBezTo>
                  <a:pt x="54073" y="7898"/>
                  <a:pt x="52190" y="7417"/>
                  <a:pt x="50325" y="7417"/>
                </a:cubicBezTo>
                <a:cubicBezTo>
                  <a:pt x="49820" y="7417"/>
                  <a:pt x="49315" y="7452"/>
                  <a:pt x="48828" y="7514"/>
                </a:cubicBezTo>
                <a:cubicBezTo>
                  <a:pt x="46771" y="7739"/>
                  <a:pt x="44810" y="8253"/>
                  <a:pt x="42946" y="9057"/>
                </a:cubicBezTo>
                <a:cubicBezTo>
                  <a:pt x="41789" y="9603"/>
                  <a:pt x="40631" y="10182"/>
                  <a:pt x="39346" y="10310"/>
                </a:cubicBezTo>
                <a:cubicBezTo>
                  <a:pt x="39203" y="10323"/>
                  <a:pt x="39062" y="10329"/>
                  <a:pt x="38922" y="10329"/>
                </a:cubicBezTo>
                <a:cubicBezTo>
                  <a:pt x="36128" y="10329"/>
                  <a:pt x="33859" y="7945"/>
                  <a:pt x="32145" y="5649"/>
                </a:cubicBezTo>
                <a:cubicBezTo>
                  <a:pt x="30377" y="3239"/>
                  <a:pt x="28416" y="539"/>
                  <a:pt x="25427" y="56"/>
                </a:cubicBezTo>
                <a:cubicBezTo>
                  <a:pt x="25149" y="18"/>
                  <a:pt x="24871" y="0"/>
                  <a:pt x="245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7"/>
          <p:cNvSpPr/>
          <p:nvPr/>
        </p:nvSpPr>
        <p:spPr>
          <a:xfrm flipH="1">
            <a:off x="8101700" y="2980896"/>
            <a:ext cx="538445" cy="150307"/>
          </a:xfrm>
          <a:custGeom>
            <a:avLst/>
            <a:gdLst/>
            <a:ahLst/>
            <a:cxnLst/>
            <a:rect l="l" t="t" r="r" b="b"/>
            <a:pathLst>
              <a:path w="35227" h="8915" extrusionOk="0">
                <a:moveTo>
                  <a:pt x="18723" y="1"/>
                </a:moveTo>
                <a:cubicBezTo>
                  <a:pt x="17652" y="1"/>
                  <a:pt x="16620" y="579"/>
                  <a:pt x="15783" y="1297"/>
                </a:cubicBezTo>
                <a:cubicBezTo>
                  <a:pt x="14916" y="2036"/>
                  <a:pt x="14208" y="3000"/>
                  <a:pt x="13469" y="3932"/>
                </a:cubicBezTo>
                <a:cubicBezTo>
                  <a:pt x="13180" y="4286"/>
                  <a:pt x="12826" y="4672"/>
                  <a:pt x="12376" y="4768"/>
                </a:cubicBezTo>
                <a:cubicBezTo>
                  <a:pt x="12262" y="4797"/>
                  <a:pt x="12149" y="4809"/>
                  <a:pt x="12035" y="4809"/>
                </a:cubicBezTo>
                <a:cubicBezTo>
                  <a:pt x="11506" y="4809"/>
                  <a:pt x="10977" y="4541"/>
                  <a:pt x="10447" y="4382"/>
                </a:cubicBezTo>
                <a:cubicBezTo>
                  <a:pt x="10049" y="4240"/>
                  <a:pt x="9620" y="4171"/>
                  <a:pt x="9193" y="4171"/>
                </a:cubicBezTo>
                <a:cubicBezTo>
                  <a:pt x="7793" y="4171"/>
                  <a:pt x="6403" y="4910"/>
                  <a:pt x="6108" y="6215"/>
                </a:cubicBezTo>
                <a:cubicBezTo>
                  <a:pt x="5650" y="6066"/>
                  <a:pt x="5158" y="5996"/>
                  <a:pt x="4659" y="5996"/>
                </a:cubicBezTo>
                <a:cubicBezTo>
                  <a:pt x="2671" y="5996"/>
                  <a:pt x="566" y="7116"/>
                  <a:pt x="0" y="8915"/>
                </a:cubicBezTo>
                <a:lnTo>
                  <a:pt x="34909" y="8915"/>
                </a:lnTo>
                <a:cubicBezTo>
                  <a:pt x="35226" y="7446"/>
                  <a:pt x="33788" y="5926"/>
                  <a:pt x="32330" y="5926"/>
                </a:cubicBezTo>
                <a:cubicBezTo>
                  <a:pt x="32160" y="5926"/>
                  <a:pt x="31991" y="5946"/>
                  <a:pt x="31823" y="5990"/>
                </a:cubicBezTo>
                <a:cubicBezTo>
                  <a:pt x="30910" y="6210"/>
                  <a:pt x="30119" y="6987"/>
                  <a:pt x="29180" y="6987"/>
                </a:cubicBezTo>
                <a:cubicBezTo>
                  <a:pt x="29161" y="6987"/>
                  <a:pt x="29142" y="6987"/>
                  <a:pt x="29123" y="6986"/>
                </a:cubicBezTo>
                <a:cubicBezTo>
                  <a:pt x="28513" y="6986"/>
                  <a:pt x="27998" y="6665"/>
                  <a:pt x="27516" y="6343"/>
                </a:cubicBezTo>
                <a:cubicBezTo>
                  <a:pt x="26070" y="5411"/>
                  <a:pt x="24752" y="4350"/>
                  <a:pt x="23595" y="3129"/>
                </a:cubicBezTo>
                <a:cubicBezTo>
                  <a:pt x="22244" y="1779"/>
                  <a:pt x="20862" y="75"/>
                  <a:pt x="18966" y="11"/>
                </a:cubicBezTo>
                <a:cubicBezTo>
                  <a:pt x="18885" y="4"/>
                  <a:pt x="18804" y="1"/>
                  <a:pt x="187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7"/>
          <p:cNvSpPr/>
          <p:nvPr/>
        </p:nvSpPr>
        <p:spPr>
          <a:xfrm>
            <a:off x="272888" y="212163"/>
            <a:ext cx="880675" cy="222875"/>
          </a:xfrm>
          <a:custGeom>
            <a:avLst/>
            <a:gdLst/>
            <a:ahLst/>
            <a:cxnLst/>
            <a:rect l="l" t="t" r="r" b="b"/>
            <a:pathLst>
              <a:path w="35227" h="8915" extrusionOk="0">
                <a:moveTo>
                  <a:pt x="18723" y="1"/>
                </a:moveTo>
                <a:cubicBezTo>
                  <a:pt x="17652" y="1"/>
                  <a:pt x="16620" y="579"/>
                  <a:pt x="15783" y="1297"/>
                </a:cubicBezTo>
                <a:cubicBezTo>
                  <a:pt x="14916" y="2036"/>
                  <a:pt x="14208" y="3000"/>
                  <a:pt x="13469" y="3932"/>
                </a:cubicBezTo>
                <a:cubicBezTo>
                  <a:pt x="13180" y="4286"/>
                  <a:pt x="12826" y="4672"/>
                  <a:pt x="12376" y="4768"/>
                </a:cubicBezTo>
                <a:cubicBezTo>
                  <a:pt x="12262" y="4797"/>
                  <a:pt x="12149" y="4809"/>
                  <a:pt x="12035" y="4809"/>
                </a:cubicBezTo>
                <a:cubicBezTo>
                  <a:pt x="11506" y="4809"/>
                  <a:pt x="10977" y="4541"/>
                  <a:pt x="10447" y="4382"/>
                </a:cubicBezTo>
                <a:cubicBezTo>
                  <a:pt x="10049" y="4240"/>
                  <a:pt x="9620" y="4171"/>
                  <a:pt x="9193" y="4171"/>
                </a:cubicBezTo>
                <a:cubicBezTo>
                  <a:pt x="7793" y="4171"/>
                  <a:pt x="6403" y="4910"/>
                  <a:pt x="6108" y="6215"/>
                </a:cubicBezTo>
                <a:cubicBezTo>
                  <a:pt x="5650" y="6066"/>
                  <a:pt x="5158" y="5996"/>
                  <a:pt x="4659" y="5996"/>
                </a:cubicBezTo>
                <a:cubicBezTo>
                  <a:pt x="2671" y="5996"/>
                  <a:pt x="566" y="7116"/>
                  <a:pt x="0" y="8915"/>
                </a:cubicBezTo>
                <a:lnTo>
                  <a:pt x="34909" y="8915"/>
                </a:lnTo>
                <a:cubicBezTo>
                  <a:pt x="35226" y="7446"/>
                  <a:pt x="33788" y="5926"/>
                  <a:pt x="32330" y="5926"/>
                </a:cubicBezTo>
                <a:cubicBezTo>
                  <a:pt x="32160" y="5926"/>
                  <a:pt x="31991" y="5946"/>
                  <a:pt x="31823" y="5990"/>
                </a:cubicBezTo>
                <a:cubicBezTo>
                  <a:pt x="30910" y="6210"/>
                  <a:pt x="30119" y="6987"/>
                  <a:pt x="29180" y="6987"/>
                </a:cubicBezTo>
                <a:cubicBezTo>
                  <a:pt x="29161" y="6987"/>
                  <a:pt x="29142" y="6987"/>
                  <a:pt x="29123" y="6986"/>
                </a:cubicBezTo>
                <a:cubicBezTo>
                  <a:pt x="28513" y="6986"/>
                  <a:pt x="27998" y="6665"/>
                  <a:pt x="27516" y="6343"/>
                </a:cubicBezTo>
                <a:cubicBezTo>
                  <a:pt x="26070" y="5411"/>
                  <a:pt x="24752" y="4350"/>
                  <a:pt x="23595" y="3129"/>
                </a:cubicBezTo>
                <a:cubicBezTo>
                  <a:pt x="22244" y="1779"/>
                  <a:pt x="20862" y="75"/>
                  <a:pt x="18966" y="11"/>
                </a:cubicBezTo>
                <a:cubicBezTo>
                  <a:pt x="18885" y="4"/>
                  <a:pt x="18804" y="1"/>
                  <a:pt x="187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7"/>
          <p:cNvSpPr txBox="1">
            <a:spLocks noGrp="1"/>
          </p:cNvSpPr>
          <p:nvPr>
            <p:ph type="body" idx="1"/>
          </p:nvPr>
        </p:nvSpPr>
        <p:spPr>
          <a:xfrm>
            <a:off x="713225" y="1752600"/>
            <a:ext cx="6783000" cy="28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→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04" name="Google Shape;204;p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Main point">
  <p:cSld name="MAIN_POIN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_TITLE_AND_DESCRIPTION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"/>
          <p:cNvSpPr/>
          <p:nvPr/>
        </p:nvSpPr>
        <p:spPr>
          <a:xfrm>
            <a:off x="8091616" y="239813"/>
            <a:ext cx="880675" cy="222875"/>
          </a:xfrm>
          <a:custGeom>
            <a:avLst/>
            <a:gdLst/>
            <a:ahLst/>
            <a:cxnLst/>
            <a:rect l="l" t="t" r="r" b="b"/>
            <a:pathLst>
              <a:path w="35227" h="8915" extrusionOk="0">
                <a:moveTo>
                  <a:pt x="18723" y="1"/>
                </a:moveTo>
                <a:cubicBezTo>
                  <a:pt x="17652" y="1"/>
                  <a:pt x="16620" y="579"/>
                  <a:pt x="15783" y="1297"/>
                </a:cubicBezTo>
                <a:cubicBezTo>
                  <a:pt x="14916" y="2036"/>
                  <a:pt x="14208" y="3000"/>
                  <a:pt x="13469" y="3932"/>
                </a:cubicBezTo>
                <a:cubicBezTo>
                  <a:pt x="13180" y="4286"/>
                  <a:pt x="12826" y="4672"/>
                  <a:pt x="12376" y="4768"/>
                </a:cubicBezTo>
                <a:cubicBezTo>
                  <a:pt x="12262" y="4797"/>
                  <a:pt x="12149" y="4809"/>
                  <a:pt x="12035" y="4809"/>
                </a:cubicBezTo>
                <a:cubicBezTo>
                  <a:pt x="11506" y="4809"/>
                  <a:pt x="10977" y="4541"/>
                  <a:pt x="10447" y="4382"/>
                </a:cubicBezTo>
                <a:cubicBezTo>
                  <a:pt x="10049" y="4240"/>
                  <a:pt x="9620" y="4171"/>
                  <a:pt x="9193" y="4171"/>
                </a:cubicBezTo>
                <a:cubicBezTo>
                  <a:pt x="7793" y="4171"/>
                  <a:pt x="6403" y="4910"/>
                  <a:pt x="6108" y="6215"/>
                </a:cubicBezTo>
                <a:cubicBezTo>
                  <a:pt x="5650" y="6066"/>
                  <a:pt x="5158" y="5996"/>
                  <a:pt x="4659" y="5996"/>
                </a:cubicBezTo>
                <a:cubicBezTo>
                  <a:pt x="2671" y="5996"/>
                  <a:pt x="566" y="7116"/>
                  <a:pt x="0" y="8915"/>
                </a:cubicBezTo>
                <a:lnTo>
                  <a:pt x="34909" y="8915"/>
                </a:lnTo>
                <a:cubicBezTo>
                  <a:pt x="35226" y="7446"/>
                  <a:pt x="33788" y="5926"/>
                  <a:pt x="32330" y="5926"/>
                </a:cubicBezTo>
                <a:cubicBezTo>
                  <a:pt x="32160" y="5926"/>
                  <a:pt x="31991" y="5946"/>
                  <a:pt x="31823" y="5990"/>
                </a:cubicBezTo>
                <a:cubicBezTo>
                  <a:pt x="30910" y="6210"/>
                  <a:pt x="30119" y="6987"/>
                  <a:pt x="29180" y="6987"/>
                </a:cubicBezTo>
                <a:cubicBezTo>
                  <a:pt x="29161" y="6987"/>
                  <a:pt x="29142" y="6987"/>
                  <a:pt x="29123" y="6986"/>
                </a:cubicBezTo>
                <a:cubicBezTo>
                  <a:pt x="28513" y="6986"/>
                  <a:pt x="27998" y="6665"/>
                  <a:pt x="27516" y="6343"/>
                </a:cubicBezTo>
                <a:cubicBezTo>
                  <a:pt x="26070" y="5411"/>
                  <a:pt x="24752" y="4350"/>
                  <a:pt x="23595" y="3129"/>
                </a:cubicBezTo>
                <a:cubicBezTo>
                  <a:pt x="22244" y="1779"/>
                  <a:pt x="20862" y="75"/>
                  <a:pt x="18966" y="11"/>
                </a:cubicBezTo>
                <a:cubicBezTo>
                  <a:pt x="18885" y="4"/>
                  <a:pt x="18804" y="1"/>
                  <a:pt x="1872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9"/>
          <p:cNvSpPr txBox="1">
            <a:spLocks noGrp="1"/>
          </p:cNvSpPr>
          <p:nvPr>
            <p:ph type="subTitle" idx="1"/>
          </p:nvPr>
        </p:nvSpPr>
        <p:spPr>
          <a:xfrm>
            <a:off x="5237026" y="3434200"/>
            <a:ext cx="2744700" cy="67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atamaran"/>
                <a:ea typeface="Catamaran"/>
                <a:cs typeface="Catamaran"/>
                <a:sym typeface="Catamar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9"/>
          <p:cNvSpPr txBox="1">
            <a:spLocks noGrp="1"/>
          </p:cNvSpPr>
          <p:nvPr>
            <p:ph type="title"/>
          </p:nvPr>
        </p:nvSpPr>
        <p:spPr>
          <a:xfrm>
            <a:off x="4572000" y="720000"/>
            <a:ext cx="4068000" cy="16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0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9"/>
          <p:cNvSpPr txBox="1">
            <a:spLocks noGrp="1"/>
          </p:cNvSpPr>
          <p:nvPr>
            <p:ph type="title" idx="2" hasCustomPrompt="1"/>
          </p:nvPr>
        </p:nvSpPr>
        <p:spPr>
          <a:xfrm>
            <a:off x="6052684" y="2338500"/>
            <a:ext cx="1106700" cy="9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_ONLY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_NUMBER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"/>
          <p:cNvSpPr txBox="1">
            <a:spLocks noGrp="1"/>
          </p:cNvSpPr>
          <p:nvPr>
            <p:ph type="subTitle" idx="1"/>
          </p:nvPr>
        </p:nvSpPr>
        <p:spPr>
          <a:xfrm>
            <a:off x="2534850" y="3408762"/>
            <a:ext cx="4074300" cy="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11"/>
          <p:cNvSpPr txBox="1">
            <a:spLocks noGrp="1"/>
          </p:cNvSpPr>
          <p:nvPr>
            <p:ph type="title" hasCustomPrompt="1"/>
          </p:nvPr>
        </p:nvSpPr>
        <p:spPr>
          <a:xfrm>
            <a:off x="814500" y="1850462"/>
            <a:ext cx="7515000" cy="145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1">
  <p:cSld name="CUSTOM_9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"/>
          <p:cNvSpPr/>
          <p:nvPr/>
        </p:nvSpPr>
        <p:spPr>
          <a:xfrm rot="10800000" flipH="1">
            <a:off x="-1688650" y="4421481"/>
            <a:ext cx="11509246" cy="1252419"/>
          </a:xfrm>
          <a:custGeom>
            <a:avLst/>
            <a:gdLst/>
            <a:ahLst/>
            <a:cxnLst/>
            <a:rect l="l" t="t" r="r" b="b"/>
            <a:pathLst>
              <a:path w="177427" h="65606" extrusionOk="0">
                <a:moveTo>
                  <a:pt x="158924" y="1"/>
                </a:moveTo>
                <a:cubicBezTo>
                  <a:pt x="156798" y="1"/>
                  <a:pt x="154687" y="187"/>
                  <a:pt x="152643" y="708"/>
                </a:cubicBezTo>
                <a:cubicBezTo>
                  <a:pt x="147372" y="1975"/>
                  <a:pt x="142902" y="5278"/>
                  <a:pt x="138099" y="7779"/>
                </a:cubicBezTo>
                <a:cubicBezTo>
                  <a:pt x="127222" y="13486"/>
                  <a:pt x="114864" y="15199"/>
                  <a:pt x="102448" y="15199"/>
                </a:cubicBezTo>
                <a:cubicBezTo>
                  <a:pt x="97882" y="15199"/>
                  <a:pt x="93308" y="14967"/>
                  <a:pt x="88797" y="14618"/>
                </a:cubicBezTo>
                <a:cubicBezTo>
                  <a:pt x="76313" y="13623"/>
                  <a:pt x="63791" y="11812"/>
                  <a:pt x="51302" y="11812"/>
                </a:cubicBezTo>
                <a:cubicBezTo>
                  <a:pt x="47039" y="11812"/>
                  <a:pt x="42780" y="12023"/>
                  <a:pt x="38528" y="12550"/>
                </a:cubicBezTo>
                <a:cubicBezTo>
                  <a:pt x="33524" y="13150"/>
                  <a:pt x="27720" y="14885"/>
                  <a:pt x="26086" y="19655"/>
                </a:cubicBezTo>
                <a:cubicBezTo>
                  <a:pt x="25218" y="22290"/>
                  <a:pt x="25852" y="25225"/>
                  <a:pt x="24985" y="27827"/>
                </a:cubicBezTo>
                <a:cubicBezTo>
                  <a:pt x="23384" y="32597"/>
                  <a:pt x="17713" y="34332"/>
                  <a:pt x="12876" y="35499"/>
                </a:cubicBezTo>
                <a:cubicBezTo>
                  <a:pt x="8006" y="36734"/>
                  <a:pt x="2369" y="38735"/>
                  <a:pt x="1134" y="43572"/>
                </a:cubicBezTo>
                <a:cubicBezTo>
                  <a:pt x="0" y="47841"/>
                  <a:pt x="3136" y="52178"/>
                  <a:pt x="6872" y="54513"/>
                </a:cubicBezTo>
                <a:cubicBezTo>
                  <a:pt x="11313" y="57277"/>
                  <a:pt x="16556" y="58167"/>
                  <a:pt x="21833" y="58167"/>
                </a:cubicBezTo>
                <a:cubicBezTo>
                  <a:pt x="24008" y="58167"/>
                  <a:pt x="26188" y="58016"/>
                  <a:pt x="28320" y="57782"/>
                </a:cubicBezTo>
                <a:cubicBezTo>
                  <a:pt x="34278" y="57132"/>
                  <a:pt x="40236" y="55932"/>
                  <a:pt x="46158" y="55932"/>
                </a:cubicBezTo>
                <a:cubicBezTo>
                  <a:pt x="47531" y="55932"/>
                  <a:pt x="48901" y="55997"/>
                  <a:pt x="50269" y="56147"/>
                </a:cubicBezTo>
                <a:cubicBezTo>
                  <a:pt x="62411" y="57448"/>
                  <a:pt x="73353" y="65154"/>
                  <a:pt x="85528" y="65588"/>
                </a:cubicBezTo>
                <a:cubicBezTo>
                  <a:pt x="85878" y="65599"/>
                  <a:pt x="86227" y="65605"/>
                  <a:pt x="86575" y="65605"/>
                </a:cubicBezTo>
                <a:cubicBezTo>
                  <a:pt x="100875" y="65605"/>
                  <a:pt x="113964" y="55814"/>
                  <a:pt x="128325" y="55814"/>
                </a:cubicBezTo>
                <a:cubicBezTo>
                  <a:pt x="138972" y="55814"/>
                  <a:pt x="149050" y="61170"/>
                  <a:pt x="159608" y="61170"/>
                </a:cubicBezTo>
                <a:cubicBezTo>
                  <a:pt x="160198" y="61170"/>
                  <a:pt x="160789" y="61153"/>
                  <a:pt x="161382" y="61118"/>
                </a:cubicBezTo>
                <a:cubicBezTo>
                  <a:pt x="163584" y="60984"/>
                  <a:pt x="165819" y="60584"/>
                  <a:pt x="167487" y="59250"/>
                </a:cubicBezTo>
                <a:cubicBezTo>
                  <a:pt x="168687" y="58282"/>
                  <a:pt x="169521" y="56981"/>
                  <a:pt x="170255" y="55614"/>
                </a:cubicBezTo>
                <a:cubicBezTo>
                  <a:pt x="172924" y="50477"/>
                  <a:pt x="173958" y="44572"/>
                  <a:pt x="173191" y="38835"/>
                </a:cubicBezTo>
                <a:cubicBezTo>
                  <a:pt x="172423" y="32731"/>
                  <a:pt x="169588" y="26626"/>
                  <a:pt x="170956" y="20589"/>
                </a:cubicBezTo>
                <a:cubicBezTo>
                  <a:pt x="171923" y="16252"/>
                  <a:pt x="177427" y="10048"/>
                  <a:pt x="176126" y="5478"/>
                </a:cubicBezTo>
                <a:cubicBezTo>
                  <a:pt x="174792" y="975"/>
                  <a:pt x="167453" y="608"/>
                  <a:pt x="163584" y="241"/>
                </a:cubicBezTo>
                <a:cubicBezTo>
                  <a:pt x="162036" y="100"/>
                  <a:pt x="160476" y="1"/>
                  <a:pt x="15892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3"/>
          <p:cNvSpPr/>
          <p:nvPr/>
        </p:nvSpPr>
        <p:spPr>
          <a:xfrm flipH="1">
            <a:off x="7526300" y="152700"/>
            <a:ext cx="1617700" cy="310000"/>
          </a:xfrm>
          <a:custGeom>
            <a:avLst/>
            <a:gdLst/>
            <a:ahLst/>
            <a:cxnLst/>
            <a:rect l="l" t="t" r="r" b="b"/>
            <a:pathLst>
              <a:path w="64708" h="12400" extrusionOk="0">
                <a:moveTo>
                  <a:pt x="24594" y="0"/>
                </a:moveTo>
                <a:cubicBezTo>
                  <a:pt x="23235" y="0"/>
                  <a:pt x="21887" y="428"/>
                  <a:pt x="20605" y="989"/>
                </a:cubicBezTo>
                <a:cubicBezTo>
                  <a:pt x="18645" y="1824"/>
                  <a:pt x="16844" y="2949"/>
                  <a:pt x="15205" y="4299"/>
                </a:cubicBezTo>
                <a:cubicBezTo>
                  <a:pt x="14176" y="5135"/>
                  <a:pt x="13212" y="6067"/>
                  <a:pt x="12730" y="7257"/>
                </a:cubicBezTo>
                <a:cubicBezTo>
                  <a:pt x="12537" y="7771"/>
                  <a:pt x="12409" y="8350"/>
                  <a:pt x="12087" y="8800"/>
                </a:cubicBezTo>
                <a:cubicBezTo>
                  <a:pt x="11639" y="9373"/>
                  <a:pt x="10932" y="9607"/>
                  <a:pt x="10187" y="9607"/>
                </a:cubicBezTo>
                <a:cubicBezTo>
                  <a:pt x="9596" y="9607"/>
                  <a:pt x="8981" y="9459"/>
                  <a:pt x="8455" y="9218"/>
                </a:cubicBezTo>
                <a:cubicBezTo>
                  <a:pt x="7233" y="8703"/>
                  <a:pt x="6140" y="7835"/>
                  <a:pt x="4822" y="7610"/>
                </a:cubicBezTo>
                <a:cubicBezTo>
                  <a:pt x="4585" y="7572"/>
                  <a:pt x="4360" y="7554"/>
                  <a:pt x="4146" y="7554"/>
                </a:cubicBezTo>
                <a:cubicBezTo>
                  <a:pt x="1627" y="7554"/>
                  <a:pt x="623" y="10044"/>
                  <a:pt x="1" y="12207"/>
                </a:cubicBezTo>
                <a:lnTo>
                  <a:pt x="62393" y="12207"/>
                </a:lnTo>
                <a:cubicBezTo>
                  <a:pt x="63165" y="12207"/>
                  <a:pt x="63968" y="12207"/>
                  <a:pt x="64708" y="12400"/>
                </a:cubicBezTo>
                <a:cubicBezTo>
                  <a:pt x="63185" y="11258"/>
                  <a:pt x="61529" y="10116"/>
                  <a:pt x="59715" y="10116"/>
                </a:cubicBezTo>
                <a:cubicBezTo>
                  <a:pt x="59538" y="10116"/>
                  <a:pt x="59359" y="10127"/>
                  <a:pt x="59179" y="10150"/>
                </a:cubicBezTo>
                <a:cubicBezTo>
                  <a:pt x="58452" y="10233"/>
                  <a:pt x="57684" y="10517"/>
                  <a:pt x="56981" y="10517"/>
                </a:cubicBezTo>
                <a:cubicBezTo>
                  <a:pt x="56596" y="10517"/>
                  <a:pt x="56230" y="10432"/>
                  <a:pt x="55900" y="10182"/>
                </a:cubicBezTo>
                <a:cubicBezTo>
                  <a:pt x="55611" y="9957"/>
                  <a:pt x="55418" y="9635"/>
                  <a:pt x="55161" y="9314"/>
                </a:cubicBezTo>
                <a:cubicBezTo>
                  <a:pt x="54073" y="7898"/>
                  <a:pt x="52190" y="7417"/>
                  <a:pt x="50325" y="7417"/>
                </a:cubicBezTo>
                <a:cubicBezTo>
                  <a:pt x="49820" y="7417"/>
                  <a:pt x="49315" y="7452"/>
                  <a:pt x="48828" y="7514"/>
                </a:cubicBezTo>
                <a:cubicBezTo>
                  <a:pt x="46771" y="7739"/>
                  <a:pt x="44810" y="8253"/>
                  <a:pt x="42946" y="9057"/>
                </a:cubicBezTo>
                <a:cubicBezTo>
                  <a:pt x="41789" y="9603"/>
                  <a:pt x="40631" y="10182"/>
                  <a:pt x="39346" y="10310"/>
                </a:cubicBezTo>
                <a:cubicBezTo>
                  <a:pt x="39203" y="10323"/>
                  <a:pt x="39062" y="10329"/>
                  <a:pt x="38922" y="10329"/>
                </a:cubicBezTo>
                <a:cubicBezTo>
                  <a:pt x="36128" y="10329"/>
                  <a:pt x="33859" y="7945"/>
                  <a:pt x="32145" y="5649"/>
                </a:cubicBezTo>
                <a:cubicBezTo>
                  <a:pt x="30377" y="3239"/>
                  <a:pt x="28416" y="539"/>
                  <a:pt x="25427" y="56"/>
                </a:cubicBezTo>
                <a:cubicBezTo>
                  <a:pt x="25149" y="18"/>
                  <a:pt x="24871" y="0"/>
                  <a:pt x="245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3"/>
          <p:cNvSpPr/>
          <p:nvPr/>
        </p:nvSpPr>
        <p:spPr>
          <a:xfrm flipH="1">
            <a:off x="134688" y="462688"/>
            <a:ext cx="880675" cy="222875"/>
          </a:xfrm>
          <a:custGeom>
            <a:avLst/>
            <a:gdLst/>
            <a:ahLst/>
            <a:cxnLst/>
            <a:rect l="l" t="t" r="r" b="b"/>
            <a:pathLst>
              <a:path w="35227" h="8915" extrusionOk="0">
                <a:moveTo>
                  <a:pt x="18723" y="1"/>
                </a:moveTo>
                <a:cubicBezTo>
                  <a:pt x="17652" y="1"/>
                  <a:pt x="16620" y="579"/>
                  <a:pt x="15783" y="1297"/>
                </a:cubicBezTo>
                <a:cubicBezTo>
                  <a:pt x="14916" y="2036"/>
                  <a:pt x="14208" y="3000"/>
                  <a:pt x="13469" y="3932"/>
                </a:cubicBezTo>
                <a:cubicBezTo>
                  <a:pt x="13180" y="4286"/>
                  <a:pt x="12826" y="4672"/>
                  <a:pt x="12376" y="4768"/>
                </a:cubicBezTo>
                <a:cubicBezTo>
                  <a:pt x="12262" y="4797"/>
                  <a:pt x="12149" y="4809"/>
                  <a:pt x="12035" y="4809"/>
                </a:cubicBezTo>
                <a:cubicBezTo>
                  <a:pt x="11506" y="4809"/>
                  <a:pt x="10977" y="4541"/>
                  <a:pt x="10447" y="4382"/>
                </a:cubicBezTo>
                <a:cubicBezTo>
                  <a:pt x="10049" y="4240"/>
                  <a:pt x="9620" y="4171"/>
                  <a:pt x="9193" y="4171"/>
                </a:cubicBezTo>
                <a:cubicBezTo>
                  <a:pt x="7793" y="4171"/>
                  <a:pt x="6403" y="4910"/>
                  <a:pt x="6108" y="6215"/>
                </a:cubicBezTo>
                <a:cubicBezTo>
                  <a:pt x="5650" y="6066"/>
                  <a:pt x="5158" y="5996"/>
                  <a:pt x="4659" y="5996"/>
                </a:cubicBezTo>
                <a:cubicBezTo>
                  <a:pt x="2671" y="5996"/>
                  <a:pt x="566" y="7116"/>
                  <a:pt x="0" y="8915"/>
                </a:cubicBezTo>
                <a:lnTo>
                  <a:pt x="34909" y="8915"/>
                </a:lnTo>
                <a:cubicBezTo>
                  <a:pt x="35226" y="7446"/>
                  <a:pt x="33788" y="5926"/>
                  <a:pt x="32330" y="5926"/>
                </a:cubicBezTo>
                <a:cubicBezTo>
                  <a:pt x="32160" y="5926"/>
                  <a:pt x="31991" y="5946"/>
                  <a:pt x="31823" y="5990"/>
                </a:cubicBezTo>
                <a:cubicBezTo>
                  <a:pt x="30910" y="6210"/>
                  <a:pt x="30119" y="6987"/>
                  <a:pt x="29180" y="6987"/>
                </a:cubicBezTo>
                <a:cubicBezTo>
                  <a:pt x="29161" y="6987"/>
                  <a:pt x="29142" y="6987"/>
                  <a:pt x="29123" y="6986"/>
                </a:cubicBezTo>
                <a:cubicBezTo>
                  <a:pt x="28513" y="6986"/>
                  <a:pt x="27998" y="6665"/>
                  <a:pt x="27516" y="6343"/>
                </a:cubicBezTo>
                <a:cubicBezTo>
                  <a:pt x="26070" y="5411"/>
                  <a:pt x="24752" y="4350"/>
                  <a:pt x="23595" y="3129"/>
                </a:cubicBezTo>
                <a:cubicBezTo>
                  <a:pt x="22244" y="1779"/>
                  <a:pt x="20862" y="75"/>
                  <a:pt x="18966" y="11"/>
                </a:cubicBezTo>
                <a:cubicBezTo>
                  <a:pt x="18885" y="4"/>
                  <a:pt x="18804" y="1"/>
                  <a:pt x="187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3"/>
          <p:cNvSpPr txBox="1">
            <a:spLocks noGrp="1"/>
          </p:cNvSpPr>
          <p:nvPr>
            <p:ph type="title"/>
          </p:nvPr>
        </p:nvSpPr>
        <p:spPr>
          <a:xfrm>
            <a:off x="713225" y="1018950"/>
            <a:ext cx="3858900" cy="227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2">
  <p:cSld name="CUSTOM_9_1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"/>
          <p:cNvSpPr/>
          <p:nvPr/>
        </p:nvSpPr>
        <p:spPr>
          <a:xfrm rot="10800000">
            <a:off x="5415881" y="3384833"/>
            <a:ext cx="5119595" cy="2126655"/>
          </a:xfrm>
          <a:custGeom>
            <a:avLst/>
            <a:gdLst/>
            <a:ahLst/>
            <a:cxnLst/>
            <a:rect l="l" t="t" r="r" b="b"/>
            <a:pathLst>
              <a:path w="109358" h="65325" extrusionOk="0">
                <a:moveTo>
                  <a:pt x="0" y="50845"/>
                </a:moveTo>
                <a:cubicBezTo>
                  <a:pt x="0" y="50845"/>
                  <a:pt x="12451" y="65325"/>
                  <a:pt x="29331" y="56615"/>
                </a:cubicBezTo>
                <a:cubicBezTo>
                  <a:pt x="41893" y="50157"/>
                  <a:pt x="34579" y="33761"/>
                  <a:pt x="41204" y="20845"/>
                </a:cubicBezTo>
                <a:cubicBezTo>
                  <a:pt x="47830" y="7929"/>
                  <a:pt x="63426" y="10795"/>
                  <a:pt x="72601" y="22241"/>
                </a:cubicBezTo>
                <a:cubicBezTo>
                  <a:pt x="83767" y="36180"/>
                  <a:pt x="109357" y="29480"/>
                  <a:pt x="108892" y="1"/>
                </a:cubicBezTo>
                <a:lnTo>
                  <a:pt x="0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4"/>
          <p:cNvSpPr/>
          <p:nvPr/>
        </p:nvSpPr>
        <p:spPr>
          <a:xfrm rot="10800000" flipH="1">
            <a:off x="-2064134" y="-520388"/>
            <a:ext cx="13272268" cy="2257201"/>
          </a:xfrm>
          <a:custGeom>
            <a:avLst/>
            <a:gdLst/>
            <a:ahLst/>
            <a:cxnLst/>
            <a:rect l="l" t="t" r="r" b="b"/>
            <a:pathLst>
              <a:path w="203789" h="69335" extrusionOk="0">
                <a:moveTo>
                  <a:pt x="172317" y="1"/>
                </a:moveTo>
                <a:cubicBezTo>
                  <a:pt x="159938" y="1"/>
                  <a:pt x="151290" y="8761"/>
                  <a:pt x="153912" y="26325"/>
                </a:cubicBezTo>
                <a:cubicBezTo>
                  <a:pt x="155535" y="37128"/>
                  <a:pt x="149594" y="41109"/>
                  <a:pt x="141160" y="41109"/>
                </a:cubicBezTo>
                <a:cubicBezTo>
                  <a:pt x="133061" y="41109"/>
                  <a:pt x="122662" y="37438"/>
                  <a:pt x="114457" y="32615"/>
                </a:cubicBezTo>
                <a:cubicBezTo>
                  <a:pt x="108557" y="29147"/>
                  <a:pt x="102960" y="27661"/>
                  <a:pt x="97863" y="27661"/>
                </a:cubicBezTo>
                <a:cubicBezTo>
                  <a:pt x="88491" y="27661"/>
                  <a:pt x="80813" y="32688"/>
                  <a:pt x="76063" y="39668"/>
                </a:cubicBezTo>
                <a:cubicBezTo>
                  <a:pt x="72714" y="44612"/>
                  <a:pt x="66870" y="47709"/>
                  <a:pt x="60247" y="47709"/>
                </a:cubicBezTo>
                <a:cubicBezTo>
                  <a:pt x="52407" y="47709"/>
                  <a:pt x="43474" y="43369"/>
                  <a:pt x="36292" y="32615"/>
                </a:cubicBezTo>
                <a:cubicBezTo>
                  <a:pt x="30414" y="23820"/>
                  <a:pt x="22624" y="21370"/>
                  <a:pt x="15768" y="21370"/>
                </a:cubicBezTo>
                <a:cubicBezTo>
                  <a:pt x="7145" y="21370"/>
                  <a:pt x="1" y="25245"/>
                  <a:pt x="1" y="25245"/>
                </a:cubicBezTo>
                <a:lnTo>
                  <a:pt x="1" y="69334"/>
                </a:lnTo>
                <a:lnTo>
                  <a:pt x="203789" y="69334"/>
                </a:lnTo>
                <a:lnTo>
                  <a:pt x="203789" y="14209"/>
                </a:lnTo>
                <a:cubicBezTo>
                  <a:pt x="203789" y="14209"/>
                  <a:pt x="196810" y="5480"/>
                  <a:pt x="180414" y="1126"/>
                </a:cubicBezTo>
                <a:cubicBezTo>
                  <a:pt x="177599" y="376"/>
                  <a:pt x="174878" y="1"/>
                  <a:pt x="17231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6" name="Google Shape;226;p14"/>
          <p:cNvGrpSpPr/>
          <p:nvPr/>
        </p:nvGrpSpPr>
        <p:grpSpPr>
          <a:xfrm flipH="1">
            <a:off x="-644472" y="3927965"/>
            <a:ext cx="1947310" cy="1947310"/>
            <a:chOff x="624503" y="61115"/>
            <a:chExt cx="1947310" cy="1947310"/>
          </a:xfrm>
        </p:grpSpPr>
        <p:sp>
          <p:nvSpPr>
            <p:cNvPr id="227" name="Google Shape;227;p14"/>
            <p:cNvSpPr/>
            <p:nvPr/>
          </p:nvSpPr>
          <p:spPr>
            <a:xfrm>
              <a:off x="2048296" y="171379"/>
              <a:ext cx="413839" cy="413221"/>
            </a:xfrm>
            <a:custGeom>
              <a:avLst/>
              <a:gdLst/>
              <a:ahLst/>
              <a:cxnLst/>
              <a:rect l="l" t="t" r="r" b="b"/>
              <a:pathLst>
                <a:path w="12712" h="12693" extrusionOk="0">
                  <a:moveTo>
                    <a:pt x="0" y="0"/>
                  </a:moveTo>
                  <a:lnTo>
                    <a:pt x="12712" y="12693"/>
                  </a:lnTo>
                  <a:cubicBezTo>
                    <a:pt x="12600" y="12469"/>
                    <a:pt x="12451" y="12228"/>
                    <a:pt x="12339" y="12004"/>
                  </a:cubicBezTo>
                  <a:lnTo>
                    <a:pt x="726" y="391"/>
                  </a:lnTo>
                  <a:cubicBezTo>
                    <a:pt x="503" y="242"/>
                    <a:pt x="261" y="13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1913778" y="112617"/>
              <a:ext cx="605914" cy="605881"/>
            </a:xfrm>
            <a:custGeom>
              <a:avLst/>
              <a:gdLst/>
              <a:ahLst/>
              <a:cxnLst/>
              <a:rect l="l" t="t" r="r" b="b"/>
              <a:pathLst>
                <a:path w="18612" h="18611" extrusionOk="0">
                  <a:moveTo>
                    <a:pt x="1" y="0"/>
                  </a:moveTo>
                  <a:lnTo>
                    <a:pt x="18612" y="18611"/>
                  </a:lnTo>
                  <a:cubicBezTo>
                    <a:pt x="18556" y="18481"/>
                    <a:pt x="18500" y="18313"/>
                    <a:pt x="18444" y="18127"/>
                  </a:cubicBezTo>
                  <a:lnTo>
                    <a:pt x="503" y="186"/>
                  </a:lnTo>
                  <a:cubicBezTo>
                    <a:pt x="354" y="130"/>
                    <a:pt x="150" y="74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4"/>
            <p:cNvSpPr/>
            <p:nvPr/>
          </p:nvSpPr>
          <p:spPr>
            <a:xfrm>
              <a:off x="1807747" y="84132"/>
              <a:ext cx="742254" cy="742221"/>
            </a:xfrm>
            <a:custGeom>
              <a:avLst/>
              <a:gdLst/>
              <a:ahLst/>
              <a:cxnLst/>
              <a:rect l="l" t="t" r="r" b="b"/>
              <a:pathLst>
                <a:path w="22800" h="22799" extrusionOk="0">
                  <a:moveTo>
                    <a:pt x="1" y="0"/>
                  </a:moveTo>
                  <a:lnTo>
                    <a:pt x="22799" y="22799"/>
                  </a:lnTo>
                  <a:cubicBezTo>
                    <a:pt x="22743" y="22650"/>
                    <a:pt x="22725" y="22519"/>
                    <a:pt x="22706" y="22370"/>
                  </a:cubicBezTo>
                  <a:lnTo>
                    <a:pt x="410" y="93"/>
                  </a:lnTo>
                  <a:cubicBezTo>
                    <a:pt x="280" y="75"/>
                    <a:pt x="131" y="19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4"/>
            <p:cNvSpPr/>
            <p:nvPr/>
          </p:nvSpPr>
          <p:spPr>
            <a:xfrm>
              <a:off x="1715063" y="68375"/>
              <a:ext cx="850076" cy="849458"/>
            </a:xfrm>
            <a:custGeom>
              <a:avLst/>
              <a:gdLst/>
              <a:ahLst/>
              <a:cxnLst/>
              <a:rect l="l" t="t" r="r" b="b"/>
              <a:pathLst>
                <a:path w="26112" h="26093" extrusionOk="0">
                  <a:moveTo>
                    <a:pt x="1" y="0"/>
                  </a:moveTo>
                  <a:lnTo>
                    <a:pt x="26111" y="26093"/>
                  </a:lnTo>
                  <a:cubicBezTo>
                    <a:pt x="26111" y="25981"/>
                    <a:pt x="26093" y="25869"/>
                    <a:pt x="26056" y="25739"/>
                  </a:cubicBezTo>
                  <a:lnTo>
                    <a:pt x="373" y="38"/>
                  </a:lnTo>
                  <a:cubicBezTo>
                    <a:pt x="261" y="19"/>
                    <a:pt x="131" y="19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1632047" y="61115"/>
              <a:ext cx="939147" cy="939114"/>
            </a:xfrm>
            <a:custGeom>
              <a:avLst/>
              <a:gdLst/>
              <a:ahLst/>
              <a:cxnLst/>
              <a:rect l="l" t="t" r="r" b="b"/>
              <a:pathLst>
                <a:path w="28848" h="28847" extrusionOk="0">
                  <a:moveTo>
                    <a:pt x="1" y="0"/>
                  </a:moveTo>
                  <a:lnTo>
                    <a:pt x="28848" y="28847"/>
                  </a:lnTo>
                  <a:lnTo>
                    <a:pt x="28848" y="28549"/>
                  </a:lnTo>
                  <a:lnTo>
                    <a:pt x="354" y="37"/>
                  </a:lnTo>
                  <a:cubicBezTo>
                    <a:pt x="224" y="37"/>
                    <a:pt x="113" y="3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1555706" y="62320"/>
              <a:ext cx="1016107" cy="1016074"/>
            </a:xfrm>
            <a:custGeom>
              <a:avLst/>
              <a:gdLst/>
              <a:ahLst/>
              <a:cxnLst/>
              <a:rect l="l" t="t" r="r" b="b"/>
              <a:pathLst>
                <a:path w="31212" h="31211" extrusionOk="0">
                  <a:moveTo>
                    <a:pt x="317" y="0"/>
                  </a:moveTo>
                  <a:cubicBezTo>
                    <a:pt x="206" y="0"/>
                    <a:pt x="113" y="0"/>
                    <a:pt x="1" y="19"/>
                  </a:cubicBezTo>
                  <a:lnTo>
                    <a:pt x="31193" y="31211"/>
                  </a:lnTo>
                  <a:cubicBezTo>
                    <a:pt x="31193" y="31099"/>
                    <a:pt x="31211" y="30987"/>
                    <a:pt x="31211" y="30894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4"/>
            <p:cNvSpPr/>
            <p:nvPr/>
          </p:nvSpPr>
          <p:spPr>
            <a:xfrm>
              <a:off x="1484215" y="66552"/>
              <a:ext cx="1082128" cy="1081510"/>
            </a:xfrm>
            <a:custGeom>
              <a:avLst/>
              <a:gdLst/>
              <a:ahLst/>
              <a:cxnLst/>
              <a:rect l="l" t="t" r="r" b="b"/>
              <a:pathLst>
                <a:path w="33240" h="33221" extrusionOk="0">
                  <a:moveTo>
                    <a:pt x="299" y="1"/>
                  </a:moveTo>
                  <a:cubicBezTo>
                    <a:pt x="206" y="1"/>
                    <a:pt x="112" y="19"/>
                    <a:pt x="1" y="19"/>
                  </a:cubicBezTo>
                  <a:lnTo>
                    <a:pt x="33202" y="33221"/>
                  </a:lnTo>
                  <a:cubicBezTo>
                    <a:pt x="33221" y="33146"/>
                    <a:pt x="33240" y="33053"/>
                    <a:pt x="33240" y="32942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4"/>
            <p:cNvSpPr/>
            <p:nvPr/>
          </p:nvSpPr>
          <p:spPr>
            <a:xfrm>
              <a:off x="1417575" y="76254"/>
              <a:ext cx="1139685" cy="1139067"/>
            </a:xfrm>
            <a:custGeom>
              <a:avLst/>
              <a:gdLst/>
              <a:ahLst/>
              <a:cxnLst/>
              <a:rect l="l" t="t" r="r" b="b"/>
              <a:pathLst>
                <a:path w="35008" h="34989" extrusionOk="0">
                  <a:moveTo>
                    <a:pt x="280" y="0"/>
                  </a:moveTo>
                  <a:cubicBezTo>
                    <a:pt x="187" y="38"/>
                    <a:pt x="94" y="56"/>
                    <a:pt x="1" y="56"/>
                  </a:cubicBezTo>
                  <a:lnTo>
                    <a:pt x="34952" y="34989"/>
                  </a:lnTo>
                  <a:lnTo>
                    <a:pt x="35008" y="34709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1355786" y="90187"/>
              <a:ext cx="1188160" cy="1188160"/>
            </a:xfrm>
            <a:custGeom>
              <a:avLst/>
              <a:gdLst/>
              <a:ahLst/>
              <a:cxnLst/>
              <a:rect l="l" t="t" r="r" b="b"/>
              <a:pathLst>
                <a:path w="36497" h="36497" extrusionOk="0">
                  <a:moveTo>
                    <a:pt x="242" y="0"/>
                  </a:moveTo>
                  <a:cubicBezTo>
                    <a:pt x="149" y="19"/>
                    <a:pt x="56" y="38"/>
                    <a:pt x="0" y="75"/>
                  </a:cubicBezTo>
                  <a:lnTo>
                    <a:pt x="36422" y="36496"/>
                  </a:lnTo>
                  <a:cubicBezTo>
                    <a:pt x="36440" y="36403"/>
                    <a:pt x="36477" y="36310"/>
                    <a:pt x="36496" y="36236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1295787" y="106530"/>
              <a:ext cx="1231165" cy="1230579"/>
            </a:xfrm>
            <a:custGeom>
              <a:avLst/>
              <a:gdLst/>
              <a:ahLst/>
              <a:cxnLst/>
              <a:rect l="l" t="t" r="r" b="b"/>
              <a:pathLst>
                <a:path w="37818" h="37800" extrusionOk="0">
                  <a:moveTo>
                    <a:pt x="261" y="1"/>
                  </a:moveTo>
                  <a:cubicBezTo>
                    <a:pt x="168" y="38"/>
                    <a:pt x="94" y="57"/>
                    <a:pt x="1" y="75"/>
                  </a:cubicBezTo>
                  <a:lnTo>
                    <a:pt x="37725" y="37799"/>
                  </a:lnTo>
                  <a:cubicBezTo>
                    <a:pt x="37762" y="37744"/>
                    <a:pt x="37781" y="37651"/>
                    <a:pt x="37818" y="37576"/>
                  </a:cubicBezTo>
                  <a:lnTo>
                    <a:pt x="26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1239467" y="126551"/>
              <a:ext cx="1267496" cy="1266910"/>
            </a:xfrm>
            <a:custGeom>
              <a:avLst/>
              <a:gdLst/>
              <a:ahLst/>
              <a:cxnLst/>
              <a:rect l="l" t="t" r="r" b="b"/>
              <a:pathLst>
                <a:path w="38934" h="38916" extrusionOk="0">
                  <a:moveTo>
                    <a:pt x="242" y="0"/>
                  </a:moveTo>
                  <a:cubicBezTo>
                    <a:pt x="168" y="19"/>
                    <a:pt x="75" y="75"/>
                    <a:pt x="0" y="93"/>
                  </a:cubicBezTo>
                  <a:lnTo>
                    <a:pt x="38841" y="38915"/>
                  </a:lnTo>
                  <a:cubicBezTo>
                    <a:pt x="38878" y="38841"/>
                    <a:pt x="38897" y="38785"/>
                    <a:pt x="38934" y="387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1186142" y="148949"/>
              <a:ext cx="1297805" cy="1299042"/>
            </a:xfrm>
            <a:custGeom>
              <a:avLst/>
              <a:gdLst/>
              <a:ahLst/>
              <a:cxnLst/>
              <a:rect l="l" t="t" r="r" b="b"/>
              <a:pathLst>
                <a:path w="39865" h="39903" extrusionOk="0">
                  <a:moveTo>
                    <a:pt x="224" y="1"/>
                  </a:moveTo>
                  <a:cubicBezTo>
                    <a:pt x="149" y="38"/>
                    <a:pt x="93" y="75"/>
                    <a:pt x="0" y="131"/>
                  </a:cubicBezTo>
                  <a:lnTo>
                    <a:pt x="39772" y="39902"/>
                  </a:lnTo>
                  <a:cubicBezTo>
                    <a:pt x="39790" y="39809"/>
                    <a:pt x="39846" y="39735"/>
                    <a:pt x="39865" y="39679"/>
                  </a:cubicBezTo>
                  <a:lnTo>
                    <a:pt x="224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1135258" y="174993"/>
              <a:ext cx="1323849" cy="1323882"/>
            </a:xfrm>
            <a:custGeom>
              <a:avLst/>
              <a:gdLst/>
              <a:ahLst/>
              <a:cxnLst/>
              <a:rect l="l" t="t" r="r" b="b"/>
              <a:pathLst>
                <a:path w="40665" h="40666" extrusionOk="0">
                  <a:moveTo>
                    <a:pt x="205" y="1"/>
                  </a:moveTo>
                  <a:cubicBezTo>
                    <a:pt x="130" y="38"/>
                    <a:pt x="74" y="75"/>
                    <a:pt x="0" y="113"/>
                  </a:cubicBezTo>
                  <a:lnTo>
                    <a:pt x="40553" y="40665"/>
                  </a:lnTo>
                  <a:cubicBezTo>
                    <a:pt x="40572" y="40591"/>
                    <a:pt x="40609" y="40517"/>
                    <a:pt x="40665" y="40461"/>
                  </a:cubicBez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1086165" y="202893"/>
              <a:ext cx="1345075" cy="1344456"/>
            </a:xfrm>
            <a:custGeom>
              <a:avLst/>
              <a:gdLst/>
              <a:ahLst/>
              <a:cxnLst/>
              <a:rect l="l" t="t" r="r" b="b"/>
              <a:pathLst>
                <a:path w="41317" h="41298" extrusionOk="0">
                  <a:moveTo>
                    <a:pt x="205" y="0"/>
                  </a:moveTo>
                  <a:cubicBezTo>
                    <a:pt x="131" y="56"/>
                    <a:pt x="56" y="93"/>
                    <a:pt x="1" y="112"/>
                  </a:cubicBezTo>
                  <a:lnTo>
                    <a:pt x="41168" y="41297"/>
                  </a:lnTo>
                  <a:lnTo>
                    <a:pt x="41316" y="41093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1040132" y="233169"/>
              <a:ext cx="1360799" cy="1360832"/>
            </a:xfrm>
            <a:custGeom>
              <a:avLst/>
              <a:gdLst/>
              <a:ahLst/>
              <a:cxnLst/>
              <a:rect l="l" t="t" r="r" b="b"/>
              <a:pathLst>
                <a:path w="41800" h="41801" extrusionOk="0">
                  <a:moveTo>
                    <a:pt x="205" y="1"/>
                  </a:moveTo>
                  <a:cubicBezTo>
                    <a:pt x="130" y="56"/>
                    <a:pt x="56" y="94"/>
                    <a:pt x="0" y="131"/>
                  </a:cubicBezTo>
                  <a:lnTo>
                    <a:pt x="41670" y="41800"/>
                  </a:lnTo>
                  <a:cubicBezTo>
                    <a:pt x="41707" y="41707"/>
                    <a:pt x="41744" y="41651"/>
                    <a:pt x="41800" y="41596"/>
                  </a:cubicBez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4"/>
            <p:cNvSpPr/>
            <p:nvPr/>
          </p:nvSpPr>
          <p:spPr>
            <a:xfrm>
              <a:off x="995890" y="265268"/>
              <a:ext cx="1372323" cy="1372356"/>
            </a:xfrm>
            <a:custGeom>
              <a:avLst/>
              <a:gdLst/>
              <a:ahLst/>
              <a:cxnLst/>
              <a:rect l="l" t="t" r="r" b="b"/>
              <a:pathLst>
                <a:path w="42154" h="42155" extrusionOk="0">
                  <a:moveTo>
                    <a:pt x="187" y="1"/>
                  </a:moveTo>
                  <a:cubicBezTo>
                    <a:pt x="112" y="38"/>
                    <a:pt x="75" y="94"/>
                    <a:pt x="1" y="131"/>
                  </a:cubicBezTo>
                  <a:lnTo>
                    <a:pt x="42005" y="42154"/>
                  </a:lnTo>
                  <a:cubicBezTo>
                    <a:pt x="42061" y="42080"/>
                    <a:pt x="42098" y="42024"/>
                    <a:pt x="42154" y="41968"/>
                  </a:cubicBezTo>
                  <a:lnTo>
                    <a:pt x="187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954676" y="299809"/>
              <a:ext cx="1379616" cy="1380234"/>
            </a:xfrm>
            <a:custGeom>
              <a:avLst/>
              <a:gdLst/>
              <a:ahLst/>
              <a:cxnLst/>
              <a:rect l="l" t="t" r="r" b="b"/>
              <a:pathLst>
                <a:path w="42378" h="42397" extrusionOk="0">
                  <a:moveTo>
                    <a:pt x="168" y="1"/>
                  </a:moveTo>
                  <a:cubicBezTo>
                    <a:pt x="94" y="57"/>
                    <a:pt x="57" y="94"/>
                    <a:pt x="1" y="168"/>
                  </a:cubicBezTo>
                  <a:lnTo>
                    <a:pt x="42229" y="42396"/>
                  </a:lnTo>
                  <a:cubicBezTo>
                    <a:pt x="42247" y="42322"/>
                    <a:pt x="42303" y="42247"/>
                    <a:pt x="42378" y="42210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4"/>
            <p:cNvSpPr/>
            <p:nvPr/>
          </p:nvSpPr>
          <p:spPr>
            <a:xfrm>
              <a:off x="914698" y="336791"/>
              <a:ext cx="1382025" cy="1382611"/>
            </a:xfrm>
            <a:custGeom>
              <a:avLst/>
              <a:gdLst/>
              <a:ahLst/>
              <a:cxnLst/>
              <a:rect l="l" t="t" r="r" b="b"/>
              <a:pathLst>
                <a:path w="42452" h="42470" extrusionOk="0">
                  <a:moveTo>
                    <a:pt x="168" y="0"/>
                  </a:moveTo>
                  <a:lnTo>
                    <a:pt x="1" y="168"/>
                  </a:lnTo>
                  <a:lnTo>
                    <a:pt x="42303" y="42470"/>
                  </a:lnTo>
                  <a:cubicBezTo>
                    <a:pt x="42340" y="42395"/>
                    <a:pt x="42415" y="42340"/>
                    <a:pt x="42452" y="42284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877130" y="375564"/>
              <a:ext cx="1381439" cy="1380820"/>
            </a:xfrm>
            <a:custGeom>
              <a:avLst/>
              <a:gdLst/>
              <a:ahLst/>
              <a:cxnLst/>
              <a:rect l="l" t="t" r="r" b="b"/>
              <a:pathLst>
                <a:path w="42434" h="42415" extrusionOk="0">
                  <a:moveTo>
                    <a:pt x="150" y="0"/>
                  </a:moveTo>
                  <a:lnTo>
                    <a:pt x="1" y="168"/>
                  </a:lnTo>
                  <a:lnTo>
                    <a:pt x="42247" y="42414"/>
                  </a:lnTo>
                  <a:cubicBezTo>
                    <a:pt x="42303" y="42358"/>
                    <a:pt x="42359" y="42321"/>
                    <a:pt x="42433" y="42247"/>
                  </a:cubicBezTo>
                  <a:lnTo>
                    <a:pt x="15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842003" y="416746"/>
              <a:ext cx="1375351" cy="1374765"/>
            </a:xfrm>
            <a:custGeom>
              <a:avLst/>
              <a:gdLst/>
              <a:ahLst/>
              <a:cxnLst/>
              <a:rect l="l" t="t" r="r" b="b"/>
              <a:pathLst>
                <a:path w="42247" h="42229" extrusionOk="0">
                  <a:moveTo>
                    <a:pt x="149" y="1"/>
                  </a:moveTo>
                  <a:cubicBezTo>
                    <a:pt x="93" y="56"/>
                    <a:pt x="56" y="112"/>
                    <a:pt x="0" y="187"/>
                  </a:cubicBezTo>
                  <a:lnTo>
                    <a:pt x="42061" y="42228"/>
                  </a:lnTo>
                  <a:cubicBezTo>
                    <a:pt x="42117" y="42191"/>
                    <a:pt x="42172" y="42154"/>
                    <a:pt x="42247" y="42098"/>
                  </a:cubicBezTo>
                  <a:lnTo>
                    <a:pt x="149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808666" y="459751"/>
              <a:ext cx="1365682" cy="1365682"/>
            </a:xfrm>
            <a:custGeom>
              <a:avLst/>
              <a:gdLst/>
              <a:ahLst/>
              <a:cxnLst/>
              <a:rect l="l" t="t" r="r" b="b"/>
              <a:pathLst>
                <a:path w="41950" h="41950" extrusionOk="0">
                  <a:moveTo>
                    <a:pt x="150" y="1"/>
                  </a:moveTo>
                  <a:cubicBezTo>
                    <a:pt x="94" y="75"/>
                    <a:pt x="57" y="113"/>
                    <a:pt x="1" y="187"/>
                  </a:cubicBezTo>
                  <a:lnTo>
                    <a:pt x="41763" y="41950"/>
                  </a:lnTo>
                  <a:cubicBezTo>
                    <a:pt x="41801" y="41894"/>
                    <a:pt x="41875" y="41838"/>
                    <a:pt x="41950" y="41801"/>
                  </a:cubicBezTo>
                  <a:lnTo>
                    <a:pt x="15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777186" y="505198"/>
              <a:ext cx="1351716" cy="1351749"/>
            </a:xfrm>
            <a:custGeom>
              <a:avLst/>
              <a:gdLst/>
              <a:ahLst/>
              <a:cxnLst/>
              <a:rect l="l" t="t" r="r" b="b"/>
              <a:pathLst>
                <a:path w="41521" h="41522" extrusionOk="0">
                  <a:moveTo>
                    <a:pt x="130" y="1"/>
                  </a:moveTo>
                  <a:lnTo>
                    <a:pt x="0" y="206"/>
                  </a:lnTo>
                  <a:lnTo>
                    <a:pt x="41316" y="41521"/>
                  </a:lnTo>
                  <a:cubicBezTo>
                    <a:pt x="41372" y="41447"/>
                    <a:pt x="41446" y="41410"/>
                    <a:pt x="41521" y="41354"/>
                  </a:cubicBezTo>
                  <a:lnTo>
                    <a:pt x="13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748700" y="553087"/>
              <a:ext cx="1332346" cy="1331727"/>
            </a:xfrm>
            <a:custGeom>
              <a:avLst/>
              <a:gdLst/>
              <a:ahLst/>
              <a:cxnLst/>
              <a:rect l="l" t="t" r="r" b="b"/>
              <a:pathLst>
                <a:path w="40926" h="40907" extrusionOk="0">
                  <a:moveTo>
                    <a:pt x="131" y="0"/>
                  </a:moveTo>
                  <a:cubicBezTo>
                    <a:pt x="75" y="56"/>
                    <a:pt x="56" y="130"/>
                    <a:pt x="0" y="205"/>
                  </a:cubicBezTo>
                  <a:lnTo>
                    <a:pt x="40721" y="40907"/>
                  </a:lnTo>
                  <a:cubicBezTo>
                    <a:pt x="40795" y="40869"/>
                    <a:pt x="40851" y="40813"/>
                    <a:pt x="40925" y="40795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722656" y="602766"/>
              <a:ext cx="1308711" cy="1308092"/>
            </a:xfrm>
            <a:custGeom>
              <a:avLst/>
              <a:gdLst/>
              <a:ahLst/>
              <a:cxnLst/>
              <a:rect l="l" t="t" r="r" b="b"/>
              <a:pathLst>
                <a:path w="40200" h="40181" extrusionOk="0">
                  <a:moveTo>
                    <a:pt x="112" y="0"/>
                  </a:moveTo>
                  <a:cubicBezTo>
                    <a:pt x="56" y="75"/>
                    <a:pt x="37" y="149"/>
                    <a:pt x="0" y="205"/>
                  </a:cubicBezTo>
                  <a:lnTo>
                    <a:pt x="39957" y="40181"/>
                  </a:lnTo>
                  <a:cubicBezTo>
                    <a:pt x="40032" y="40162"/>
                    <a:pt x="40125" y="40125"/>
                    <a:pt x="40199" y="40088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699021" y="654854"/>
              <a:ext cx="1279021" cy="1280258"/>
            </a:xfrm>
            <a:custGeom>
              <a:avLst/>
              <a:gdLst/>
              <a:ahLst/>
              <a:cxnLst/>
              <a:rect l="l" t="t" r="r" b="b"/>
              <a:pathLst>
                <a:path w="39288" h="39326" extrusionOk="0">
                  <a:moveTo>
                    <a:pt x="93" y="1"/>
                  </a:moveTo>
                  <a:cubicBezTo>
                    <a:pt x="75" y="75"/>
                    <a:pt x="19" y="168"/>
                    <a:pt x="0" y="243"/>
                  </a:cubicBezTo>
                  <a:lnTo>
                    <a:pt x="39083" y="39325"/>
                  </a:lnTo>
                  <a:cubicBezTo>
                    <a:pt x="39157" y="39307"/>
                    <a:pt x="39213" y="39251"/>
                    <a:pt x="39288" y="39232"/>
                  </a:cubicBezTo>
                  <a:lnTo>
                    <a:pt x="93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677209" y="710588"/>
              <a:ext cx="1245717" cy="1245099"/>
            </a:xfrm>
            <a:custGeom>
              <a:avLst/>
              <a:gdLst/>
              <a:ahLst/>
              <a:cxnLst/>
              <a:rect l="l" t="t" r="r" b="b"/>
              <a:pathLst>
                <a:path w="38265" h="38246" extrusionOk="0">
                  <a:moveTo>
                    <a:pt x="93" y="1"/>
                  </a:moveTo>
                  <a:cubicBezTo>
                    <a:pt x="56" y="57"/>
                    <a:pt x="37" y="150"/>
                    <a:pt x="0" y="224"/>
                  </a:cubicBezTo>
                  <a:lnTo>
                    <a:pt x="38003" y="38246"/>
                  </a:lnTo>
                  <a:cubicBezTo>
                    <a:pt x="38097" y="38246"/>
                    <a:pt x="38190" y="38190"/>
                    <a:pt x="38264" y="38172"/>
                  </a:cubicBezTo>
                  <a:lnTo>
                    <a:pt x="93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4"/>
            <p:cNvSpPr/>
            <p:nvPr/>
          </p:nvSpPr>
          <p:spPr>
            <a:xfrm>
              <a:off x="659630" y="768764"/>
              <a:ext cx="1205707" cy="1205707"/>
            </a:xfrm>
            <a:custGeom>
              <a:avLst/>
              <a:gdLst/>
              <a:ahLst/>
              <a:cxnLst/>
              <a:rect l="l" t="t" r="r" b="b"/>
              <a:pathLst>
                <a:path w="37036" h="37036" extrusionOk="0">
                  <a:moveTo>
                    <a:pt x="75" y="0"/>
                  </a:moveTo>
                  <a:cubicBezTo>
                    <a:pt x="38" y="94"/>
                    <a:pt x="19" y="168"/>
                    <a:pt x="1" y="261"/>
                  </a:cubicBezTo>
                  <a:lnTo>
                    <a:pt x="36775" y="37036"/>
                  </a:lnTo>
                  <a:cubicBezTo>
                    <a:pt x="36850" y="37017"/>
                    <a:pt x="36943" y="36980"/>
                    <a:pt x="37036" y="36961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644492" y="829967"/>
              <a:ext cx="1158470" cy="1159056"/>
            </a:xfrm>
            <a:custGeom>
              <a:avLst/>
              <a:gdLst/>
              <a:ahLst/>
              <a:cxnLst/>
              <a:rect l="l" t="t" r="r" b="b"/>
              <a:pathLst>
                <a:path w="35585" h="35603" extrusionOk="0">
                  <a:moveTo>
                    <a:pt x="75" y="0"/>
                  </a:moveTo>
                  <a:lnTo>
                    <a:pt x="0" y="279"/>
                  </a:lnTo>
                  <a:lnTo>
                    <a:pt x="35342" y="35603"/>
                  </a:lnTo>
                  <a:cubicBezTo>
                    <a:pt x="35417" y="35603"/>
                    <a:pt x="35528" y="35565"/>
                    <a:pt x="35584" y="35547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632967" y="895402"/>
              <a:ext cx="1105763" cy="1103907"/>
            </a:xfrm>
            <a:custGeom>
              <a:avLst/>
              <a:gdLst/>
              <a:ahLst/>
              <a:cxnLst/>
              <a:rect l="l" t="t" r="r" b="b"/>
              <a:pathLst>
                <a:path w="33966" h="33909" extrusionOk="0">
                  <a:moveTo>
                    <a:pt x="56" y="0"/>
                  </a:moveTo>
                  <a:cubicBezTo>
                    <a:pt x="19" y="93"/>
                    <a:pt x="19" y="186"/>
                    <a:pt x="1" y="279"/>
                  </a:cubicBezTo>
                  <a:lnTo>
                    <a:pt x="33649" y="33909"/>
                  </a:lnTo>
                  <a:cubicBezTo>
                    <a:pt x="33761" y="33909"/>
                    <a:pt x="33854" y="33909"/>
                    <a:pt x="33965" y="33890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626293" y="963866"/>
              <a:ext cx="1042769" cy="1042672"/>
            </a:xfrm>
            <a:custGeom>
              <a:avLst/>
              <a:gdLst/>
              <a:ahLst/>
              <a:cxnLst/>
              <a:rect l="l" t="t" r="r" b="b"/>
              <a:pathLst>
                <a:path w="32031" h="32028" extrusionOk="0">
                  <a:moveTo>
                    <a:pt x="20" y="0"/>
                  </a:moveTo>
                  <a:cubicBezTo>
                    <a:pt x="20" y="93"/>
                    <a:pt x="1" y="223"/>
                    <a:pt x="1" y="317"/>
                  </a:cubicBezTo>
                  <a:lnTo>
                    <a:pt x="31714" y="32011"/>
                  </a:lnTo>
                  <a:cubicBezTo>
                    <a:pt x="31751" y="32023"/>
                    <a:pt x="31788" y="32027"/>
                    <a:pt x="31825" y="32027"/>
                  </a:cubicBezTo>
                  <a:cubicBezTo>
                    <a:pt x="31898" y="32027"/>
                    <a:pt x="31968" y="32011"/>
                    <a:pt x="32030" y="32011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624503" y="1038384"/>
              <a:ext cx="970627" cy="970041"/>
            </a:xfrm>
            <a:custGeom>
              <a:avLst/>
              <a:gdLst/>
              <a:ahLst/>
              <a:cxnLst/>
              <a:rect l="l" t="t" r="r" b="b"/>
              <a:pathLst>
                <a:path w="29815" h="29797" extrusionOk="0">
                  <a:moveTo>
                    <a:pt x="0" y="0"/>
                  </a:moveTo>
                  <a:lnTo>
                    <a:pt x="0" y="317"/>
                  </a:lnTo>
                  <a:lnTo>
                    <a:pt x="29480" y="29796"/>
                  </a:lnTo>
                  <a:lnTo>
                    <a:pt x="29815" y="297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628116" y="1118339"/>
              <a:ext cx="886440" cy="886440"/>
            </a:xfrm>
            <a:custGeom>
              <a:avLst/>
              <a:gdLst/>
              <a:ahLst/>
              <a:cxnLst/>
              <a:rect l="l" t="t" r="r" b="b"/>
              <a:pathLst>
                <a:path w="27229" h="27229" extrusionOk="0">
                  <a:moveTo>
                    <a:pt x="1" y="1"/>
                  </a:moveTo>
                  <a:lnTo>
                    <a:pt x="1" y="1"/>
                  </a:lnTo>
                  <a:cubicBezTo>
                    <a:pt x="19" y="150"/>
                    <a:pt x="38" y="261"/>
                    <a:pt x="38" y="373"/>
                  </a:cubicBezTo>
                  <a:lnTo>
                    <a:pt x="26856" y="27210"/>
                  </a:lnTo>
                  <a:cubicBezTo>
                    <a:pt x="26968" y="27228"/>
                    <a:pt x="27079" y="27228"/>
                    <a:pt x="27228" y="2722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639641" y="1207410"/>
              <a:ext cx="786464" cy="785845"/>
            </a:xfrm>
            <a:custGeom>
              <a:avLst/>
              <a:gdLst/>
              <a:ahLst/>
              <a:cxnLst/>
              <a:rect l="l" t="t" r="r" b="b"/>
              <a:pathLst>
                <a:path w="24158" h="24139" extrusionOk="0">
                  <a:moveTo>
                    <a:pt x="0" y="1"/>
                  </a:moveTo>
                  <a:lnTo>
                    <a:pt x="0" y="1"/>
                  </a:lnTo>
                  <a:cubicBezTo>
                    <a:pt x="38" y="131"/>
                    <a:pt x="56" y="280"/>
                    <a:pt x="75" y="392"/>
                  </a:cubicBezTo>
                  <a:lnTo>
                    <a:pt x="23766" y="24064"/>
                  </a:lnTo>
                  <a:cubicBezTo>
                    <a:pt x="23897" y="24102"/>
                    <a:pt x="24046" y="24120"/>
                    <a:pt x="24157" y="2413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663276" y="1306767"/>
              <a:ext cx="662852" cy="662885"/>
            </a:xfrm>
            <a:custGeom>
              <a:avLst/>
              <a:gdLst/>
              <a:ahLst/>
              <a:cxnLst/>
              <a:rect l="l" t="t" r="r" b="b"/>
              <a:pathLst>
                <a:path w="20361" h="20362" extrusionOk="0">
                  <a:moveTo>
                    <a:pt x="0" y="1"/>
                  </a:moveTo>
                  <a:lnTo>
                    <a:pt x="0" y="1"/>
                  </a:lnTo>
                  <a:cubicBezTo>
                    <a:pt x="56" y="168"/>
                    <a:pt x="93" y="336"/>
                    <a:pt x="130" y="466"/>
                  </a:cubicBezTo>
                  <a:lnTo>
                    <a:pt x="19895" y="20231"/>
                  </a:lnTo>
                  <a:cubicBezTo>
                    <a:pt x="20063" y="20268"/>
                    <a:pt x="20193" y="20324"/>
                    <a:pt x="20360" y="2036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706899" y="1427970"/>
              <a:ext cx="498645" cy="498645"/>
            </a:xfrm>
            <a:custGeom>
              <a:avLst/>
              <a:gdLst/>
              <a:ahLst/>
              <a:cxnLst/>
              <a:rect l="l" t="t" r="r" b="b"/>
              <a:pathLst>
                <a:path w="15317" h="15317" extrusionOk="0">
                  <a:moveTo>
                    <a:pt x="0" y="0"/>
                  </a:moveTo>
                  <a:lnTo>
                    <a:pt x="0" y="0"/>
                  </a:lnTo>
                  <a:cubicBezTo>
                    <a:pt x="112" y="205"/>
                    <a:pt x="186" y="409"/>
                    <a:pt x="298" y="614"/>
                  </a:cubicBezTo>
                  <a:lnTo>
                    <a:pt x="14721" y="15038"/>
                  </a:lnTo>
                  <a:cubicBezTo>
                    <a:pt x="14926" y="15131"/>
                    <a:pt x="15112" y="15224"/>
                    <a:pt x="15317" y="153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811694" y="1609106"/>
              <a:ext cx="211510" cy="211477"/>
            </a:xfrm>
            <a:custGeom>
              <a:avLst/>
              <a:gdLst/>
              <a:ahLst/>
              <a:cxnLst/>
              <a:rect l="l" t="t" r="r" b="b"/>
              <a:pathLst>
                <a:path w="6497" h="6496" extrusionOk="0">
                  <a:moveTo>
                    <a:pt x="1" y="1"/>
                  </a:moveTo>
                  <a:cubicBezTo>
                    <a:pt x="392" y="540"/>
                    <a:pt x="801" y="1061"/>
                    <a:pt x="1211" y="1545"/>
                  </a:cubicBezTo>
                  <a:lnTo>
                    <a:pt x="4989" y="5305"/>
                  </a:lnTo>
                  <a:cubicBezTo>
                    <a:pt x="5472" y="5733"/>
                    <a:pt x="5975" y="6124"/>
                    <a:pt x="6496" y="649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3" name="Google Shape;263;p1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3">
  <p:cSld name="CUSTOM_9_1_1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5"/>
          <p:cNvSpPr/>
          <p:nvPr/>
        </p:nvSpPr>
        <p:spPr>
          <a:xfrm rot="10800000" flipH="1">
            <a:off x="-2064134" y="-531375"/>
            <a:ext cx="13272268" cy="2257201"/>
          </a:xfrm>
          <a:custGeom>
            <a:avLst/>
            <a:gdLst/>
            <a:ahLst/>
            <a:cxnLst/>
            <a:rect l="l" t="t" r="r" b="b"/>
            <a:pathLst>
              <a:path w="203789" h="69335" extrusionOk="0">
                <a:moveTo>
                  <a:pt x="172317" y="1"/>
                </a:moveTo>
                <a:cubicBezTo>
                  <a:pt x="159938" y="1"/>
                  <a:pt x="151290" y="8761"/>
                  <a:pt x="153912" y="26325"/>
                </a:cubicBezTo>
                <a:cubicBezTo>
                  <a:pt x="155535" y="37128"/>
                  <a:pt x="149594" y="41109"/>
                  <a:pt x="141160" y="41109"/>
                </a:cubicBezTo>
                <a:cubicBezTo>
                  <a:pt x="133061" y="41109"/>
                  <a:pt x="122662" y="37438"/>
                  <a:pt x="114457" y="32615"/>
                </a:cubicBezTo>
                <a:cubicBezTo>
                  <a:pt x="108557" y="29147"/>
                  <a:pt x="102960" y="27661"/>
                  <a:pt x="97863" y="27661"/>
                </a:cubicBezTo>
                <a:cubicBezTo>
                  <a:pt x="88491" y="27661"/>
                  <a:pt x="80813" y="32688"/>
                  <a:pt x="76063" y="39668"/>
                </a:cubicBezTo>
                <a:cubicBezTo>
                  <a:pt x="72714" y="44612"/>
                  <a:pt x="66870" y="47709"/>
                  <a:pt x="60247" y="47709"/>
                </a:cubicBezTo>
                <a:cubicBezTo>
                  <a:pt x="52407" y="47709"/>
                  <a:pt x="43474" y="43369"/>
                  <a:pt x="36292" y="32615"/>
                </a:cubicBezTo>
                <a:cubicBezTo>
                  <a:pt x="30414" y="23820"/>
                  <a:pt x="22624" y="21370"/>
                  <a:pt x="15768" y="21370"/>
                </a:cubicBezTo>
                <a:cubicBezTo>
                  <a:pt x="7145" y="21370"/>
                  <a:pt x="1" y="25245"/>
                  <a:pt x="1" y="25245"/>
                </a:cubicBezTo>
                <a:lnTo>
                  <a:pt x="1" y="69334"/>
                </a:lnTo>
                <a:lnTo>
                  <a:pt x="203789" y="69334"/>
                </a:lnTo>
                <a:lnTo>
                  <a:pt x="203789" y="14209"/>
                </a:lnTo>
                <a:cubicBezTo>
                  <a:pt x="203789" y="14209"/>
                  <a:pt x="196810" y="5480"/>
                  <a:pt x="180414" y="1126"/>
                </a:cubicBezTo>
                <a:cubicBezTo>
                  <a:pt x="177599" y="376"/>
                  <a:pt x="174878" y="1"/>
                  <a:pt x="17231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5"/>
          <p:cNvSpPr/>
          <p:nvPr/>
        </p:nvSpPr>
        <p:spPr>
          <a:xfrm rot="10800000" flipH="1">
            <a:off x="-1391476" y="3190396"/>
            <a:ext cx="5119595" cy="2126655"/>
          </a:xfrm>
          <a:custGeom>
            <a:avLst/>
            <a:gdLst/>
            <a:ahLst/>
            <a:cxnLst/>
            <a:rect l="l" t="t" r="r" b="b"/>
            <a:pathLst>
              <a:path w="109358" h="65325" extrusionOk="0">
                <a:moveTo>
                  <a:pt x="0" y="50845"/>
                </a:moveTo>
                <a:cubicBezTo>
                  <a:pt x="0" y="50845"/>
                  <a:pt x="12451" y="65325"/>
                  <a:pt x="29331" y="56615"/>
                </a:cubicBezTo>
                <a:cubicBezTo>
                  <a:pt x="41893" y="50157"/>
                  <a:pt x="34579" y="33761"/>
                  <a:pt x="41204" y="20845"/>
                </a:cubicBezTo>
                <a:cubicBezTo>
                  <a:pt x="47830" y="7929"/>
                  <a:pt x="63426" y="10795"/>
                  <a:pt x="72601" y="22241"/>
                </a:cubicBezTo>
                <a:cubicBezTo>
                  <a:pt x="83767" y="36180"/>
                  <a:pt x="109357" y="29480"/>
                  <a:pt x="108892" y="1"/>
                </a:cubicBezTo>
                <a:lnTo>
                  <a:pt x="0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5"/>
          <p:cNvSpPr/>
          <p:nvPr/>
        </p:nvSpPr>
        <p:spPr>
          <a:xfrm flipH="1">
            <a:off x="6210734" y="4633776"/>
            <a:ext cx="880675" cy="222875"/>
          </a:xfrm>
          <a:custGeom>
            <a:avLst/>
            <a:gdLst/>
            <a:ahLst/>
            <a:cxnLst/>
            <a:rect l="l" t="t" r="r" b="b"/>
            <a:pathLst>
              <a:path w="35227" h="8915" extrusionOk="0">
                <a:moveTo>
                  <a:pt x="18723" y="1"/>
                </a:moveTo>
                <a:cubicBezTo>
                  <a:pt x="17652" y="1"/>
                  <a:pt x="16620" y="579"/>
                  <a:pt x="15783" y="1297"/>
                </a:cubicBezTo>
                <a:cubicBezTo>
                  <a:pt x="14916" y="2036"/>
                  <a:pt x="14208" y="3000"/>
                  <a:pt x="13469" y="3932"/>
                </a:cubicBezTo>
                <a:cubicBezTo>
                  <a:pt x="13180" y="4286"/>
                  <a:pt x="12826" y="4672"/>
                  <a:pt x="12376" y="4768"/>
                </a:cubicBezTo>
                <a:cubicBezTo>
                  <a:pt x="12262" y="4797"/>
                  <a:pt x="12149" y="4809"/>
                  <a:pt x="12035" y="4809"/>
                </a:cubicBezTo>
                <a:cubicBezTo>
                  <a:pt x="11506" y="4809"/>
                  <a:pt x="10977" y="4541"/>
                  <a:pt x="10447" y="4382"/>
                </a:cubicBezTo>
                <a:cubicBezTo>
                  <a:pt x="10049" y="4240"/>
                  <a:pt x="9620" y="4171"/>
                  <a:pt x="9193" y="4171"/>
                </a:cubicBezTo>
                <a:cubicBezTo>
                  <a:pt x="7793" y="4171"/>
                  <a:pt x="6403" y="4910"/>
                  <a:pt x="6108" y="6215"/>
                </a:cubicBezTo>
                <a:cubicBezTo>
                  <a:pt x="5650" y="6066"/>
                  <a:pt x="5158" y="5996"/>
                  <a:pt x="4659" y="5996"/>
                </a:cubicBezTo>
                <a:cubicBezTo>
                  <a:pt x="2671" y="5996"/>
                  <a:pt x="566" y="7116"/>
                  <a:pt x="0" y="8915"/>
                </a:cubicBezTo>
                <a:lnTo>
                  <a:pt x="34909" y="8915"/>
                </a:lnTo>
                <a:cubicBezTo>
                  <a:pt x="35226" y="7446"/>
                  <a:pt x="33788" y="5926"/>
                  <a:pt x="32330" y="5926"/>
                </a:cubicBezTo>
                <a:cubicBezTo>
                  <a:pt x="32160" y="5926"/>
                  <a:pt x="31991" y="5946"/>
                  <a:pt x="31823" y="5990"/>
                </a:cubicBezTo>
                <a:cubicBezTo>
                  <a:pt x="30910" y="6210"/>
                  <a:pt x="30119" y="6987"/>
                  <a:pt x="29180" y="6987"/>
                </a:cubicBezTo>
                <a:cubicBezTo>
                  <a:pt x="29161" y="6987"/>
                  <a:pt x="29142" y="6987"/>
                  <a:pt x="29123" y="6986"/>
                </a:cubicBezTo>
                <a:cubicBezTo>
                  <a:pt x="28513" y="6986"/>
                  <a:pt x="27998" y="6665"/>
                  <a:pt x="27516" y="6343"/>
                </a:cubicBezTo>
                <a:cubicBezTo>
                  <a:pt x="26070" y="5411"/>
                  <a:pt x="24752" y="4350"/>
                  <a:pt x="23595" y="3129"/>
                </a:cubicBezTo>
                <a:cubicBezTo>
                  <a:pt x="22244" y="1779"/>
                  <a:pt x="20862" y="75"/>
                  <a:pt x="18966" y="11"/>
                </a:cubicBezTo>
                <a:cubicBezTo>
                  <a:pt x="18885" y="4"/>
                  <a:pt x="18804" y="1"/>
                  <a:pt x="187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8" name="Google Shape;268;p15"/>
          <p:cNvGrpSpPr/>
          <p:nvPr/>
        </p:nvGrpSpPr>
        <p:grpSpPr>
          <a:xfrm rot="10800000">
            <a:off x="8170350" y="2636251"/>
            <a:ext cx="1947310" cy="1947310"/>
            <a:chOff x="624503" y="61115"/>
            <a:chExt cx="1947310" cy="1947310"/>
          </a:xfrm>
        </p:grpSpPr>
        <p:sp>
          <p:nvSpPr>
            <p:cNvPr id="269" name="Google Shape;269;p15"/>
            <p:cNvSpPr/>
            <p:nvPr/>
          </p:nvSpPr>
          <p:spPr>
            <a:xfrm>
              <a:off x="2048296" y="171379"/>
              <a:ext cx="413839" cy="413221"/>
            </a:xfrm>
            <a:custGeom>
              <a:avLst/>
              <a:gdLst/>
              <a:ahLst/>
              <a:cxnLst/>
              <a:rect l="l" t="t" r="r" b="b"/>
              <a:pathLst>
                <a:path w="12712" h="12693" extrusionOk="0">
                  <a:moveTo>
                    <a:pt x="0" y="0"/>
                  </a:moveTo>
                  <a:lnTo>
                    <a:pt x="12712" y="12693"/>
                  </a:lnTo>
                  <a:cubicBezTo>
                    <a:pt x="12600" y="12469"/>
                    <a:pt x="12451" y="12228"/>
                    <a:pt x="12339" y="12004"/>
                  </a:cubicBezTo>
                  <a:lnTo>
                    <a:pt x="726" y="391"/>
                  </a:lnTo>
                  <a:cubicBezTo>
                    <a:pt x="503" y="242"/>
                    <a:pt x="261" y="13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5"/>
            <p:cNvSpPr/>
            <p:nvPr/>
          </p:nvSpPr>
          <p:spPr>
            <a:xfrm>
              <a:off x="1913778" y="112617"/>
              <a:ext cx="605914" cy="605881"/>
            </a:xfrm>
            <a:custGeom>
              <a:avLst/>
              <a:gdLst/>
              <a:ahLst/>
              <a:cxnLst/>
              <a:rect l="l" t="t" r="r" b="b"/>
              <a:pathLst>
                <a:path w="18612" h="18611" extrusionOk="0">
                  <a:moveTo>
                    <a:pt x="1" y="0"/>
                  </a:moveTo>
                  <a:lnTo>
                    <a:pt x="18612" y="18611"/>
                  </a:lnTo>
                  <a:cubicBezTo>
                    <a:pt x="18556" y="18481"/>
                    <a:pt x="18500" y="18313"/>
                    <a:pt x="18444" y="18127"/>
                  </a:cubicBezTo>
                  <a:lnTo>
                    <a:pt x="503" y="186"/>
                  </a:lnTo>
                  <a:cubicBezTo>
                    <a:pt x="354" y="130"/>
                    <a:pt x="150" y="74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5"/>
            <p:cNvSpPr/>
            <p:nvPr/>
          </p:nvSpPr>
          <p:spPr>
            <a:xfrm>
              <a:off x="1807747" y="84132"/>
              <a:ext cx="742254" cy="742221"/>
            </a:xfrm>
            <a:custGeom>
              <a:avLst/>
              <a:gdLst/>
              <a:ahLst/>
              <a:cxnLst/>
              <a:rect l="l" t="t" r="r" b="b"/>
              <a:pathLst>
                <a:path w="22800" h="22799" extrusionOk="0">
                  <a:moveTo>
                    <a:pt x="1" y="0"/>
                  </a:moveTo>
                  <a:lnTo>
                    <a:pt x="22799" y="22799"/>
                  </a:lnTo>
                  <a:cubicBezTo>
                    <a:pt x="22743" y="22650"/>
                    <a:pt x="22725" y="22519"/>
                    <a:pt x="22706" y="22370"/>
                  </a:cubicBezTo>
                  <a:lnTo>
                    <a:pt x="410" y="93"/>
                  </a:lnTo>
                  <a:cubicBezTo>
                    <a:pt x="280" y="75"/>
                    <a:pt x="131" y="19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5"/>
            <p:cNvSpPr/>
            <p:nvPr/>
          </p:nvSpPr>
          <p:spPr>
            <a:xfrm>
              <a:off x="1715063" y="68375"/>
              <a:ext cx="850076" cy="849458"/>
            </a:xfrm>
            <a:custGeom>
              <a:avLst/>
              <a:gdLst/>
              <a:ahLst/>
              <a:cxnLst/>
              <a:rect l="l" t="t" r="r" b="b"/>
              <a:pathLst>
                <a:path w="26112" h="26093" extrusionOk="0">
                  <a:moveTo>
                    <a:pt x="1" y="0"/>
                  </a:moveTo>
                  <a:lnTo>
                    <a:pt x="26111" y="26093"/>
                  </a:lnTo>
                  <a:cubicBezTo>
                    <a:pt x="26111" y="25981"/>
                    <a:pt x="26093" y="25869"/>
                    <a:pt x="26056" y="25739"/>
                  </a:cubicBezTo>
                  <a:lnTo>
                    <a:pt x="373" y="38"/>
                  </a:lnTo>
                  <a:cubicBezTo>
                    <a:pt x="261" y="19"/>
                    <a:pt x="131" y="19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5"/>
            <p:cNvSpPr/>
            <p:nvPr/>
          </p:nvSpPr>
          <p:spPr>
            <a:xfrm>
              <a:off x="1632047" y="61115"/>
              <a:ext cx="939147" cy="939114"/>
            </a:xfrm>
            <a:custGeom>
              <a:avLst/>
              <a:gdLst/>
              <a:ahLst/>
              <a:cxnLst/>
              <a:rect l="l" t="t" r="r" b="b"/>
              <a:pathLst>
                <a:path w="28848" h="28847" extrusionOk="0">
                  <a:moveTo>
                    <a:pt x="1" y="0"/>
                  </a:moveTo>
                  <a:lnTo>
                    <a:pt x="28848" y="28847"/>
                  </a:lnTo>
                  <a:lnTo>
                    <a:pt x="28848" y="28549"/>
                  </a:lnTo>
                  <a:lnTo>
                    <a:pt x="354" y="37"/>
                  </a:lnTo>
                  <a:cubicBezTo>
                    <a:pt x="224" y="37"/>
                    <a:pt x="113" y="3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5"/>
            <p:cNvSpPr/>
            <p:nvPr/>
          </p:nvSpPr>
          <p:spPr>
            <a:xfrm>
              <a:off x="1555706" y="62320"/>
              <a:ext cx="1016107" cy="1016074"/>
            </a:xfrm>
            <a:custGeom>
              <a:avLst/>
              <a:gdLst/>
              <a:ahLst/>
              <a:cxnLst/>
              <a:rect l="l" t="t" r="r" b="b"/>
              <a:pathLst>
                <a:path w="31212" h="31211" extrusionOk="0">
                  <a:moveTo>
                    <a:pt x="317" y="0"/>
                  </a:moveTo>
                  <a:cubicBezTo>
                    <a:pt x="206" y="0"/>
                    <a:pt x="113" y="0"/>
                    <a:pt x="1" y="19"/>
                  </a:cubicBezTo>
                  <a:lnTo>
                    <a:pt x="31193" y="31211"/>
                  </a:lnTo>
                  <a:cubicBezTo>
                    <a:pt x="31193" y="31099"/>
                    <a:pt x="31211" y="30987"/>
                    <a:pt x="31211" y="30894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5"/>
            <p:cNvSpPr/>
            <p:nvPr/>
          </p:nvSpPr>
          <p:spPr>
            <a:xfrm>
              <a:off x="1484215" y="66552"/>
              <a:ext cx="1082128" cy="1081510"/>
            </a:xfrm>
            <a:custGeom>
              <a:avLst/>
              <a:gdLst/>
              <a:ahLst/>
              <a:cxnLst/>
              <a:rect l="l" t="t" r="r" b="b"/>
              <a:pathLst>
                <a:path w="33240" h="33221" extrusionOk="0">
                  <a:moveTo>
                    <a:pt x="299" y="1"/>
                  </a:moveTo>
                  <a:cubicBezTo>
                    <a:pt x="206" y="1"/>
                    <a:pt x="112" y="19"/>
                    <a:pt x="1" y="19"/>
                  </a:cubicBezTo>
                  <a:lnTo>
                    <a:pt x="33202" y="33221"/>
                  </a:lnTo>
                  <a:cubicBezTo>
                    <a:pt x="33221" y="33146"/>
                    <a:pt x="33240" y="33053"/>
                    <a:pt x="33240" y="32942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5"/>
            <p:cNvSpPr/>
            <p:nvPr/>
          </p:nvSpPr>
          <p:spPr>
            <a:xfrm>
              <a:off x="1417575" y="76254"/>
              <a:ext cx="1139685" cy="1139067"/>
            </a:xfrm>
            <a:custGeom>
              <a:avLst/>
              <a:gdLst/>
              <a:ahLst/>
              <a:cxnLst/>
              <a:rect l="l" t="t" r="r" b="b"/>
              <a:pathLst>
                <a:path w="35008" h="34989" extrusionOk="0">
                  <a:moveTo>
                    <a:pt x="280" y="0"/>
                  </a:moveTo>
                  <a:cubicBezTo>
                    <a:pt x="187" y="38"/>
                    <a:pt x="94" y="56"/>
                    <a:pt x="1" y="56"/>
                  </a:cubicBezTo>
                  <a:lnTo>
                    <a:pt x="34952" y="34989"/>
                  </a:lnTo>
                  <a:lnTo>
                    <a:pt x="35008" y="34709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5"/>
            <p:cNvSpPr/>
            <p:nvPr/>
          </p:nvSpPr>
          <p:spPr>
            <a:xfrm>
              <a:off x="1355786" y="90187"/>
              <a:ext cx="1188160" cy="1188160"/>
            </a:xfrm>
            <a:custGeom>
              <a:avLst/>
              <a:gdLst/>
              <a:ahLst/>
              <a:cxnLst/>
              <a:rect l="l" t="t" r="r" b="b"/>
              <a:pathLst>
                <a:path w="36497" h="36497" extrusionOk="0">
                  <a:moveTo>
                    <a:pt x="242" y="0"/>
                  </a:moveTo>
                  <a:cubicBezTo>
                    <a:pt x="149" y="19"/>
                    <a:pt x="56" y="38"/>
                    <a:pt x="0" y="75"/>
                  </a:cubicBezTo>
                  <a:lnTo>
                    <a:pt x="36422" y="36496"/>
                  </a:lnTo>
                  <a:cubicBezTo>
                    <a:pt x="36440" y="36403"/>
                    <a:pt x="36477" y="36310"/>
                    <a:pt x="36496" y="36236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15"/>
            <p:cNvSpPr/>
            <p:nvPr/>
          </p:nvSpPr>
          <p:spPr>
            <a:xfrm>
              <a:off x="1295787" y="106530"/>
              <a:ext cx="1231165" cy="1230579"/>
            </a:xfrm>
            <a:custGeom>
              <a:avLst/>
              <a:gdLst/>
              <a:ahLst/>
              <a:cxnLst/>
              <a:rect l="l" t="t" r="r" b="b"/>
              <a:pathLst>
                <a:path w="37818" h="37800" extrusionOk="0">
                  <a:moveTo>
                    <a:pt x="261" y="1"/>
                  </a:moveTo>
                  <a:cubicBezTo>
                    <a:pt x="168" y="38"/>
                    <a:pt x="94" y="57"/>
                    <a:pt x="1" y="75"/>
                  </a:cubicBezTo>
                  <a:lnTo>
                    <a:pt x="37725" y="37799"/>
                  </a:lnTo>
                  <a:cubicBezTo>
                    <a:pt x="37762" y="37744"/>
                    <a:pt x="37781" y="37651"/>
                    <a:pt x="37818" y="37576"/>
                  </a:cubicBezTo>
                  <a:lnTo>
                    <a:pt x="26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15"/>
            <p:cNvSpPr/>
            <p:nvPr/>
          </p:nvSpPr>
          <p:spPr>
            <a:xfrm>
              <a:off x="1239467" y="126551"/>
              <a:ext cx="1267496" cy="1266910"/>
            </a:xfrm>
            <a:custGeom>
              <a:avLst/>
              <a:gdLst/>
              <a:ahLst/>
              <a:cxnLst/>
              <a:rect l="l" t="t" r="r" b="b"/>
              <a:pathLst>
                <a:path w="38934" h="38916" extrusionOk="0">
                  <a:moveTo>
                    <a:pt x="242" y="0"/>
                  </a:moveTo>
                  <a:cubicBezTo>
                    <a:pt x="168" y="19"/>
                    <a:pt x="75" y="75"/>
                    <a:pt x="0" y="93"/>
                  </a:cubicBezTo>
                  <a:lnTo>
                    <a:pt x="38841" y="38915"/>
                  </a:lnTo>
                  <a:cubicBezTo>
                    <a:pt x="38878" y="38841"/>
                    <a:pt x="38897" y="38785"/>
                    <a:pt x="38934" y="387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5"/>
            <p:cNvSpPr/>
            <p:nvPr/>
          </p:nvSpPr>
          <p:spPr>
            <a:xfrm>
              <a:off x="1186142" y="148949"/>
              <a:ext cx="1297805" cy="1299042"/>
            </a:xfrm>
            <a:custGeom>
              <a:avLst/>
              <a:gdLst/>
              <a:ahLst/>
              <a:cxnLst/>
              <a:rect l="l" t="t" r="r" b="b"/>
              <a:pathLst>
                <a:path w="39865" h="39903" extrusionOk="0">
                  <a:moveTo>
                    <a:pt x="224" y="1"/>
                  </a:moveTo>
                  <a:cubicBezTo>
                    <a:pt x="149" y="38"/>
                    <a:pt x="93" y="75"/>
                    <a:pt x="0" y="131"/>
                  </a:cubicBezTo>
                  <a:lnTo>
                    <a:pt x="39772" y="39902"/>
                  </a:lnTo>
                  <a:cubicBezTo>
                    <a:pt x="39790" y="39809"/>
                    <a:pt x="39846" y="39735"/>
                    <a:pt x="39865" y="39679"/>
                  </a:cubicBezTo>
                  <a:lnTo>
                    <a:pt x="224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5"/>
            <p:cNvSpPr/>
            <p:nvPr/>
          </p:nvSpPr>
          <p:spPr>
            <a:xfrm>
              <a:off x="1135258" y="174993"/>
              <a:ext cx="1323849" cy="1323882"/>
            </a:xfrm>
            <a:custGeom>
              <a:avLst/>
              <a:gdLst/>
              <a:ahLst/>
              <a:cxnLst/>
              <a:rect l="l" t="t" r="r" b="b"/>
              <a:pathLst>
                <a:path w="40665" h="40666" extrusionOk="0">
                  <a:moveTo>
                    <a:pt x="205" y="1"/>
                  </a:moveTo>
                  <a:cubicBezTo>
                    <a:pt x="130" y="38"/>
                    <a:pt x="74" y="75"/>
                    <a:pt x="0" y="113"/>
                  </a:cubicBezTo>
                  <a:lnTo>
                    <a:pt x="40553" y="40665"/>
                  </a:lnTo>
                  <a:cubicBezTo>
                    <a:pt x="40572" y="40591"/>
                    <a:pt x="40609" y="40517"/>
                    <a:pt x="40665" y="40461"/>
                  </a:cubicBez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1086165" y="202893"/>
              <a:ext cx="1345075" cy="1344456"/>
            </a:xfrm>
            <a:custGeom>
              <a:avLst/>
              <a:gdLst/>
              <a:ahLst/>
              <a:cxnLst/>
              <a:rect l="l" t="t" r="r" b="b"/>
              <a:pathLst>
                <a:path w="41317" h="41298" extrusionOk="0">
                  <a:moveTo>
                    <a:pt x="205" y="0"/>
                  </a:moveTo>
                  <a:cubicBezTo>
                    <a:pt x="131" y="56"/>
                    <a:pt x="56" y="93"/>
                    <a:pt x="1" y="112"/>
                  </a:cubicBezTo>
                  <a:lnTo>
                    <a:pt x="41168" y="41297"/>
                  </a:lnTo>
                  <a:lnTo>
                    <a:pt x="41316" y="41093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15"/>
            <p:cNvSpPr/>
            <p:nvPr/>
          </p:nvSpPr>
          <p:spPr>
            <a:xfrm>
              <a:off x="1040132" y="233169"/>
              <a:ext cx="1360799" cy="1360832"/>
            </a:xfrm>
            <a:custGeom>
              <a:avLst/>
              <a:gdLst/>
              <a:ahLst/>
              <a:cxnLst/>
              <a:rect l="l" t="t" r="r" b="b"/>
              <a:pathLst>
                <a:path w="41800" h="41801" extrusionOk="0">
                  <a:moveTo>
                    <a:pt x="205" y="1"/>
                  </a:moveTo>
                  <a:cubicBezTo>
                    <a:pt x="130" y="56"/>
                    <a:pt x="56" y="94"/>
                    <a:pt x="0" y="131"/>
                  </a:cubicBezTo>
                  <a:lnTo>
                    <a:pt x="41670" y="41800"/>
                  </a:lnTo>
                  <a:cubicBezTo>
                    <a:pt x="41707" y="41707"/>
                    <a:pt x="41744" y="41651"/>
                    <a:pt x="41800" y="41596"/>
                  </a:cubicBez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5"/>
            <p:cNvSpPr/>
            <p:nvPr/>
          </p:nvSpPr>
          <p:spPr>
            <a:xfrm>
              <a:off x="995890" y="265268"/>
              <a:ext cx="1372323" cy="1372356"/>
            </a:xfrm>
            <a:custGeom>
              <a:avLst/>
              <a:gdLst/>
              <a:ahLst/>
              <a:cxnLst/>
              <a:rect l="l" t="t" r="r" b="b"/>
              <a:pathLst>
                <a:path w="42154" h="42155" extrusionOk="0">
                  <a:moveTo>
                    <a:pt x="187" y="1"/>
                  </a:moveTo>
                  <a:cubicBezTo>
                    <a:pt x="112" y="38"/>
                    <a:pt x="75" y="94"/>
                    <a:pt x="1" y="131"/>
                  </a:cubicBezTo>
                  <a:lnTo>
                    <a:pt x="42005" y="42154"/>
                  </a:lnTo>
                  <a:cubicBezTo>
                    <a:pt x="42061" y="42080"/>
                    <a:pt x="42098" y="42024"/>
                    <a:pt x="42154" y="41968"/>
                  </a:cubicBezTo>
                  <a:lnTo>
                    <a:pt x="187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954676" y="299809"/>
              <a:ext cx="1379616" cy="1380234"/>
            </a:xfrm>
            <a:custGeom>
              <a:avLst/>
              <a:gdLst/>
              <a:ahLst/>
              <a:cxnLst/>
              <a:rect l="l" t="t" r="r" b="b"/>
              <a:pathLst>
                <a:path w="42378" h="42397" extrusionOk="0">
                  <a:moveTo>
                    <a:pt x="168" y="1"/>
                  </a:moveTo>
                  <a:cubicBezTo>
                    <a:pt x="94" y="57"/>
                    <a:pt x="57" y="94"/>
                    <a:pt x="1" y="168"/>
                  </a:cubicBezTo>
                  <a:lnTo>
                    <a:pt x="42229" y="42396"/>
                  </a:lnTo>
                  <a:cubicBezTo>
                    <a:pt x="42247" y="42322"/>
                    <a:pt x="42303" y="42247"/>
                    <a:pt x="42378" y="42210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914698" y="336791"/>
              <a:ext cx="1382025" cy="1382611"/>
            </a:xfrm>
            <a:custGeom>
              <a:avLst/>
              <a:gdLst/>
              <a:ahLst/>
              <a:cxnLst/>
              <a:rect l="l" t="t" r="r" b="b"/>
              <a:pathLst>
                <a:path w="42452" h="42470" extrusionOk="0">
                  <a:moveTo>
                    <a:pt x="168" y="0"/>
                  </a:moveTo>
                  <a:lnTo>
                    <a:pt x="1" y="168"/>
                  </a:lnTo>
                  <a:lnTo>
                    <a:pt x="42303" y="42470"/>
                  </a:lnTo>
                  <a:cubicBezTo>
                    <a:pt x="42340" y="42395"/>
                    <a:pt x="42415" y="42340"/>
                    <a:pt x="42452" y="42284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877130" y="375564"/>
              <a:ext cx="1381439" cy="1380820"/>
            </a:xfrm>
            <a:custGeom>
              <a:avLst/>
              <a:gdLst/>
              <a:ahLst/>
              <a:cxnLst/>
              <a:rect l="l" t="t" r="r" b="b"/>
              <a:pathLst>
                <a:path w="42434" h="42415" extrusionOk="0">
                  <a:moveTo>
                    <a:pt x="150" y="0"/>
                  </a:moveTo>
                  <a:lnTo>
                    <a:pt x="1" y="168"/>
                  </a:lnTo>
                  <a:lnTo>
                    <a:pt x="42247" y="42414"/>
                  </a:lnTo>
                  <a:cubicBezTo>
                    <a:pt x="42303" y="42358"/>
                    <a:pt x="42359" y="42321"/>
                    <a:pt x="42433" y="42247"/>
                  </a:cubicBezTo>
                  <a:lnTo>
                    <a:pt x="15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842003" y="416746"/>
              <a:ext cx="1375351" cy="1374765"/>
            </a:xfrm>
            <a:custGeom>
              <a:avLst/>
              <a:gdLst/>
              <a:ahLst/>
              <a:cxnLst/>
              <a:rect l="l" t="t" r="r" b="b"/>
              <a:pathLst>
                <a:path w="42247" h="42229" extrusionOk="0">
                  <a:moveTo>
                    <a:pt x="149" y="1"/>
                  </a:moveTo>
                  <a:cubicBezTo>
                    <a:pt x="93" y="56"/>
                    <a:pt x="56" y="112"/>
                    <a:pt x="0" y="187"/>
                  </a:cubicBezTo>
                  <a:lnTo>
                    <a:pt x="42061" y="42228"/>
                  </a:lnTo>
                  <a:cubicBezTo>
                    <a:pt x="42117" y="42191"/>
                    <a:pt x="42172" y="42154"/>
                    <a:pt x="42247" y="42098"/>
                  </a:cubicBezTo>
                  <a:lnTo>
                    <a:pt x="149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5"/>
            <p:cNvSpPr/>
            <p:nvPr/>
          </p:nvSpPr>
          <p:spPr>
            <a:xfrm>
              <a:off x="808666" y="459751"/>
              <a:ext cx="1365682" cy="1365682"/>
            </a:xfrm>
            <a:custGeom>
              <a:avLst/>
              <a:gdLst/>
              <a:ahLst/>
              <a:cxnLst/>
              <a:rect l="l" t="t" r="r" b="b"/>
              <a:pathLst>
                <a:path w="41950" h="41950" extrusionOk="0">
                  <a:moveTo>
                    <a:pt x="150" y="1"/>
                  </a:moveTo>
                  <a:cubicBezTo>
                    <a:pt x="94" y="75"/>
                    <a:pt x="57" y="113"/>
                    <a:pt x="1" y="187"/>
                  </a:cubicBezTo>
                  <a:lnTo>
                    <a:pt x="41763" y="41950"/>
                  </a:lnTo>
                  <a:cubicBezTo>
                    <a:pt x="41801" y="41894"/>
                    <a:pt x="41875" y="41838"/>
                    <a:pt x="41950" y="41801"/>
                  </a:cubicBezTo>
                  <a:lnTo>
                    <a:pt x="15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777186" y="505198"/>
              <a:ext cx="1351716" cy="1351749"/>
            </a:xfrm>
            <a:custGeom>
              <a:avLst/>
              <a:gdLst/>
              <a:ahLst/>
              <a:cxnLst/>
              <a:rect l="l" t="t" r="r" b="b"/>
              <a:pathLst>
                <a:path w="41521" h="41522" extrusionOk="0">
                  <a:moveTo>
                    <a:pt x="130" y="1"/>
                  </a:moveTo>
                  <a:lnTo>
                    <a:pt x="0" y="206"/>
                  </a:lnTo>
                  <a:lnTo>
                    <a:pt x="41316" y="41521"/>
                  </a:lnTo>
                  <a:cubicBezTo>
                    <a:pt x="41372" y="41447"/>
                    <a:pt x="41446" y="41410"/>
                    <a:pt x="41521" y="41354"/>
                  </a:cubicBezTo>
                  <a:lnTo>
                    <a:pt x="13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748700" y="553087"/>
              <a:ext cx="1332346" cy="1331727"/>
            </a:xfrm>
            <a:custGeom>
              <a:avLst/>
              <a:gdLst/>
              <a:ahLst/>
              <a:cxnLst/>
              <a:rect l="l" t="t" r="r" b="b"/>
              <a:pathLst>
                <a:path w="40926" h="40907" extrusionOk="0">
                  <a:moveTo>
                    <a:pt x="131" y="0"/>
                  </a:moveTo>
                  <a:cubicBezTo>
                    <a:pt x="75" y="56"/>
                    <a:pt x="56" y="130"/>
                    <a:pt x="0" y="205"/>
                  </a:cubicBezTo>
                  <a:lnTo>
                    <a:pt x="40721" y="40907"/>
                  </a:lnTo>
                  <a:cubicBezTo>
                    <a:pt x="40795" y="40869"/>
                    <a:pt x="40851" y="40813"/>
                    <a:pt x="40925" y="40795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5"/>
            <p:cNvSpPr/>
            <p:nvPr/>
          </p:nvSpPr>
          <p:spPr>
            <a:xfrm>
              <a:off x="722656" y="602766"/>
              <a:ext cx="1308711" cy="1308092"/>
            </a:xfrm>
            <a:custGeom>
              <a:avLst/>
              <a:gdLst/>
              <a:ahLst/>
              <a:cxnLst/>
              <a:rect l="l" t="t" r="r" b="b"/>
              <a:pathLst>
                <a:path w="40200" h="40181" extrusionOk="0">
                  <a:moveTo>
                    <a:pt x="112" y="0"/>
                  </a:moveTo>
                  <a:cubicBezTo>
                    <a:pt x="56" y="75"/>
                    <a:pt x="37" y="149"/>
                    <a:pt x="0" y="205"/>
                  </a:cubicBezTo>
                  <a:lnTo>
                    <a:pt x="39957" y="40181"/>
                  </a:lnTo>
                  <a:cubicBezTo>
                    <a:pt x="40032" y="40162"/>
                    <a:pt x="40125" y="40125"/>
                    <a:pt x="40199" y="40088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699021" y="654854"/>
              <a:ext cx="1279021" cy="1280258"/>
            </a:xfrm>
            <a:custGeom>
              <a:avLst/>
              <a:gdLst/>
              <a:ahLst/>
              <a:cxnLst/>
              <a:rect l="l" t="t" r="r" b="b"/>
              <a:pathLst>
                <a:path w="39288" h="39326" extrusionOk="0">
                  <a:moveTo>
                    <a:pt x="93" y="1"/>
                  </a:moveTo>
                  <a:cubicBezTo>
                    <a:pt x="75" y="75"/>
                    <a:pt x="19" y="168"/>
                    <a:pt x="0" y="243"/>
                  </a:cubicBezTo>
                  <a:lnTo>
                    <a:pt x="39083" y="39325"/>
                  </a:lnTo>
                  <a:cubicBezTo>
                    <a:pt x="39157" y="39307"/>
                    <a:pt x="39213" y="39251"/>
                    <a:pt x="39288" y="39232"/>
                  </a:cubicBezTo>
                  <a:lnTo>
                    <a:pt x="93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5"/>
            <p:cNvSpPr/>
            <p:nvPr/>
          </p:nvSpPr>
          <p:spPr>
            <a:xfrm>
              <a:off x="677209" y="710588"/>
              <a:ext cx="1245717" cy="1245099"/>
            </a:xfrm>
            <a:custGeom>
              <a:avLst/>
              <a:gdLst/>
              <a:ahLst/>
              <a:cxnLst/>
              <a:rect l="l" t="t" r="r" b="b"/>
              <a:pathLst>
                <a:path w="38265" h="38246" extrusionOk="0">
                  <a:moveTo>
                    <a:pt x="93" y="1"/>
                  </a:moveTo>
                  <a:cubicBezTo>
                    <a:pt x="56" y="57"/>
                    <a:pt x="37" y="150"/>
                    <a:pt x="0" y="224"/>
                  </a:cubicBezTo>
                  <a:lnTo>
                    <a:pt x="38003" y="38246"/>
                  </a:lnTo>
                  <a:cubicBezTo>
                    <a:pt x="38097" y="38246"/>
                    <a:pt x="38190" y="38190"/>
                    <a:pt x="38264" y="38172"/>
                  </a:cubicBezTo>
                  <a:lnTo>
                    <a:pt x="93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5"/>
            <p:cNvSpPr/>
            <p:nvPr/>
          </p:nvSpPr>
          <p:spPr>
            <a:xfrm>
              <a:off x="659630" y="768764"/>
              <a:ext cx="1205707" cy="1205707"/>
            </a:xfrm>
            <a:custGeom>
              <a:avLst/>
              <a:gdLst/>
              <a:ahLst/>
              <a:cxnLst/>
              <a:rect l="l" t="t" r="r" b="b"/>
              <a:pathLst>
                <a:path w="37036" h="37036" extrusionOk="0">
                  <a:moveTo>
                    <a:pt x="75" y="0"/>
                  </a:moveTo>
                  <a:cubicBezTo>
                    <a:pt x="38" y="94"/>
                    <a:pt x="19" y="168"/>
                    <a:pt x="1" y="261"/>
                  </a:cubicBezTo>
                  <a:lnTo>
                    <a:pt x="36775" y="37036"/>
                  </a:lnTo>
                  <a:cubicBezTo>
                    <a:pt x="36850" y="37017"/>
                    <a:pt x="36943" y="36980"/>
                    <a:pt x="37036" y="36961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5"/>
            <p:cNvSpPr/>
            <p:nvPr/>
          </p:nvSpPr>
          <p:spPr>
            <a:xfrm>
              <a:off x="644492" y="829967"/>
              <a:ext cx="1158470" cy="1159056"/>
            </a:xfrm>
            <a:custGeom>
              <a:avLst/>
              <a:gdLst/>
              <a:ahLst/>
              <a:cxnLst/>
              <a:rect l="l" t="t" r="r" b="b"/>
              <a:pathLst>
                <a:path w="35585" h="35603" extrusionOk="0">
                  <a:moveTo>
                    <a:pt x="75" y="0"/>
                  </a:moveTo>
                  <a:lnTo>
                    <a:pt x="0" y="279"/>
                  </a:lnTo>
                  <a:lnTo>
                    <a:pt x="35342" y="35603"/>
                  </a:lnTo>
                  <a:cubicBezTo>
                    <a:pt x="35417" y="35603"/>
                    <a:pt x="35528" y="35565"/>
                    <a:pt x="35584" y="35547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5"/>
            <p:cNvSpPr/>
            <p:nvPr/>
          </p:nvSpPr>
          <p:spPr>
            <a:xfrm>
              <a:off x="632967" y="895402"/>
              <a:ext cx="1105763" cy="1103907"/>
            </a:xfrm>
            <a:custGeom>
              <a:avLst/>
              <a:gdLst/>
              <a:ahLst/>
              <a:cxnLst/>
              <a:rect l="l" t="t" r="r" b="b"/>
              <a:pathLst>
                <a:path w="33966" h="33909" extrusionOk="0">
                  <a:moveTo>
                    <a:pt x="56" y="0"/>
                  </a:moveTo>
                  <a:cubicBezTo>
                    <a:pt x="19" y="93"/>
                    <a:pt x="19" y="186"/>
                    <a:pt x="1" y="279"/>
                  </a:cubicBezTo>
                  <a:lnTo>
                    <a:pt x="33649" y="33909"/>
                  </a:lnTo>
                  <a:cubicBezTo>
                    <a:pt x="33761" y="33909"/>
                    <a:pt x="33854" y="33909"/>
                    <a:pt x="33965" y="33890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5"/>
            <p:cNvSpPr/>
            <p:nvPr/>
          </p:nvSpPr>
          <p:spPr>
            <a:xfrm>
              <a:off x="626293" y="963866"/>
              <a:ext cx="1042769" cy="1042672"/>
            </a:xfrm>
            <a:custGeom>
              <a:avLst/>
              <a:gdLst/>
              <a:ahLst/>
              <a:cxnLst/>
              <a:rect l="l" t="t" r="r" b="b"/>
              <a:pathLst>
                <a:path w="32031" h="32028" extrusionOk="0">
                  <a:moveTo>
                    <a:pt x="20" y="0"/>
                  </a:moveTo>
                  <a:cubicBezTo>
                    <a:pt x="20" y="93"/>
                    <a:pt x="1" y="223"/>
                    <a:pt x="1" y="317"/>
                  </a:cubicBezTo>
                  <a:lnTo>
                    <a:pt x="31714" y="32011"/>
                  </a:lnTo>
                  <a:cubicBezTo>
                    <a:pt x="31751" y="32023"/>
                    <a:pt x="31788" y="32027"/>
                    <a:pt x="31825" y="32027"/>
                  </a:cubicBezTo>
                  <a:cubicBezTo>
                    <a:pt x="31898" y="32027"/>
                    <a:pt x="31968" y="32011"/>
                    <a:pt x="32030" y="32011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5"/>
            <p:cNvSpPr/>
            <p:nvPr/>
          </p:nvSpPr>
          <p:spPr>
            <a:xfrm>
              <a:off x="624503" y="1038384"/>
              <a:ext cx="970627" cy="970041"/>
            </a:xfrm>
            <a:custGeom>
              <a:avLst/>
              <a:gdLst/>
              <a:ahLst/>
              <a:cxnLst/>
              <a:rect l="l" t="t" r="r" b="b"/>
              <a:pathLst>
                <a:path w="29815" h="29797" extrusionOk="0">
                  <a:moveTo>
                    <a:pt x="0" y="0"/>
                  </a:moveTo>
                  <a:lnTo>
                    <a:pt x="0" y="317"/>
                  </a:lnTo>
                  <a:lnTo>
                    <a:pt x="29480" y="29796"/>
                  </a:lnTo>
                  <a:lnTo>
                    <a:pt x="29815" y="297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5"/>
            <p:cNvSpPr/>
            <p:nvPr/>
          </p:nvSpPr>
          <p:spPr>
            <a:xfrm>
              <a:off x="628116" y="1118339"/>
              <a:ext cx="886440" cy="886440"/>
            </a:xfrm>
            <a:custGeom>
              <a:avLst/>
              <a:gdLst/>
              <a:ahLst/>
              <a:cxnLst/>
              <a:rect l="l" t="t" r="r" b="b"/>
              <a:pathLst>
                <a:path w="27229" h="27229" extrusionOk="0">
                  <a:moveTo>
                    <a:pt x="1" y="1"/>
                  </a:moveTo>
                  <a:lnTo>
                    <a:pt x="1" y="1"/>
                  </a:lnTo>
                  <a:cubicBezTo>
                    <a:pt x="19" y="150"/>
                    <a:pt x="38" y="261"/>
                    <a:pt x="38" y="373"/>
                  </a:cubicBezTo>
                  <a:lnTo>
                    <a:pt x="26856" y="27210"/>
                  </a:lnTo>
                  <a:cubicBezTo>
                    <a:pt x="26968" y="27228"/>
                    <a:pt x="27079" y="27228"/>
                    <a:pt x="27228" y="2722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5"/>
            <p:cNvSpPr/>
            <p:nvPr/>
          </p:nvSpPr>
          <p:spPr>
            <a:xfrm>
              <a:off x="639641" y="1207410"/>
              <a:ext cx="786464" cy="785845"/>
            </a:xfrm>
            <a:custGeom>
              <a:avLst/>
              <a:gdLst/>
              <a:ahLst/>
              <a:cxnLst/>
              <a:rect l="l" t="t" r="r" b="b"/>
              <a:pathLst>
                <a:path w="24158" h="24139" extrusionOk="0">
                  <a:moveTo>
                    <a:pt x="0" y="1"/>
                  </a:moveTo>
                  <a:lnTo>
                    <a:pt x="0" y="1"/>
                  </a:lnTo>
                  <a:cubicBezTo>
                    <a:pt x="38" y="131"/>
                    <a:pt x="56" y="280"/>
                    <a:pt x="75" y="392"/>
                  </a:cubicBezTo>
                  <a:lnTo>
                    <a:pt x="23766" y="24064"/>
                  </a:lnTo>
                  <a:cubicBezTo>
                    <a:pt x="23897" y="24102"/>
                    <a:pt x="24046" y="24120"/>
                    <a:pt x="24157" y="2413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5"/>
            <p:cNvSpPr/>
            <p:nvPr/>
          </p:nvSpPr>
          <p:spPr>
            <a:xfrm>
              <a:off x="663276" y="1306767"/>
              <a:ext cx="662852" cy="662885"/>
            </a:xfrm>
            <a:custGeom>
              <a:avLst/>
              <a:gdLst/>
              <a:ahLst/>
              <a:cxnLst/>
              <a:rect l="l" t="t" r="r" b="b"/>
              <a:pathLst>
                <a:path w="20361" h="20362" extrusionOk="0">
                  <a:moveTo>
                    <a:pt x="0" y="1"/>
                  </a:moveTo>
                  <a:lnTo>
                    <a:pt x="0" y="1"/>
                  </a:lnTo>
                  <a:cubicBezTo>
                    <a:pt x="56" y="168"/>
                    <a:pt x="93" y="336"/>
                    <a:pt x="130" y="466"/>
                  </a:cubicBezTo>
                  <a:lnTo>
                    <a:pt x="19895" y="20231"/>
                  </a:lnTo>
                  <a:cubicBezTo>
                    <a:pt x="20063" y="20268"/>
                    <a:pt x="20193" y="20324"/>
                    <a:pt x="20360" y="2036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5"/>
            <p:cNvSpPr/>
            <p:nvPr/>
          </p:nvSpPr>
          <p:spPr>
            <a:xfrm>
              <a:off x="706899" y="1427970"/>
              <a:ext cx="498645" cy="498645"/>
            </a:xfrm>
            <a:custGeom>
              <a:avLst/>
              <a:gdLst/>
              <a:ahLst/>
              <a:cxnLst/>
              <a:rect l="l" t="t" r="r" b="b"/>
              <a:pathLst>
                <a:path w="15317" h="15317" extrusionOk="0">
                  <a:moveTo>
                    <a:pt x="0" y="0"/>
                  </a:moveTo>
                  <a:lnTo>
                    <a:pt x="0" y="0"/>
                  </a:lnTo>
                  <a:cubicBezTo>
                    <a:pt x="112" y="205"/>
                    <a:pt x="186" y="409"/>
                    <a:pt x="298" y="614"/>
                  </a:cubicBezTo>
                  <a:lnTo>
                    <a:pt x="14721" y="15038"/>
                  </a:lnTo>
                  <a:cubicBezTo>
                    <a:pt x="14926" y="15131"/>
                    <a:pt x="15112" y="15224"/>
                    <a:pt x="15317" y="153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5"/>
            <p:cNvSpPr/>
            <p:nvPr/>
          </p:nvSpPr>
          <p:spPr>
            <a:xfrm>
              <a:off x="811694" y="1609106"/>
              <a:ext cx="211510" cy="211477"/>
            </a:xfrm>
            <a:custGeom>
              <a:avLst/>
              <a:gdLst/>
              <a:ahLst/>
              <a:cxnLst/>
              <a:rect l="l" t="t" r="r" b="b"/>
              <a:pathLst>
                <a:path w="6497" h="6496" extrusionOk="0">
                  <a:moveTo>
                    <a:pt x="1" y="1"/>
                  </a:moveTo>
                  <a:cubicBezTo>
                    <a:pt x="392" y="540"/>
                    <a:pt x="801" y="1061"/>
                    <a:pt x="1211" y="1545"/>
                  </a:cubicBezTo>
                  <a:lnTo>
                    <a:pt x="4989" y="5305"/>
                  </a:lnTo>
                  <a:cubicBezTo>
                    <a:pt x="5472" y="5733"/>
                    <a:pt x="5975" y="6124"/>
                    <a:pt x="6496" y="649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5" name="Google Shape;305;p1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4">
  <p:cSld name="CUSTOM_9_1_1_1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6"/>
          <p:cNvSpPr/>
          <p:nvPr/>
        </p:nvSpPr>
        <p:spPr>
          <a:xfrm>
            <a:off x="-46825" y="-209901"/>
            <a:ext cx="9273640" cy="1279604"/>
          </a:xfrm>
          <a:custGeom>
            <a:avLst/>
            <a:gdLst/>
            <a:ahLst/>
            <a:cxnLst/>
            <a:rect l="l" t="t" r="r" b="b"/>
            <a:pathLst>
              <a:path w="195060" h="67074" extrusionOk="0">
                <a:moveTo>
                  <a:pt x="0" y="1"/>
                </a:moveTo>
                <a:lnTo>
                  <a:pt x="0" y="67074"/>
                </a:lnTo>
                <a:cubicBezTo>
                  <a:pt x="0" y="67074"/>
                  <a:pt x="7731" y="38156"/>
                  <a:pt x="31389" y="38156"/>
                </a:cubicBezTo>
                <a:cubicBezTo>
                  <a:pt x="34779" y="38156"/>
                  <a:pt x="38495" y="38749"/>
                  <a:pt x="42563" y="40107"/>
                </a:cubicBezTo>
                <a:cubicBezTo>
                  <a:pt x="53664" y="43818"/>
                  <a:pt x="61784" y="45484"/>
                  <a:pt x="67958" y="45484"/>
                </a:cubicBezTo>
                <a:cubicBezTo>
                  <a:pt x="79835" y="45484"/>
                  <a:pt x="84507" y="39316"/>
                  <a:pt x="89332" y="29666"/>
                </a:cubicBezTo>
                <a:cubicBezTo>
                  <a:pt x="93516" y="21287"/>
                  <a:pt x="101818" y="16441"/>
                  <a:pt x="110052" y="16441"/>
                </a:cubicBezTo>
                <a:cubicBezTo>
                  <a:pt x="116211" y="16441"/>
                  <a:pt x="122333" y="19152"/>
                  <a:pt x="126665" y="25125"/>
                </a:cubicBezTo>
                <a:cubicBezTo>
                  <a:pt x="131257" y="31456"/>
                  <a:pt x="137426" y="34310"/>
                  <a:pt x="143512" y="34310"/>
                </a:cubicBezTo>
                <a:cubicBezTo>
                  <a:pt x="150846" y="34310"/>
                  <a:pt x="158059" y="30167"/>
                  <a:pt x="162249" y="22966"/>
                </a:cubicBezTo>
                <a:cubicBezTo>
                  <a:pt x="165878" y="16735"/>
                  <a:pt x="172152" y="14040"/>
                  <a:pt x="178350" y="14040"/>
                </a:cubicBezTo>
                <a:cubicBezTo>
                  <a:pt x="185278" y="14040"/>
                  <a:pt x="192113" y="17407"/>
                  <a:pt x="195060" y="22966"/>
                </a:cubicBezTo>
                <a:lnTo>
                  <a:pt x="195060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6"/>
          <p:cNvSpPr/>
          <p:nvPr/>
        </p:nvSpPr>
        <p:spPr>
          <a:xfrm rot="10800000">
            <a:off x="5222588" y="3376421"/>
            <a:ext cx="5119595" cy="2126655"/>
          </a:xfrm>
          <a:custGeom>
            <a:avLst/>
            <a:gdLst/>
            <a:ahLst/>
            <a:cxnLst/>
            <a:rect l="l" t="t" r="r" b="b"/>
            <a:pathLst>
              <a:path w="109358" h="65325" extrusionOk="0">
                <a:moveTo>
                  <a:pt x="0" y="50845"/>
                </a:moveTo>
                <a:cubicBezTo>
                  <a:pt x="0" y="50845"/>
                  <a:pt x="12451" y="65325"/>
                  <a:pt x="29331" y="56615"/>
                </a:cubicBezTo>
                <a:cubicBezTo>
                  <a:pt x="41893" y="50157"/>
                  <a:pt x="34579" y="33761"/>
                  <a:pt x="41204" y="20845"/>
                </a:cubicBezTo>
                <a:cubicBezTo>
                  <a:pt x="47830" y="7929"/>
                  <a:pt x="63426" y="10795"/>
                  <a:pt x="72601" y="22241"/>
                </a:cubicBezTo>
                <a:cubicBezTo>
                  <a:pt x="83767" y="36180"/>
                  <a:pt x="109357" y="29480"/>
                  <a:pt x="108892" y="1"/>
                </a:cubicBezTo>
                <a:lnTo>
                  <a:pt x="0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6"/>
          <p:cNvSpPr/>
          <p:nvPr/>
        </p:nvSpPr>
        <p:spPr>
          <a:xfrm>
            <a:off x="243763" y="4658863"/>
            <a:ext cx="1617700" cy="310000"/>
          </a:xfrm>
          <a:custGeom>
            <a:avLst/>
            <a:gdLst/>
            <a:ahLst/>
            <a:cxnLst/>
            <a:rect l="l" t="t" r="r" b="b"/>
            <a:pathLst>
              <a:path w="64708" h="12400" extrusionOk="0">
                <a:moveTo>
                  <a:pt x="24594" y="0"/>
                </a:moveTo>
                <a:cubicBezTo>
                  <a:pt x="23235" y="0"/>
                  <a:pt x="21887" y="428"/>
                  <a:pt x="20605" y="989"/>
                </a:cubicBezTo>
                <a:cubicBezTo>
                  <a:pt x="18645" y="1824"/>
                  <a:pt x="16844" y="2949"/>
                  <a:pt x="15205" y="4299"/>
                </a:cubicBezTo>
                <a:cubicBezTo>
                  <a:pt x="14176" y="5135"/>
                  <a:pt x="13212" y="6067"/>
                  <a:pt x="12730" y="7257"/>
                </a:cubicBezTo>
                <a:cubicBezTo>
                  <a:pt x="12537" y="7771"/>
                  <a:pt x="12409" y="8350"/>
                  <a:pt x="12087" y="8800"/>
                </a:cubicBezTo>
                <a:cubicBezTo>
                  <a:pt x="11639" y="9373"/>
                  <a:pt x="10932" y="9607"/>
                  <a:pt x="10187" y="9607"/>
                </a:cubicBezTo>
                <a:cubicBezTo>
                  <a:pt x="9596" y="9607"/>
                  <a:pt x="8981" y="9459"/>
                  <a:pt x="8455" y="9218"/>
                </a:cubicBezTo>
                <a:cubicBezTo>
                  <a:pt x="7233" y="8703"/>
                  <a:pt x="6140" y="7835"/>
                  <a:pt x="4822" y="7610"/>
                </a:cubicBezTo>
                <a:cubicBezTo>
                  <a:pt x="4585" y="7572"/>
                  <a:pt x="4360" y="7554"/>
                  <a:pt x="4146" y="7554"/>
                </a:cubicBezTo>
                <a:cubicBezTo>
                  <a:pt x="1627" y="7554"/>
                  <a:pt x="623" y="10044"/>
                  <a:pt x="1" y="12207"/>
                </a:cubicBezTo>
                <a:lnTo>
                  <a:pt x="62393" y="12207"/>
                </a:lnTo>
                <a:cubicBezTo>
                  <a:pt x="63165" y="12207"/>
                  <a:pt x="63968" y="12207"/>
                  <a:pt x="64708" y="12400"/>
                </a:cubicBezTo>
                <a:cubicBezTo>
                  <a:pt x="63185" y="11258"/>
                  <a:pt x="61529" y="10116"/>
                  <a:pt x="59715" y="10116"/>
                </a:cubicBezTo>
                <a:cubicBezTo>
                  <a:pt x="59538" y="10116"/>
                  <a:pt x="59359" y="10127"/>
                  <a:pt x="59179" y="10150"/>
                </a:cubicBezTo>
                <a:cubicBezTo>
                  <a:pt x="58452" y="10233"/>
                  <a:pt x="57684" y="10517"/>
                  <a:pt x="56981" y="10517"/>
                </a:cubicBezTo>
                <a:cubicBezTo>
                  <a:pt x="56596" y="10517"/>
                  <a:pt x="56230" y="10432"/>
                  <a:pt x="55900" y="10182"/>
                </a:cubicBezTo>
                <a:cubicBezTo>
                  <a:pt x="55611" y="9957"/>
                  <a:pt x="55418" y="9635"/>
                  <a:pt x="55161" y="9314"/>
                </a:cubicBezTo>
                <a:cubicBezTo>
                  <a:pt x="54073" y="7898"/>
                  <a:pt x="52190" y="7417"/>
                  <a:pt x="50325" y="7417"/>
                </a:cubicBezTo>
                <a:cubicBezTo>
                  <a:pt x="49820" y="7417"/>
                  <a:pt x="49315" y="7452"/>
                  <a:pt x="48828" y="7514"/>
                </a:cubicBezTo>
                <a:cubicBezTo>
                  <a:pt x="46771" y="7739"/>
                  <a:pt x="44810" y="8253"/>
                  <a:pt x="42946" y="9057"/>
                </a:cubicBezTo>
                <a:cubicBezTo>
                  <a:pt x="41789" y="9603"/>
                  <a:pt x="40631" y="10182"/>
                  <a:pt x="39346" y="10310"/>
                </a:cubicBezTo>
                <a:cubicBezTo>
                  <a:pt x="39203" y="10323"/>
                  <a:pt x="39062" y="10329"/>
                  <a:pt x="38922" y="10329"/>
                </a:cubicBezTo>
                <a:cubicBezTo>
                  <a:pt x="36128" y="10329"/>
                  <a:pt x="33859" y="7945"/>
                  <a:pt x="32145" y="5649"/>
                </a:cubicBezTo>
                <a:cubicBezTo>
                  <a:pt x="30377" y="3239"/>
                  <a:pt x="28416" y="539"/>
                  <a:pt x="25427" y="56"/>
                </a:cubicBezTo>
                <a:cubicBezTo>
                  <a:pt x="25149" y="18"/>
                  <a:pt x="24871" y="0"/>
                  <a:pt x="245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6"/>
          <p:cNvSpPr/>
          <p:nvPr/>
        </p:nvSpPr>
        <p:spPr>
          <a:xfrm>
            <a:off x="-440337" y="2868825"/>
            <a:ext cx="880675" cy="222875"/>
          </a:xfrm>
          <a:custGeom>
            <a:avLst/>
            <a:gdLst/>
            <a:ahLst/>
            <a:cxnLst/>
            <a:rect l="l" t="t" r="r" b="b"/>
            <a:pathLst>
              <a:path w="35227" h="8915" extrusionOk="0">
                <a:moveTo>
                  <a:pt x="18723" y="1"/>
                </a:moveTo>
                <a:cubicBezTo>
                  <a:pt x="17652" y="1"/>
                  <a:pt x="16620" y="579"/>
                  <a:pt x="15783" y="1297"/>
                </a:cubicBezTo>
                <a:cubicBezTo>
                  <a:pt x="14916" y="2036"/>
                  <a:pt x="14208" y="3000"/>
                  <a:pt x="13469" y="3932"/>
                </a:cubicBezTo>
                <a:cubicBezTo>
                  <a:pt x="13180" y="4286"/>
                  <a:pt x="12826" y="4672"/>
                  <a:pt x="12376" y="4768"/>
                </a:cubicBezTo>
                <a:cubicBezTo>
                  <a:pt x="12262" y="4797"/>
                  <a:pt x="12149" y="4809"/>
                  <a:pt x="12035" y="4809"/>
                </a:cubicBezTo>
                <a:cubicBezTo>
                  <a:pt x="11506" y="4809"/>
                  <a:pt x="10977" y="4541"/>
                  <a:pt x="10447" y="4382"/>
                </a:cubicBezTo>
                <a:cubicBezTo>
                  <a:pt x="10049" y="4240"/>
                  <a:pt x="9620" y="4171"/>
                  <a:pt x="9193" y="4171"/>
                </a:cubicBezTo>
                <a:cubicBezTo>
                  <a:pt x="7793" y="4171"/>
                  <a:pt x="6403" y="4910"/>
                  <a:pt x="6108" y="6215"/>
                </a:cubicBezTo>
                <a:cubicBezTo>
                  <a:pt x="5650" y="6066"/>
                  <a:pt x="5158" y="5996"/>
                  <a:pt x="4659" y="5996"/>
                </a:cubicBezTo>
                <a:cubicBezTo>
                  <a:pt x="2671" y="5996"/>
                  <a:pt x="566" y="7116"/>
                  <a:pt x="0" y="8915"/>
                </a:cubicBezTo>
                <a:lnTo>
                  <a:pt x="34909" y="8915"/>
                </a:lnTo>
                <a:cubicBezTo>
                  <a:pt x="35226" y="7446"/>
                  <a:pt x="33788" y="5926"/>
                  <a:pt x="32330" y="5926"/>
                </a:cubicBezTo>
                <a:cubicBezTo>
                  <a:pt x="32160" y="5926"/>
                  <a:pt x="31991" y="5946"/>
                  <a:pt x="31823" y="5990"/>
                </a:cubicBezTo>
                <a:cubicBezTo>
                  <a:pt x="30910" y="6210"/>
                  <a:pt x="30119" y="6987"/>
                  <a:pt x="29180" y="6987"/>
                </a:cubicBezTo>
                <a:cubicBezTo>
                  <a:pt x="29161" y="6987"/>
                  <a:pt x="29142" y="6987"/>
                  <a:pt x="29123" y="6986"/>
                </a:cubicBezTo>
                <a:cubicBezTo>
                  <a:pt x="28513" y="6986"/>
                  <a:pt x="27998" y="6665"/>
                  <a:pt x="27516" y="6343"/>
                </a:cubicBezTo>
                <a:cubicBezTo>
                  <a:pt x="26070" y="5411"/>
                  <a:pt x="24752" y="4350"/>
                  <a:pt x="23595" y="3129"/>
                </a:cubicBezTo>
                <a:cubicBezTo>
                  <a:pt x="22244" y="1779"/>
                  <a:pt x="20862" y="75"/>
                  <a:pt x="18966" y="11"/>
                </a:cubicBezTo>
                <a:cubicBezTo>
                  <a:pt x="18885" y="4"/>
                  <a:pt x="18804" y="1"/>
                  <a:pt x="187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5">
  <p:cSld name="CUSTOM_9_1_1_1_1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7"/>
          <p:cNvSpPr/>
          <p:nvPr/>
        </p:nvSpPr>
        <p:spPr>
          <a:xfrm rot="-232687" flipH="1">
            <a:off x="7936054" y="-925987"/>
            <a:ext cx="2057235" cy="4821449"/>
          </a:xfrm>
          <a:custGeom>
            <a:avLst/>
            <a:gdLst/>
            <a:ahLst/>
            <a:cxnLst/>
            <a:rect l="l" t="t" r="r" b="b"/>
            <a:pathLst>
              <a:path w="49036" h="125599" extrusionOk="0">
                <a:moveTo>
                  <a:pt x="18314" y="0"/>
                </a:moveTo>
                <a:cubicBezTo>
                  <a:pt x="16921" y="0"/>
                  <a:pt x="15545" y="200"/>
                  <a:pt x="14244" y="701"/>
                </a:cubicBezTo>
                <a:cubicBezTo>
                  <a:pt x="10408" y="2202"/>
                  <a:pt x="8140" y="6138"/>
                  <a:pt x="6505" y="9907"/>
                </a:cubicBezTo>
                <a:cubicBezTo>
                  <a:pt x="1402" y="21716"/>
                  <a:pt x="1" y="36093"/>
                  <a:pt x="6972" y="46901"/>
                </a:cubicBezTo>
                <a:cubicBezTo>
                  <a:pt x="9641" y="51037"/>
                  <a:pt x="13510" y="54706"/>
                  <a:pt x="14077" y="59576"/>
                </a:cubicBezTo>
                <a:cubicBezTo>
                  <a:pt x="14644" y="64180"/>
                  <a:pt x="12143" y="68683"/>
                  <a:pt x="12676" y="73253"/>
                </a:cubicBezTo>
                <a:cubicBezTo>
                  <a:pt x="13410" y="79390"/>
                  <a:pt x="19348" y="83593"/>
                  <a:pt x="21382" y="89398"/>
                </a:cubicBezTo>
                <a:cubicBezTo>
                  <a:pt x="22216" y="91699"/>
                  <a:pt x="22383" y="94234"/>
                  <a:pt x="21916" y="96603"/>
                </a:cubicBezTo>
                <a:cubicBezTo>
                  <a:pt x="21182" y="100372"/>
                  <a:pt x="18914" y="103474"/>
                  <a:pt x="17913" y="107110"/>
                </a:cubicBezTo>
                <a:cubicBezTo>
                  <a:pt x="16312" y="112948"/>
                  <a:pt x="18180" y="118418"/>
                  <a:pt x="20749" y="123622"/>
                </a:cubicBezTo>
                <a:cubicBezTo>
                  <a:pt x="21082" y="124289"/>
                  <a:pt x="21483" y="124990"/>
                  <a:pt x="22083" y="125423"/>
                </a:cubicBezTo>
                <a:cubicBezTo>
                  <a:pt x="22221" y="125534"/>
                  <a:pt x="22405" y="125599"/>
                  <a:pt x="22559" y="125599"/>
                </a:cubicBezTo>
                <a:cubicBezTo>
                  <a:pt x="22591" y="125599"/>
                  <a:pt x="22621" y="125596"/>
                  <a:pt x="22650" y="125590"/>
                </a:cubicBezTo>
                <a:cubicBezTo>
                  <a:pt x="23017" y="125557"/>
                  <a:pt x="23217" y="125090"/>
                  <a:pt x="23317" y="124656"/>
                </a:cubicBezTo>
                <a:cubicBezTo>
                  <a:pt x="23484" y="123555"/>
                  <a:pt x="23084" y="122488"/>
                  <a:pt x="22984" y="121387"/>
                </a:cubicBezTo>
                <a:cubicBezTo>
                  <a:pt x="22850" y="120253"/>
                  <a:pt x="22884" y="119119"/>
                  <a:pt x="23050" y="117985"/>
                </a:cubicBezTo>
                <a:cubicBezTo>
                  <a:pt x="23717" y="113782"/>
                  <a:pt x="26653" y="110946"/>
                  <a:pt x="28654" y="107310"/>
                </a:cubicBezTo>
                <a:cubicBezTo>
                  <a:pt x="30989" y="103107"/>
                  <a:pt x="31723" y="98037"/>
                  <a:pt x="30656" y="93367"/>
                </a:cubicBezTo>
                <a:cubicBezTo>
                  <a:pt x="29555" y="88630"/>
                  <a:pt x="26753" y="84194"/>
                  <a:pt x="27220" y="79390"/>
                </a:cubicBezTo>
                <a:cubicBezTo>
                  <a:pt x="27654" y="75087"/>
                  <a:pt x="30589" y="71418"/>
                  <a:pt x="31356" y="67115"/>
                </a:cubicBezTo>
                <a:cubicBezTo>
                  <a:pt x="31890" y="64046"/>
                  <a:pt x="31189" y="60877"/>
                  <a:pt x="31323" y="57708"/>
                </a:cubicBezTo>
                <a:cubicBezTo>
                  <a:pt x="31523" y="51604"/>
                  <a:pt x="34759" y="46033"/>
                  <a:pt x="38561" y="41263"/>
                </a:cubicBezTo>
                <a:cubicBezTo>
                  <a:pt x="41697" y="37360"/>
                  <a:pt x="45366" y="33691"/>
                  <a:pt x="47101" y="29021"/>
                </a:cubicBezTo>
                <a:cubicBezTo>
                  <a:pt x="49036" y="24218"/>
                  <a:pt x="48502" y="18514"/>
                  <a:pt x="45533" y="14311"/>
                </a:cubicBezTo>
                <a:cubicBezTo>
                  <a:pt x="44265" y="12509"/>
                  <a:pt x="42664" y="11008"/>
                  <a:pt x="40996" y="9674"/>
                </a:cubicBezTo>
                <a:cubicBezTo>
                  <a:pt x="35593" y="5304"/>
                  <a:pt x="29255" y="1902"/>
                  <a:pt x="22483" y="501"/>
                </a:cubicBezTo>
                <a:cubicBezTo>
                  <a:pt x="21116" y="200"/>
                  <a:pt x="19706" y="0"/>
                  <a:pt x="1831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7"/>
          <p:cNvSpPr/>
          <p:nvPr/>
        </p:nvSpPr>
        <p:spPr>
          <a:xfrm>
            <a:off x="174763" y="1047850"/>
            <a:ext cx="880675" cy="222875"/>
          </a:xfrm>
          <a:custGeom>
            <a:avLst/>
            <a:gdLst/>
            <a:ahLst/>
            <a:cxnLst/>
            <a:rect l="l" t="t" r="r" b="b"/>
            <a:pathLst>
              <a:path w="35227" h="8915" extrusionOk="0">
                <a:moveTo>
                  <a:pt x="18723" y="1"/>
                </a:moveTo>
                <a:cubicBezTo>
                  <a:pt x="17652" y="1"/>
                  <a:pt x="16620" y="579"/>
                  <a:pt x="15783" y="1297"/>
                </a:cubicBezTo>
                <a:cubicBezTo>
                  <a:pt x="14916" y="2036"/>
                  <a:pt x="14208" y="3000"/>
                  <a:pt x="13469" y="3932"/>
                </a:cubicBezTo>
                <a:cubicBezTo>
                  <a:pt x="13180" y="4286"/>
                  <a:pt x="12826" y="4672"/>
                  <a:pt x="12376" y="4768"/>
                </a:cubicBezTo>
                <a:cubicBezTo>
                  <a:pt x="12262" y="4797"/>
                  <a:pt x="12149" y="4809"/>
                  <a:pt x="12035" y="4809"/>
                </a:cubicBezTo>
                <a:cubicBezTo>
                  <a:pt x="11506" y="4809"/>
                  <a:pt x="10977" y="4541"/>
                  <a:pt x="10447" y="4382"/>
                </a:cubicBezTo>
                <a:cubicBezTo>
                  <a:pt x="10049" y="4240"/>
                  <a:pt x="9620" y="4171"/>
                  <a:pt x="9193" y="4171"/>
                </a:cubicBezTo>
                <a:cubicBezTo>
                  <a:pt x="7793" y="4171"/>
                  <a:pt x="6403" y="4910"/>
                  <a:pt x="6108" y="6215"/>
                </a:cubicBezTo>
                <a:cubicBezTo>
                  <a:pt x="5650" y="6066"/>
                  <a:pt x="5158" y="5996"/>
                  <a:pt x="4659" y="5996"/>
                </a:cubicBezTo>
                <a:cubicBezTo>
                  <a:pt x="2671" y="5996"/>
                  <a:pt x="566" y="7116"/>
                  <a:pt x="0" y="8915"/>
                </a:cubicBezTo>
                <a:lnTo>
                  <a:pt x="34909" y="8915"/>
                </a:lnTo>
                <a:cubicBezTo>
                  <a:pt x="35226" y="7446"/>
                  <a:pt x="33788" y="5926"/>
                  <a:pt x="32330" y="5926"/>
                </a:cubicBezTo>
                <a:cubicBezTo>
                  <a:pt x="32160" y="5926"/>
                  <a:pt x="31991" y="5946"/>
                  <a:pt x="31823" y="5990"/>
                </a:cubicBezTo>
                <a:cubicBezTo>
                  <a:pt x="30910" y="6210"/>
                  <a:pt x="30119" y="6987"/>
                  <a:pt x="29180" y="6987"/>
                </a:cubicBezTo>
                <a:cubicBezTo>
                  <a:pt x="29161" y="6987"/>
                  <a:pt x="29142" y="6987"/>
                  <a:pt x="29123" y="6986"/>
                </a:cubicBezTo>
                <a:cubicBezTo>
                  <a:pt x="28513" y="6986"/>
                  <a:pt x="27998" y="6665"/>
                  <a:pt x="27516" y="6343"/>
                </a:cubicBezTo>
                <a:cubicBezTo>
                  <a:pt x="26070" y="5411"/>
                  <a:pt x="24752" y="4350"/>
                  <a:pt x="23595" y="3129"/>
                </a:cubicBezTo>
                <a:cubicBezTo>
                  <a:pt x="22244" y="1779"/>
                  <a:pt x="20862" y="75"/>
                  <a:pt x="18966" y="11"/>
                </a:cubicBezTo>
                <a:cubicBezTo>
                  <a:pt x="18885" y="4"/>
                  <a:pt x="18804" y="1"/>
                  <a:pt x="187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7"/>
          <p:cNvSpPr/>
          <p:nvPr/>
        </p:nvSpPr>
        <p:spPr>
          <a:xfrm flipH="1">
            <a:off x="5517134" y="4740501"/>
            <a:ext cx="880675" cy="222875"/>
          </a:xfrm>
          <a:custGeom>
            <a:avLst/>
            <a:gdLst/>
            <a:ahLst/>
            <a:cxnLst/>
            <a:rect l="l" t="t" r="r" b="b"/>
            <a:pathLst>
              <a:path w="35227" h="8915" extrusionOk="0">
                <a:moveTo>
                  <a:pt x="18723" y="1"/>
                </a:moveTo>
                <a:cubicBezTo>
                  <a:pt x="17652" y="1"/>
                  <a:pt x="16620" y="579"/>
                  <a:pt x="15783" y="1297"/>
                </a:cubicBezTo>
                <a:cubicBezTo>
                  <a:pt x="14916" y="2036"/>
                  <a:pt x="14208" y="3000"/>
                  <a:pt x="13469" y="3932"/>
                </a:cubicBezTo>
                <a:cubicBezTo>
                  <a:pt x="13180" y="4286"/>
                  <a:pt x="12826" y="4672"/>
                  <a:pt x="12376" y="4768"/>
                </a:cubicBezTo>
                <a:cubicBezTo>
                  <a:pt x="12262" y="4797"/>
                  <a:pt x="12149" y="4809"/>
                  <a:pt x="12035" y="4809"/>
                </a:cubicBezTo>
                <a:cubicBezTo>
                  <a:pt x="11506" y="4809"/>
                  <a:pt x="10977" y="4541"/>
                  <a:pt x="10447" y="4382"/>
                </a:cubicBezTo>
                <a:cubicBezTo>
                  <a:pt x="10049" y="4240"/>
                  <a:pt x="9620" y="4171"/>
                  <a:pt x="9193" y="4171"/>
                </a:cubicBezTo>
                <a:cubicBezTo>
                  <a:pt x="7793" y="4171"/>
                  <a:pt x="6403" y="4910"/>
                  <a:pt x="6108" y="6215"/>
                </a:cubicBezTo>
                <a:cubicBezTo>
                  <a:pt x="5650" y="6066"/>
                  <a:pt x="5158" y="5996"/>
                  <a:pt x="4659" y="5996"/>
                </a:cubicBezTo>
                <a:cubicBezTo>
                  <a:pt x="2671" y="5996"/>
                  <a:pt x="566" y="7116"/>
                  <a:pt x="0" y="8915"/>
                </a:cubicBezTo>
                <a:lnTo>
                  <a:pt x="34909" y="8915"/>
                </a:lnTo>
                <a:cubicBezTo>
                  <a:pt x="35226" y="7446"/>
                  <a:pt x="33788" y="5926"/>
                  <a:pt x="32330" y="5926"/>
                </a:cubicBezTo>
                <a:cubicBezTo>
                  <a:pt x="32160" y="5926"/>
                  <a:pt x="31991" y="5946"/>
                  <a:pt x="31823" y="5990"/>
                </a:cubicBezTo>
                <a:cubicBezTo>
                  <a:pt x="30910" y="6210"/>
                  <a:pt x="30119" y="6987"/>
                  <a:pt x="29180" y="6987"/>
                </a:cubicBezTo>
                <a:cubicBezTo>
                  <a:pt x="29161" y="6987"/>
                  <a:pt x="29142" y="6987"/>
                  <a:pt x="29123" y="6986"/>
                </a:cubicBezTo>
                <a:cubicBezTo>
                  <a:pt x="28513" y="6986"/>
                  <a:pt x="27998" y="6665"/>
                  <a:pt x="27516" y="6343"/>
                </a:cubicBezTo>
                <a:cubicBezTo>
                  <a:pt x="26070" y="5411"/>
                  <a:pt x="24752" y="4350"/>
                  <a:pt x="23595" y="3129"/>
                </a:cubicBezTo>
                <a:cubicBezTo>
                  <a:pt x="22244" y="1779"/>
                  <a:pt x="20862" y="75"/>
                  <a:pt x="18966" y="11"/>
                </a:cubicBezTo>
                <a:cubicBezTo>
                  <a:pt x="18885" y="4"/>
                  <a:pt x="18804" y="1"/>
                  <a:pt x="187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6" name="Google Shape;316;p17"/>
          <p:cNvGrpSpPr/>
          <p:nvPr/>
        </p:nvGrpSpPr>
        <p:grpSpPr>
          <a:xfrm flipH="1">
            <a:off x="-644472" y="3927965"/>
            <a:ext cx="1947310" cy="1947310"/>
            <a:chOff x="624503" y="61115"/>
            <a:chExt cx="1947310" cy="1947310"/>
          </a:xfrm>
        </p:grpSpPr>
        <p:sp>
          <p:nvSpPr>
            <p:cNvPr id="317" name="Google Shape;317;p17"/>
            <p:cNvSpPr/>
            <p:nvPr/>
          </p:nvSpPr>
          <p:spPr>
            <a:xfrm>
              <a:off x="2048296" y="171379"/>
              <a:ext cx="413839" cy="413221"/>
            </a:xfrm>
            <a:custGeom>
              <a:avLst/>
              <a:gdLst/>
              <a:ahLst/>
              <a:cxnLst/>
              <a:rect l="l" t="t" r="r" b="b"/>
              <a:pathLst>
                <a:path w="12712" h="12693" extrusionOk="0">
                  <a:moveTo>
                    <a:pt x="0" y="0"/>
                  </a:moveTo>
                  <a:lnTo>
                    <a:pt x="12712" y="12693"/>
                  </a:lnTo>
                  <a:cubicBezTo>
                    <a:pt x="12600" y="12469"/>
                    <a:pt x="12451" y="12228"/>
                    <a:pt x="12339" y="12004"/>
                  </a:cubicBezTo>
                  <a:lnTo>
                    <a:pt x="726" y="391"/>
                  </a:lnTo>
                  <a:cubicBezTo>
                    <a:pt x="503" y="242"/>
                    <a:pt x="261" y="13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7"/>
            <p:cNvSpPr/>
            <p:nvPr/>
          </p:nvSpPr>
          <p:spPr>
            <a:xfrm>
              <a:off x="1913778" y="112617"/>
              <a:ext cx="605914" cy="605881"/>
            </a:xfrm>
            <a:custGeom>
              <a:avLst/>
              <a:gdLst/>
              <a:ahLst/>
              <a:cxnLst/>
              <a:rect l="l" t="t" r="r" b="b"/>
              <a:pathLst>
                <a:path w="18612" h="18611" extrusionOk="0">
                  <a:moveTo>
                    <a:pt x="1" y="0"/>
                  </a:moveTo>
                  <a:lnTo>
                    <a:pt x="18612" y="18611"/>
                  </a:lnTo>
                  <a:cubicBezTo>
                    <a:pt x="18556" y="18481"/>
                    <a:pt x="18500" y="18313"/>
                    <a:pt x="18444" y="18127"/>
                  </a:cubicBezTo>
                  <a:lnTo>
                    <a:pt x="503" y="186"/>
                  </a:lnTo>
                  <a:cubicBezTo>
                    <a:pt x="354" y="130"/>
                    <a:pt x="150" y="74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7"/>
            <p:cNvSpPr/>
            <p:nvPr/>
          </p:nvSpPr>
          <p:spPr>
            <a:xfrm>
              <a:off x="1807747" y="84132"/>
              <a:ext cx="742254" cy="742221"/>
            </a:xfrm>
            <a:custGeom>
              <a:avLst/>
              <a:gdLst/>
              <a:ahLst/>
              <a:cxnLst/>
              <a:rect l="l" t="t" r="r" b="b"/>
              <a:pathLst>
                <a:path w="22800" h="22799" extrusionOk="0">
                  <a:moveTo>
                    <a:pt x="1" y="0"/>
                  </a:moveTo>
                  <a:lnTo>
                    <a:pt x="22799" y="22799"/>
                  </a:lnTo>
                  <a:cubicBezTo>
                    <a:pt x="22743" y="22650"/>
                    <a:pt x="22725" y="22519"/>
                    <a:pt x="22706" y="22370"/>
                  </a:cubicBezTo>
                  <a:lnTo>
                    <a:pt x="410" y="93"/>
                  </a:lnTo>
                  <a:cubicBezTo>
                    <a:pt x="280" y="75"/>
                    <a:pt x="131" y="19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7"/>
            <p:cNvSpPr/>
            <p:nvPr/>
          </p:nvSpPr>
          <p:spPr>
            <a:xfrm>
              <a:off x="1715063" y="68375"/>
              <a:ext cx="850076" cy="849458"/>
            </a:xfrm>
            <a:custGeom>
              <a:avLst/>
              <a:gdLst/>
              <a:ahLst/>
              <a:cxnLst/>
              <a:rect l="l" t="t" r="r" b="b"/>
              <a:pathLst>
                <a:path w="26112" h="26093" extrusionOk="0">
                  <a:moveTo>
                    <a:pt x="1" y="0"/>
                  </a:moveTo>
                  <a:lnTo>
                    <a:pt x="26111" y="26093"/>
                  </a:lnTo>
                  <a:cubicBezTo>
                    <a:pt x="26111" y="25981"/>
                    <a:pt x="26093" y="25869"/>
                    <a:pt x="26056" y="25739"/>
                  </a:cubicBezTo>
                  <a:lnTo>
                    <a:pt x="373" y="38"/>
                  </a:lnTo>
                  <a:cubicBezTo>
                    <a:pt x="261" y="19"/>
                    <a:pt x="131" y="19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7"/>
            <p:cNvSpPr/>
            <p:nvPr/>
          </p:nvSpPr>
          <p:spPr>
            <a:xfrm>
              <a:off x="1632047" y="61115"/>
              <a:ext cx="939147" cy="939114"/>
            </a:xfrm>
            <a:custGeom>
              <a:avLst/>
              <a:gdLst/>
              <a:ahLst/>
              <a:cxnLst/>
              <a:rect l="l" t="t" r="r" b="b"/>
              <a:pathLst>
                <a:path w="28848" h="28847" extrusionOk="0">
                  <a:moveTo>
                    <a:pt x="1" y="0"/>
                  </a:moveTo>
                  <a:lnTo>
                    <a:pt x="28848" y="28847"/>
                  </a:lnTo>
                  <a:lnTo>
                    <a:pt x="28848" y="28549"/>
                  </a:lnTo>
                  <a:lnTo>
                    <a:pt x="354" y="37"/>
                  </a:lnTo>
                  <a:cubicBezTo>
                    <a:pt x="224" y="37"/>
                    <a:pt x="113" y="37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7"/>
            <p:cNvSpPr/>
            <p:nvPr/>
          </p:nvSpPr>
          <p:spPr>
            <a:xfrm>
              <a:off x="1555706" y="62320"/>
              <a:ext cx="1016107" cy="1016074"/>
            </a:xfrm>
            <a:custGeom>
              <a:avLst/>
              <a:gdLst/>
              <a:ahLst/>
              <a:cxnLst/>
              <a:rect l="l" t="t" r="r" b="b"/>
              <a:pathLst>
                <a:path w="31212" h="31211" extrusionOk="0">
                  <a:moveTo>
                    <a:pt x="317" y="0"/>
                  </a:moveTo>
                  <a:cubicBezTo>
                    <a:pt x="206" y="0"/>
                    <a:pt x="113" y="0"/>
                    <a:pt x="1" y="19"/>
                  </a:cubicBezTo>
                  <a:lnTo>
                    <a:pt x="31193" y="31211"/>
                  </a:lnTo>
                  <a:cubicBezTo>
                    <a:pt x="31193" y="31099"/>
                    <a:pt x="31211" y="30987"/>
                    <a:pt x="31211" y="30894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7"/>
            <p:cNvSpPr/>
            <p:nvPr/>
          </p:nvSpPr>
          <p:spPr>
            <a:xfrm>
              <a:off x="1484215" y="66552"/>
              <a:ext cx="1082128" cy="1081510"/>
            </a:xfrm>
            <a:custGeom>
              <a:avLst/>
              <a:gdLst/>
              <a:ahLst/>
              <a:cxnLst/>
              <a:rect l="l" t="t" r="r" b="b"/>
              <a:pathLst>
                <a:path w="33240" h="33221" extrusionOk="0">
                  <a:moveTo>
                    <a:pt x="299" y="1"/>
                  </a:moveTo>
                  <a:cubicBezTo>
                    <a:pt x="206" y="1"/>
                    <a:pt x="112" y="19"/>
                    <a:pt x="1" y="19"/>
                  </a:cubicBezTo>
                  <a:lnTo>
                    <a:pt x="33202" y="33221"/>
                  </a:lnTo>
                  <a:cubicBezTo>
                    <a:pt x="33221" y="33146"/>
                    <a:pt x="33240" y="33053"/>
                    <a:pt x="33240" y="32942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7"/>
            <p:cNvSpPr/>
            <p:nvPr/>
          </p:nvSpPr>
          <p:spPr>
            <a:xfrm>
              <a:off x="1417575" y="76254"/>
              <a:ext cx="1139685" cy="1139067"/>
            </a:xfrm>
            <a:custGeom>
              <a:avLst/>
              <a:gdLst/>
              <a:ahLst/>
              <a:cxnLst/>
              <a:rect l="l" t="t" r="r" b="b"/>
              <a:pathLst>
                <a:path w="35008" h="34989" extrusionOk="0">
                  <a:moveTo>
                    <a:pt x="280" y="0"/>
                  </a:moveTo>
                  <a:cubicBezTo>
                    <a:pt x="187" y="38"/>
                    <a:pt x="94" y="56"/>
                    <a:pt x="1" y="56"/>
                  </a:cubicBezTo>
                  <a:lnTo>
                    <a:pt x="34952" y="34989"/>
                  </a:lnTo>
                  <a:lnTo>
                    <a:pt x="35008" y="34709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7"/>
            <p:cNvSpPr/>
            <p:nvPr/>
          </p:nvSpPr>
          <p:spPr>
            <a:xfrm>
              <a:off x="1355786" y="90187"/>
              <a:ext cx="1188160" cy="1188160"/>
            </a:xfrm>
            <a:custGeom>
              <a:avLst/>
              <a:gdLst/>
              <a:ahLst/>
              <a:cxnLst/>
              <a:rect l="l" t="t" r="r" b="b"/>
              <a:pathLst>
                <a:path w="36497" h="36497" extrusionOk="0">
                  <a:moveTo>
                    <a:pt x="242" y="0"/>
                  </a:moveTo>
                  <a:cubicBezTo>
                    <a:pt x="149" y="19"/>
                    <a:pt x="56" y="38"/>
                    <a:pt x="0" y="75"/>
                  </a:cubicBezTo>
                  <a:lnTo>
                    <a:pt x="36422" y="36496"/>
                  </a:lnTo>
                  <a:cubicBezTo>
                    <a:pt x="36440" y="36403"/>
                    <a:pt x="36477" y="36310"/>
                    <a:pt x="36496" y="36236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7"/>
            <p:cNvSpPr/>
            <p:nvPr/>
          </p:nvSpPr>
          <p:spPr>
            <a:xfrm>
              <a:off x="1295787" y="106530"/>
              <a:ext cx="1231165" cy="1230579"/>
            </a:xfrm>
            <a:custGeom>
              <a:avLst/>
              <a:gdLst/>
              <a:ahLst/>
              <a:cxnLst/>
              <a:rect l="l" t="t" r="r" b="b"/>
              <a:pathLst>
                <a:path w="37818" h="37800" extrusionOk="0">
                  <a:moveTo>
                    <a:pt x="261" y="1"/>
                  </a:moveTo>
                  <a:cubicBezTo>
                    <a:pt x="168" y="38"/>
                    <a:pt x="94" y="57"/>
                    <a:pt x="1" y="75"/>
                  </a:cubicBezTo>
                  <a:lnTo>
                    <a:pt x="37725" y="37799"/>
                  </a:lnTo>
                  <a:cubicBezTo>
                    <a:pt x="37762" y="37744"/>
                    <a:pt x="37781" y="37651"/>
                    <a:pt x="37818" y="37576"/>
                  </a:cubicBezTo>
                  <a:lnTo>
                    <a:pt x="26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7"/>
            <p:cNvSpPr/>
            <p:nvPr/>
          </p:nvSpPr>
          <p:spPr>
            <a:xfrm>
              <a:off x="1239467" y="126551"/>
              <a:ext cx="1267496" cy="1266910"/>
            </a:xfrm>
            <a:custGeom>
              <a:avLst/>
              <a:gdLst/>
              <a:ahLst/>
              <a:cxnLst/>
              <a:rect l="l" t="t" r="r" b="b"/>
              <a:pathLst>
                <a:path w="38934" h="38916" extrusionOk="0">
                  <a:moveTo>
                    <a:pt x="242" y="0"/>
                  </a:moveTo>
                  <a:cubicBezTo>
                    <a:pt x="168" y="19"/>
                    <a:pt x="75" y="75"/>
                    <a:pt x="0" y="93"/>
                  </a:cubicBezTo>
                  <a:lnTo>
                    <a:pt x="38841" y="38915"/>
                  </a:lnTo>
                  <a:cubicBezTo>
                    <a:pt x="38878" y="38841"/>
                    <a:pt x="38897" y="38785"/>
                    <a:pt x="38934" y="387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7"/>
            <p:cNvSpPr/>
            <p:nvPr/>
          </p:nvSpPr>
          <p:spPr>
            <a:xfrm>
              <a:off x="1186142" y="148949"/>
              <a:ext cx="1297805" cy="1299042"/>
            </a:xfrm>
            <a:custGeom>
              <a:avLst/>
              <a:gdLst/>
              <a:ahLst/>
              <a:cxnLst/>
              <a:rect l="l" t="t" r="r" b="b"/>
              <a:pathLst>
                <a:path w="39865" h="39903" extrusionOk="0">
                  <a:moveTo>
                    <a:pt x="224" y="1"/>
                  </a:moveTo>
                  <a:cubicBezTo>
                    <a:pt x="149" y="38"/>
                    <a:pt x="93" y="75"/>
                    <a:pt x="0" y="131"/>
                  </a:cubicBezTo>
                  <a:lnTo>
                    <a:pt x="39772" y="39902"/>
                  </a:lnTo>
                  <a:cubicBezTo>
                    <a:pt x="39790" y="39809"/>
                    <a:pt x="39846" y="39735"/>
                    <a:pt x="39865" y="39679"/>
                  </a:cubicBezTo>
                  <a:lnTo>
                    <a:pt x="224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1135258" y="174993"/>
              <a:ext cx="1323849" cy="1323882"/>
            </a:xfrm>
            <a:custGeom>
              <a:avLst/>
              <a:gdLst/>
              <a:ahLst/>
              <a:cxnLst/>
              <a:rect l="l" t="t" r="r" b="b"/>
              <a:pathLst>
                <a:path w="40665" h="40666" extrusionOk="0">
                  <a:moveTo>
                    <a:pt x="205" y="1"/>
                  </a:moveTo>
                  <a:cubicBezTo>
                    <a:pt x="130" y="38"/>
                    <a:pt x="74" y="75"/>
                    <a:pt x="0" y="113"/>
                  </a:cubicBezTo>
                  <a:lnTo>
                    <a:pt x="40553" y="40665"/>
                  </a:lnTo>
                  <a:cubicBezTo>
                    <a:pt x="40572" y="40591"/>
                    <a:pt x="40609" y="40517"/>
                    <a:pt x="40665" y="40461"/>
                  </a:cubicBez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1086165" y="202893"/>
              <a:ext cx="1345075" cy="1344456"/>
            </a:xfrm>
            <a:custGeom>
              <a:avLst/>
              <a:gdLst/>
              <a:ahLst/>
              <a:cxnLst/>
              <a:rect l="l" t="t" r="r" b="b"/>
              <a:pathLst>
                <a:path w="41317" h="41298" extrusionOk="0">
                  <a:moveTo>
                    <a:pt x="205" y="0"/>
                  </a:moveTo>
                  <a:cubicBezTo>
                    <a:pt x="131" y="56"/>
                    <a:pt x="56" y="93"/>
                    <a:pt x="1" y="112"/>
                  </a:cubicBezTo>
                  <a:lnTo>
                    <a:pt x="41168" y="41297"/>
                  </a:lnTo>
                  <a:lnTo>
                    <a:pt x="41316" y="41093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7"/>
            <p:cNvSpPr/>
            <p:nvPr/>
          </p:nvSpPr>
          <p:spPr>
            <a:xfrm>
              <a:off x="1040132" y="233169"/>
              <a:ext cx="1360799" cy="1360832"/>
            </a:xfrm>
            <a:custGeom>
              <a:avLst/>
              <a:gdLst/>
              <a:ahLst/>
              <a:cxnLst/>
              <a:rect l="l" t="t" r="r" b="b"/>
              <a:pathLst>
                <a:path w="41800" h="41801" extrusionOk="0">
                  <a:moveTo>
                    <a:pt x="205" y="1"/>
                  </a:moveTo>
                  <a:cubicBezTo>
                    <a:pt x="130" y="56"/>
                    <a:pt x="56" y="94"/>
                    <a:pt x="0" y="131"/>
                  </a:cubicBezTo>
                  <a:lnTo>
                    <a:pt x="41670" y="41800"/>
                  </a:lnTo>
                  <a:cubicBezTo>
                    <a:pt x="41707" y="41707"/>
                    <a:pt x="41744" y="41651"/>
                    <a:pt x="41800" y="41596"/>
                  </a:cubicBez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995890" y="265268"/>
              <a:ext cx="1372323" cy="1372356"/>
            </a:xfrm>
            <a:custGeom>
              <a:avLst/>
              <a:gdLst/>
              <a:ahLst/>
              <a:cxnLst/>
              <a:rect l="l" t="t" r="r" b="b"/>
              <a:pathLst>
                <a:path w="42154" h="42155" extrusionOk="0">
                  <a:moveTo>
                    <a:pt x="187" y="1"/>
                  </a:moveTo>
                  <a:cubicBezTo>
                    <a:pt x="112" y="38"/>
                    <a:pt x="75" y="94"/>
                    <a:pt x="1" y="131"/>
                  </a:cubicBezTo>
                  <a:lnTo>
                    <a:pt x="42005" y="42154"/>
                  </a:lnTo>
                  <a:cubicBezTo>
                    <a:pt x="42061" y="42080"/>
                    <a:pt x="42098" y="42024"/>
                    <a:pt x="42154" y="41968"/>
                  </a:cubicBezTo>
                  <a:lnTo>
                    <a:pt x="187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954676" y="299809"/>
              <a:ext cx="1379616" cy="1380234"/>
            </a:xfrm>
            <a:custGeom>
              <a:avLst/>
              <a:gdLst/>
              <a:ahLst/>
              <a:cxnLst/>
              <a:rect l="l" t="t" r="r" b="b"/>
              <a:pathLst>
                <a:path w="42378" h="42397" extrusionOk="0">
                  <a:moveTo>
                    <a:pt x="168" y="1"/>
                  </a:moveTo>
                  <a:cubicBezTo>
                    <a:pt x="94" y="57"/>
                    <a:pt x="57" y="94"/>
                    <a:pt x="1" y="168"/>
                  </a:cubicBezTo>
                  <a:lnTo>
                    <a:pt x="42229" y="42396"/>
                  </a:lnTo>
                  <a:cubicBezTo>
                    <a:pt x="42247" y="42322"/>
                    <a:pt x="42303" y="42247"/>
                    <a:pt x="42378" y="42210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7"/>
            <p:cNvSpPr/>
            <p:nvPr/>
          </p:nvSpPr>
          <p:spPr>
            <a:xfrm>
              <a:off x="914698" y="336791"/>
              <a:ext cx="1382025" cy="1382611"/>
            </a:xfrm>
            <a:custGeom>
              <a:avLst/>
              <a:gdLst/>
              <a:ahLst/>
              <a:cxnLst/>
              <a:rect l="l" t="t" r="r" b="b"/>
              <a:pathLst>
                <a:path w="42452" h="42470" extrusionOk="0">
                  <a:moveTo>
                    <a:pt x="168" y="0"/>
                  </a:moveTo>
                  <a:lnTo>
                    <a:pt x="1" y="168"/>
                  </a:lnTo>
                  <a:lnTo>
                    <a:pt x="42303" y="42470"/>
                  </a:lnTo>
                  <a:cubicBezTo>
                    <a:pt x="42340" y="42395"/>
                    <a:pt x="42415" y="42340"/>
                    <a:pt x="42452" y="42284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7"/>
            <p:cNvSpPr/>
            <p:nvPr/>
          </p:nvSpPr>
          <p:spPr>
            <a:xfrm>
              <a:off x="877130" y="375564"/>
              <a:ext cx="1381439" cy="1380820"/>
            </a:xfrm>
            <a:custGeom>
              <a:avLst/>
              <a:gdLst/>
              <a:ahLst/>
              <a:cxnLst/>
              <a:rect l="l" t="t" r="r" b="b"/>
              <a:pathLst>
                <a:path w="42434" h="42415" extrusionOk="0">
                  <a:moveTo>
                    <a:pt x="150" y="0"/>
                  </a:moveTo>
                  <a:lnTo>
                    <a:pt x="1" y="168"/>
                  </a:lnTo>
                  <a:lnTo>
                    <a:pt x="42247" y="42414"/>
                  </a:lnTo>
                  <a:cubicBezTo>
                    <a:pt x="42303" y="42358"/>
                    <a:pt x="42359" y="42321"/>
                    <a:pt x="42433" y="42247"/>
                  </a:cubicBezTo>
                  <a:lnTo>
                    <a:pt x="15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7"/>
            <p:cNvSpPr/>
            <p:nvPr/>
          </p:nvSpPr>
          <p:spPr>
            <a:xfrm>
              <a:off x="842003" y="416746"/>
              <a:ext cx="1375351" cy="1374765"/>
            </a:xfrm>
            <a:custGeom>
              <a:avLst/>
              <a:gdLst/>
              <a:ahLst/>
              <a:cxnLst/>
              <a:rect l="l" t="t" r="r" b="b"/>
              <a:pathLst>
                <a:path w="42247" h="42229" extrusionOk="0">
                  <a:moveTo>
                    <a:pt x="149" y="1"/>
                  </a:moveTo>
                  <a:cubicBezTo>
                    <a:pt x="93" y="56"/>
                    <a:pt x="56" y="112"/>
                    <a:pt x="0" y="187"/>
                  </a:cubicBezTo>
                  <a:lnTo>
                    <a:pt x="42061" y="42228"/>
                  </a:lnTo>
                  <a:cubicBezTo>
                    <a:pt x="42117" y="42191"/>
                    <a:pt x="42172" y="42154"/>
                    <a:pt x="42247" y="42098"/>
                  </a:cubicBezTo>
                  <a:lnTo>
                    <a:pt x="149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7"/>
            <p:cNvSpPr/>
            <p:nvPr/>
          </p:nvSpPr>
          <p:spPr>
            <a:xfrm>
              <a:off x="808666" y="459751"/>
              <a:ext cx="1365682" cy="1365682"/>
            </a:xfrm>
            <a:custGeom>
              <a:avLst/>
              <a:gdLst/>
              <a:ahLst/>
              <a:cxnLst/>
              <a:rect l="l" t="t" r="r" b="b"/>
              <a:pathLst>
                <a:path w="41950" h="41950" extrusionOk="0">
                  <a:moveTo>
                    <a:pt x="150" y="1"/>
                  </a:moveTo>
                  <a:cubicBezTo>
                    <a:pt x="94" y="75"/>
                    <a:pt x="57" y="113"/>
                    <a:pt x="1" y="187"/>
                  </a:cubicBezTo>
                  <a:lnTo>
                    <a:pt x="41763" y="41950"/>
                  </a:lnTo>
                  <a:cubicBezTo>
                    <a:pt x="41801" y="41894"/>
                    <a:pt x="41875" y="41838"/>
                    <a:pt x="41950" y="41801"/>
                  </a:cubicBezTo>
                  <a:lnTo>
                    <a:pt x="15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7"/>
            <p:cNvSpPr/>
            <p:nvPr/>
          </p:nvSpPr>
          <p:spPr>
            <a:xfrm>
              <a:off x="777186" y="505198"/>
              <a:ext cx="1351716" cy="1351749"/>
            </a:xfrm>
            <a:custGeom>
              <a:avLst/>
              <a:gdLst/>
              <a:ahLst/>
              <a:cxnLst/>
              <a:rect l="l" t="t" r="r" b="b"/>
              <a:pathLst>
                <a:path w="41521" h="41522" extrusionOk="0">
                  <a:moveTo>
                    <a:pt x="130" y="1"/>
                  </a:moveTo>
                  <a:lnTo>
                    <a:pt x="0" y="206"/>
                  </a:lnTo>
                  <a:lnTo>
                    <a:pt x="41316" y="41521"/>
                  </a:lnTo>
                  <a:cubicBezTo>
                    <a:pt x="41372" y="41447"/>
                    <a:pt x="41446" y="41410"/>
                    <a:pt x="41521" y="41354"/>
                  </a:cubicBezTo>
                  <a:lnTo>
                    <a:pt x="13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7"/>
            <p:cNvSpPr/>
            <p:nvPr/>
          </p:nvSpPr>
          <p:spPr>
            <a:xfrm>
              <a:off x="748700" y="553087"/>
              <a:ext cx="1332346" cy="1331727"/>
            </a:xfrm>
            <a:custGeom>
              <a:avLst/>
              <a:gdLst/>
              <a:ahLst/>
              <a:cxnLst/>
              <a:rect l="l" t="t" r="r" b="b"/>
              <a:pathLst>
                <a:path w="40926" h="40907" extrusionOk="0">
                  <a:moveTo>
                    <a:pt x="131" y="0"/>
                  </a:moveTo>
                  <a:cubicBezTo>
                    <a:pt x="75" y="56"/>
                    <a:pt x="56" y="130"/>
                    <a:pt x="0" y="205"/>
                  </a:cubicBezTo>
                  <a:lnTo>
                    <a:pt x="40721" y="40907"/>
                  </a:lnTo>
                  <a:cubicBezTo>
                    <a:pt x="40795" y="40869"/>
                    <a:pt x="40851" y="40813"/>
                    <a:pt x="40925" y="40795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7"/>
            <p:cNvSpPr/>
            <p:nvPr/>
          </p:nvSpPr>
          <p:spPr>
            <a:xfrm>
              <a:off x="722656" y="602766"/>
              <a:ext cx="1308711" cy="1308092"/>
            </a:xfrm>
            <a:custGeom>
              <a:avLst/>
              <a:gdLst/>
              <a:ahLst/>
              <a:cxnLst/>
              <a:rect l="l" t="t" r="r" b="b"/>
              <a:pathLst>
                <a:path w="40200" h="40181" extrusionOk="0">
                  <a:moveTo>
                    <a:pt x="112" y="0"/>
                  </a:moveTo>
                  <a:cubicBezTo>
                    <a:pt x="56" y="75"/>
                    <a:pt x="37" y="149"/>
                    <a:pt x="0" y="205"/>
                  </a:cubicBezTo>
                  <a:lnTo>
                    <a:pt x="39957" y="40181"/>
                  </a:lnTo>
                  <a:cubicBezTo>
                    <a:pt x="40032" y="40162"/>
                    <a:pt x="40125" y="40125"/>
                    <a:pt x="40199" y="40088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7"/>
            <p:cNvSpPr/>
            <p:nvPr/>
          </p:nvSpPr>
          <p:spPr>
            <a:xfrm>
              <a:off x="699021" y="654854"/>
              <a:ext cx="1279021" cy="1280258"/>
            </a:xfrm>
            <a:custGeom>
              <a:avLst/>
              <a:gdLst/>
              <a:ahLst/>
              <a:cxnLst/>
              <a:rect l="l" t="t" r="r" b="b"/>
              <a:pathLst>
                <a:path w="39288" h="39326" extrusionOk="0">
                  <a:moveTo>
                    <a:pt x="93" y="1"/>
                  </a:moveTo>
                  <a:cubicBezTo>
                    <a:pt x="75" y="75"/>
                    <a:pt x="19" y="168"/>
                    <a:pt x="0" y="243"/>
                  </a:cubicBezTo>
                  <a:lnTo>
                    <a:pt x="39083" y="39325"/>
                  </a:lnTo>
                  <a:cubicBezTo>
                    <a:pt x="39157" y="39307"/>
                    <a:pt x="39213" y="39251"/>
                    <a:pt x="39288" y="39232"/>
                  </a:cubicBezTo>
                  <a:lnTo>
                    <a:pt x="93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7"/>
            <p:cNvSpPr/>
            <p:nvPr/>
          </p:nvSpPr>
          <p:spPr>
            <a:xfrm>
              <a:off x="677209" y="710588"/>
              <a:ext cx="1245717" cy="1245099"/>
            </a:xfrm>
            <a:custGeom>
              <a:avLst/>
              <a:gdLst/>
              <a:ahLst/>
              <a:cxnLst/>
              <a:rect l="l" t="t" r="r" b="b"/>
              <a:pathLst>
                <a:path w="38265" h="38246" extrusionOk="0">
                  <a:moveTo>
                    <a:pt x="93" y="1"/>
                  </a:moveTo>
                  <a:cubicBezTo>
                    <a:pt x="56" y="57"/>
                    <a:pt x="37" y="150"/>
                    <a:pt x="0" y="224"/>
                  </a:cubicBezTo>
                  <a:lnTo>
                    <a:pt x="38003" y="38246"/>
                  </a:lnTo>
                  <a:cubicBezTo>
                    <a:pt x="38097" y="38246"/>
                    <a:pt x="38190" y="38190"/>
                    <a:pt x="38264" y="38172"/>
                  </a:cubicBezTo>
                  <a:lnTo>
                    <a:pt x="93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659630" y="768764"/>
              <a:ext cx="1205707" cy="1205707"/>
            </a:xfrm>
            <a:custGeom>
              <a:avLst/>
              <a:gdLst/>
              <a:ahLst/>
              <a:cxnLst/>
              <a:rect l="l" t="t" r="r" b="b"/>
              <a:pathLst>
                <a:path w="37036" h="37036" extrusionOk="0">
                  <a:moveTo>
                    <a:pt x="75" y="0"/>
                  </a:moveTo>
                  <a:cubicBezTo>
                    <a:pt x="38" y="94"/>
                    <a:pt x="19" y="168"/>
                    <a:pt x="1" y="261"/>
                  </a:cubicBezTo>
                  <a:lnTo>
                    <a:pt x="36775" y="37036"/>
                  </a:lnTo>
                  <a:cubicBezTo>
                    <a:pt x="36850" y="37017"/>
                    <a:pt x="36943" y="36980"/>
                    <a:pt x="37036" y="36961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7"/>
            <p:cNvSpPr/>
            <p:nvPr/>
          </p:nvSpPr>
          <p:spPr>
            <a:xfrm>
              <a:off x="644492" y="829967"/>
              <a:ext cx="1158470" cy="1159056"/>
            </a:xfrm>
            <a:custGeom>
              <a:avLst/>
              <a:gdLst/>
              <a:ahLst/>
              <a:cxnLst/>
              <a:rect l="l" t="t" r="r" b="b"/>
              <a:pathLst>
                <a:path w="35585" h="35603" extrusionOk="0">
                  <a:moveTo>
                    <a:pt x="75" y="0"/>
                  </a:moveTo>
                  <a:lnTo>
                    <a:pt x="0" y="279"/>
                  </a:lnTo>
                  <a:lnTo>
                    <a:pt x="35342" y="35603"/>
                  </a:lnTo>
                  <a:cubicBezTo>
                    <a:pt x="35417" y="35603"/>
                    <a:pt x="35528" y="35565"/>
                    <a:pt x="35584" y="35547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7"/>
            <p:cNvSpPr/>
            <p:nvPr/>
          </p:nvSpPr>
          <p:spPr>
            <a:xfrm>
              <a:off x="632967" y="895402"/>
              <a:ext cx="1105763" cy="1103907"/>
            </a:xfrm>
            <a:custGeom>
              <a:avLst/>
              <a:gdLst/>
              <a:ahLst/>
              <a:cxnLst/>
              <a:rect l="l" t="t" r="r" b="b"/>
              <a:pathLst>
                <a:path w="33966" h="33909" extrusionOk="0">
                  <a:moveTo>
                    <a:pt x="56" y="0"/>
                  </a:moveTo>
                  <a:cubicBezTo>
                    <a:pt x="19" y="93"/>
                    <a:pt x="19" y="186"/>
                    <a:pt x="1" y="279"/>
                  </a:cubicBezTo>
                  <a:lnTo>
                    <a:pt x="33649" y="33909"/>
                  </a:lnTo>
                  <a:cubicBezTo>
                    <a:pt x="33761" y="33909"/>
                    <a:pt x="33854" y="33909"/>
                    <a:pt x="33965" y="33890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7"/>
            <p:cNvSpPr/>
            <p:nvPr/>
          </p:nvSpPr>
          <p:spPr>
            <a:xfrm>
              <a:off x="626293" y="963866"/>
              <a:ext cx="1042769" cy="1042672"/>
            </a:xfrm>
            <a:custGeom>
              <a:avLst/>
              <a:gdLst/>
              <a:ahLst/>
              <a:cxnLst/>
              <a:rect l="l" t="t" r="r" b="b"/>
              <a:pathLst>
                <a:path w="32031" h="32028" extrusionOk="0">
                  <a:moveTo>
                    <a:pt x="20" y="0"/>
                  </a:moveTo>
                  <a:cubicBezTo>
                    <a:pt x="20" y="93"/>
                    <a:pt x="1" y="223"/>
                    <a:pt x="1" y="317"/>
                  </a:cubicBezTo>
                  <a:lnTo>
                    <a:pt x="31714" y="32011"/>
                  </a:lnTo>
                  <a:cubicBezTo>
                    <a:pt x="31751" y="32023"/>
                    <a:pt x="31788" y="32027"/>
                    <a:pt x="31825" y="32027"/>
                  </a:cubicBezTo>
                  <a:cubicBezTo>
                    <a:pt x="31898" y="32027"/>
                    <a:pt x="31968" y="32011"/>
                    <a:pt x="32030" y="32011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7"/>
            <p:cNvSpPr/>
            <p:nvPr/>
          </p:nvSpPr>
          <p:spPr>
            <a:xfrm>
              <a:off x="624503" y="1038384"/>
              <a:ext cx="970627" cy="970041"/>
            </a:xfrm>
            <a:custGeom>
              <a:avLst/>
              <a:gdLst/>
              <a:ahLst/>
              <a:cxnLst/>
              <a:rect l="l" t="t" r="r" b="b"/>
              <a:pathLst>
                <a:path w="29815" h="29797" extrusionOk="0">
                  <a:moveTo>
                    <a:pt x="0" y="0"/>
                  </a:moveTo>
                  <a:lnTo>
                    <a:pt x="0" y="317"/>
                  </a:lnTo>
                  <a:lnTo>
                    <a:pt x="29480" y="29796"/>
                  </a:lnTo>
                  <a:lnTo>
                    <a:pt x="29815" y="297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7"/>
            <p:cNvSpPr/>
            <p:nvPr/>
          </p:nvSpPr>
          <p:spPr>
            <a:xfrm>
              <a:off x="628116" y="1118339"/>
              <a:ext cx="886440" cy="886440"/>
            </a:xfrm>
            <a:custGeom>
              <a:avLst/>
              <a:gdLst/>
              <a:ahLst/>
              <a:cxnLst/>
              <a:rect l="l" t="t" r="r" b="b"/>
              <a:pathLst>
                <a:path w="27229" h="27229" extrusionOk="0">
                  <a:moveTo>
                    <a:pt x="1" y="1"/>
                  </a:moveTo>
                  <a:lnTo>
                    <a:pt x="1" y="1"/>
                  </a:lnTo>
                  <a:cubicBezTo>
                    <a:pt x="19" y="150"/>
                    <a:pt x="38" y="261"/>
                    <a:pt x="38" y="373"/>
                  </a:cubicBezTo>
                  <a:lnTo>
                    <a:pt x="26856" y="27210"/>
                  </a:lnTo>
                  <a:cubicBezTo>
                    <a:pt x="26968" y="27228"/>
                    <a:pt x="27079" y="27228"/>
                    <a:pt x="27228" y="2722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7"/>
            <p:cNvSpPr/>
            <p:nvPr/>
          </p:nvSpPr>
          <p:spPr>
            <a:xfrm>
              <a:off x="639641" y="1207410"/>
              <a:ext cx="786464" cy="785845"/>
            </a:xfrm>
            <a:custGeom>
              <a:avLst/>
              <a:gdLst/>
              <a:ahLst/>
              <a:cxnLst/>
              <a:rect l="l" t="t" r="r" b="b"/>
              <a:pathLst>
                <a:path w="24158" h="24139" extrusionOk="0">
                  <a:moveTo>
                    <a:pt x="0" y="1"/>
                  </a:moveTo>
                  <a:lnTo>
                    <a:pt x="0" y="1"/>
                  </a:lnTo>
                  <a:cubicBezTo>
                    <a:pt x="38" y="131"/>
                    <a:pt x="56" y="280"/>
                    <a:pt x="75" y="392"/>
                  </a:cubicBezTo>
                  <a:lnTo>
                    <a:pt x="23766" y="24064"/>
                  </a:lnTo>
                  <a:cubicBezTo>
                    <a:pt x="23897" y="24102"/>
                    <a:pt x="24046" y="24120"/>
                    <a:pt x="24157" y="2413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7"/>
            <p:cNvSpPr/>
            <p:nvPr/>
          </p:nvSpPr>
          <p:spPr>
            <a:xfrm>
              <a:off x="663276" y="1306767"/>
              <a:ext cx="662852" cy="662885"/>
            </a:xfrm>
            <a:custGeom>
              <a:avLst/>
              <a:gdLst/>
              <a:ahLst/>
              <a:cxnLst/>
              <a:rect l="l" t="t" r="r" b="b"/>
              <a:pathLst>
                <a:path w="20361" h="20362" extrusionOk="0">
                  <a:moveTo>
                    <a:pt x="0" y="1"/>
                  </a:moveTo>
                  <a:lnTo>
                    <a:pt x="0" y="1"/>
                  </a:lnTo>
                  <a:cubicBezTo>
                    <a:pt x="56" y="168"/>
                    <a:pt x="93" y="336"/>
                    <a:pt x="130" y="466"/>
                  </a:cubicBezTo>
                  <a:lnTo>
                    <a:pt x="19895" y="20231"/>
                  </a:lnTo>
                  <a:cubicBezTo>
                    <a:pt x="20063" y="20268"/>
                    <a:pt x="20193" y="20324"/>
                    <a:pt x="20360" y="2036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7"/>
            <p:cNvSpPr/>
            <p:nvPr/>
          </p:nvSpPr>
          <p:spPr>
            <a:xfrm>
              <a:off x="706899" y="1427970"/>
              <a:ext cx="498645" cy="498645"/>
            </a:xfrm>
            <a:custGeom>
              <a:avLst/>
              <a:gdLst/>
              <a:ahLst/>
              <a:cxnLst/>
              <a:rect l="l" t="t" r="r" b="b"/>
              <a:pathLst>
                <a:path w="15317" h="15317" extrusionOk="0">
                  <a:moveTo>
                    <a:pt x="0" y="0"/>
                  </a:moveTo>
                  <a:lnTo>
                    <a:pt x="0" y="0"/>
                  </a:lnTo>
                  <a:cubicBezTo>
                    <a:pt x="112" y="205"/>
                    <a:pt x="186" y="409"/>
                    <a:pt x="298" y="614"/>
                  </a:cubicBezTo>
                  <a:lnTo>
                    <a:pt x="14721" y="15038"/>
                  </a:lnTo>
                  <a:cubicBezTo>
                    <a:pt x="14926" y="15131"/>
                    <a:pt x="15112" y="15224"/>
                    <a:pt x="15317" y="153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7"/>
            <p:cNvSpPr/>
            <p:nvPr/>
          </p:nvSpPr>
          <p:spPr>
            <a:xfrm>
              <a:off x="811694" y="1609106"/>
              <a:ext cx="211510" cy="211477"/>
            </a:xfrm>
            <a:custGeom>
              <a:avLst/>
              <a:gdLst/>
              <a:ahLst/>
              <a:cxnLst/>
              <a:rect l="l" t="t" r="r" b="b"/>
              <a:pathLst>
                <a:path w="6497" h="6496" extrusionOk="0">
                  <a:moveTo>
                    <a:pt x="1" y="1"/>
                  </a:moveTo>
                  <a:cubicBezTo>
                    <a:pt x="392" y="540"/>
                    <a:pt x="801" y="1061"/>
                    <a:pt x="1211" y="1545"/>
                  </a:cubicBezTo>
                  <a:lnTo>
                    <a:pt x="4989" y="5305"/>
                  </a:lnTo>
                  <a:cubicBezTo>
                    <a:pt x="5472" y="5733"/>
                    <a:pt x="5975" y="6124"/>
                    <a:pt x="6496" y="649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3" name="Google Shape;353;p1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6">
  <p:cSld name="CUSTOM_9_1_1_1_1_1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8"/>
          <p:cNvSpPr/>
          <p:nvPr/>
        </p:nvSpPr>
        <p:spPr>
          <a:xfrm rot="10800000">
            <a:off x="-12" y="-130601"/>
            <a:ext cx="4452612" cy="1080308"/>
          </a:xfrm>
          <a:custGeom>
            <a:avLst/>
            <a:gdLst/>
            <a:ahLst/>
            <a:cxnLst/>
            <a:rect l="l" t="t" r="r" b="b"/>
            <a:pathLst>
              <a:path w="136772" h="48575" extrusionOk="0">
                <a:moveTo>
                  <a:pt x="1" y="42768"/>
                </a:moveTo>
                <a:cubicBezTo>
                  <a:pt x="1" y="42768"/>
                  <a:pt x="5249" y="20919"/>
                  <a:pt x="30708" y="28940"/>
                </a:cubicBezTo>
                <a:cubicBezTo>
                  <a:pt x="56187" y="36980"/>
                  <a:pt x="70498" y="48575"/>
                  <a:pt x="79562" y="24288"/>
                </a:cubicBezTo>
                <a:cubicBezTo>
                  <a:pt x="88644" y="1"/>
                  <a:pt x="110623" y="522"/>
                  <a:pt x="121101" y="6700"/>
                </a:cubicBezTo>
                <a:cubicBezTo>
                  <a:pt x="131560" y="12898"/>
                  <a:pt x="136771" y="6738"/>
                  <a:pt x="136771" y="6738"/>
                </a:cubicBezTo>
                <a:lnTo>
                  <a:pt x="136771" y="42768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6" name="Google Shape;356;p18"/>
          <p:cNvGrpSpPr/>
          <p:nvPr/>
        </p:nvGrpSpPr>
        <p:grpSpPr>
          <a:xfrm rot="10800000">
            <a:off x="5923412" y="4539701"/>
            <a:ext cx="1947310" cy="1947310"/>
            <a:chOff x="624503" y="61115"/>
            <a:chExt cx="1947310" cy="1947310"/>
          </a:xfrm>
        </p:grpSpPr>
        <p:sp>
          <p:nvSpPr>
            <p:cNvPr id="357" name="Google Shape;357;p18"/>
            <p:cNvSpPr/>
            <p:nvPr/>
          </p:nvSpPr>
          <p:spPr>
            <a:xfrm>
              <a:off x="2048296" y="171379"/>
              <a:ext cx="413839" cy="413221"/>
            </a:xfrm>
            <a:custGeom>
              <a:avLst/>
              <a:gdLst/>
              <a:ahLst/>
              <a:cxnLst/>
              <a:rect l="l" t="t" r="r" b="b"/>
              <a:pathLst>
                <a:path w="12712" h="12693" extrusionOk="0">
                  <a:moveTo>
                    <a:pt x="0" y="0"/>
                  </a:moveTo>
                  <a:lnTo>
                    <a:pt x="12712" y="12693"/>
                  </a:lnTo>
                  <a:cubicBezTo>
                    <a:pt x="12600" y="12469"/>
                    <a:pt x="12451" y="12228"/>
                    <a:pt x="12339" y="12004"/>
                  </a:cubicBezTo>
                  <a:lnTo>
                    <a:pt x="726" y="391"/>
                  </a:lnTo>
                  <a:cubicBezTo>
                    <a:pt x="503" y="242"/>
                    <a:pt x="261" y="13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8"/>
            <p:cNvSpPr/>
            <p:nvPr/>
          </p:nvSpPr>
          <p:spPr>
            <a:xfrm>
              <a:off x="1913778" y="112617"/>
              <a:ext cx="605914" cy="605881"/>
            </a:xfrm>
            <a:custGeom>
              <a:avLst/>
              <a:gdLst/>
              <a:ahLst/>
              <a:cxnLst/>
              <a:rect l="l" t="t" r="r" b="b"/>
              <a:pathLst>
                <a:path w="18612" h="18611" extrusionOk="0">
                  <a:moveTo>
                    <a:pt x="1" y="0"/>
                  </a:moveTo>
                  <a:lnTo>
                    <a:pt x="18612" y="18611"/>
                  </a:lnTo>
                  <a:cubicBezTo>
                    <a:pt x="18556" y="18481"/>
                    <a:pt x="18500" y="18313"/>
                    <a:pt x="18444" y="18127"/>
                  </a:cubicBezTo>
                  <a:lnTo>
                    <a:pt x="503" y="186"/>
                  </a:lnTo>
                  <a:cubicBezTo>
                    <a:pt x="354" y="130"/>
                    <a:pt x="150" y="74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8"/>
            <p:cNvSpPr/>
            <p:nvPr/>
          </p:nvSpPr>
          <p:spPr>
            <a:xfrm>
              <a:off x="1807747" y="84132"/>
              <a:ext cx="742254" cy="742221"/>
            </a:xfrm>
            <a:custGeom>
              <a:avLst/>
              <a:gdLst/>
              <a:ahLst/>
              <a:cxnLst/>
              <a:rect l="l" t="t" r="r" b="b"/>
              <a:pathLst>
                <a:path w="22800" h="22799" extrusionOk="0">
                  <a:moveTo>
                    <a:pt x="1" y="0"/>
                  </a:moveTo>
                  <a:lnTo>
                    <a:pt x="22799" y="22799"/>
                  </a:lnTo>
                  <a:cubicBezTo>
                    <a:pt x="22743" y="22650"/>
                    <a:pt x="22725" y="22519"/>
                    <a:pt x="22706" y="22370"/>
                  </a:cubicBezTo>
                  <a:lnTo>
                    <a:pt x="410" y="93"/>
                  </a:lnTo>
                  <a:cubicBezTo>
                    <a:pt x="280" y="75"/>
                    <a:pt x="131" y="1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1715063" y="68375"/>
              <a:ext cx="850076" cy="849458"/>
            </a:xfrm>
            <a:custGeom>
              <a:avLst/>
              <a:gdLst/>
              <a:ahLst/>
              <a:cxnLst/>
              <a:rect l="l" t="t" r="r" b="b"/>
              <a:pathLst>
                <a:path w="26112" h="26093" extrusionOk="0">
                  <a:moveTo>
                    <a:pt x="1" y="0"/>
                  </a:moveTo>
                  <a:lnTo>
                    <a:pt x="26111" y="26093"/>
                  </a:lnTo>
                  <a:cubicBezTo>
                    <a:pt x="26111" y="25981"/>
                    <a:pt x="26093" y="25869"/>
                    <a:pt x="26056" y="25739"/>
                  </a:cubicBezTo>
                  <a:lnTo>
                    <a:pt x="373" y="38"/>
                  </a:lnTo>
                  <a:cubicBezTo>
                    <a:pt x="261" y="19"/>
                    <a:pt x="131" y="1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1632047" y="61115"/>
              <a:ext cx="939147" cy="939114"/>
            </a:xfrm>
            <a:custGeom>
              <a:avLst/>
              <a:gdLst/>
              <a:ahLst/>
              <a:cxnLst/>
              <a:rect l="l" t="t" r="r" b="b"/>
              <a:pathLst>
                <a:path w="28848" h="28847" extrusionOk="0">
                  <a:moveTo>
                    <a:pt x="1" y="0"/>
                  </a:moveTo>
                  <a:lnTo>
                    <a:pt x="28848" y="28847"/>
                  </a:lnTo>
                  <a:lnTo>
                    <a:pt x="28848" y="28549"/>
                  </a:lnTo>
                  <a:lnTo>
                    <a:pt x="354" y="37"/>
                  </a:lnTo>
                  <a:cubicBezTo>
                    <a:pt x="224" y="37"/>
                    <a:pt x="113" y="37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1555706" y="62320"/>
              <a:ext cx="1016107" cy="1016074"/>
            </a:xfrm>
            <a:custGeom>
              <a:avLst/>
              <a:gdLst/>
              <a:ahLst/>
              <a:cxnLst/>
              <a:rect l="l" t="t" r="r" b="b"/>
              <a:pathLst>
                <a:path w="31212" h="31211" extrusionOk="0">
                  <a:moveTo>
                    <a:pt x="317" y="0"/>
                  </a:moveTo>
                  <a:cubicBezTo>
                    <a:pt x="206" y="0"/>
                    <a:pt x="113" y="0"/>
                    <a:pt x="1" y="19"/>
                  </a:cubicBezTo>
                  <a:lnTo>
                    <a:pt x="31193" y="31211"/>
                  </a:lnTo>
                  <a:cubicBezTo>
                    <a:pt x="31193" y="31099"/>
                    <a:pt x="31211" y="30987"/>
                    <a:pt x="31211" y="30894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8"/>
            <p:cNvSpPr/>
            <p:nvPr/>
          </p:nvSpPr>
          <p:spPr>
            <a:xfrm>
              <a:off x="1484215" y="66552"/>
              <a:ext cx="1082128" cy="1081510"/>
            </a:xfrm>
            <a:custGeom>
              <a:avLst/>
              <a:gdLst/>
              <a:ahLst/>
              <a:cxnLst/>
              <a:rect l="l" t="t" r="r" b="b"/>
              <a:pathLst>
                <a:path w="33240" h="33221" extrusionOk="0">
                  <a:moveTo>
                    <a:pt x="299" y="1"/>
                  </a:moveTo>
                  <a:cubicBezTo>
                    <a:pt x="206" y="1"/>
                    <a:pt x="112" y="19"/>
                    <a:pt x="1" y="19"/>
                  </a:cubicBezTo>
                  <a:lnTo>
                    <a:pt x="33202" y="33221"/>
                  </a:lnTo>
                  <a:cubicBezTo>
                    <a:pt x="33221" y="33146"/>
                    <a:pt x="33240" y="33053"/>
                    <a:pt x="33240" y="32942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1417575" y="76254"/>
              <a:ext cx="1139685" cy="1139067"/>
            </a:xfrm>
            <a:custGeom>
              <a:avLst/>
              <a:gdLst/>
              <a:ahLst/>
              <a:cxnLst/>
              <a:rect l="l" t="t" r="r" b="b"/>
              <a:pathLst>
                <a:path w="35008" h="34989" extrusionOk="0">
                  <a:moveTo>
                    <a:pt x="280" y="0"/>
                  </a:moveTo>
                  <a:cubicBezTo>
                    <a:pt x="187" y="38"/>
                    <a:pt x="94" y="56"/>
                    <a:pt x="1" y="56"/>
                  </a:cubicBezTo>
                  <a:lnTo>
                    <a:pt x="34952" y="34989"/>
                  </a:lnTo>
                  <a:lnTo>
                    <a:pt x="35008" y="34709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8"/>
            <p:cNvSpPr/>
            <p:nvPr/>
          </p:nvSpPr>
          <p:spPr>
            <a:xfrm>
              <a:off x="1355786" y="90187"/>
              <a:ext cx="1188160" cy="1188160"/>
            </a:xfrm>
            <a:custGeom>
              <a:avLst/>
              <a:gdLst/>
              <a:ahLst/>
              <a:cxnLst/>
              <a:rect l="l" t="t" r="r" b="b"/>
              <a:pathLst>
                <a:path w="36497" h="36497" extrusionOk="0">
                  <a:moveTo>
                    <a:pt x="242" y="0"/>
                  </a:moveTo>
                  <a:cubicBezTo>
                    <a:pt x="149" y="19"/>
                    <a:pt x="56" y="38"/>
                    <a:pt x="0" y="75"/>
                  </a:cubicBezTo>
                  <a:lnTo>
                    <a:pt x="36422" y="36496"/>
                  </a:lnTo>
                  <a:cubicBezTo>
                    <a:pt x="36440" y="36403"/>
                    <a:pt x="36477" y="36310"/>
                    <a:pt x="36496" y="36236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8"/>
            <p:cNvSpPr/>
            <p:nvPr/>
          </p:nvSpPr>
          <p:spPr>
            <a:xfrm>
              <a:off x="1295787" y="106530"/>
              <a:ext cx="1231165" cy="1230579"/>
            </a:xfrm>
            <a:custGeom>
              <a:avLst/>
              <a:gdLst/>
              <a:ahLst/>
              <a:cxnLst/>
              <a:rect l="l" t="t" r="r" b="b"/>
              <a:pathLst>
                <a:path w="37818" h="37800" extrusionOk="0">
                  <a:moveTo>
                    <a:pt x="261" y="1"/>
                  </a:moveTo>
                  <a:cubicBezTo>
                    <a:pt x="168" y="38"/>
                    <a:pt x="94" y="57"/>
                    <a:pt x="1" y="75"/>
                  </a:cubicBezTo>
                  <a:lnTo>
                    <a:pt x="37725" y="37799"/>
                  </a:lnTo>
                  <a:cubicBezTo>
                    <a:pt x="37762" y="37744"/>
                    <a:pt x="37781" y="37651"/>
                    <a:pt x="37818" y="37576"/>
                  </a:cubicBezTo>
                  <a:lnTo>
                    <a:pt x="261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8"/>
            <p:cNvSpPr/>
            <p:nvPr/>
          </p:nvSpPr>
          <p:spPr>
            <a:xfrm>
              <a:off x="1239467" y="126551"/>
              <a:ext cx="1267496" cy="1266910"/>
            </a:xfrm>
            <a:custGeom>
              <a:avLst/>
              <a:gdLst/>
              <a:ahLst/>
              <a:cxnLst/>
              <a:rect l="l" t="t" r="r" b="b"/>
              <a:pathLst>
                <a:path w="38934" h="38916" extrusionOk="0">
                  <a:moveTo>
                    <a:pt x="242" y="0"/>
                  </a:moveTo>
                  <a:cubicBezTo>
                    <a:pt x="168" y="19"/>
                    <a:pt x="75" y="75"/>
                    <a:pt x="0" y="93"/>
                  </a:cubicBezTo>
                  <a:lnTo>
                    <a:pt x="38841" y="38915"/>
                  </a:lnTo>
                  <a:cubicBezTo>
                    <a:pt x="38878" y="38841"/>
                    <a:pt x="38897" y="38785"/>
                    <a:pt x="38934" y="387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8"/>
            <p:cNvSpPr/>
            <p:nvPr/>
          </p:nvSpPr>
          <p:spPr>
            <a:xfrm>
              <a:off x="1186142" y="148949"/>
              <a:ext cx="1297805" cy="1299042"/>
            </a:xfrm>
            <a:custGeom>
              <a:avLst/>
              <a:gdLst/>
              <a:ahLst/>
              <a:cxnLst/>
              <a:rect l="l" t="t" r="r" b="b"/>
              <a:pathLst>
                <a:path w="39865" h="39903" extrusionOk="0">
                  <a:moveTo>
                    <a:pt x="224" y="1"/>
                  </a:moveTo>
                  <a:cubicBezTo>
                    <a:pt x="149" y="38"/>
                    <a:pt x="93" y="75"/>
                    <a:pt x="0" y="131"/>
                  </a:cubicBezTo>
                  <a:lnTo>
                    <a:pt x="39772" y="39902"/>
                  </a:lnTo>
                  <a:cubicBezTo>
                    <a:pt x="39790" y="39809"/>
                    <a:pt x="39846" y="39735"/>
                    <a:pt x="39865" y="39679"/>
                  </a:cubicBezTo>
                  <a:lnTo>
                    <a:pt x="224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1135258" y="174993"/>
              <a:ext cx="1323849" cy="1323882"/>
            </a:xfrm>
            <a:custGeom>
              <a:avLst/>
              <a:gdLst/>
              <a:ahLst/>
              <a:cxnLst/>
              <a:rect l="l" t="t" r="r" b="b"/>
              <a:pathLst>
                <a:path w="40665" h="40666" extrusionOk="0">
                  <a:moveTo>
                    <a:pt x="205" y="1"/>
                  </a:moveTo>
                  <a:cubicBezTo>
                    <a:pt x="130" y="38"/>
                    <a:pt x="74" y="75"/>
                    <a:pt x="0" y="113"/>
                  </a:cubicBezTo>
                  <a:lnTo>
                    <a:pt x="40553" y="40665"/>
                  </a:lnTo>
                  <a:cubicBezTo>
                    <a:pt x="40572" y="40591"/>
                    <a:pt x="40609" y="40517"/>
                    <a:pt x="40665" y="40461"/>
                  </a:cubicBezTo>
                  <a:lnTo>
                    <a:pt x="205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1086165" y="202893"/>
              <a:ext cx="1345075" cy="1344456"/>
            </a:xfrm>
            <a:custGeom>
              <a:avLst/>
              <a:gdLst/>
              <a:ahLst/>
              <a:cxnLst/>
              <a:rect l="l" t="t" r="r" b="b"/>
              <a:pathLst>
                <a:path w="41317" h="41298" extrusionOk="0">
                  <a:moveTo>
                    <a:pt x="205" y="0"/>
                  </a:moveTo>
                  <a:cubicBezTo>
                    <a:pt x="131" y="56"/>
                    <a:pt x="56" y="93"/>
                    <a:pt x="1" y="112"/>
                  </a:cubicBezTo>
                  <a:lnTo>
                    <a:pt x="41168" y="41297"/>
                  </a:lnTo>
                  <a:lnTo>
                    <a:pt x="41316" y="41093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1040132" y="233169"/>
              <a:ext cx="1360799" cy="1360832"/>
            </a:xfrm>
            <a:custGeom>
              <a:avLst/>
              <a:gdLst/>
              <a:ahLst/>
              <a:cxnLst/>
              <a:rect l="l" t="t" r="r" b="b"/>
              <a:pathLst>
                <a:path w="41800" h="41801" extrusionOk="0">
                  <a:moveTo>
                    <a:pt x="205" y="1"/>
                  </a:moveTo>
                  <a:cubicBezTo>
                    <a:pt x="130" y="56"/>
                    <a:pt x="56" y="94"/>
                    <a:pt x="0" y="131"/>
                  </a:cubicBezTo>
                  <a:lnTo>
                    <a:pt x="41670" y="41800"/>
                  </a:lnTo>
                  <a:cubicBezTo>
                    <a:pt x="41707" y="41707"/>
                    <a:pt x="41744" y="41651"/>
                    <a:pt x="41800" y="41596"/>
                  </a:cubicBezTo>
                  <a:lnTo>
                    <a:pt x="205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995890" y="265268"/>
              <a:ext cx="1372323" cy="1372356"/>
            </a:xfrm>
            <a:custGeom>
              <a:avLst/>
              <a:gdLst/>
              <a:ahLst/>
              <a:cxnLst/>
              <a:rect l="l" t="t" r="r" b="b"/>
              <a:pathLst>
                <a:path w="42154" h="42155" extrusionOk="0">
                  <a:moveTo>
                    <a:pt x="187" y="1"/>
                  </a:moveTo>
                  <a:cubicBezTo>
                    <a:pt x="112" y="38"/>
                    <a:pt x="75" y="94"/>
                    <a:pt x="1" y="131"/>
                  </a:cubicBezTo>
                  <a:lnTo>
                    <a:pt x="42005" y="42154"/>
                  </a:lnTo>
                  <a:cubicBezTo>
                    <a:pt x="42061" y="42080"/>
                    <a:pt x="42098" y="42024"/>
                    <a:pt x="42154" y="41968"/>
                  </a:cubicBezTo>
                  <a:lnTo>
                    <a:pt x="187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8"/>
            <p:cNvSpPr/>
            <p:nvPr/>
          </p:nvSpPr>
          <p:spPr>
            <a:xfrm>
              <a:off x="954676" y="299809"/>
              <a:ext cx="1379616" cy="1380234"/>
            </a:xfrm>
            <a:custGeom>
              <a:avLst/>
              <a:gdLst/>
              <a:ahLst/>
              <a:cxnLst/>
              <a:rect l="l" t="t" r="r" b="b"/>
              <a:pathLst>
                <a:path w="42378" h="42397" extrusionOk="0">
                  <a:moveTo>
                    <a:pt x="168" y="1"/>
                  </a:moveTo>
                  <a:cubicBezTo>
                    <a:pt x="94" y="57"/>
                    <a:pt x="57" y="94"/>
                    <a:pt x="1" y="168"/>
                  </a:cubicBezTo>
                  <a:lnTo>
                    <a:pt x="42229" y="42396"/>
                  </a:lnTo>
                  <a:cubicBezTo>
                    <a:pt x="42247" y="42322"/>
                    <a:pt x="42303" y="42247"/>
                    <a:pt x="42378" y="42210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8"/>
            <p:cNvSpPr/>
            <p:nvPr/>
          </p:nvSpPr>
          <p:spPr>
            <a:xfrm>
              <a:off x="914698" y="336791"/>
              <a:ext cx="1382025" cy="1382611"/>
            </a:xfrm>
            <a:custGeom>
              <a:avLst/>
              <a:gdLst/>
              <a:ahLst/>
              <a:cxnLst/>
              <a:rect l="l" t="t" r="r" b="b"/>
              <a:pathLst>
                <a:path w="42452" h="42470" extrusionOk="0">
                  <a:moveTo>
                    <a:pt x="168" y="0"/>
                  </a:moveTo>
                  <a:lnTo>
                    <a:pt x="1" y="168"/>
                  </a:lnTo>
                  <a:lnTo>
                    <a:pt x="42303" y="42470"/>
                  </a:lnTo>
                  <a:cubicBezTo>
                    <a:pt x="42340" y="42395"/>
                    <a:pt x="42415" y="42340"/>
                    <a:pt x="42452" y="42284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877130" y="375564"/>
              <a:ext cx="1381439" cy="1380820"/>
            </a:xfrm>
            <a:custGeom>
              <a:avLst/>
              <a:gdLst/>
              <a:ahLst/>
              <a:cxnLst/>
              <a:rect l="l" t="t" r="r" b="b"/>
              <a:pathLst>
                <a:path w="42434" h="42415" extrusionOk="0">
                  <a:moveTo>
                    <a:pt x="150" y="0"/>
                  </a:moveTo>
                  <a:lnTo>
                    <a:pt x="1" y="168"/>
                  </a:lnTo>
                  <a:lnTo>
                    <a:pt x="42247" y="42414"/>
                  </a:lnTo>
                  <a:cubicBezTo>
                    <a:pt x="42303" y="42358"/>
                    <a:pt x="42359" y="42321"/>
                    <a:pt x="42433" y="42247"/>
                  </a:cubicBezTo>
                  <a:lnTo>
                    <a:pt x="150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842003" y="416746"/>
              <a:ext cx="1375351" cy="1374765"/>
            </a:xfrm>
            <a:custGeom>
              <a:avLst/>
              <a:gdLst/>
              <a:ahLst/>
              <a:cxnLst/>
              <a:rect l="l" t="t" r="r" b="b"/>
              <a:pathLst>
                <a:path w="42247" h="42229" extrusionOk="0">
                  <a:moveTo>
                    <a:pt x="149" y="1"/>
                  </a:moveTo>
                  <a:cubicBezTo>
                    <a:pt x="93" y="56"/>
                    <a:pt x="56" y="112"/>
                    <a:pt x="0" y="187"/>
                  </a:cubicBezTo>
                  <a:lnTo>
                    <a:pt x="42061" y="42228"/>
                  </a:lnTo>
                  <a:cubicBezTo>
                    <a:pt x="42117" y="42191"/>
                    <a:pt x="42172" y="42154"/>
                    <a:pt x="42247" y="42098"/>
                  </a:cubicBezTo>
                  <a:lnTo>
                    <a:pt x="149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808666" y="459751"/>
              <a:ext cx="1365682" cy="1365682"/>
            </a:xfrm>
            <a:custGeom>
              <a:avLst/>
              <a:gdLst/>
              <a:ahLst/>
              <a:cxnLst/>
              <a:rect l="l" t="t" r="r" b="b"/>
              <a:pathLst>
                <a:path w="41950" h="41950" extrusionOk="0">
                  <a:moveTo>
                    <a:pt x="150" y="1"/>
                  </a:moveTo>
                  <a:cubicBezTo>
                    <a:pt x="94" y="75"/>
                    <a:pt x="57" y="113"/>
                    <a:pt x="1" y="187"/>
                  </a:cubicBezTo>
                  <a:lnTo>
                    <a:pt x="41763" y="41950"/>
                  </a:lnTo>
                  <a:cubicBezTo>
                    <a:pt x="41801" y="41894"/>
                    <a:pt x="41875" y="41838"/>
                    <a:pt x="41950" y="41801"/>
                  </a:cubicBezTo>
                  <a:lnTo>
                    <a:pt x="150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777186" y="505198"/>
              <a:ext cx="1351716" cy="1351749"/>
            </a:xfrm>
            <a:custGeom>
              <a:avLst/>
              <a:gdLst/>
              <a:ahLst/>
              <a:cxnLst/>
              <a:rect l="l" t="t" r="r" b="b"/>
              <a:pathLst>
                <a:path w="41521" h="41522" extrusionOk="0">
                  <a:moveTo>
                    <a:pt x="130" y="1"/>
                  </a:moveTo>
                  <a:lnTo>
                    <a:pt x="0" y="206"/>
                  </a:lnTo>
                  <a:lnTo>
                    <a:pt x="41316" y="41521"/>
                  </a:lnTo>
                  <a:cubicBezTo>
                    <a:pt x="41372" y="41447"/>
                    <a:pt x="41446" y="41410"/>
                    <a:pt x="41521" y="41354"/>
                  </a:cubicBezTo>
                  <a:lnTo>
                    <a:pt x="130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748700" y="553087"/>
              <a:ext cx="1332346" cy="1331727"/>
            </a:xfrm>
            <a:custGeom>
              <a:avLst/>
              <a:gdLst/>
              <a:ahLst/>
              <a:cxnLst/>
              <a:rect l="l" t="t" r="r" b="b"/>
              <a:pathLst>
                <a:path w="40926" h="40907" extrusionOk="0">
                  <a:moveTo>
                    <a:pt x="131" y="0"/>
                  </a:moveTo>
                  <a:cubicBezTo>
                    <a:pt x="75" y="56"/>
                    <a:pt x="56" y="130"/>
                    <a:pt x="0" y="205"/>
                  </a:cubicBezTo>
                  <a:lnTo>
                    <a:pt x="40721" y="40907"/>
                  </a:lnTo>
                  <a:cubicBezTo>
                    <a:pt x="40795" y="40869"/>
                    <a:pt x="40851" y="40813"/>
                    <a:pt x="40925" y="40795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722656" y="602766"/>
              <a:ext cx="1308711" cy="1308092"/>
            </a:xfrm>
            <a:custGeom>
              <a:avLst/>
              <a:gdLst/>
              <a:ahLst/>
              <a:cxnLst/>
              <a:rect l="l" t="t" r="r" b="b"/>
              <a:pathLst>
                <a:path w="40200" h="40181" extrusionOk="0">
                  <a:moveTo>
                    <a:pt x="112" y="0"/>
                  </a:moveTo>
                  <a:cubicBezTo>
                    <a:pt x="56" y="75"/>
                    <a:pt x="37" y="149"/>
                    <a:pt x="0" y="205"/>
                  </a:cubicBezTo>
                  <a:lnTo>
                    <a:pt x="39957" y="40181"/>
                  </a:lnTo>
                  <a:cubicBezTo>
                    <a:pt x="40032" y="40162"/>
                    <a:pt x="40125" y="40125"/>
                    <a:pt x="40199" y="40088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699021" y="654854"/>
              <a:ext cx="1279021" cy="1280258"/>
            </a:xfrm>
            <a:custGeom>
              <a:avLst/>
              <a:gdLst/>
              <a:ahLst/>
              <a:cxnLst/>
              <a:rect l="l" t="t" r="r" b="b"/>
              <a:pathLst>
                <a:path w="39288" h="39326" extrusionOk="0">
                  <a:moveTo>
                    <a:pt x="93" y="1"/>
                  </a:moveTo>
                  <a:cubicBezTo>
                    <a:pt x="75" y="75"/>
                    <a:pt x="19" y="168"/>
                    <a:pt x="0" y="243"/>
                  </a:cubicBezTo>
                  <a:lnTo>
                    <a:pt x="39083" y="39325"/>
                  </a:lnTo>
                  <a:cubicBezTo>
                    <a:pt x="39157" y="39307"/>
                    <a:pt x="39213" y="39251"/>
                    <a:pt x="39288" y="39232"/>
                  </a:cubicBezTo>
                  <a:lnTo>
                    <a:pt x="93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677209" y="710588"/>
              <a:ext cx="1245717" cy="1245099"/>
            </a:xfrm>
            <a:custGeom>
              <a:avLst/>
              <a:gdLst/>
              <a:ahLst/>
              <a:cxnLst/>
              <a:rect l="l" t="t" r="r" b="b"/>
              <a:pathLst>
                <a:path w="38265" h="38246" extrusionOk="0">
                  <a:moveTo>
                    <a:pt x="93" y="1"/>
                  </a:moveTo>
                  <a:cubicBezTo>
                    <a:pt x="56" y="57"/>
                    <a:pt x="37" y="150"/>
                    <a:pt x="0" y="224"/>
                  </a:cubicBezTo>
                  <a:lnTo>
                    <a:pt x="38003" y="38246"/>
                  </a:lnTo>
                  <a:cubicBezTo>
                    <a:pt x="38097" y="38246"/>
                    <a:pt x="38190" y="38190"/>
                    <a:pt x="38264" y="38172"/>
                  </a:cubicBezTo>
                  <a:lnTo>
                    <a:pt x="93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659630" y="768764"/>
              <a:ext cx="1205707" cy="1205707"/>
            </a:xfrm>
            <a:custGeom>
              <a:avLst/>
              <a:gdLst/>
              <a:ahLst/>
              <a:cxnLst/>
              <a:rect l="l" t="t" r="r" b="b"/>
              <a:pathLst>
                <a:path w="37036" h="37036" extrusionOk="0">
                  <a:moveTo>
                    <a:pt x="75" y="0"/>
                  </a:moveTo>
                  <a:cubicBezTo>
                    <a:pt x="38" y="94"/>
                    <a:pt x="19" y="168"/>
                    <a:pt x="1" y="261"/>
                  </a:cubicBezTo>
                  <a:lnTo>
                    <a:pt x="36775" y="37036"/>
                  </a:lnTo>
                  <a:cubicBezTo>
                    <a:pt x="36850" y="37017"/>
                    <a:pt x="36943" y="36980"/>
                    <a:pt x="37036" y="36961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644492" y="829967"/>
              <a:ext cx="1158470" cy="1159056"/>
            </a:xfrm>
            <a:custGeom>
              <a:avLst/>
              <a:gdLst/>
              <a:ahLst/>
              <a:cxnLst/>
              <a:rect l="l" t="t" r="r" b="b"/>
              <a:pathLst>
                <a:path w="35585" h="35603" extrusionOk="0">
                  <a:moveTo>
                    <a:pt x="75" y="0"/>
                  </a:moveTo>
                  <a:lnTo>
                    <a:pt x="0" y="279"/>
                  </a:lnTo>
                  <a:lnTo>
                    <a:pt x="35342" y="35603"/>
                  </a:lnTo>
                  <a:cubicBezTo>
                    <a:pt x="35417" y="35603"/>
                    <a:pt x="35528" y="35565"/>
                    <a:pt x="35584" y="35547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632967" y="895402"/>
              <a:ext cx="1105763" cy="1103907"/>
            </a:xfrm>
            <a:custGeom>
              <a:avLst/>
              <a:gdLst/>
              <a:ahLst/>
              <a:cxnLst/>
              <a:rect l="l" t="t" r="r" b="b"/>
              <a:pathLst>
                <a:path w="33966" h="33909" extrusionOk="0">
                  <a:moveTo>
                    <a:pt x="56" y="0"/>
                  </a:moveTo>
                  <a:cubicBezTo>
                    <a:pt x="19" y="93"/>
                    <a:pt x="19" y="186"/>
                    <a:pt x="1" y="279"/>
                  </a:cubicBezTo>
                  <a:lnTo>
                    <a:pt x="33649" y="33909"/>
                  </a:lnTo>
                  <a:cubicBezTo>
                    <a:pt x="33761" y="33909"/>
                    <a:pt x="33854" y="33909"/>
                    <a:pt x="33965" y="33890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626293" y="963866"/>
              <a:ext cx="1042769" cy="1042672"/>
            </a:xfrm>
            <a:custGeom>
              <a:avLst/>
              <a:gdLst/>
              <a:ahLst/>
              <a:cxnLst/>
              <a:rect l="l" t="t" r="r" b="b"/>
              <a:pathLst>
                <a:path w="32031" h="32028" extrusionOk="0">
                  <a:moveTo>
                    <a:pt x="20" y="0"/>
                  </a:moveTo>
                  <a:cubicBezTo>
                    <a:pt x="20" y="93"/>
                    <a:pt x="1" y="223"/>
                    <a:pt x="1" y="317"/>
                  </a:cubicBezTo>
                  <a:lnTo>
                    <a:pt x="31714" y="32011"/>
                  </a:lnTo>
                  <a:cubicBezTo>
                    <a:pt x="31751" y="32023"/>
                    <a:pt x="31788" y="32027"/>
                    <a:pt x="31825" y="32027"/>
                  </a:cubicBezTo>
                  <a:cubicBezTo>
                    <a:pt x="31898" y="32027"/>
                    <a:pt x="31968" y="32011"/>
                    <a:pt x="32030" y="32011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624503" y="1038384"/>
              <a:ext cx="970627" cy="970041"/>
            </a:xfrm>
            <a:custGeom>
              <a:avLst/>
              <a:gdLst/>
              <a:ahLst/>
              <a:cxnLst/>
              <a:rect l="l" t="t" r="r" b="b"/>
              <a:pathLst>
                <a:path w="29815" h="29797" extrusionOk="0">
                  <a:moveTo>
                    <a:pt x="0" y="0"/>
                  </a:moveTo>
                  <a:lnTo>
                    <a:pt x="0" y="317"/>
                  </a:lnTo>
                  <a:lnTo>
                    <a:pt x="29480" y="29796"/>
                  </a:lnTo>
                  <a:lnTo>
                    <a:pt x="29815" y="297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628116" y="1118339"/>
              <a:ext cx="886440" cy="886440"/>
            </a:xfrm>
            <a:custGeom>
              <a:avLst/>
              <a:gdLst/>
              <a:ahLst/>
              <a:cxnLst/>
              <a:rect l="l" t="t" r="r" b="b"/>
              <a:pathLst>
                <a:path w="27229" h="27229" extrusionOk="0">
                  <a:moveTo>
                    <a:pt x="1" y="1"/>
                  </a:moveTo>
                  <a:lnTo>
                    <a:pt x="1" y="1"/>
                  </a:lnTo>
                  <a:cubicBezTo>
                    <a:pt x="19" y="150"/>
                    <a:pt x="38" y="261"/>
                    <a:pt x="38" y="373"/>
                  </a:cubicBezTo>
                  <a:lnTo>
                    <a:pt x="26856" y="27210"/>
                  </a:lnTo>
                  <a:cubicBezTo>
                    <a:pt x="26968" y="27228"/>
                    <a:pt x="27079" y="27228"/>
                    <a:pt x="27228" y="2722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639641" y="1207410"/>
              <a:ext cx="786464" cy="785845"/>
            </a:xfrm>
            <a:custGeom>
              <a:avLst/>
              <a:gdLst/>
              <a:ahLst/>
              <a:cxnLst/>
              <a:rect l="l" t="t" r="r" b="b"/>
              <a:pathLst>
                <a:path w="24158" h="24139" extrusionOk="0">
                  <a:moveTo>
                    <a:pt x="0" y="1"/>
                  </a:moveTo>
                  <a:lnTo>
                    <a:pt x="0" y="1"/>
                  </a:lnTo>
                  <a:cubicBezTo>
                    <a:pt x="38" y="131"/>
                    <a:pt x="56" y="280"/>
                    <a:pt x="75" y="392"/>
                  </a:cubicBezTo>
                  <a:lnTo>
                    <a:pt x="23766" y="24064"/>
                  </a:lnTo>
                  <a:cubicBezTo>
                    <a:pt x="23897" y="24102"/>
                    <a:pt x="24046" y="24120"/>
                    <a:pt x="24157" y="2413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8"/>
            <p:cNvSpPr/>
            <p:nvPr/>
          </p:nvSpPr>
          <p:spPr>
            <a:xfrm>
              <a:off x="663276" y="1306767"/>
              <a:ext cx="662852" cy="662885"/>
            </a:xfrm>
            <a:custGeom>
              <a:avLst/>
              <a:gdLst/>
              <a:ahLst/>
              <a:cxnLst/>
              <a:rect l="l" t="t" r="r" b="b"/>
              <a:pathLst>
                <a:path w="20361" h="20362" extrusionOk="0">
                  <a:moveTo>
                    <a:pt x="0" y="1"/>
                  </a:moveTo>
                  <a:lnTo>
                    <a:pt x="0" y="1"/>
                  </a:lnTo>
                  <a:cubicBezTo>
                    <a:pt x="56" y="168"/>
                    <a:pt x="93" y="336"/>
                    <a:pt x="130" y="466"/>
                  </a:cubicBezTo>
                  <a:lnTo>
                    <a:pt x="19895" y="20231"/>
                  </a:lnTo>
                  <a:cubicBezTo>
                    <a:pt x="20063" y="20268"/>
                    <a:pt x="20193" y="20324"/>
                    <a:pt x="20360" y="2036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706899" y="1427970"/>
              <a:ext cx="498645" cy="498645"/>
            </a:xfrm>
            <a:custGeom>
              <a:avLst/>
              <a:gdLst/>
              <a:ahLst/>
              <a:cxnLst/>
              <a:rect l="l" t="t" r="r" b="b"/>
              <a:pathLst>
                <a:path w="15317" h="15317" extrusionOk="0">
                  <a:moveTo>
                    <a:pt x="0" y="0"/>
                  </a:moveTo>
                  <a:lnTo>
                    <a:pt x="0" y="0"/>
                  </a:lnTo>
                  <a:cubicBezTo>
                    <a:pt x="112" y="205"/>
                    <a:pt x="186" y="409"/>
                    <a:pt x="298" y="614"/>
                  </a:cubicBezTo>
                  <a:lnTo>
                    <a:pt x="14721" y="15038"/>
                  </a:lnTo>
                  <a:cubicBezTo>
                    <a:pt x="14926" y="15131"/>
                    <a:pt x="15112" y="15224"/>
                    <a:pt x="15317" y="153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8"/>
            <p:cNvSpPr/>
            <p:nvPr/>
          </p:nvSpPr>
          <p:spPr>
            <a:xfrm>
              <a:off x="811694" y="1609106"/>
              <a:ext cx="211510" cy="211477"/>
            </a:xfrm>
            <a:custGeom>
              <a:avLst/>
              <a:gdLst/>
              <a:ahLst/>
              <a:cxnLst/>
              <a:rect l="l" t="t" r="r" b="b"/>
              <a:pathLst>
                <a:path w="6497" h="6496" extrusionOk="0">
                  <a:moveTo>
                    <a:pt x="1" y="1"/>
                  </a:moveTo>
                  <a:cubicBezTo>
                    <a:pt x="392" y="540"/>
                    <a:pt x="801" y="1061"/>
                    <a:pt x="1211" y="1545"/>
                  </a:cubicBezTo>
                  <a:lnTo>
                    <a:pt x="4989" y="5305"/>
                  </a:lnTo>
                  <a:cubicBezTo>
                    <a:pt x="5472" y="5733"/>
                    <a:pt x="5975" y="6124"/>
                    <a:pt x="6496" y="649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3" name="Google Shape;393;p18"/>
          <p:cNvSpPr/>
          <p:nvPr/>
        </p:nvSpPr>
        <p:spPr>
          <a:xfrm flipH="1">
            <a:off x="8072709" y="247388"/>
            <a:ext cx="880675" cy="222875"/>
          </a:xfrm>
          <a:custGeom>
            <a:avLst/>
            <a:gdLst/>
            <a:ahLst/>
            <a:cxnLst/>
            <a:rect l="l" t="t" r="r" b="b"/>
            <a:pathLst>
              <a:path w="35227" h="8915" extrusionOk="0">
                <a:moveTo>
                  <a:pt x="18723" y="1"/>
                </a:moveTo>
                <a:cubicBezTo>
                  <a:pt x="17652" y="1"/>
                  <a:pt x="16620" y="579"/>
                  <a:pt x="15783" y="1297"/>
                </a:cubicBezTo>
                <a:cubicBezTo>
                  <a:pt x="14916" y="2036"/>
                  <a:pt x="14208" y="3000"/>
                  <a:pt x="13469" y="3932"/>
                </a:cubicBezTo>
                <a:cubicBezTo>
                  <a:pt x="13180" y="4286"/>
                  <a:pt x="12826" y="4672"/>
                  <a:pt x="12376" y="4768"/>
                </a:cubicBezTo>
                <a:cubicBezTo>
                  <a:pt x="12262" y="4797"/>
                  <a:pt x="12149" y="4809"/>
                  <a:pt x="12035" y="4809"/>
                </a:cubicBezTo>
                <a:cubicBezTo>
                  <a:pt x="11506" y="4809"/>
                  <a:pt x="10977" y="4541"/>
                  <a:pt x="10447" y="4382"/>
                </a:cubicBezTo>
                <a:cubicBezTo>
                  <a:pt x="10049" y="4240"/>
                  <a:pt x="9620" y="4171"/>
                  <a:pt x="9193" y="4171"/>
                </a:cubicBezTo>
                <a:cubicBezTo>
                  <a:pt x="7793" y="4171"/>
                  <a:pt x="6403" y="4910"/>
                  <a:pt x="6108" y="6215"/>
                </a:cubicBezTo>
                <a:cubicBezTo>
                  <a:pt x="5650" y="6066"/>
                  <a:pt x="5158" y="5996"/>
                  <a:pt x="4659" y="5996"/>
                </a:cubicBezTo>
                <a:cubicBezTo>
                  <a:pt x="2671" y="5996"/>
                  <a:pt x="566" y="7116"/>
                  <a:pt x="0" y="8915"/>
                </a:cubicBezTo>
                <a:lnTo>
                  <a:pt x="34909" y="8915"/>
                </a:lnTo>
                <a:cubicBezTo>
                  <a:pt x="35226" y="7446"/>
                  <a:pt x="33788" y="5926"/>
                  <a:pt x="32330" y="5926"/>
                </a:cubicBezTo>
                <a:cubicBezTo>
                  <a:pt x="32160" y="5926"/>
                  <a:pt x="31991" y="5946"/>
                  <a:pt x="31823" y="5990"/>
                </a:cubicBezTo>
                <a:cubicBezTo>
                  <a:pt x="30910" y="6210"/>
                  <a:pt x="30119" y="6987"/>
                  <a:pt x="29180" y="6987"/>
                </a:cubicBezTo>
                <a:cubicBezTo>
                  <a:pt x="29161" y="6987"/>
                  <a:pt x="29142" y="6987"/>
                  <a:pt x="29123" y="6986"/>
                </a:cubicBezTo>
                <a:cubicBezTo>
                  <a:pt x="28513" y="6986"/>
                  <a:pt x="27998" y="6665"/>
                  <a:pt x="27516" y="6343"/>
                </a:cubicBezTo>
                <a:cubicBezTo>
                  <a:pt x="26070" y="5411"/>
                  <a:pt x="24752" y="4350"/>
                  <a:pt x="23595" y="3129"/>
                </a:cubicBezTo>
                <a:cubicBezTo>
                  <a:pt x="22244" y="1779"/>
                  <a:pt x="20862" y="75"/>
                  <a:pt x="18966" y="11"/>
                </a:cubicBezTo>
                <a:cubicBezTo>
                  <a:pt x="18885" y="4"/>
                  <a:pt x="18804" y="1"/>
                  <a:pt x="187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18"/>
          <p:cNvSpPr/>
          <p:nvPr/>
        </p:nvSpPr>
        <p:spPr>
          <a:xfrm flipH="1">
            <a:off x="-673900" y="4539703"/>
            <a:ext cx="3398188" cy="1343693"/>
          </a:xfrm>
          <a:custGeom>
            <a:avLst/>
            <a:gdLst/>
            <a:ahLst/>
            <a:cxnLst/>
            <a:rect l="l" t="t" r="r" b="b"/>
            <a:pathLst>
              <a:path w="144804" h="56672" extrusionOk="0">
                <a:moveTo>
                  <a:pt x="62339" y="1"/>
                </a:moveTo>
                <a:cubicBezTo>
                  <a:pt x="57472" y="1"/>
                  <a:pt x="52752" y="1067"/>
                  <a:pt x="48902" y="3946"/>
                </a:cubicBezTo>
                <a:cubicBezTo>
                  <a:pt x="45333" y="6614"/>
                  <a:pt x="42897" y="10584"/>
                  <a:pt x="39395" y="13319"/>
                </a:cubicBezTo>
                <a:cubicBezTo>
                  <a:pt x="34692" y="16955"/>
                  <a:pt x="28487" y="18189"/>
                  <a:pt x="22516" y="18356"/>
                </a:cubicBezTo>
                <a:cubicBezTo>
                  <a:pt x="22065" y="18363"/>
                  <a:pt x="21613" y="18366"/>
                  <a:pt x="21160" y="18366"/>
                </a:cubicBezTo>
                <a:cubicBezTo>
                  <a:pt x="20151" y="18366"/>
                  <a:pt x="19140" y="18353"/>
                  <a:pt x="18130" y="18353"/>
                </a:cubicBezTo>
                <a:cubicBezTo>
                  <a:pt x="15443" y="18353"/>
                  <a:pt x="12766" y="18442"/>
                  <a:pt x="10174" y="19090"/>
                </a:cubicBezTo>
                <a:cubicBezTo>
                  <a:pt x="6171" y="20091"/>
                  <a:pt x="2235" y="22793"/>
                  <a:pt x="1301" y="26795"/>
                </a:cubicBezTo>
                <a:cubicBezTo>
                  <a:pt x="0" y="32233"/>
                  <a:pt x="4637" y="37436"/>
                  <a:pt x="9707" y="39738"/>
                </a:cubicBezTo>
                <a:cubicBezTo>
                  <a:pt x="13043" y="41239"/>
                  <a:pt x="17146" y="42340"/>
                  <a:pt x="18480" y="45742"/>
                </a:cubicBezTo>
                <a:cubicBezTo>
                  <a:pt x="18914" y="46943"/>
                  <a:pt x="18980" y="48278"/>
                  <a:pt x="19681" y="49378"/>
                </a:cubicBezTo>
                <a:cubicBezTo>
                  <a:pt x="20648" y="50779"/>
                  <a:pt x="22450" y="51280"/>
                  <a:pt x="23884" y="52147"/>
                </a:cubicBezTo>
                <a:cubicBezTo>
                  <a:pt x="25352" y="53048"/>
                  <a:pt x="26552" y="55082"/>
                  <a:pt x="25485" y="56383"/>
                </a:cubicBezTo>
                <a:cubicBezTo>
                  <a:pt x="25854" y="56578"/>
                  <a:pt x="26268" y="56671"/>
                  <a:pt x="26682" y="56671"/>
                </a:cubicBezTo>
                <a:cubicBezTo>
                  <a:pt x="27543" y="56671"/>
                  <a:pt x="28404" y="56270"/>
                  <a:pt x="28854" y="55549"/>
                </a:cubicBezTo>
                <a:cubicBezTo>
                  <a:pt x="29388" y="54649"/>
                  <a:pt x="29154" y="53214"/>
                  <a:pt x="28754" y="52280"/>
                </a:cubicBezTo>
                <a:cubicBezTo>
                  <a:pt x="30729" y="51283"/>
                  <a:pt x="32834" y="50898"/>
                  <a:pt x="35023" y="50898"/>
                </a:cubicBezTo>
                <a:cubicBezTo>
                  <a:pt x="42458" y="50898"/>
                  <a:pt x="50873" y="55340"/>
                  <a:pt x="58522" y="55340"/>
                </a:cubicBezTo>
                <a:cubicBezTo>
                  <a:pt x="59996" y="55340"/>
                  <a:pt x="61441" y="55175"/>
                  <a:pt x="62845" y="54782"/>
                </a:cubicBezTo>
                <a:cubicBezTo>
                  <a:pt x="71051" y="52481"/>
                  <a:pt x="76221" y="44375"/>
                  <a:pt x="83760" y="40405"/>
                </a:cubicBezTo>
                <a:cubicBezTo>
                  <a:pt x="86994" y="38703"/>
                  <a:pt x="90638" y="37821"/>
                  <a:pt x="94282" y="37821"/>
                </a:cubicBezTo>
                <a:cubicBezTo>
                  <a:pt x="94923" y="37821"/>
                  <a:pt x="95564" y="37849"/>
                  <a:pt x="96202" y="37903"/>
                </a:cubicBezTo>
                <a:cubicBezTo>
                  <a:pt x="101339" y="38304"/>
                  <a:pt x="106143" y="40472"/>
                  <a:pt x="111113" y="41906"/>
                </a:cubicBezTo>
                <a:cubicBezTo>
                  <a:pt x="113587" y="42604"/>
                  <a:pt x="116219" y="43095"/>
                  <a:pt x="118794" y="43095"/>
                </a:cubicBezTo>
                <a:cubicBezTo>
                  <a:pt x="121391" y="43095"/>
                  <a:pt x="123929" y="42596"/>
                  <a:pt x="126190" y="41306"/>
                </a:cubicBezTo>
                <a:cubicBezTo>
                  <a:pt x="128559" y="39972"/>
                  <a:pt x="130393" y="37837"/>
                  <a:pt x="132195" y="35769"/>
                </a:cubicBezTo>
                <a:cubicBezTo>
                  <a:pt x="135464" y="31932"/>
                  <a:pt x="138766" y="28130"/>
                  <a:pt x="142068" y="24294"/>
                </a:cubicBezTo>
                <a:cubicBezTo>
                  <a:pt x="143403" y="22759"/>
                  <a:pt x="144804" y="20958"/>
                  <a:pt x="144637" y="18923"/>
                </a:cubicBezTo>
                <a:cubicBezTo>
                  <a:pt x="144470" y="17055"/>
                  <a:pt x="143069" y="15587"/>
                  <a:pt x="141601" y="14420"/>
                </a:cubicBezTo>
                <a:cubicBezTo>
                  <a:pt x="134779" y="8798"/>
                  <a:pt x="125953" y="5718"/>
                  <a:pt x="117162" y="5718"/>
                </a:cubicBezTo>
                <a:cubicBezTo>
                  <a:pt x="116669" y="5718"/>
                  <a:pt x="116176" y="5728"/>
                  <a:pt x="115683" y="5747"/>
                </a:cubicBezTo>
                <a:cubicBezTo>
                  <a:pt x="110041" y="5978"/>
                  <a:pt x="104530" y="7449"/>
                  <a:pt x="98924" y="7449"/>
                </a:cubicBezTo>
                <a:cubicBezTo>
                  <a:pt x="98862" y="7449"/>
                  <a:pt x="98800" y="7449"/>
                  <a:pt x="98737" y="7448"/>
                </a:cubicBezTo>
                <a:cubicBezTo>
                  <a:pt x="90131" y="7382"/>
                  <a:pt x="82025" y="3779"/>
                  <a:pt x="73719" y="1611"/>
                </a:cubicBezTo>
                <a:cubicBezTo>
                  <a:pt x="70068" y="657"/>
                  <a:pt x="66158" y="1"/>
                  <a:pt x="6233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9">
            <a:alphaModFix amt="18255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540000" y="1544250"/>
            <a:ext cx="8100000" cy="28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540000" y="491400"/>
            <a:ext cx="810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Barlow SemiBold"/>
              <a:buNone/>
              <a:defRPr sz="4100">
                <a:solidFill>
                  <a:schemeClr val="dk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Barlow SemiBold"/>
              <a:buNone/>
              <a:defRPr sz="4100">
                <a:solidFill>
                  <a:schemeClr val="dk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Barlow SemiBold"/>
              <a:buNone/>
              <a:defRPr sz="4100">
                <a:solidFill>
                  <a:schemeClr val="dk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Barlow SemiBold"/>
              <a:buNone/>
              <a:defRPr sz="4100">
                <a:solidFill>
                  <a:schemeClr val="dk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Barlow SemiBold"/>
              <a:buNone/>
              <a:defRPr sz="4100">
                <a:solidFill>
                  <a:schemeClr val="dk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Barlow SemiBold"/>
              <a:buNone/>
              <a:defRPr sz="4100">
                <a:solidFill>
                  <a:schemeClr val="dk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Barlow SemiBold"/>
              <a:buNone/>
              <a:defRPr sz="4100">
                <a:solidFill>
                  <a:schemeClr val="dk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Barlow SemiBold"/>
              <a:buNone/>
              <a:defRPr sz="4100">
                <a:solidFill>
                  <a:schemeClr val="dk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Barlow SemiBold"/>
              <a:buNone/>
              <a:defRPr sz="4100">
                <a:solidFill>
                  <a:schemeClr val="dk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jX_1LTkyUc7GvrXkunje4NYVmFJUDBgEci3DQ2pKxOk/copy#gid=0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jX_1LTkyUc7GvrXkunje4NYVmFJUDBgEci3DQ2pKxOk/copy#gid=1890726002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1"/>
          <p:cNvSpPr txBox="1">
            <a:spLocks noGrp="1"/>
          </p:cNvSpPr>
          <p:nvPr>
            <p:ph type="ctrTitle"/>
          </p:nvPr>
        </p:nvSpPr>
        <p:spPr>
          <a:xfrm>
            <a:off x="1810150" y="1119900"/>
            <a:ext cx="5524200" cy="182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DZ" sz="6600" b="1" dirty="0">
                <a:latin typeface="Al Tarikh" pitchFamily="2" charset="-78"/>
                <a:cs typeface="Al Tarikh" pitchFamily="2" charset="-78"/>
              </a:rPr>
              <a:t>عرض بوربوينت عن تلوث جاهز</a:t>
            </a:r>
            <a:endParaRPr sz="6600" b="1" dirty="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405" name="Google Shape;405;p21"/>
          <p:cNvSpPr txBox="1">
            <a:spLocks noGrp="1"/>
          </p:cNvSpPr>
          <p:nvPr>
            <p:ph type="subTitle" idx="1"/>
          </p:nvPr>
        </p:nvSpPr>
        <p:spPr>
          <a:xfrm>
            <a:off x="3054000" y="2778371"/>
            <a:ext cx="3036000" cy="9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dirty="0">
                <a:latin typeface="Al Tarikh" pitchFamily="2" charset="-78"/>
                <a:cs typeface="Al Tarikh" pitchFamily="2" charset="-78"/>
              </a:rPr>
              <a:t>أكتب هنا عنوان فرعي بسيط</a:t>
            </a:r>
            <a:endParaRPr sz="2400" dirty="0">
              <a:latin typeface="Al Tarikh" pitchFamily="2" charset="-78"/>
              <a:cs typeface="Al Tarikh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2"/>
          <p:cNvSpPr txBox="1">
            <a:spLocks noGrp="1"/>
          </p:cNvSpPr>
          <p:nvPr>
            <p:ph type="body" idx="1"/>
          </p:nvPr>
        </p:nvSpPr>
        <p:spPr>
          <a:xfrm>
            <a:off x="1180475" y="1371700"/>
            <a:ext cx="6783000" cy="28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ar-DZ" sz="1800" dirty="0">
                <a:latin typeface="Al Tarikh" pitchFamily="2" charset="-78"/>
                <a:cs typeface="Al Tarikh" pitchFamily="2" charset="-78"/>
              </a:rPr>
              <a:t>يحتوي هذا النموذج على مجموعة متنوعة من مصادر المعلومات التكميلية لعرض وسائل التواصل الاجتماعي للحد من التلوث</a:t>
            </a:r>
          </a:p>
          <a:p>
            <a:pPr marL="457200" lvl="0" indent="-3175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ar-DZ" sz="1800" dirty="0">
                <a:latin typeface="Al Tarikh" pitchFamily="2" charset="-78"/>
                <a:cs typeface="Al Tarikh" pitchFamily="2" charset="-78"/>
              </a:rPr>
              <a:t>تم تكييف هذه الرسوم البيانية وفقًا لأسلوب العرض التقديمي المذكور أعلاه ، بحيث يمكنك إدراجها بسهولة ودمجها بالكامل مرة واحدة. ما عليك سوى القيام بما يلي:</a:t>
            </a:r>
          </a:p>
          <a:p>
            <a:pPr marL="457200" lvl="0" indent="-3175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ar-DZ" sz="1800" dirty="0">
                <a:latin typeface="Al Tarikh" pitchFamily="2" charset="-78"/>
                <a:cs typeface="Al Tarikh" pitchFamily="2" charset="-78"/>
              </a:rPr>
              <a:t>حدد العنصر الذي تريد نسخه</a:t>
            </a:r>
          </a:p>
          <a:p>
            <a:pPr marL="457200" lvl="0" indent="-3175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ar-DZ" sz="1800" dirty="0">
                <a:latin typeface="Al Tarikh" pitchFamily="2" charset="-78"/>
                <a:cs typeface="Al Tarikh" pitchFamily="2" charset="-78"/>
              </a:rPr>
              <a:t>انقر بزر الماوس الأيمن واختر "نسخ"</a:t>
            </a:r>
          </a:p>
          <a:p>
            <a:pPr marL="457200" lvl="0" indent="-3175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ar-DZ" sz="1800" dirty="0">
                <a:latin typeface="Al Tarikh" pitchFamily="2" charset="-78"/>
                <a:cs typeface="Al Tarikh" pitchFamily="2" charset="-78"/>
              </a:rPr>
              <a:t>انتقل إلى الشريحة حيث تريد أن يظهر العنصر</a:t>
            </a:r>
          </a:p>
          <a:p>
            <a:pPr marL="457200" lvl="0" indent="-3175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ar-DZ" sz="1800" dirty="0">
                <a:latin typeface="Al Tarikh" pitchFamily="2" charset="-78"/>
                <a:cs typeface="Al Tarikh" pitchFamily="2" charset="-78"/>
              </a:rPr>
              <a:t>انقر بزر الماوس الأيمن واختر "لصق"</a:t>
            </a:r>
            <a:endParaRPr sz="1800" dirty="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419" name="Google Shape;419;p22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DZ" sz="3600" dirty="0">
                <a:latin typeface="Al Tarikh" pitchFamily="2" charset="-78"/>
                <a:cs typeface="Al Tarikh" pitchFamily="2" charset="-78"/>
              </a:rPr>
              <a:t>حول إنفوغرافيات وسائل التواصل الاجتماعي للحد من التلوث</a:t>
            </a:r>
            <a:endParaRPr sz="3600" dirty="0">
              <a:latin typeface="Al Tarikh" pitchFamily="2" charset="-78"/>
              <a:cs typeface="Al Tarikh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DZ" sz="3600" dirty="0">
                <a:latin typeface="Al Tarikh" pitchFamily="2" charset="-78"/>
                <a:cs typeface="Al Tarikh" pitchFamily="2" charset="-78"/>
              </a:rPr>
              <a:t>رسوم بيانية لوسائل التواصل الاجتماعي للحد من التلوث</a:t>
            </a:r>
            <a:endParaRPr sz="3600" dirty="0">
              <a:latin typeface="Al Tarikh" pitchFamily="2" charset="-78"/>
              <a:cs typeface="Al Tarikh" pitchFamily="2" charset="-78"/>
            </a:endParaRPr>
          </a:p>
        </p:txBody>
      </p:sp>
      <p:grpSp>
        <p:nvGrpSpPr>
          <p:cNvPr id="425" name="Google Shape;425;p23"/>
          <p:cNvGrpSpPr/>
          <p:nvPr/>
        </p:nvGrpSpPr>
        <p:grpSpPr>
          <a:xfrm>
            <a:off x="3750182" y="2135100"/>
            <a:ext cx="1643700" cy="1437000"/>
            <a:chOff x="3750182" y="2135100"/>
            <a:chExt cx="1643700" cy="1437000"/>
          </a:xfrm>
        </p:grpSpPr>
        <p:sp>
          <p:nvSpPr>
            <p:cNvPr id="426" name="Google Shape;426;p23"/>
            <p:cNvSpPr txBox="1"/>
            <p:nvPr/>
          </p:nvSpPr>
          <p:spPr>
            <a:xfrm flipH="1">
              <a:off x="3750182" y="2593200"/>
              <a:ext cx="1643700" cy="978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8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  <a:endParaRPr sz="1800" dirty="0">
                <a:solidFill>
                  <a:srgbClr val="614444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  <p:sp>
          <p:nvSpPr>
            <p:cNvPr id="427" name="Google Shape;427;p23"/>
            <p:cNvSpPr txBox="1"/>
            <p:nvPr/>
          </p:nvSpPr>
          <p:spPr>
            <a:xfrm>
              <a:off x="3750182" y="2135100"/>
              <a:ext cx="1643700" cy="38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dirty="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الثاني</a:t>
              </a:r>
              <a:endParaRPr sz="1800" dirty="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428" name="Google Shape;428;p23"/>
          <p:cNvGrpSpPr/>
          <p:nvPr/>
        </p:nvGrpSpPr>
        <p:grpSpPr>
          <a:xfrm>
            <a:off x="6057019" y="2135100"/>
            <a:ext cx="1643700" cy="1437000"/>
            <a:chOff x="6057019" y="2135100"/>
            <a:chExt cx="1643700" cy="1437000"/>
          </a:xfrm>
        </p:grpSpPr>
        <p:sp>
          <p:nvSpPr>
            <p:cNvPr id="429" name="Google Shape;429;p23"/>
            <p:cNvSpPr txBox="1"/>
            <p:nvPr/>
          </p:nvSpPr>
          <p:spPr>
            <a:xfrm>
              <a:off x="6057019" y="2135100"/>
              <a:ext cx="1643700" cy="381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dirty="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الاول</a:t>
              </a:r>
              <a:endParaRPr sz="1800" dirty="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430" name="Google Shape;430;p23"/>
            <p:cNvSpPr txBox="1"/>
            <p:nvPr/>
          </p:nvSpPr>
          <p:spPr>
            <a:xfrm flipH="1">
              <a:off x="6057019" y="2593200"/>
              <a:ext cx="1643700" cy="97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8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  <a:endParaRPr sz="1800" dirty="0">
                <a:solidFill>
                  <a:srgbClr val="614444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</p:grpSp>
      <p:grpSp>
        <p:nvGrpSpPr>
          <p:cNvPr id="431" name="Google Shape;431;p23"/>
          <p:cNvGrpSpPr/>
          <p:nvPr/>
        </p:nvGrpSpPr>
        <p:grpSpPr>
          <a:xfrm>
            <a:off x="1443344" y="2135100"/>
            <a:ext cx="1643700" cy="1437000"/>
            <a:chOff x="1443344" y="2135100"/>
            <a:chExt cx="1643700" cy="1437000"/>
          </a:xfrm>
        </p:grpSpPr>
        <p:sp>
          <p:nvSpPr>
            <p:cNvPr id="432" name="Google Shape;432;p23"/>
            <p:cNvSpPr txBox="1"/>
            <p:nvPr/>
          </p:nvSpPr>
          <p:spPr>
            <a:xfrm>
              <a:off x="1443344" y="2135100"/>
              <a:ext cx="1643700" cy="381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dirty="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العنوان الثالث</a:t>
              </a:r>
              <a:endParaRPr sz="1800" dirty="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433" name="Google Shape;433;p23"/>
            <p:cNvSpPr txBox="1"/>
            <p:nvPr/>
          </p:nvSpPr>
          <p:spPr>
            <a:xfrm flipH="1">
              <a:off x="1443344" y="2593200"/>
              <a:ext cx="1643700" cy="97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8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  <a:endParaRPr sz="1800" dirty="0">
                <a:solidFill>
                  <a:srgbClr val="614444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</p:grpSp>
      <p:cxnSp>
        <p:nvCxnSpPr>
          <p:cNvPr id="434" name="Google Shape;434;p23"/>
          <p:cNvCxnSpPr>
            <a:stCxn id="433" idx="2"/>
            <a:endCxn id="427" idx="1"/>
          </p:cNvCxnSpPr>
          <p:nvPr/>
        </p:nvCxnSpPr>
        <p:spPr>
          <a:xfrm rot="-5400000">
            <a:off x="2384744" y="2206650"/>
            <a:ext cx="1245900" cy="1485000"/>
          </a:xfrm>
          <a:prstGeom prst="bentConnector4">
            <a:avLst>
              <a:gd name="adj1" fmla="val -19113"/>
              <a:gd name="adj2" fmla="val 77671"/>
            </a:avLst>
          </a:prstGeom>
          <a:noFill/>
          <a:ln w="76200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435" name="Google Shape;435;p23"/>
          <p:cNvCxnSpPr>
            <a:stCxn id="426" idx="2"/>
            <a:endCxn id="429" idx="1"/>
          </p:cNvCxnSpPr>
          <p:nvPr/>
        </p:nvCxnSpPr>
        <p:spPr>
          <a:xfrm rot="-5400000">
            <a:off x="4691582" y="2206650"/>
            <a:ext cx="1245900" cy="1485000"/>
          </a:xfrm>
          <a:prstGeom prst="bentConnector4">
            <a:avLst>
              <a:gd name="adj1" fmla="val -19113"/>
              <a:gd name="adj2" fmla="val 77671"/>
            </a:avLst>
          </a:prstGeom>
          <a:noFill/>
          <a:ln w="76200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436" name="Google Shape;436;p23"/>
          <p:cNvCxnSpPr>
            <a:cxnSpLocks/>
          </p:cNvCxnSpPr>
          <p:nvPr/>
        </p:nvCxnSpPr>
        <p:spPr>
          <a:xfrm flipH="1">
            <a:off x="414779" y="3054370"/>
            <a:ext cx="1028565" cy="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37" name="Google Shape;437;p23"/>
          <p:cNvCxnSpPr>
            <a:cxnSpLocks/>
          </p:cNvCxnSpPr>
          <p:nvPr/>
        </p:nvCxnSpPr>
        <p:spPr>
          <a:xfrm rot="10800000">
            <a:off x="7700719" y="2326200"/>
            <a:ext cx="747900" cy="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8" name="Google Shape;438;p23"/>
          <p:cNvCxnSpPr>
            <a:cxnSpLocks/>
            <a:stCxn id="433" idx="0"/>
            <a:endCxn id="432" idx="2"/>
          </p:cNvCxnSpPr>
          <p:nvPr/>
        </p:nvCxnSpPr>
        <p:spPr>
          <a:xfrm rot="10800000">
            <a:off x="2265194" y="2517000"/>
            <a:ext cx="0" cy="762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9" name="Google Shape;439;p23"/>
          <p:cNvCxnSpPr>
            <a:stCxn id="427" idx="2"/>
            <a:endCxn id="427" idx="2"/>
          </p:cNvCxnSpPr>
          <p:nvPr/>
        </p:nvCxnSpPr>
        <p:spPr>
          <a:xfrm>
            <a:off x="4572032" y="251700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0" name="Google Shape;440;p23"/>
          <p:cNvCxnSpPr>
            <a:stCxn id="427" idx="2"/>
            <a:endCxn id="426" idx="0"/>
          </p:cNvCxnSpPr>
          <p:nvPr/>
        </p:nvCxnSpPr>
        <p:spPr>
          <a:xfrm>
            <a:off x="4572032" y="2517000"/>
            <a:ext cx="0" cy="762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1" name="Google Shape;441;p23"/>
          <p:cNvCxnSpPr>
            <a:stCxn id="430" idx="0"/>
            <a:endCxn id="429" idx="2"/>
          </p:cNvCxnSpPr>
          <p:nvPr/>
        </p:nvCxnSpPr>
        <p:spPr>
          <a:xfrm rot="10800000">
            <a:off x="6878869" y="2517000"/>
            <a:ext cx="0" cy="762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DZ" sz="3600" dirty="0">
                <a:latin typeface="Al Tarikh" pitchFamily="2" charset="-78"/>
                <a:cs typeface="Al Tarikh" pitchFamily="2" charset="-78"/>
              </a:rPr>
              <a:t>الحد من التلوث</a:t>
            </a:r>
            <a:br>
              <a:rPr lang="ar-DZ" sz="3600" dirty="0">
                <a:latin typeface="Al Tarikh" pitchFamily="2" charset="-78"/>
                <a:cs typeface="Al Tarikh" pitchFamily="2" charset="-78"/>
              </a:rPr>
            </a:br>
            <a:r>
              <a:rPr lang="ar-DZ" sz="3600" dirty="0">
                <a:latin typeface="Al Tarikh" pitchFamily="2" charset="-78"/>
                <a:cs typeface="Al Tarikh" pitchFamily="2" charset="-78"/>
              </a:rPr>
              <a:t>الرسوم البيانية</a:t>
            </a:r>
            <a:endParaRPr sz="3600" dirty="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447" name="Google Shape;447;p24"/>
          <p:cNvSpPr/>
          <p:nvPr/>
        </p:nvSpPr>
        <p:spPr>
          <a:xfrm>
            <a:off x="5333517" y="2859681"/>
            <a:ext cx="421960" cy="343519"/>
          </a:xfrm>
          <a:custGeom>
            <a:avLst/>
            <a:gdLst/>
            <a:ahLst/>
            <a:cxnLst/>
            <a:rect l="l" t="t" r="r" b="b"/>
            <a:pathLst>
              <a:path w="27254" h="22184" extrusionOk="0">
                <a:moveTo>
                  <a:pt x="1" y="1"/>
                </a:moveTo>
                <a:lnTo>
                  <a:pt x="234" y="22183"/>
                </a:lnTo>
                <a:lnTo>
                  <a:pt x="27253" y="22183"/>
                </a:lnTo>
                <a:lnTo>
                  <a:pt x="27253" y="9307"/>
                </a:lnTo>
                <a:lnTo>
                  <a:pt x="17980" y="1"/>
                </a:lnTo>
                <a:lnTo>
                  <a:pt x="18080" y="9040"/>
                </a:lnTo>
                <a:lnTo>
                  <a:pt x="9007" y="1"/>
                </a:lnTo>
                <a:lnTo>
                  <a:pt x="9107" y="9107"/>
                </a:lnTo>
                <a:lnTo>
                  <a:pt x="9107" y="9107"/>
                </a:lnTo>
                <a:lnTo>
                  <a:pt x="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448" name="Google Shape;448;p24"/>
          <p:cNvSpPr/>
          <p:nvPr/>
        </p:nvSpPr>
        <p:spPr>
          <a:xfrm>
            <a:off x="3340197" y="2705195"/>
            <a:ext cx="515908" cy="498006"/>
          </a:xfrm>
          <a:custGeom>
            <a:avLst/>
            <a:gdLst/>
            <a:ahLst/>
            <a:cxnLst/>
            <a:rect l="l" t="t" r="r" b="b"/>
            <a:pathLst>
              <a:path w="33659" h="32491" extrusionOk="0">
                <a:moveTo>
                  <a:pt x="5104" y="1"/>
                </a:moveTo>
                <a:lnTo>
                  <a:pt x="5104" y="15278"/>
                </a:lnTo>
                <a:lnTo>
                  <a:pt x="1" y="15278"/>
                </a:lnTo>
                <a:lnTo>
                  <a:pt x="1" y="32490"/>
                </a:lnTo>
                <a:lnTo>
                  <a:pt x="29021" y="32490"/>
                </a:lnTo>
                <a:lnTo>
                  <a:pt x="29021" y="28688"/>
                </a:lnTo>
                <a:lnTo>
                  <a:pt x="29655" y="28688"/>
                </a:lnTo>
                <a:cubicBezTo>
                  <a:pt x="30823" y="28688"/>
                  <a:pt x="31757" y="29622"/>
                  <a:pt x="31757" y="30789"/>
                </a:cubicBezTo>
                <a:lnTo>
                  <a:pt x="31757" y="32490"/>
                </a:lnTo>
                <a:lnTo>
                  <a:pt x="33658" y="32490"/>
                </a:lnTo>
                <a:lnTo>
                  <a:pt x="33658" y="30789"/>
                </a:lnTo>
                <a:cubicBezTo>
                  <a:pt x="33658" y="28554"/>
                  <a:pt x="31857" y="26786"/>
                  <a:pt x="29655" y="26786"/>
                </a:cubicBezTo>
                <a:lnTo>
                  <a:pt x="29021" y="26786"/>
                </a:lnTo>
                <a:lnTo>
                  <a:pt x="29021" y="15278"/>
                </a:lnTo>
                <a:lnTo>
                  <a:pt x="9341" y="15278"/>
                </a:lnTo>
                <a:lnTo>
                  <a:pt x="9341" y="1"/>
                </a:lnTo>
                <a:lnTo>
                  <a:pt x="7740" y="1"/>
                </a:lnTo>
                <a:lnTo>
                  <a:pt x="7740" y="15278"/>
                </a:lnTo>
                <a:lnTo>
                  <a:pt x="6739" y="15278"/>
                </a:lnTo>
                <a:lnTo>
                  <a:pt x="673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614444"/>
              </a:solidFill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449" name="Google Shape;449;p24"/>
          <p:cNvSpPr/>
          <p:nvPr/>
        </p:nvSpPr>
        <p:spPr>
          <a:xfrm>
            <a:off x="7232889" y="2665394"/>
            <a:ext cx="612564" cy="537806"/>
          </a:xfrm>
          <a:custGeom>
            <a:avLst/>
            <a:gdLst/>
            <a:ahLst/>
            <a:cxnLst/>
            <a:rect l="l" t="t" r="r" b="b"/>
            <a:pathLst>
              <a:path w="46468" h="40797" extrusionOk="0">
                <a:moveTo>
                  <a:pt x="18014" y="1"/>
                </a:moveTo>
                <a:lnTo>
                  <a:pt x="18014" y="16145"/>
                </a:lnTo>
                <a:lnTo>
                  <a:pt x="15679" y="16145"/>
                </a:lnTo>
                <a:lnTo>
                  <a:pt x="15679" y="23617"/>
                </a:lnTo>
                <a:lnTo>
                  <a:pt x="1" y="23617"/>
                </a:lnTo>
                <a:lnTo>
                  <a:pt x="1" y="40796"/>
                </a:lnTo>
                <a:lnTo>
                  <a:pt x="46467" y="40796"/>
                </a:lnTo>
                <a:lnTo>
                  <a:pt x="46467" y="29655"/>
                </a:lnTo>
                <a:lnTo>
                  <a:pt x="31356" y="29655"/>
                </a:lnTo>
                <a:lnTo>
                  <a:pt x="31356" y="16145"/>
                </a:lnTo>
                <a:lnTo>
                  <a:pt x="21649" y="16145"/>
                </a:lnTo>
                <a:lnTo>
                  <a:pt x="2164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614444"/>
              </a:solidFill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450" name="Google Shape;450;p24"/>
          <p:cNvSpPr/>
          <p:nvPr/>
        </p:nvSpPr>
        <p:spPr>
          <a:xfrm>
            <a:off x="1346923" y="2820326"/>
            <a:ext cx="515863" cy="382874"/>
          </a:xfrm>
          <a:custGeom>
            <a:avLst/>
            <a:gdLst/>
            <a:ahLst/>
            <a:cxnLst/>
            <a:rect l="l" t="t" r="r" b="b"/>
            <a:pathLst>
              <a:path w="32091" h="23818" extrusionOk="0">
                <a:moveTo>
                  <a:pt x="5405" y="0"/>
                </a:moveTo>
                <a:lnTo>
                  <a:pt x="5405" y="1101"/>
                </a:lnTo>
                <a:lnTo>
                  <a:pt x="4204" y="1101"/>
                </a:lnTo>
                <a:lnTo>
                  <a:pt x="4204" y="8140"/>
                </a:lnTo>
                <a:lnTo>
                  <a:pt x="1" y="8140"/>
                </a:lnTo>
                <a:lnTo>
                  <a:pt x="1" y="23817"/>
                </a:lnTo>
                <a:lnTo>
                  <a:pt x="32090" y="23817"/>
                </a:lnTo>
                <a:lnTo>
                  <a:pt x="32090" y="8140"/>
                </a:lnTo>
                <a:lnTo>
                  <a:pt x="30656" y="8140"/>
                </a:lnTo>
                <a:lnTo>
                  <a:pt x="30656" y="7039"/>
                </a:lnTo>
                <a:lnTo>
                  <a:pt x="24585" y="7039"/>
                </a:lnTo>
                <a:lnTo>
                  <a:pt x="24585" y="8140"/>
                </a:lnTo>
                <a:lnTo>
                  <a:pt x="21650" y="8140"/>
                </a:lnTo>
                <a:lnTo>
                  <a:pt x="21650" y="1101"/>
                </a:lnTo>
                <a:lnTo>
                  <a:pt x="20482" y="1101"/>
                </a:lnTo>
                <a:lnTo>
                  <a:pt x="20482" y="0"/>
                </a:lnTo>
                <a:lnTo>
                  <a:pt x="14811" y="0"/>
                </a:lnTo>
                <a:lnTo>
                  <a:pt x="14811" y="1101"/>
                </a:lnTo>
                <a:lnTo>
                  <a:pt x="13677" y="1101"/>
                </a:lnTo>
                <a:lnTo>
                  <a:pt x="13677" y="8140"/>
                </a:lnTo>
                <a:lnTo>
                  <a:pt x="12176" y="8140"/>
                </a:lnTo>
                <a:lnTo>
                  <a:pt x="12176" y="1101"/>
                </a:lnTo>
                <a:lnTo>
                  <a:pt x="11075" y="1101"/>
                </a:lnTo>
                <a:lnTo>
                  <a:pt x="110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614444"/>
              </a:solidFill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451" name="Google Shape;451;p24"/>
          <p:cNvSpPr/>
          <p:nvPr/>
        </p:nvSpPr>
        <p:spPr>
          <a:xfrm flipH="1">
            <a:off x="2353714" y="2810400"/>
            <a:ext cx="421960" cy="247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452" name="Google Shape;452;p24"/>
          <p:cNvSpPr/>
          <p:nvPr/>
        </p:nvSpPr>
        <p:spPr>
          <a:xfrm flipH="1">
            <a:off x="4331827" y="2810400"/>
            <a:ext cx="421960" cy="247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453" name="Google Shape;453;p24"/>
          <p:cNvSpPr/>
          <p:nvPr/>
        </p:nvSpPr>
        <p:spPr>
          <a:xfrm flipH="1">
            <a:off x="6309939" y="2810400"/>
            <a:ext cx="421960" cy="247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Al Tarikh" pitchFamily="2" charset="-78"/>
              <a:cs typeface="Al Tarikh" pitchFamily="2" charset="-78"/>
            </a:endParaRPr>
          </a:p>
        </p:txBody>
      </p:sp>
      <p:grpSp>
        <p:nvGrpSpPr>
          <p:cNvPr id="454" name="Google Shape;454;p24"/>
          <p:cNvGrpSpPr/>
          <p:nvPr/>
        </p:nvGrpSpPr>
        <p:grpSpPr>
          <a:xfrm>
            <a:off x="713254" y="1976075"/>
            <a:ext cx="1783200" cy="2128850"/>
            <a:chOff x="713254" y="1976075"/>
            <a:chExt cx="1783200" cy="2128850"/>
          </a:xfrm>
        </p:grpSpPr>
        <p:sp>
          <p:nvSpPr>
            <p:cNvPr id="455" name="Google Shape;455;p24"/>
            <p:cNvSpPr txBox="1"/>
            <p:nvPr/>
          </p:nvSpPr>
          <p:spPr>
            <a:xfrm>
              <a:off x="713254" y="3510625"/>
              <a:ext cx="17832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6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</a:p>
          </p:txBody>
        </p:sp>
        <p:sp>
          <p:nvSpPr>
            <p:cNvPr id="456" name="Google Shape;456;p24"/>
            <p:cNvSpPr txBox="1"/>
            <p:nvPr/>
          </p:nvSpPr>
          <p:spPr>
            <a:xfrm>
              <a:off x="987604" y="1976075"/>
              <a:ext cx="1234500" cy="3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2019</a:t>
              </a:r>
              <a:endParaRPr sz="180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457" name="Google Shape;457;p24"/>
          <p:cNvGrpSpPr/>
          <p:nvPr/>
        </p:nvGrpSpPr>
        <p:grpSpPr>
          <a:xfrm>
            <a:off x="2691362" y="1976075"/>
            <a:ext cx="1783200" cy="2128838"/>
            <a:chOff x="2691362" y="1976075"/>
            <a:chExt cx="1783200" cy="2128838"/>
          </a:xfrm>
        </p:grpSpPr>
        <p:sp>
          <p:nvSpPr>
            <p:cNvPr id="458" name="Google Shape;458;p24"/>
            <p:cNvSpPr txBox="1"/>
            <p:nvPr/>
          </p:nvSpPr>
          <p:spPr>
            <a:xfrm>
              <a:off x="2691362" y="3510613"/>
              <a:ext cx="17832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6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</a:p>
          </p:txBody>
        </p:sp>
        <p:sp>
          <p:nvSpPr>
            <p:cNvPr id="459" name="Google Shape;459;p24"/>
            <p:cNvSpPr txBox="1"/>
            <p:nvPr/>
          </p:nvSpPr>
          <p:spPr>
            <a:xfrm>
              <a:off x="2965712" y="1976075"/>
              <a:ext cx="1234500" cy="3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2020</a:t>
              </a:r>
              <a:endParaRPr sz="180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460" name="Google Shape;460;p24"/>
          <p:cNvGrpSpPr/>
          <p:nvPr/>
        </p:nvGrpSpPr>
        <p:grpSpPr>
          <a:xfrm>
            <a:off x="4669471" y="1976075"/>
            <a:ext cx="1783200" cy="2128850"/>
            <a:chOff x="4669471" y="1976075"/>
            <a:chExt cx="1783200" cy="2128850"/>
          </a:xfrm>
        </p:grpSpPr>
        <p:sp>
          <p:nvSpPr>
            <p:cNvPr id="461" name="Google Shape;461;p24"/>
            <p:cNvSpPr txBox="1"/>
            <p:nvPr/>
          </p:nvSpPr>
          <p:spPr>
            <a:xfrm>
              <a:off x="4669471" y="3510625"/>
              <a:ext cx="17832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6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</a:p>
          </p:txBody>
        </p:sp>
        <p:sp>
          <p:nvSpPr>
            <p:cNvPr id="462" name="Google Shape;462;p24"/>
            <p:cNvSpPr txBox="1"/>
            <p:nvPr/>
          </p:nvSpPr>
          <p:spPr>
            <a:xfrm>
              <a:off x="4943821" y="1976075"/>
              <a:ext cx="1234500" cy="3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2021</a:t>
              </a:r>
              <a:endParaRPr sz="180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463" name="Google Shape;463;p24"/>
          <p:cNvGrpSpPr/>
          <p:nvPr/>
        </p:nvGrpSpPr>
        <p:grpSpPr>
          <a:xfrm>
            <a:off x="6647579" y="1976075"/>
            <a:ext cx="1783200" cy="2128850"/>
            <a:chOff x="6647579" y="1976075"/>
            <a:chExt cx="1783200" cy="2128850"/>
          </a:xfrm>
        </p:grpSpPr>
        <p:sp>
          <p:nvSpPr>
            <p:cNvPr id="464" name="Google Shape;464;p24"/>
            <p:cNvSpPr txBox="1"/>
            <p:nvPr/>
          </p:nvSpPr>
          <p:spPr>
            <a:xfrm>
              <a:off x="6647579" y="3510625"/>
              <a:ext cx="17832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6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</a:p>
          </p:txBody>
        </p:sp>
        <p:sp>
          <p:nvSpPr>
            <p:cNvPr id="465" name="Google Shape;465;p24"/>
            <p:cNvSpPr txBox="1"/>
            <p:nvPr/>
          </p:nvSpPr>
          <p:spPr>
            <a:xfrm>
              <a:off x="6921929" y="1976075"/>
              <a:ext cx="1234500" cy="3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2022</a:t>
              </a:r>
              <a:endParaRPr sz="180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cxnSp>
        <p:nvCxnSpPr>
          <p:cNvPr id="466" name="Google Shape;466;p24"/>
          <p:cNvCxnSpPr/>
          <p:nvPr/>
        </p:nvCxnSpPr>
        <p:spPr>
          <a:xfrm>
            <a:off x="2158200" y="2637450"/>
            <a:ext cx="0" cy="5937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24"/>
          <p:cNvCxnSpPr/>
          <p:nvPr/>
        </p:nvCxnSpPr>
        <p:spPr>
          <a:xfrm>
            <a:off x="1051500" y="2637450"/>
            <a:ext cx="0" cy="5937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8" name="Google Shape;468;p24"/>
          <p:cNvCxnSpPr/>
          <p:nvPr/>
        </p:nvCxnSpPr>
        <p:spPr>
          <a:xfrm>
            <a:off x="4136304" y="2637450"/>
            <a:ext cx="0" cy="5937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9" name="Google Shape;469;p24"/>
          <p:cNvCxnSpPr/>
          <p:nvPr/>
        </p:nvCxnSpPr>
        <p:spPr>
          <a:xfrm>
            <a:off x="3029604" y="2637450"/>
            <a:ext cx="0" cy="5937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0" name="Google Shape;470;p24"/>
          <p:cNvCxnSpPr/>
          <p:nvPr/>
        </p:nvCxnSpPr>
        <p:spPr>
          <a:xfrm>
            <a:off x="6114408" y="2637450"/>
            <a:ext cx="0" cy="5937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1" name="Google Shape;471;p24"/>
          <p:cNvCxnSpPr/>
          <p:nvPr/>
        </p:nvCxnSpPr>
        <p:spPr>
          <a:xfrm>
            <a:off x="5007708" y="2637450"/>
            <a:ext cx="0" cy="5937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2" name="Google Shape;472;p24"/>
          <p:cNvCxnSpPr/>
          <p:nvPr/>
        </p:nvCxnSpPr>
        <p:spPr>
          <a:xfrm>
            <a:off x="8092513" y="2637450"/>
            <a:ext cx="0" cy="5937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3" name="Google Shape;473;p24"/>
          <p:cNvCxnSpPr/>
          <p:nvPr/>
        </p:nvCxnSpPr>
        <p:spPr>
          <a:xfrm>
            <a:off x="6985813" y="2637450"/>
            <a:ext cx="0" cy="5937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5"/>
          <p:cNvSpPr txBox="1">
            <a:spLocks noGrp="1"/>
          </p:cNvSpPr>
          <p:nvPr>
            <p:ph type="subTitle" idx="4294967295"/>
          </p:nvPr>
        </p:nvSpPr>
        <p:spPr>
          <a:xfrm>
            <a:off x="4817101" y="3097987"/>
            <a:ext cx="3997086" cy="8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r">
              <a:buNone/>
            </a:pPr>
            <a:r>
              <a:rPr lang="ar-DZ" sz="1600" dirty="0">
                <a:solidFill>
                  <a:srgbClr val="614444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rPr>
              <a:t>أكتب هنا محتوى بسيط حسب العنوان</a:t>
            </a:r>
            <a:r>
              <a:rPr lang="fr-FR" sz="1600" dirty="0">
                <a:solidFill>
                  <a:srgbClr val="614444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rPr>
              <a:t> </a:t>
            </a:r>
            <a:r>
              <a:rPr lang="ar-DZ" sz="1600" dirty="0">
                <a:solidFill>
                  <a:srgbClr val="614444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rPr>
              <a:t>أكتب هنا محتوى بسيط حسب العنوان</a:t>
            </a:r>
          </a:p>
          <a:p>
            <a:pPr marL="0" indent="0" algn="r">
              <a:buNone/>
            </a:pPr>
            <a:r>
              <a:rPr lang="fr-FR" sz="1600" dirty="0">
                <a:solidFill>
                  <a:srgbClr val="614444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rPr>
              <a:t> </a:t>
            </a:r>
            <a:r>
              <a:rPr lang="ar-DZ" sz="1600" dirty="0">
                <a:solidFill>
                  <a:srgbClr val="614444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rPr>
              <a:t>أكتب هنا محتوى بسيط حسب العنوان</a:t>
            </a:r>
            <a:r>
              <a:rPr lang="fr-FR" sz="1600" dirty="0">
                <a:solidFill>
                  <a:srgbClr val="614444"/>
                </a:solidFill>
                <a:latin typeface="Al Tarikh" pitchFamily="2" charset="-78"/>
                <a:cs typeface="Al Tarikh" pitchFamily="2" charset="-78"/>
              </a:rPr>
              <a:t> </a:t>
            </a:r>
            <a:r>
              <a:rPr lang="ar-DZ" sz="1600" dirty="0">
                <a:solidFill>
                  <a:srgbClr val="614444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rPr>
              <a:t>أكتب هنا محتوى بسيط حسب العنوان</a:t>
            </a:r>
          </a:p>
          <a:p>
            <a:pPr marL="0" indent="0" algn="r">
              <a:buNone/>
            </a:pPr>
            <a:r>
              <a:rPr lang="ar-DZ" sz="1600" dirty="0">
                <a:solidFill>
                  <a:srgbClr val="614444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rPr>
              <a:t>أكتب هنا محتوى بسيط حسب العنوان</a:t>
            </a:r>
          </a:p>
          <a:p>
            <a:pPr marL="0" indent="0" algn="r">
              <a:buNone/>
            </a:pPr>
            <a:endParaRPr lang="ar-DZ" sz="1600" dirty="0">
              <a:solidFill>
                <a:srgbClr val="614444"/>
              </a:solidFill>
              <a:latin typeface="Al Tarikh" pitchFamily="2" charset="-78"/>
              <a:ea typeface="Catamaran"/>
              <a:cs typeface="Al Tarikh" pitchFamily="2" charset="-78"/>
              <a:sym typeface="Catamaran"/>
            </a:endParaRPr>
          </a:p>
        </p:txBody>
      </p:sp>
      <p:sp>
        <p:nvSpPr>
          <p:cNvPr id="479" name="Google Shape;479;p25"/>
          <p:cNvSpPr txBox="1">
            <a:spLocks noGrp="1"/>
          </p:cNvSpPr>
          <p:nvPr>
            <p:ph type="title"/>
          </p:nvPr>
        </p:nvSpPr>
        <p:spPr>
          <a:xfrm>
            <a:off x="4955287" y="820987"/>
            <a:ext cx="3858900" cy="227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latin typeface="Al Tarikh" pitchFamily="2" charset="-78"/>
                <a:cs typeface="Al Tarikh" pitchFamily="2" charset="-78"/>
              </a:rPr>
              <a:t>عنوان حول التلوث البيئي</a:t>
            </a:r>
            <a:br>
              <a:rPr lang="ar-SA" sz="3600" dirty="0">
                <a:latin typeface="Al Tarikh" pitchFamily="2" charset="-78"/>
                <a:cs typeface="Al Tarikh" pitchFamily="2" charset="-78"/>
              </a:rPr>
            </a:br>
            <a:r>
              <a:rPr lang="ar-SA" sz="3600" dirty="0">
                <a:latin typeface="Al Tarikh" pitchFamily="2" charset="-78"/>
                <a:cs typeface="Al Tarikh" pitchFamily="2" charset="-78"/>
              </a:rPr>
              <a:t>لهذا القسم</a:t>
            </a:r>
            <a:br>
              <a:rPr lang="ar-SA" sz="3600" dirty="0">
                <a:latin typeface="Al Tarikh" pitchFamily="2" charset="-78"/>
                <a:cs typeface="Al Tarikh" pitchFamily="2" charset="-78"/>
              </a:rPr>
            </a:br>
            <a:r>
              <a:rPr lang="ar-SA" sz="3600" dirty="0">
                <a:latin typeface="Al Tarikh" pitchFamily="2" charset="-78"/>
                <a:cs typeface="Al Tarikh" pitchFamily="2" charset="-78"/>
              </a:rPr>
              <a:t>البسيط</a:t>
            </a:r>
            <a:endParaRPr sz="3600" dirty="0">
              <a:latin typeface="Al Tarikh" pitchFamily="2" charset="-78"/>
              <a:cs typeface="Al Tarikh" pitchFamily="2" charset="-78"/>
            </a:endParaRPr>
          </a:p>
        </p:txBody>
      </p:sp>
      <p:cxnSp>
        <p:nvCxnSpPr>
          <p:cNvPr id="480" name="Google Shape;480;p25"/>
          <p:cNvCxnSpPr>
            <a:cxnSpLocks/>
          </p:cNvCxnSpPr>
          <p:nvPr/>
        </p:nvCxnSpPr>
        <p:spPr>
          <a:xfrm flipV="1">
            <a:off x="709913" y="0"/>
            <a:ext cx="0" cy="829234"/>
          </a:xfrm>
          <a:prstGeom prst="straightConnector1">
            <a:avLst/>
          </a:prstGeom>
          <a:noFill/>
          <a:ln w="76200" cap="flat" cmpd="sng">
            <a:solidFill>
              <a:srgbClr val="E4BB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" name="Google Shape;482;p25">
            <a:extLst>
              <a:ext uri="{FF2B5EF4-FFF2-40B4-BE49-F238E27FC236}">
                <a16:creationId xmlns:a16="http://schemas.microsoft.com/office/drawing/2014/main" id="{A7C4540A-4AB1-3A43-9447-942695A75C04}"/>
              </a:ext>
            </a:extLst>
          </p:cNvPr>
          <p:cNvCxnSpPr>
            <a:stCxn id="45" idx="2"/>
            <a:endCxn id="49" idx="0"/>
          </p:cNvCxnSpPr>
          <p:nvPr/>
        </p:nvCxnSpPr>
        <p:spPr>
          <a:xfrm>
            <a:off x="709913" y="1370587"/>
            <a:ext cx="0" cy="498300"/>
          </a:xfrm>
          <a:prstGeom prst="straightConnector1">
            <a:avLst/>
          </a:prstGeom>
          <a:noFill/>
          <a:ln w="76200" cap="flat" cmpd="sng">
            <a:solidFill>
              <a:srgbClr val="E4BB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" name="Google Shape;484;p25">
            <a:extLst>
              <a:ext uri="{FF2B5EF4-FFF2-40B4-BE49-F238E27FC236}">
                <a16:creationId xmlns:a16="http://schemas.microsoft.com/office/drawing/2014/main" id="{751BEF57-FF5B-3047-A121-529532C1532A}"/>
              </a:ext>
            </a:extLst>
          </p:cNvPr>
          <p:cNvCxnSpPr>
            <a:stCxn id="49" idx="2"/>
            <a:endCxn id="53" idx="0"/>
          </p:cNvCxnSpPr>
          <p:nvPr/>
        </p:nvCxnSpPr>
        <p:spPr>
          <a:xfrm>
            <a:off x="709913" y="2399387"/>
            <a:ext cx="0" cy="498300"/>
          </a:xfrm>
          <a:prstGeom prst="straightConnector1">
            <a:avLst/>
          </a:prstGeom>
          <a:noFill/>
          <a:ln w="76200" cap="flat" cmpd="sng">
            <a:solidFill>
              <a:srgbClr val="E4BB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" name="Google Shape;486;p25">
            <a:extLst>
              <a:ext uri="{FF2B5EF4-FFF2-40B4-BE49-F238E27FC236}">
                <a16:creationId xmlns:a16="http://schemas.microsoft.com/office/drawing/2014/main" id="{9E065FEB-8977-0F4E-8C47-FE7EB9871762}"/>
              </a:ext>
            </a:extLst>
          </p:cNvPr>
          <p:cNvCxnSpPr>
            <a:stCxn id="53" idx="2"/>
            <a:endCxn id="57" idx="0"/>
          </p:cNvCxnSpPr>
          <p:nvPr/>
        </p:nvCxnSpPr>
        <p:spPr>
          <a:xfrm>
            <a:off x="709913" y="3428187"/>
            <a:ext cx="0" cy="498300"/>
          </a:xfrm>
          <a:prstGeom prst="straightConnector1">
            <a:avLst/>
          </a:prstGeom>
          <a:noFill/>
          <a:ln w="76200" cap="flat" cmpd="sng">
            <a:solidFill>
              <a:srgbClr val="E4BB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" name="Google Shape;488;p25">
            <a:extLst>
              <a:ext uri="{FF2B5EF4-FFF2-40B4-BE49-F238E27FC236}">
                <a16:creationId xmlns:a16="http://schemas.microsoft.com/office/drawing/2014/main" id="{A63B715D-13B3-A045-918B-ADE194B07489}"/>
              </a:ext>
            </a:extLst>
          </p:cNvPr>
          <p:cNvCxnSpPr>
            <a:cxnSpLocks/>
            <a:stCxn id="57" idx="2"/>
          </p:cNvCxnSpPr>
          <p:nvPr/>
        </p:nvCxnSpPr>
        <p:spPr>
          <a:xfrm>
            <a:off x="709913" y="4456987"/>
            <a:ext cx="0" cy="686513"/>
          </a:xfrm>
          <a:prstGeom prst="straightConnector1">
            <a:avLst/>
          </a:prstGeom>
          <a:noFill/>
          <a:ln w="76200" cap="flat" cmpd="sng">
            <a:solidFill>
              <a:srgbClr val="E4BBA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2" name="Google Shape;489;p25">
            <a:extLst>
              <a:ext uri="{FF2B5EF4-FFF2-40B4-BE49-F238E27FC236}">
                <a16:creationId xmlns:a16="http://schemas.microsoft.com/office/drawing/2014/main" id="{34A4FAFF-C611-7349-9E88-D0D971E32726}"/>
              </a:ext>
            </a:extLst>
          </p:cNvPr>
          <p:cNvGrpSpPr/>
          <p:nvPr/>
        </p:nvGrpSpPr>
        <p:grpSpPr>
          <a:xfrm>
            <a:off x="329813" y="840187"/>
            <a:ext cx="2827642" cy="976200"/>
            <a:chOff x="5374525" y="539500"/>
            <a:chExt cx="2827642" cy="976200"/>
          </a:xfrm>
        </p:grpSpPr>
        <p:sp>
          <p:nvSpPr>
            <p:cNvPr id="43" name="Google Shape;490;p25">
              <a:extLst>
                <a:ext uri="{FF2B5EF4-FFF2-40B4-BE49-F238E27FC236}">
                  <a16:creationId xmlns:a16="http://schemas.microsoft.com/office/drawing/2014/main" id="{2C91B17F-8DD4-974A-A6A4-2FE65E30AE75}"/>
                </a:ext>
              </a:extLst>
            </p:cNvPr>
            <p:cNvSpPr txBox="1"/>
            <p:nvPr/>
          </p:nvSpPr>
          <p:spPr>
            <a:xfrm>
              <a:off x="6418967" y="921400"/>
              <a:ext cx="17832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6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</a:p>
          </p:txBody>
        </p:sp>
        <p:sp>
          <p:nvSpPr>
            <p:cNvPr id="44" name="Google Shape;491;p25">
              <a:extLst>
                <a:ext uri="{FF2B5EF4-FFF2-40B4-BE49-F238E27FC236}">
                  <a16:creationId xmlns:a16="http://schemas.microsoft.com/office/drawing/2014/main" id="{A13F8E2A-0234-7740-8F16-8E76D2120342}"/>
                </a:ext>
              </a:extLst>
            </p:cNvPr>
            <p:cNvSpPr txBox="1"/>
            <p:nvPr/>
          </p:nvSpPr>
          <p:spPr>
            <a:xfrm>
              <a:off x="6418900" y="539500"/>
              <a:ext cx="1783200" cy="3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rPr lang="ar-SA" sz="1800" dirty="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العنصر الاول</a:t>
              </a:r>
              <a:endParaRPr sz="1800" dirty="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45" name="Google Shape;481;p25">
              <a:extLst>
                <a:ext uri="{FF2B5EF4-FFF2-40B4-BE49-F238E27FC236}">
                  <a16:creationId xmlns:a16="http://schemas.microsoft.com/office/drawing/2014/main" id="{E77EE242-6010-F249-8316-064D29F35FB7}"/>
                </a:ext>
              </a:extLst>
            </p:cNvPr>
            <p:cNvSpPr txBox="1"/>
            <p:nvPr/>
          </p:nvSpPr>
          <p:spPr>
            <a:xfrm flipH="1">
              <a:off x="5374525" y="539500"/>
              <a:ext cx="760200" cy="53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dirty="0">
                  <a:solidFill>
                    <a:schemeClr val="dk1"/>
                  </a:solidFill>
                  <a:latin typeface="Al Tarikh" pitchFamily="2" charset="-78"/>
                  <a:ea typeface="Barlow Medium"/>
                  <a:cs typeface="Al Tarikh" pitchFamily="2" charset="-78"/>
                  <a:sym typeface="Barlow Medium"/>
                </a:rPr>
                <a:t>01</a:t>
              </a:r>
              <a:endParaRPr sz="3600" dirty="0">
                <a:solidFill>
                  <a:schemeClr val="dk1"/>
                </a:solidFill>
                <a:latin typeface="Al Tarikh" pitchFamily="2" charset="-78"/>
                <a:ea typeface="Barlow Medium"/>
                <a:cs typeface="Al Tarikh" pitchFamily="2" charset="-78"/>
                <a:sym typeface="Barlow Medium"/>
              </a:endParaRPr>
            </a:p>
          </p:txBody>
        </p:sp>
      </p:grpSp>
      <p:grpSp>
        <p:nvGrpSpPr>
          <p:cNvPr id="46" name="Google Shape;492;p25">
            <a:extLst>
              <a:ext uri="{FF2B5EF4-FFF2-40B4-BE49-F238E27FC236}">
                <a16:creationId xmlns:a16="http://schemas.microsoft.com/office/drawing/2014/main" id="{45476A54-6EDA-5D4E-9BB5-98280D42837F}"/>
              </a:ext>
            </a:extLst>
          </p:cNvPr>
          <p:cNvGrpSpPr/>
          <p:nvPr/>
        </p:nvGrpSpPr>
        <p:grpSpPr>
          <a:xfrm>
            <a:off x="329813" y="1868987"/>
            <a:ext cx="2827642" cy="978358"/>
            <a:chOff x="5374525" y="1568300"/>
            <a:chExt cx="2827642" cy="978358"/>
          </a:xfrm>
        </p:grpSpPr>
        <p:sp>
          <p:nvSpPr>
            <p:cNvPr id="47" name="Google Shape;493;p25">
              <a:extLst>
                <a:ext uri="{FF2B5EF4-FFF2-40B4-BE49-F238E27FC236}">
                  <a16:creationId xmlns:a16="http://schemas.microsoft.com/office/drawing/2014/main" id="{EF23B256-7445-0148-911F-6FBA15E3FF14}"/>
                </a:ext>
              </a:extLst>
            </p:cNvPr>
            <p:cNvSpPr txBox="1"/>
            <p:nvPr/>
          </p:nvSpPr>
          <p:spPr>
            <a:xfrm>
              <a:off x="6418967" y="1952358"/>
              <a:ext cx="17832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6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</a:p>
          </p:txBody>
        </p:sp>
        <p:sp>
          <p:nvSpPr>
            <p:cNvPr id="48" name="Google Shape;494;p25">
              <a:extLst>
                <a:ext uri="{FF2B5EF4-FFF2-40B4-BE49-F238E27FC236}">
                  <a16:creationId xmlns:a16="http://schemas.microsoft.com/office/drawing/2014/main" id="{AAB3E9A0-FCA3-104C-B0D8-FF5172F89A17}"/>
                </a:ext>
              </a:extLst>
            </p:cNvPr>
            <p:cNvSpPr txBox="1"/>
            <p:nvPr/>
          </p:nvSpPr>
          <p:spPr>
            <a:xfrm>
              <a:off x="6418900" y="1570458"/>
              <a:ext cx="1783200" cy="3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dirty="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العنصر الثاني</a:t>
              </a:r>
              <a:endParaRPr sz="1800" dirty="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49" name="Google Shape;483;p25">
              <a:extLst>
                <a:ext uri="{FF2B5EF4-FFF2-40B4-BE49-F238E27FC236}">
                  <a16:creationId xmlns:a16="http://schemas.microsoft.com/office/drawing/2014/main" id="{FCC13F74-0B0F-F946-862D-4F6961F93CB7}"/>
                </a:ext>
              </a:extLst>
            </p:cNvPr>
            <p:cNvSpPr txBox="1"/>
            <p:nvPr/>
          </p:nvSpPr>
          <p:spPr>
            <a:xfrm flipH="1">
              <a:off x="5374525" y="1568300"/>
              <a:ext cx="760200" cy="53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dirty="0">
                  <a:solidFill>
                    <a:schemeClr val="dk1"/>
                  </a:solidFill>
                  <a:latin typeface="Al Tarikh" pitchFamily="2" charset="-78"/>
                  <a:ea typeface="Barlow Medium"/>
                  <a:cs typeface="Al Tarikh" pitchFamily="2" charset="-78"/>
                  <a:sym typeface="Barlow Medium"/>
                </a:rPr>
                <a:t>02</a:t>
              </a:r>
              <a:endParaRPr sz="3600" dirty="0">
                <a:solidFill>
                  <a:schemeClr val="dk1"/>
                </a:solidFill>
                <a:latin typeface="Al Tarikh" pitchFamily="2" charset="-78"/>
                <a:ea typeface="Barlow Medium"/>
                <a:cs typeface="Al Tarikh" pitchFamily="2" charset="-78"/>
                <a:sym typeface="Barlow Medium"/>
              </a:endParaRPr>
            </a:p>
          </p:txBody>
        </p:sp>
      </p:grpSp>
      <p:grpSp>
        <p:nvGrpSpPr>
          <p:cNvPr id="50" name="Google Shape;495;p25">
            <a:extLst>
              <a:ext uri="{FF2B5EF4-FFF2-40B4-BE49-F238E27FC236}">
                <a16:creationId xmlns:a16="http://schemas.microsoft.com/office/drawing/2014/main" id="{44D2194D-0490-D146-A462-89FAF87D316D}"/>
              </a:ext>
            </a:extLst>
          </p:cNvPr>
          <p:cNvGrpSpPr/>
          <p:nvPr/>
        </p:nvGrpSpPr>
        <p:grpSpPr>
          <a:xfrm>
            <a:off x="329813" y="2897787"/>
            <a:ext cx="2827642" cy="980517"/>
            <a:chOff x="5374525" y="2597100"/>
            <a:chExt cx="2827642" cy="980517"/>
          </a:xfrm>
        </p:grpSpPr>
        <p:sp>
          <p:nvSpPr>
            <p:cNvPr id="51" name="Google Shape;496;p25">
              <a:extLst>
                <a:ext uri="{FF2B5EF4-FFF2-40B4-BE49-F238E27FC236}">
                  <a16:creationId xmlns:a16="http://schemas.microsoft.com/office/drawing/2014/main" id="{A64D0445-7C94-DC4D-82A8-372919F973CE}"/>
                </a:ext>
              </a:extLst>
            </p:cNvPr>
            <p:cNvSpPr txBox="1"/>
            <p:nvPr/>
          </p:nvSpPr>
          <p:spPr>
            <a:xfrm>
              <a:off x="6418967" y="2983317"/>
              <a:ext cx="17832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6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</a:p>
          </p:txBody>
        </p:sp>
        <p:sp>
          <p:nvSpPr>
            <p:cNvPr id="52" name="Google Shape;497;p25">
              <a:extLst>
                <a:ext uri="{FF2B5EF4-FFF2-40B4-BE49-F238E27FC236}">
                  <a16:creationId xmlns:a16="http://schemas.microsoft.com/office/drawing/2014/main" id="{5CC5FC3A-AA34-E04E-98FB-F648A3889ABF}"/>
                </a:ext>
              </a:extLst>
            </p:cNvPr>
            <p:cNvSpPr txBox="1"/>
            <p:nvPr/>
          </p:nvSpPr>
          <p:spPr>
            <a:xfrm>
              <a:off x="6418900" y="2601417"/>
              <a:ext cx="1783200" cy="3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dirty="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العنصر الثالث</a:t>
              </a:r>
              <a:endParaRPr sz="1800" dirty="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53" name="Google Shape;485;p25">
              <a:extLst>
                <a:ext uri="{FF2B5EF4-FFF2-40B4-BE49-F238E27FC236}">
                  <a16:creationId xmlns:a16="http://schemas.microsoft.com/office/drawing/2014/main" id="{1C0F6172-A736-DE43-8778-7ED3A78B28F4}"/>
                </a:ext>
              </a:extLst>
            </p:cNvPr>
            <p:cNvSpPr txBox="1"/>
            <p:nvPr/>
          </p:nvSpPr>
          <p:spPr>
            <a:xfrm flipH="1">
              <a:off x="5374525" y="2597100"/>
              <a:ext cx="760200" cy="53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dirty="0">
                  <a:solidFill>
                    <a:schemeClr val="dk1"/>
                  </a:solidFill>
                  <a:latin typeface="Al Tarikh" pitchFamily="2" charset="-78"/>
                  <a:ea typeface="Barlow Medium"/>
                  <a:cs typeface="Al Tarikh" pitchFamily="2" charset="-78"/>
                  <a:sym typeface="Barlow Medium"/>
                </a:rPr>
                <a:t>03</a:t>
              </a:r>
              <a:endParaRPr sz="3600" dirty="0">
                <a:solidFill>
                  <a:schemeClr val="dk1"/>
                </a:solidFill>
                <a:latin typeface="Al Tarikh" pitchFamily="2" charset="-78"/>
                <a:ea typeface="Barlow Medium"/>
                <a:cs typeface="Al Tarikh" pitchFamily="2" charset="-78"/>
                <a:sym typeface="Barlow Medium"/>
              </a:endParaRPr>
            </a:p>
          </p:txBody>
        </p:sp>
      </p:grpSp>
      <p:grpSp>
        <p:nvGrpSpPr>
          <p:cNvPr id="54" name="Google Shape;498;p25">
            <a:extLst>
              <a:ext uri="{FF2B5EF4-FFF2-40B4-BE49-F238E27FC236}">
                <a16:creationId xmlns:a16="http://schemas.microsoft.com/office/drawing/2014/main" id="{3BB62DE1-4B9C-D341-AE1C-C9B83D35A17D}"/>
              </a:ext>
            </a:extLst>
          </p:cNvPr>
          <p:cNvGrpSpPr/>
          <p:nvPr/>
        </p:nvGrpSpPr>
        <p:grpSpPr>
          <a:xfrm>
            <a:off x="329813" y="3926587"/>
            <a:ext cx="2827642" cy="982675"/>
            <a:chOff x="5374525" y="3625900"/>
            <a:chExt cx="2827642" cy="982675"/>
          </a:xfrm>
        </p:grpSpPr>
        <p:sp>
          <p:nvSpPr>
            <p:cNvPr id="55" name="Google Shape;499;p25">
              <a:extLst>
                <a:ext uri="{FF2B5EF4-FFF2-40B4-BE49-F238E27FC236}">
                  <a16:creationId xmlns:a16="http://schemas.microsoft.com/office/drawing/2014/main" id="{4F59AE06-174C-9E40-8FCD-88291BB390B6}"/>
                </a:ext>
              </a:extLst>
            </p:cNvPr>
            <p:cNvSpPr txBox="1"/>
            <p:nvPr/>
          </p:nvSpPr>
          <p:spPr>
            <a:xfrm>
              <a:off x="6418967" y="4014275"/>
              <a:ext cx="17832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6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</a:p>
          </p:txBody>
        </p:sp>
        <p:sp>
          <p:nvSpPr>
            <p:cNvPr id="56" name="Google Shape;500;p25">
              <a:extLst>
                <a:ext uri="{FF2B5EF4-FFF2-40B4-BE49-F238E27FC236}">
                  <a16:creationId xmlns:a16="http://schemas.microsoft.com/office/drawing/2014/main" id="{54C813C8-B302-9E4B-82F7-A74E194B00F5}"/>
                </a:ext>
              </a:extLst>
            </p:cNvPr>
            <p:cNvSpPr txBox="1"/>
            <p:nvPr/>
          </p:nvSpPr>
          <p:spPr>
            <a:xfrm>
              <a:off x="6418900" y="3632375"/>
              <a:ext cx="1783200" cy="3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dirty="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العنصر الرابع</a:t>
              </a:r>
              <a:endParaRPr sz="1800" dirty="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57" name="Google Shape;487;p25">
              <a:extLst>
                <a:ext uri="{FF2B5EF4-FFF2-40B4-BE49-F238E27FC236}">
                  <a16:creationId xmlns:a16="http://schemas.microsoft.com/office/drawing/2014/main" id="{A0ECB09B-6245-C04F-929E-E80CDEEA49B2}"/>
                </a:ext>
              </a:extLst>
            </p:cNvPr>
            <p:cNvSpPr txBox="1"/>
            <p:nvPr/>
          </p:nvSpPr>
          <p:spPr>
            <a:xfrm flipH="1">
              <a:off x="5374525" y="3625900"/>
              <a:ext cx="760200" cy="53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dirty="0">
                  <a:solidFill>
                    <a:schemeClr val="dk1"/>
                  </a:solidFill>
                  <a:latin typeface="Al Tarikh" pitchFamily="2" charset="-78"/>
                  <a:ea typeface="Barlow Medium"/>
                  <a:cs typeface="Al Tarikh" pitchFamily="2" charset="-78"/>
                  <a:sym typeface="Barlow Medium"/>
                </a:rPr>
                <a:t>04</a:t>
              </a:r>
              <a:endParaRPr sz="3600" dirty="0">
                <a:solidFill>
                  <a:schemeClr val="dk1"/>
                </a:solidFill>
                <a:latin typeface="Al Tarikh" pitchFamily="2" charset="-78"/>
                <a:ea typeface="Barlow Medium"/>
                <a:cs typeface="Al Tarikh" pitchFamily="2" charset="-78"/>
                <a:sym typeface="Barlow Medium"/>
              </a:endParaRPr>
            </a:p>
          </p:txBody>
        </p:sp>
      </p:grpSp>
      <p:grpSp>
        <p:nvGrpSpPr>
          <p:cNvPr id="58" name="Google Shape;501;p25">
            <a:extLst>
              <a:ext uri="{FF2B5EF4-FFF2-40B4-BE49-F238E27FC236}">
                <a16:creationId xmlns:a16="http://schemas.microsoft.com/office/drawing/2014/main" id="{51D77135-9159-E241-A4F7-F7C2A91212CE}"/>
              </a:ext>
            </a:extLst>
          </p:cNvPr>
          <p:cNvGrpSpPr/>
          <p:nvPr/>
        </p:nvGrpSpPr>
        <p:grpSpPr>
          <a:xfrm>
            <a:off x="306588" y="840187"/>
            <a:ext cx="806638" cy="530400"/>
            <a:chOff x="5351300" y="539500"/>
            <a:chExt cx="806638" cy="530400"/>
          </a:xfrm>
        </p:grpSpPr>
        <p:cxnSp>
          <p:nvCxnSpPr>
            <p:cNvPr id="59" name="Google Shape;502;p25">
              <a:extLst>
                <a:ext uri="{FF2B5EF4-FFF2-40B4-BE49-F238E27FC236}">
                  <a16:creationId xmlns:a16="http://schemas.microsoft.com/office/drawing/2014/main" id="{57BE3E42-97C9-2E45-9FB4-FD648E879618}"/>
                </a:ext>
              </a:extLst>
            </p:cNvPr>
            <p:cNvCxnSpPr/>
            <p:nvPr/>
          </p:nvCxnSpPr>
          <p:spPr>
            <a:xfrm>
              <a:off x="6157938" y="539500"/>
              <a:ext cx="0" cy="530400"/>
            </a:xfrm>
            <a:prstGeom prst="straightConnector1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" name="Google Shape;503;p25">
              <a:extLst>
                <a:ext uri="{FF2B5EF4-FFF2-40B4-BE49-F238E27FC236}">
                  <a16:creationId xmlns:a16="http://schemas.microsoft.com/office/drawing/2014/main" id="{19A836FF-8864-C043-8294-71A13E8306F3}"/>
                </a:ext>
              </a:extLst>
            </p:cNvPr>
            <p:cNvCxnSpPr/>
            <p:nvPr/>
          </p:nvCxnSpPr>
          <p:spPr>
            <a:xfrm>
              <a:off x="5351300" y="539500"/>
              <a:ext cx="0" cy="530400"/>
            </a:xfrm>
            <a:prstGeom prst="straightConnector1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1" name="Google Shape;504;p25">
            <a:extLst>
              <a:ext uri="{FF2B5EF4-FFF2-40B4-BE49-F238E27FC236}">
                <a16:creationId xmlns:a16="http://schemas.microsoft.com/office/drawing/2014/main" id="{E6449E1F-2A1C-4046-B6E1-4B3BDC260249}"/>
              </a:ext>
            </a:extLst>
          </p:cNvPr>
          <p:cNvGrpSpPr/>
          <p:nvPr/>
        </p:nvGrpSpPr>
        <p:grpSpPr>
          <a:xfrm>
            <a:off x="306588" y="1869525"/>
            <a:ext cx="806638" cy="530400"/>
            <a:chOff x="5351300" y="1568838"/>
            <a:chExt cx="806638" cy="530400"/>
          </a:xfrm>
        </p:grpSpPr>
        <p:cxnSp>
          <p:nvCxnSpPr>
            <p:cNvPr id="62" name="Google Shape;505;p25">
              <a:extLst>
                <a:ext uri="{FF2B5EF4-FFF2-40B4-BE49-F238E27FC236}">
                  <a16:creationId xmlns:a16="http://schemas.microsoft.com/office/drawing/2014/main" id="{5AA0DE09-5216-3A4E-B8AF-4B267F5A454D}"/>
                </a:ext>
              </a:extLst>
            </p:cNvPr>
            <p:cNvCxnSpPr/>
            <p:nvPr/>
          </p:nvCxnSpPr>
          <p:spPr>
            <a:xfrm>
              <a:off x="6157938" y="1568838"/>
              <a:ext cx="0" cy="530400"/>
            </a:xfrm>
            <a:prstGeom prst="straightConnector1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506;p25">
              <a:extLst>
                <a:ext uri="{FF2B5EF4-FFF2-40B4-BE49-F238E27FC236}">
                  <a16:creationId xmlns:a16="http://schemas.microsoft.com/office/drawing/2014/main" id="{23BC50C1-2BDB-C043-8D33-BE9AEA6084B5}"/>
                </a:ext>
              </a:extLst>
            </p:cNvPr>
            <p:cNvCxnSpPr/>
            <p:nvPr/>
          </p:nvCxnSpPr>
          <p:spPr>
            <a:xfrm>
              <a:off x="5351300" y="1568838"/>
              <a:ext cx="0" cy="530400"/>
            </a:xfrm>
            <a:prstGeom prst="straightConnector1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4" name="Google Shape;507;p25">
            <a:extLst>
              <a:ext uri="{FF2B5EF4-FFF2-40B4-BE49-F238E27FC236}">
                <a16:creationId xmlns:a16="http://schemas.microsoft.com/office/drawing/2014/main" id="{EA10BFB1-3D6D-DF4A-8C9B-B635F27F32E1}"/>
              </a:ext>
            </a:extLst>
          </p:cNvPr>
          <p:cNvGrpSpPr/>
          <p:nvPr/>
        </p:nvGrpSpPr>
        <p:grpSpPr>
          <a:xfrm>
            <a:off x="306588" y="2897212"/>
            <a:ext cx="806638" cy="530400"/>
            <a:chOff x="5351300" y="2596525"/>
            <a:chExt cx="806638" cy="530400"/>
          </a:xfrm>
        </p:grpSpPr>
        <p:cxnSp>
          <p:nvCxnSpPr>
            <p:cNvPr id="65" name="Google Shape;508;p25">
              <a:extLst>
                <a:ext uri="{FF2B5EF4-FFF2-40B4-BE49-F238E27FC236}">
                  <a16:creationId xmlns:a16="http://schemas.microsoft.com/office/drawing/2014/main" id="{6ADD2EA5-9C90-044E-8728-B45C7076CC6A}"/>
                </a:ext>
              </a:extLst>
            </p:cNvPr>
            <p:cNvCxnSpPr/>
            <p:nvPr/>
          </p:nvCxnSpPr>
          <p:spPr>
            <a:xfrm>
              <a:off x="6157938" y="2596525"/>
              <a:ext cx="0" cy="530400"/>
            </a:xfrm>
            <a:prstGeom prst="straightConnector1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509;p25">
              <a:extLst>
                <a:ext uri="{FF2B5EF4-FFF2-40B4-BE49-F238E27FC236}">
                  <a16:creationId xmlns:a16="http://schemas.microsoft.com/office/drawing/2014/main" id="{EC31B6E7-39BB-8D43-99C8-A719B2190238}"/>
                </a:ext>
              </a:extLst>
            </p:cNvPr>
            <p:cNvCxnSpPr/>
            <p:nvPr/>
          </p:nvCxnSpPr>
          <p:spPr>
            <a:xfrm>
              <a:off x="5351300" y="2596525"/>
              <a:ext cx="0" cy="530400"/>
            </a:xfrm>
            <a:prstGeom prst="straightConnector1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7" name="Google Shape;510;p25">
            <a:extLst>
              <a:ext uri="{FF2B5EF4-FFF2-40B4-BE49-F238E27FC236}">
                <a16:creationId xmlns:a16="http://schemas.microsoft.com/office/drawing/2014/main" id="{22D79E9B-D404-4F46-BA63-981D38FE1453}"/>
              </a:ext>
            </a:extLst>
          </p:cNvPr>
          <p:cNvGrpSpPr/>
          <p:nvPr/>
        </p:nvGrpSpPr>
        <p:grpSpPr>
          <a:xfrm>
            <a:off x="306588" y="3929862"/>
            <a:ext cx="806638" cy="530400"/>
            <a:chOff x="5351300" y="3629175"/>
            <a:chExt cx="806638" cy="530400"/>
          </a:xfrm>
        </p:grpSpPr>
        <p:cxnSp>
          <p:nvCxnSpPr>
            <p:cNvPr id="68" name="Google Shape;511;p25">
              <a:extLst>
                <a:ext uri="{FF2B5EF4-FFF2-40B4-BE49-F238E27FC236}">
                  <a16:creationId xmlns:a16="http://schemas.microsoft.com/office/drawing/2014/main" id="{2E94C465-7DD4-1740-AB59-9126B1AEDE02}"/>
                </a:ext>
              </a:extLst>
            </p:cNvPr>
            <p:cNvCxnSpPr/>
            <p:nvPr/>
          </p:nvCxnSpPr>
          <p:spPr>
            <a:xfrm>
              <a:off x="6157938" y="3629175"/>
              <a:ext cx="0" cy="530400"/>
            </a:xfrm>
            <a:prstGeom prst="straightConnector1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" name="Google Shape;512;p25">
              <a:extLst>
                <a:ext uri="{FF2B5EF4-FFF2-40B4-BE49-F238E27FC236}">
                  <a16:creationId xmlns:a16="http://schemas.microsoft.com/office/drawing/2014/main" id="{562F71EB-DF73-454D-9240-216FE274D140}"/>
                </a:ext>
              </a:extLst>
            </p:cNvPr>
            <p:cNvCxnSpPr/>
            <p:nvPr/>
          </p:nvCxnSpPr>
          <p:spPr>
            <a:xfrm>
              <a:off x="5351300" y="3629175"/>
              <a:ext cx="0" cy="530400"/>
            </a:xfrm>
            <a:prstGeom prst="straightConnector1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D9B9927B-AF34-464E-86D6-0E2FE7946BB4}"/>
              </a:ext>
            </a:extLst>
          </p:cNvPr>
          <p:cNvSpPr txBox="1"/>
          <p:nvPr/>
        </p:nvSpPr>
        <p:spPr>
          <a:xfrm>
            <a:off x="-29652" y="526930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DZ" sz="1600" dirty="0">
              <a:latin typeface="Al Tarikh" pitchFamily="2" charset="-78"/>
              <a:cs typeface="Al Tarikh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6"/>
          <p:cNvSpPr txBox="1">
            <a:spLocks noGrp="1"/>
          </p:cNvSpPr>
          <p:nvPr>
            <p:ph type="title"/>
          </p:nvPr>
        </p:nvSpPr>
        <p:spPr>
          <a:xfrm>
            <a:off x="565172" y="481205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dirty="0">
                <a:latin typeface="Al Tarikh" pitchFamily="2" charset="-78"/>
                <a:cs typeface="Al Tarikh" pitchFamily="2" charset="-78"/>
              </a:rPr>
              <a:t>أكتب هنا عنوان لهذا المحتوى</a:t>
            </a:r>
            <a:endParaRPr sz="4000" b="1" dirty="0">
              <a:latin typeface="Al Tarikh" pitchFamily="2" charset="-78"/>
              <a:cs typeface="Al Tarikh" pitchFamily="2" charset="-78"/>
            </a:endParaRPr>
          </a:p>
        </p:txBody>
      </p:sp>
      <p:grpSp>
        <p:nvGrpSpPr>
          <p:cNvPr id="518" name="Google Shape;518;p26"/>
          <p:cNvGrpSpPr/>
          <p:nvPr/>
        </p:nvGrpSpPr>
        <p:grpSpPr>
          <a:xfrm>
            <a:off x="1127094" y="1964871"/>
            <a:ext cx="520718" cy="576005"/>
            <a:chOff x="7045643" y="2907723"/>
            <a:chExt cx="345304" cy="365857"/>
          </a:xfrm>
        </p:grpSpPr>
        <p:sp>
          <p:nvSpPr>
            <p:cNvPr id="519" name="Google Shape;519;p26"/>
            <p:cNvSpPr/>
            <p:nvPr/>
          </p:nvSpPr>
          <p:spPr>
            <a:xfrm>
              <a:off x="7101638" y="2970429"/>
              <a:ext cx="231636" cy="284223"/>
            </a:xfrm>
            <a:custGeom>
              <a:avLst/>
              <a:gdLst/>
              <a:ahLst/>
              <a:cxnLst/>
              <a:rect l="l" t="t" r="r" b="b"/>
              <a:pathLst>
                <a:path w="8836" h="10842" extrusionOk="0">
                  <a:moveTo>
                    <a:pt x="4418" y="1"/>
                  </a:moveTo>
                  <a:cubicBezTo>
                    <a:pt x="2498" y="1"/>
                    <a:pt x="838" y="1329"/>
                    <a:pt x="420" y="3205"/>
                  </a:cubicBezTo>
                  <a:cubicBezTo>
                    <a:pt x="1" y="5082"/>
                    <a:pt x="939" y="6988"/>
                    <a:pt x="2672" y="7810"/>
                  </a:cubicBezTo>
                  <a:cubicBezTo>
                    <a:pt x="3004" y="7969"/>
                    <a:pt x="3220" y="8301"/>
                    <a:pt x="3220" y="8676"/>
                  </a:cubicBezTo>
                  <a:lnTo>
                    <a:pt x="3220" y="10365"/>
                  </a:lnTo>
                  <a:cubicBezTo>
                    <a:pt x="3220" y="10625"/>
                    <a:pt x="3437" y="10842"/>
                    <a:pt x="3696" y="10842"/>
                  </a:cubicBezTo>
                  <a:lnTo>
                    <a:pt x="5140" y="10842"/>
                  </a:lnTo>
                  <a:cubicBezTo>
                    <a:pt x="5414" y="10842"/>
                    <a:pt x="5631" y="10625"/>
                    <a:pt x="5631" y="10365"/>
                  </a:cubicBezTo>
                  <a:lnTo>
                    <a:pt x="5631" y="8676"/>
                  </a:lnTo>
                  <a:cubicBezTo>
                    <a:pt x="5631" y="8301"/>
                    <a:pt x="5833" y="7969"/>
                    <a:pt x="6165" y="7810"/>
                  </a:cubicBezTo>
                  <a:cubicBezTo>
                    <a:pt x="7897" y="6988"/>
                    <a:pt x="8835" y="5082"/>
                    <a:pt x="8417" y="3205"/>
                  </a:cubicBezTo>
                  <a:cubicBezTo>
                    <a:pt x="7998" y="1329"/>
                    <a:pt x="6338" y="1"/>
                    <a:pt x="44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20" name="Google Shape;520;p26"/>
            <p:cNvSpPr/>
            <p:nvPr/>
          </p:nvSpPr>
          <p:spPr>
            <a:xfrm>
              <a:off x="7129269" y="2989357"/>
              <a:ext cx="176768" cy="177135"/>
            </a:xfrm>
            <a:custGeom>
              <a:avLst/>
              <a:gdLst/>
              <a:ahLst/>
              <a:cxnLst/>
              <a:rect l="l" t="t" r="r" b="b"/>
              <a:pathLst>
                <a:path w="6743" h="6757" extrusionOk="0">
                  <a:moveTo>
                    <a:pt x="3364" y="1"/>
                  </a:moveTo>
                  <a:cubicBezTo>
                    <a:pt x="1502" y="1"/>
                    <a:pt x="1" y="1516"/>
                    <a:pt x="1" y="3378"/>
                  </a:cubicBezTo>
                  <a:cubicBezTo>
                    <a:pt x="1" y="5241"/>
                    <a:pt x="1502" y="6756"/>
                    <a:pt x="3364" y="6756"/>
                  </a:cubicBezTo>
                  <a:cubicBezTo>
                    <a:pt x="5226" y="6756"/>
                    <a:pt x="6742" y="5241"/>
                    <a:pt x="6742" y="3378"/>
                  </a:cubicBezTo>
                  <a:cubicBezTo>
                    <a:pt x="6742" y="1516"/>
                    <a:pt x="5226" y="1"/>
                    <a:pt x="33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21" name="Google Shape;521;p26"/>
            <p:cNvSpPr/>
            <p:nvPr/>
          </p:nvSpPr>
          <p:spPr>
            <a:xfrm>
              <a:off x="7148196" y="3008284"/>
              <a:ext cx="138913" cy="139280"/>
            </a:xfrm>
            <a:custGeom>
              <a:avLst/>
              <a:gdLst/>
              <a:ahLst/>
              <a:cxnLst/>
              <a:rect l="l" t="t" r="r" b="b"/>
              <a:pathLst>
                <a:path w="5299" h="5313" extrusionOk="0">
                  <a:moveTo>
                    <a:pt x="2642" y="0"/>
                  </a:moveTo>
                  <a:cubicBezTo>
                    <a:pt x="1184" y="0"/>
                    <a:pt x="1" y="1199"/>
                    <a:pt x="1" y="2656"/>
                  </a:cubicBezTo>
                  <a:cubicBezTo>
                    <a:pt x="1" y="4114"/>
                    <a:pt x="1184" y="5313"/>
                    <a:pt x="2642" y="5313"/>
                  </a:cubicBezTo>
                  <a:cubicBezTo>
                    <a:pt x="4115" y="5313"/>
                    <a:pt x="5298" y="4114"/>
                    <a:pt x="5298" y="2656"/>
                  </a:cubicBezTo>
                  <a:cubicBezTo>
                    <a:pt x="5298" y="1199"/>
                    <a:pt x="4115" y="0"/>
                    <a:pt x="26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22" name="Google Shape;522;p26"/>
            <p:cNvSpPr/>
            <p:nvPr/>
          </p:nvSpPr>
          <p:spPr>
            <a:xfrm>
              <a:off x="7198529" y="3248570"/>
              <a:ext cx="37854" cy="25009"/>
            </a:xfrm>
            <a:custGeom>
              <a:avLst/>
              <a:gdLst/>
              <a:ahLst/>
              <a:cxnLst/>
              <a:rect l="l" t="t" r="r" b="b"/>
              <a:pathLst>
                <a:path w="1444" h="954" extrusionOk="0">
                  <a:moveTo>
                    <a:pt x="0" y="1"/>
                  </a:moveTo>
                  <a:lnTo>
                    <a:pt x="0" y="477"/>
                  </a:lnTo>
                  <a:cubicBezTo>
                    <a:pt x="0" y="737"/>
                    <a:pt x="217" y="954"/>
                    <a:pt x="491" y="954"/>
                  </a:cubicBezTo>
                  <a:lnTo>
                    <a:pt x="968" y="954"/>
                  </a:lnTo>
                  <a:cubicBezTo>
                    <a:pt x="1227" y="954"/>
                    <a:pt x="1444" y="737"/>
                    <a:pt x="1444" y="477"/>
                  </a:cubicBezTo>
                  <a:lnTo>
                    <a:pt x="14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23" name="Google Shape;523;p26"/>
            <p:cNvSpPr/>
            <p:nvPr/>
          </p:nvSpPr>
          <p:spPr>
            <a:xfrm>
              <a:off x="7342711" y="3071436"/>
              <a:ext cx="48236" cy="12950"/>
            </a:xfrm>
            <a:custGeom>
              <a:avLst/>
              <a:gdLst/>
              <a:ahLst/>
              <a:cxnLst/>
              <a:rect l="l" t="t" r="r" b="b"/>
              <a:pathLst>
                <a:path w="1840" h="494" extrusionOk="0">
                  <a:moveTo>
                    <a:pt x="1528" y="1"/>
                  </a:moveTo>
                  <a:cubicBezTo>
                    <a:pt x="1519" y="1"/>
                    <a:pt x="1511" y="1"/>
                    <a:pt x="1502" y="2"/>
                  </a:cubicBezTo>
                  <a:lnTo>
                    <a:pt x="289" y="2"/>
                  </a:lnTo>
                  <a:cubicBezTo>
                    <a:pt x="0" y="31"/>
                    <a:pt x="0" y="464"/>
                    <a:pt x="289" y="493"/>
                  </a:cubicBezTo>
                  <a:lnTo>
                    <a:pt x="1502" y="493"/>
                  </a:lnTo>
                  <a:cubicBezTo>
                    <a:pt x="1511" y="494"/>
                    <a:pt x="1519" y="494"/>
                    <a:pt x="1528" y="494"/>
                  </a:cubicBezTo>
                  <a:cubicBezTo>
                    <a:pt x="1839" y="494"/>
                    <a:pt x="1839" y="1"/>
                    <a:pt x="1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24" name="Google Shape;524;p26"/>
            <p:cNvSpPr/>
            <p:nvPr/>
          </p:nvSpPr>
          <p:spPr>
            <a:xfrm>
              <a:off x="7045643" y="3071436"/>
              <a:ext cx="54658" cy="12950"/>
            </a:xfrm>
            <a:custGeom>
              <a:avLst/>
              <a:gdLst/>
              <a:ahLst/>
              <a:cxnLst/>
              <a:rect l="l" t="t" r="r" b="b"/>
              <a:pathLst>
                <a:path w="2085" h="494" extrusionOk="0">
                  <a:moveTo>
                    <a:pt x="1773" y="1"/>
                  </a:moveTo>
                  <a:cubicBezTo>
                    <a:pt x="1765" y="1"/>
                    <a:pt x="1756" y="1"/>
                    <a:pt x="1747" y="2"/>
                  </a:cubicBezTo>
                  <a:lnTo>
                    <a:pt x="304" y="2"/>
                  </a:lnTo>
                  <a:cubicBezTo>
                    <a:pt x="1" y="31"/>
                    <a:pt x="1" y="464"/>
                    <a:pt x="304" y="493"/>
                  </a:cubicBezTo>
                  <a:lnTo>
                    <a:pt x="1747" y="493"/>
                  </a:lnTo>
                  <a:cubicBezTo>
                    <a:pt x="1756" y="494"/>
                    <a:pt x="1765" y="494"/>
                    <a:pt x="1773" y="494"/>
                  </a:cubicBezTo>
                  <a:cubicBezTo>
                    <a:pt x="2085" y="494"/>
                    <a:pt x="2085" y="1"/>
                    <a:pt x="17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25" name="Google Shape;525;p26"/>
            <p:cNvSpPr/>
            <p:nvPr/>
          </p:nvSpPr>
          <p:spPr>
            <a:xfrm>
              <a:off x="7211400" y="2907723"/>
              <a:ext cx="12505" cy="43831"/>
            </a:xfrm>
            <a:custGeom>
              <a:avLst/>
              <a:gdLst/>
              <a:ahLst/>
              <a:cxnLst/>
              <a:rect l="l" t="t" r="r" b="b"/>
              <a:pathLst>
                <a:path w="477" h="1672" extrusionOk="0">
                  <a:moveTo>
                    <a:pt x="233" y="0"/>
                  </a:moveTo>
                  <a:cubicBezTo>
                    <a:pt x="119" y="0"/>
                    <a:pt x="7" y="76"/>
                    <a:pt x="0" y="228"/>
                  </a:cubicBezTo>
                  <a:lnTo>
                    <a:pt x="0" y="1426"/>
                  </a:lnTo>
                  <a:cubicBezTo>
                    <a:pt x="0" y="1570"/>
                    <a:pt x="101" y="1671"/>
                    <a:pt x="231" y="1671"/>
                  </a:cubicBezTo>
                  <a:cubicBezTo>
                    <a:pt x="361" y="1671"/>
                    <a:pt x="477" y="1570"/>
                    <a:pt x="477" y="1426"/>
                  </a:cubicBezTo>
                  <a:lnTo>
                    <a:pt x="477" y="228"/>
                  </a:lnTo>
                  <a:cubicBezTo>
                    <a:pt x="462" y="76"/>
                    <a:pt x="347" y="0"/>
                    <a:pt x="2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26" name="Google Shape;526;p26"/>
            <p:cNvSpPr/>
            <p:nvPr/>
          </p:nvSpPr>
          <p:spPr>
            <a:xfrm>
              <a:off x="7204951" y="3014706"/>
              <a:ext cx="25009" cy="107508"/>
            </a:xfrm>
            <a:custGeom>
              <a:avLst/>
              <a:gdLst/>
              <a:ahLst/>
              <a:cxnLst/>
              <a:rect l="l" t="t" r="r" b="b"/>
              <a:pathLst>
                <a:path w="954" h="4101" extrusionOk="0">
                  <a:moveTo>
                    <a:pt x="477" y="1"/>
                  </a:moveTo>
                  <a:cubicBezTo>
                    <a:pt x="217" y="1"/>
                    <a:pt x="1" y="217"/>
                    <a:pt x="15" y="477"/>
                  </a:cubicBezTo>
                  <a:lnTo>
                    <a:pt x="145" y="3783"/>
                  </a:lnTo>
                  <a:cubicBezTo>
                    <a:pt x="160" y="3956"/>
                    <a:pt x="304" y="4100"/>
                    <a:pt x="477" y="4100"/>
                  </a:cubicBezTo>
                  <a:cubicBezTo>
                    <a:pt x="665" y="4100"/>
                    <a:pt x="809" y="3956"/>
                    <a:pt x="809" y="3783"/>
                  </a:cubicBezTo>
                  <a:lnTo>
                    <a:pt x="939" y="477"/>
                  </a:lnTo>
                  <a:cubicBezTo>
                    <a:pt x="954" y="217"/>
                    <a:pt x="737" y="1"/>
                    <a:pt x="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27" name="Google Shape;527;p26"/>
            <p:cNvSpPr/>
            <p:nvPr/>
          </p:nvSpPr>
          <p:spPr>
            <a:xfrm>
              <a:off x="7207992" y="3134666"/>
              <a:ext cx="18953" cy="18953"/>
            </a:xfrm>
            <a:custGeom>
              <a:avLst/>
              <a:gdLst/>
              <a:ahLst/>
              <a:cxnLst/>
              <a:rect l="l" t="t" r="r" b="b"/>
              <a:pathLst>
                <a:path w="723" h="723" extrusionOk="0">
                  <a:moveTo>
                    <a:pt x="361" y="1"/>
                  </a:moveTo>
                  <a:cubicBezTo>
                    <a:pt x="159" y="1"/>
                    <a:pt x="0" y="160"/>
                    <a:pt x="0" y="362"/>
                  </a:cubicBezTo>
                  <a:cubicBezTo>
                    <a:pt x="0" y="564"/>
                    <a:pt x="159" y="723"/>
                    <a:pt x="361" y="723"/>
                  </a:cubicBezTo>
                  <a:cubicBezTo>
                    <a:pt x="563" y="723"/>
                    <a:pt x="722" y="564"/>
                    <a:pt x="722" y="362"/>
                  </a:cubicBezTo>
                  <a:cubicBezTo>
                    <a:pt x="722" y="160"/>
                    <a:pt x="563" y="1"/>
                    <a:pt x="3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28" name="Google Shape;528;p26"/>
            <p:cNvSpPr/>
            <p:nvPr/>
          </p:nvSpPr>
          <p:spPr>
            <a:xfrm>
              <a:off x="7276099" y="2940754"/>
              <a:ext cx="25088" cy="28574"/>
            </a:xfrm>
            <a:custGeom>
              <a:avLst/>
              <a:gdLst/>
              <a:ahLst/>
              <a:cxnLst/>
              <a:rect l="l" t="t" r="r" b="b"/>
              <a:pathLst>
                <a:path w="957" h="1090" extrusionOk="0">
                  <a:moveTo>
                    <a:pt x="646" y="0"/>
                  </a:moveTo>
                  <a:cubicBezTo>
                    <a:pt x="574" y="0"/>
                    <a:pt x="502" y="32"/>
                    <a:pt x="448" y="108"/>
                  </a:cubicBezTo>
                  <a:lnTo>
                    <a:pt x="87" y="729"/>
                  </a:lnTo>
                  <a:cubicBezTo>
                    <a:pt x="1" y="887"/>
                    <a:pt x="116" y="1090"/>
                    <a:pt x="304" y="1090"/>
                  </a:cubicBezTo>
                  <a:cubicBezTo>
                    <a:pt x="376" y="1090"/>
                    <a:pt x="463" y="1046"/>
                    <a:pt x="506" y="974"/>
                  </a:cubicBezTo>
                  <a:lnTo>
                    <a:pt x="867" y="339"/>
                  </a:lnTo>
                  <a:cubicBezTo>
                    <a:pt x="957" y="159"/>
                    <a:pt x="805" y="0"/>
                    <a:pt x="6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29" name="Google Shape;529;p26"/>
            <p:cNvSpPr/>
            <p:nvPr/>
          </p:nvSpPr>
          <p:spPr>
            <a:xfrm>
              <a:off x="7133804" y="3185812"/>
              <a:ext cx="26372" cy="29859"/>
            </a:xfrm>
            <a:custGeom>
              <a:avLst/>
              <a:gdLst/>
              <a:ahLst/>
              <a:cxnLst/>
              <a:rect l="l" t="t" r="r" b="b"/>
              <a:pathLst>
                <a:path w="1006" h="1139" extrusionOk="0">
                  <a:moveTo>
                    <a:pt x="665" y="1"/>
                  </a:moveTo>
                  <a:cubicBezTo>
                    <a:pt x="587" y="1"/>
                    <a:pt x="509" y="42"/>
                    <a:pt x="463" y="143"/>
                  </a:cubicBezTo>
                  <a:lnTo>
                    <a:pt x="102" y="778"/>
                  </a:lnTo>
                  <a:cubicBezTo>
                    <a:pt x="1" y="937"/>
                    <a:pt x="116" y="1139"/>
                    <a:pt x="304" y="1139"/>
                  </a:cubicBezTo>
                  <a:cubicBezTo>
                    <a:pt x="391" y="1139"/>
                    <a:pt x="463" y="1081"/>
                    <a:pt x="506" y="1009"/>
                  </a:cubicBezTo>
                  <a:lnTo>
                    <a:pt x="867" y="388"/>
                  </a:lnTo>
                  <a:cubicBezTo>
                    <a:pt x="1005" y="191"/>
                    <a:pt x="834" y="1"/>
                    <a:pt x="6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30" name="Google Shape;530;p26"/>
            <p:cNvSpPr/>
            <p:nvPr/>
          </p:nvSpPr>
          <p:spPr>
            <a:xfrm>
              <a:off x="7132886" y="2939758"/>
              <a:ext cx="26320" cy="29571"/>
            </a:xfrm>
            <a:custGeom>
              <a:avLst/>
              <a:gdLst/>
              <a:ahLst/>
              <a:cxnLst/>
              <a:rect l="l" t="t" r="r" b="b"/>
              <a:pathLst>
                <a:path w="1004" h="1128" extrusionOk="0">
                  <a:moveTo>
                    <a:pt x="333" y="0"/>
                  </a:moveTo>
                  <a:cubicBezTo>
                    <a:pt x="167" y="0"/>
                    <a:pt x="1" y="182"/>
                    <a:pt x="137" y="377"/>
                  </a:cubicBezTo>
                  <a:lnTo>
                    <a:pt x="498" y="1012"/>
                  </a:lnTo>
                  <a:cubicBezTo>
                    <a:pt x="527" y="1084"/>
                    <a:pt x="613" y="1128"/>
                    <a:pt x="700" y="1128"/>
                  </a:cubicBezTo>
                  <a:cubicBezTo>
                    <a:pt x="888" y="1128"/>
                    <a:pt x="1003" y="925"/>
                    <a:pt x="902" y="767"/>
                  </a:cubicBezTo>
                  <a:lnTo>
                    <a:pt x="541" y="146"/>
                  </a:lnTo>
                  <a:cubicBezTo>
                    <a:pt x="494" y="43"/>
                    <a:pt x="414" y="0"/>
                    <a:pt x="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31" name="Google Shape;531;p26"/>
            <p:cNvSpPr/>
            <p:nvPr/>
          </p:nvSpPr>
          <p:spPr>
            <a:xfrm>
              <a:off x="7276020" y="3186729"/>
              <a:ext cx="25062" cy="28941"/>
            </a:xfrm>
            <a:custGeom>
              <a:avLst/>
              <a:gdLst/>
              <a:ahLst/>
              <a:cxnLst/>
              <a:rect l="l" t="t" r="r" b="b"/>
              <a:pathLst>
                <a:path w="956" h="1104" extrusionOk="0">
                  <a:moveTo>
                    <a:pt x="313" y="1"/>
                  </a:moveTo>
                  <a:cubicBezTo>
                    <a:pt x="153" y="1"/>
                    <a:pt x="0" y="163"/>
                    <a:pt x="90" y="353"/>
                  </a:cubicBezTo>
                  <a:lnTo>
                    <a:pt x="451" y="974"/>
                  </a:lnTo>
                  <a:cubicBezTo>
                    <a:pt x="493" y="1043"/>
                    <a:pt x="574" y="1099"/>
                    <a:pt x="657" y="1104"/>
                  </a:cubicBezTo>
                  <a:lnTo>
                    <a:pt x="657" y="1104"/>
                  </a:lnTo>
                  <a:cubicBezTo>
                    <a:pt x="842" y="1087"/>
                    <a:pt x="956" y="901"/>
                    <a:pt x="870" y="743"/>
                  </a:cubicBezTo>
                  <a:lnTo>
                    <a:pt x="509" y="108"/>
                  </a:lnTo>
                  <a:cubicBezTo>
                    <a:pt x="456" y="33"/>
                    <a:pt x="384" y="1"/>
                    <a:pt x="313" y="1"/>
                  </a:cubicBezTo>
                  <a:close/>
                  <a:moveTo>
                    <a:pt x="657" y="1104"/>
                  </a:moveTo>
                  <a:cubicBezTo>
                    <a:pt x="656" y="1104"/>
                    <a:pt x="655" y="1104"/>
                    <a:pt x="653" y="1104"/>
                  </a:cubicBezTo>
                  <a:lnTo>
                    <a:pt x="668" y="1104"/>
                  </a:lnTo>
                  <a:cubicBezTo>
                    <a:pt x="664" y="1104"/>
                    <a:pt x="661" y="1104"/>
                    <a:pt x="657" y="110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32" name="Google Shape;532;p26"/>
            <p:cNvSpPr/>
            <p:nvPr/>
          </p:nvSpPr>
          <p:spPr>
            <a:xfrm>
              <a:off x="7322185" y="3137550"/>
              <a:ext cx="35312" cy="22886"/>
            </a:xfrm>
            <a:custGeom>
              <a:avLst/>
              <a:gdLst/>
              <a:ahLst/>
              <a:cxnLst/>
              <a:rect l="l" t="t" r="r" b="b"/>
              <a:pathLst>
                <a:path w="1347" h="873" extrusionOk="0">
                  <a:moveTo>
                    <a:pt x="365" y="0"/>
                  </a:moveTo>
                  <a:cubicBezTo>
                    <a:pt x="144" y="0"/>
                    <a:pt x="0" y="348"/>
                    <a:pt x="264" y="468"/>
                  </a:cubicBezTo>
                  <a:lnTo>
                    <a:pt x="899" y="829"/>
                  </a:lnTo>
                  <a:cubicBezTo>
                    <a:pt x="928" y="858"/>
                    <a:pt x="971" y="872"/>
                    <a:pt x="1014" y="872"/>
                  </a:cubicBezTo>
                  <a:cubicBezTo>
                    <a:pt x="1260" y="858"/>
                    <a:pt x="1346" y="540"/>
                    <a:pt x="1130" y="410"/>
                  </a:cubicBezTo>
                  <a:lnTo>
                    <a:pt x="509" y="50"/>
                  </a:lnTo>
                  <a:cubicBezTo>
                    <a:pt x="460" y="15"/>
                    <a:pt x="411" y="0"/>
                    <a:pt x="3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33" name="Google Shape;533;p26"/>
            <p:cNvSpPr/>
            <p:nvPr/>
          </p:nvSpPr>
          <p:spPr>
            <a:xfrm>
              <a:off x="7077599" y="2995858"/>
              <a:ext cx="33922" cy="21916"/>
            </a:xfrm>
            <a:custGeom>
              <a:avLst/>
              <a:gdLst/>
              <a:ahLst/>
              <a:cxnLst/>
              <a:rect l="l" t="t" r="r" b="b"/>
              <a:pathLst>
                <a:path w="1294" h="836" extrusionOk="0">
                  <a:moveTo>
                    <a:pt x="343" y="0"/>
                  </a:moveTo>
                  <a:cubicBezTo>
                    <a:pt x="129" y="0"/>
                    <a:pt x="0" y="297"/>
                    <a:pt x="211" y="446"/>
                  </a:cubicBezTo>
                  <a:lnTo>
                    <a:pt x="846" y="806"/>
                  </a:lnTo>
                  <a:cubicBezTo>
                    <a:pt x="875" y="835"/>
                    <a:pt x="918" y="835"/>
                    <a:pt x="961" y="835"/>
                  </a:cubicBezTo>
                  <a:cubicBezTo>
                    <a:pt x="1207" y="835"/>
                    <a:pt x="1293" y="518"/>
                    <a:pt x="1077" y="388"/>
                  </a:cubicBezTo>
                  <a:lnTo>
                    <a:pt x="456" y="27"/>
                  </a:lnTo>
                  <a:cubicBezTo>
                    <a:pt x="417" y="8"/>
                    <a:pt x="379" y="0"/>
                    <a:pt x="3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34" name="Google Shape;534;p26"/>
            <p:cNvSpPr/>
            <p:nvPr/>
          </p:nvSpPr>
          <p:spPr>
            <a:xfrm>
              <a:off x="7323784" y="2995255"/>
              <a:ext cx="35312" cy="22519"/>
            </a:xfrm>
            <a:custGeom>
              <a:avLst/>
              <a:gdLst/>
              <a:ahLst/>
              <a:cxnLst/>
              <a:rect l="l" t="t" r="r" b="b"/>
              <a:pathLst>
                <a:path w="1347" h="859" extrusionOk="0">
                  <a:moveTo>
                    <a:pt x="981" y="1"/>
                  </a:moveTo>
                  <a:cubicBezTo>
                    <a:pt x="936" y="1"/>
                    <a:pt x="887" y="15"/>
                    <a:pt x="838" y="50"/>
                  </a:cubicBezTo>
                  <a:lnTo>
                    <a:pt x="217" y="411"/>
                  </a:lnTo>
                  <a:cubicBezTo>
                    <a:pt x="1" y="541"/>
                    <a:pt x="87" y="858"/>
                    <a:pt x="333" y="858"/>
                  </a:cubicBezTo>
                  <a:cubicBezTo>
                    <a:pt x="376" y="858"/>
                    <a:pt x="419" y="858"/>
                    <a:pt x="448" y="829"/>
                  </a:cubicBezTo>
                  <a:lnTo>
                    <a:pt x="1083" y="469"/>
                  </a:lnTo>
                  <a:cubicBezTo>
                    <a:pt x="1347" y="349"/>
                    <a:pt x="1203" y="1"/>
                    <a:pt x="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35" name="Google Shape;535;p26"/>
            <p:cNvSpPr/>
            <p:nvPr/>
          </p:nvSpPr>
          <p:spPr>
            <a:xfrm>
              <a:off x="7077809" y="3137550"/>
              <a:ext cx="34945" cy="22886"/>
            </a:xfrm>
            <a:custGeom>
              <a:avLst/>
              <a:gdLst/>
              <a:ahLst/>
              <a:cxnLst/>
              <a:rect l="l" t="t" r="r" b="b"/>
              <a:pathLst>
                <a:path w="1333" h="873" extrusionOk="0">
                  <a:moveTo>
                    <a:pt x="967" y="0"/>
                  </a:moveTo>
                  <a:cubicBezTo>
                    <a:pt x="921" y="0"/>
                    <a:pt x="873" y="15"/>
                    <a:pt x="823" y="50"/>
                  </a:cubicBezTo>
                  <a:lnTo>
                    <a:pt x="203" y="410"/>
                  </a:lnTo>
                  <a:cubicBezTo>
                    <a:pt x="1" y="540"/>
                    <a:pt x="73" y="858"/>
                    <a:pt x="318" y="872"/>
                  </a:cubicBezTo>
                  <a:cubicBezTo>
                    <a:pt x="361" y="872"/>
                    <a:pt x="405" y="858"/>
                    <a:pt x="448" y="829"/>
                  </a:cubicBezTo>
                  <a:lnTo>
                    <a:pt x="1069" y="468"/>
                  </a:lnTo>
                  <a:cubicBezTo>
                    <a:pt x="1332" y="348"/>
                    <a:pt x="1188" y="0"/>
                    <a:pt x="9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36" name="Google Shape;536;p26"/>
            <p:cNvSpPr/>
            <p:nvPr/>
          </p:nvSpPr>
          <p:spPr>
            <a:xfrm>
              <a:off x="7186050" y="3210742"/>
              <a:ext cx="63204" cy="44303"/>
            </a:xfrm>
            <a:custGeom>
              <a:avLst/>
              <a:gdLst/>
              <a:ahLst/>
              <a:cxnLst/>
              <a:rect l="l" t="t" r="r" b="b"/>
              <a:pathLst>
                <a:path w="2411" h="1690" extrusionOk="0">
                  <a:moveTo>
                    <a:pt x="0" y="0"/>
                  </a:moveTo>
                  <a:lnTo>
                    <a:pt x="0" y="1198"/>
                  </a:lnTo>
                  <a:cubicBezTo>
                    <a:pt x="0" y="1473"/>
                    <a:pt x="217" y="1689"/>
                    <a:pt x="476" y="1689"/>
                  </a:cubicBezTo>
                  <a:lnTo>
                    <a:pt x="1920" y="1689"/>
                  </a:lnTo>
                  <a:cubicBezTo>
                    <a:pt x="2194" y="1689"/>
                    <a:pt x="2411" y="1473"/>
                    <a:pt x="2411" y="1198"/>
                  </a:cubicBezTo>
                  <a:lnTo>
                    <a:pt x="24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37" name="Google Shape;537;p26"/>
            <p:cNvSpPr/>
            <p:nvPr/>
          </p:nvSpPr>
          <p:spPr>
            <a:xfrm>
              <a:off x="7179602" y="3210349"/>
              <a:ext cx="76102" cy="12898"/>
            </a:xfrm>
            <a:custGeom>
              <a:avLst/>
              <a:gdLst/>
              <a:ahLst/>
              <a:cxnLst/>
              <a:rect l="l" t="t" r="r" b="b"/>
              <a:pathLst>
                <a:path w="2903" h="492" extrusionOk="0">
                  <a:moveTo>
                    <a:pt x="246" y="1"/>
                  </a:moveTo>
                  <a:cubicBezTo>
                    <a:pt x="116" y="1"/>
                    <a:pt x="1" y="116"/>
                    <a:pt x="1" y="246"/>
                  </a:cubicBezTo>
                  <a:cubicBezTo>
                    <a:pt x="1" y="376"/>
                    <a:pt x="116" y="492"/>
                    <a:pt x="246" y="492"/>
                  </a:cubicBezTo>
                  <a:lnTo>
                    <a:pt x="2657" y="492"/>
                  </a:lnTo>
                  <a:cubicBezTo>
                    <a:pt x="2787" y="492"/>
                    <a:pt x="2902" y="376"/>
                    <a:pt x="2902" y="246"/>
                  </a:cubicBezTo>
                  <a:cubicBezTo>
                    <a:pt x="2902" y="116"/>
                    <a:pt x="2787" y="1"/>
                    <a:pt x="2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</p:grpSp>
      <p:grpSp>
        <p:nvGrpSpPr>
          <p:cNvPr id="538" name="Google Shape;538;p26"/>
          <p:cNvGrpSpPr/>
          <p:nvPr/>
        </p:nvGrpSpPr>
        <p:grpSpPr>
          <a:xfrm>
            <a:off x="713220" y="3082806"/>
            <a:ext cx="1783200" cy="793252"/>
            <a:chOff x="713220" y="3082806"/>
            <a:chExt cx="1783200" cy="793252"/>
          </a:xfrm>
        </p:grpSpPr>
        <p:sp>
          <p:nvSpPr>
            <p:cNvPr id="539" name="Google Shape;539;p26"/>
            <p:cNvSpPr txBox="1"/>
            <p:nvPr/>
          </p:nvSpPr>
          <p:spPr>
            <a:xfrm>
              <a:off x="713220" y="3375658"/>
              <a:ext cx="1783200" cy="5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6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</a:p>
          </p:txBody>
        </p:sp>
        <p:sp>
          <p:nvSpPr>
            <p:cNvPr id="540" name="Google Shape;540;p26"/>
            <p:cNvSpPr txBox="1"/>
            <p:nvPr/>
          </p:nvSpPr>
          <p:spPr>
            <a:xfrm>
              <a:off x="713220" y="3082806"/>
              <a:ext cx="17832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العنصر</a:t>
              </a:r>
            </a:p>
          </p:txBody>
        </p:sp>
      </p:grpSp>
      <p:grpSp>
        <p:nvGrpSpPr>
          <p:cNvPr id="541" name="Google Shape;541;p26"/>
          <p:cNvGrpSpPr/>
          <p:nvPr/>
        </p:nvGrpSpPr>
        <p:grpSpPr>
          <a:xfrm>
            <a:off x="2640722" y="3082806"/>
            <a:ext cx="1783222" cy="793241"/>
            <a:chOff x="2640722" y="3082806"/>
            <a:chExt cx="1783222" cy="793241"/>
          </a:xfrm>
        </p:grpSpPr>
        <p:sp>
          <p:nvSpPr>
            <p:cNvPr id="542" name="Google Shape;542;p26"/>
            <p:cNvSpPr txBox="1"/>
            <p:nvPr/>
          </p:nvSpPr>
          <p:spPr>
            <a:xfrm>
              <a:off x="2640744" y="3375647"/>
              <a:ext cx="1783200" cy="5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6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</a:p>
          </p:txBody>
        </p:sp>
        <p:sp>
          <p:nvSpPr>
            <p:cNvPr id="543" name="Google Shape;543;p26"/>
            <p:cNvSpPr txBox="1"/>
            <p:nvPr/>
          </p:nvSpPr>
          <p:spPr>
            <a:xfrm>
              <a:off x="2640722" y="3082806"/>
              <a:ext cx="17832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العنصر</a:t>
              </a:r>
            </a:p>
          </p:txBody>
        </p:sp>
      </p:grpSp>
      <p:grpSp>
        <p:nvGrpSpPr>
          <p:cNvPr id="544" name="Google Shape;544;p26"/>
          <p:cNvGrpSpPr/>
          <p:nvPr/>
        </p:nvGrpSpPr>
        <p:grpSpPr>
          <a:xfrm>
            <a:off x="6892004" y="1964879"/>
            <a:ext cx="576014" cy="575988"/>
            <a:chOff x="3246251" y="2895245"/>
            <a:chExt cx="375792" cy="373800"/>
          </a:xfrm>
        </p:grpSpPr>
        <p:sp>
          <p:nvSpPr>
            <p:cNvPr id="545" name="Google Shape;545;p26"/>
            <p:cNvSpPr/>
            <p:nvPr/>
          </p:nvSpPr>
          <p:spPr>
            <a:xfrm>
              <a:off x="3246251" y="2960599"/>
              <a:ext cx="308446" cy="308446"/>
            </a:xfrm>
            <a:custGeom>
              <a:avLst/>
              <a:gdLst/>
              <a:ahLst/>
              <a:cxnLst/>
              <a:rect l="l" t="t" r="r" b="b"/>
              <a:pathLst>
                <a:path w="11766" h="11766" extrusionOk="0">
                  <a:moveTo>
                    <a:pt x="5876" y="1"/>
                  </a:moveTo>
                  <a:cubicBezTo>
                    <a:pt x="2628" y="1"/>
                    <a:pt x="0" y="2628"/>
                    <a:pt x="0" y="5876"/>
                  </a:cubicBezTo>
                  <a:cubicBezTo>
                    <a:pt x="0" y="9138"/>
                    <a:pt x="2628" y="11765"/>
                    <a:pt x="5876" y="11765"/>
                  </a:cubicBezTo>
                  <a:cubicBezTo>
                    <a:pt x="9124" y="11765"/>
                    <a:pt x="11765" y="9138"/>
                    <a:pt x="11765" y="5876"/>
                  </a:cubicBezTo>
                  <a:cubicBezTo>
                    <a:pt x="11765" y="2628"/>
                    <a:pt x="9124" y="1"/>
                    <a:pt x="5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46" name="Google Shape;546;p26"/>
            <p:cNvSpPr/>
            <p:nvPr/>
          </p:nvSpPr>
          <p:spPr>
            <a:xfrm>
              <a:off x="3529687" y="2895245"/>
              <a:ext cx="92355" cy="89970"/>
            </a:xfrm>
            <a:custGeom>
              <a:avLst/>
              <a:gdLst/>
              <a:ahLst/>
              <a:cxnLst/>
              <a:rect l="l" t="t" r="r" b="b"/>
              <a:pathLst>
                <a:path w="3523" h="3432" extrusionOk="0">
                  <a:moveTo>
                    <a:pt x="2126" y="1"/>
                  </a:moveTo>
                  <a:cubicBezTo>
                    <a:pt x="2069" y="1"/>
                    <a:pt x="2010" y="22"/>
                    <a:pt x="1964" y="68"/>
                  </a:cubicBezTo>
                  <a:lnTo>
                    <a:pt x="217" y="1815"/>
                  </a:lnTo>
                  <a:cubicBezTo>
                    <a:pt x="87" y="1945"/>
                    <a:pt x="1" y="2118"/>
                    <a:pt x="15" y="2306"/>
                  </a:cubicBezTo>
                  <a:lnTo>
                    <a:pt x="1" y="3432"/>
                  </a:lnTo>
                  <a:lnTo>
                    <a:pt x="1127" y="3432"/>
                  </a:lnTo>
                  <a:cubicBezTo>
                    <a:pt x="1314" y="3432"/>
                    <a:pt x="1487" y="3360"/>
                    <a:pt x="1632" y="3230"/>
                  </a:cubicBezTo>
                  <a:lnTo>
                    <a:pt x="3364" y="1483"/>
                  </a:lnTo>
                  <a:cubicBezTo>
                    <a:pt x="3523" y="1339"/>
                    <a:pt x="3422" y="1079"/>
                    <a:pt x="3205" y="1079"/>
                  </a:cubicBezTo>
                  <a:lnTo>
                    <a:pt x="2368" y="1079"/>
                  </a:lnTo>
                  <a:lnTo>
                    <a:pt x="2368" y="242"/>
                  </a:lnTo>
                  <a:cubicBezTo>
                    <a:pt x="2368" y="95"/>
                    <a:pt x="2248" y="1"/>
                    <a:pt x="21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47" name="Google Shape;547;p26"/>
            <p:cNvSpPr/>
            <p:nvPr/>
          </p:nvSpPr>
          <p:spPr>
            <a:xfrm>
              <a:off x="3529687" y="2895245"/>
              <a:ext cx="62103" cy="89970"/>
            </a:xfrm>
            <a:custGeom>
              <a:avLst/>
              <a:gdLst/>
              <a:ahLst/>
              <a:cxnLst/>
              <a:rect l="l" t="t" r="r" b="b"/>
              <a:pathLst>
                <a:path w="2369" h="3432" extrusionOk="0">
                  <a:moveTo>
                    <a:pt x="2126" y="1"/>
                  </a:moveTo>
                  <a:cubicBezTo>
                    <a:pt x="2069" y="1"/>
                    <a:pt x="2010" y="22"/>
                    <a:pt x="1964" y="68"/>
                  </a:cubicBezTo>
                  <a:lnTo>
                    <a:pt x="217" y="1815"/>
                  </a:lnTo>
                  <a:cubicBezTo>
                    <a:pt x="87" y="1945"/>
                    <a:pt x="1" y="2118"/>
                    <a:pt x="15" y="2306"/>
                  </a:cubicBezTo>
                  <a:lnTo>
                    <a:pt x="15" y="3432"/>
                  </a:lnTo>
                  <a:lnTo>
                    <a:pt x="2354" y="1093"/>
                  </a:lnTo>
                  <a:lnTo>
                    <a:pt x="2354" y="242"/>
                  </a:lnTo>
                  <a:lnTo>
                    <a:pt x="2368" y="242"/>
                  </a:lnTo>
                  <a:cubicBezTo>
                    <a:pt x="2368" y="95"/>
                    <a:pt x="2248" y="1"/>
                    <a:pt x="2126" y="1"/>
                  </a:cubicBezTo>
                  <a:close/>
                </a:path>
              </a:pathLst>
            </a:custGeom>
            <a:solidFill>
              <a:srgbClr val="93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48" name="Google Shape;548;p26"/>
            <p:cNvSpPr/>
            <p:nvPr/>
          </p:nvSpPr>
          <p:spPr>
            <a:xfrm>
              <a:off x="3283345" y="2997693"/>
              <a:ext cx="234257" cy="234257"/>
            </a:xfrm>
            <a:custGeom>
              <a:avLst/>
              <a:gdLst/>
              <a:ahLst/>
              <a:cxnLst/>
              <a:rect l="l" t="t" r="r" b="b"/>
              <a:pathLst>
                <a:path w="8936" h="8936" extrusionOk="0">
                  <a:moveTo>
                    <a:pt x="4461" y="0"/>
                  </a:moveTo>
                  <a:cubicBezTo>
                    <a:pt x="1992" y="0"/>
                    <a:pt x="0" y="1992"/>
                    <a:pt x="0" y="4461"/>
                  </a:cubicBezTo>
                  <a:cubicBezTo>
                    <a:pt x="0" y="6944"/>
                    <a:pt x="1992" y="8936"/>
                    <a:pt x="4461" y="8936"/>
                  </a:cubicBezTo>
                  <a:cubicBezTo>
                    <a:pt x="6929" y="8936"/>
                    <a:pt x="8936" y="6944"/>
                    <a:pt x="8936" y="4461"/>
                  </a:cubicBezTo>
                  <a:cubicBezTo>
                    <a:pt x="8936" y="1992"/>
                    <a:pt x="6929" y="0"/>
                    <a:pt x="4461" y="0"/>
                  </a:cubicBezTo>
                  <a:close/>
                </a:path>
              </a:pathLst>
            </a:custGeom>
            <a:solidFill>
              <a:srgbClr val="F3E1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49" name="Google Shape;549;p26"/>
            <p:cNvSpPr/>
            <p:nvPr/>
          </p:nvSpPr>
          <p:spPr>
            <a:xfrm>
              <a:off x="3313990" y="3028338"/>
              <a:ext cx="172573" cy="172967"/>
            </a:xfrm>
            <a:custGeom>
              <a:avLst/>
              <a:gdLst/>
              <a:ahLst/>
              <a:cxnLst/>
              <a:rect l="l" t="t" r="r" b="b"/>
              <a:pathLst>
                <a:path w="6583" h="6598" extrusionOk="0">
                  <a:moveTo>
                    <a:pt x="3292" y="0"/>
                  </a:moveTo>
                  <a:cubicBezTo>
                    <a:pt x="1473" y="0"/>
                    <a:pt x="0" y="1487"/>
                    <a:pt x="0" y="3292"/>
                  </a:cubicBezTo>
                  <a:cubicBezTo>
                    <a:pt x="0" y="5111"/>
                    <a:pt x="1473" y="6597"/>
                    <a:pt x="3292" y="6597"/>
                  </a:cubicBezTo>
                  <a:cubicBezTo>
                    <a:pt x="5111" y="6597"/>
                    <a:pt x="6583" y="5111"/>
                    <a:pt x="6583" y="3292"/>
                  </a:cubicBezTo>
                  <a:cubicBezTo>
                    <a:pt x="6583" y="1487"/>
                    <a:pt x="5111" y="0"/>
                    <a:pt x="3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50" name="Google Shape;550;p26"/>
            <p:cNvSpPr/>
            <p:nvPr/>
          </p:nvSpPr>
          <p:spPr>
            <a:xfrm>
              <a:off x="3351084" y="3065432"/>
              <a:ext cx="98778" cy="98778"/>
            </a:xfrm>
            <a:custGeom>
              <a:avLst/>
              <a:gdLst/>
              <a:ahLst/>
              <a:cxnLst/>
              <a:rect l="l" t="t" r="r" b="b"/>
              <a:pathLst>
                <a:path w="3768" h="3768" extrusionOk="0">
                  <a:moveTo>
                    <a:pt x="1877" y="0"/>
                  </a:moveTo>
                  <a:cubicBezTo>
                    <a:pt x="837" y="0"/>
                    <a:pt x="0" y="837"/>
                    <a:pt x="0" y="1877"/>
                  </a:cubicBezTo>
                  <a:cubicBezTo>
                    <a:pt x="0" y="2930"/>
                    <a:pt x="837" y="3768"/>
                    <a:pt x="1877" y="3768"/>
                  </a:cubicBezTo>
                  <a:cubicBezTo>
                    <a:pt x="2916" y="3768"/>
                    <a:pt x="3768" y="2930"/>
                    <a:pt x="3768" y="1877"/>
                  </a:cubicBezTo>
                  <a:cubicBezTo>
                    <a:pt x="3768" y="837"/>
                    <a:pt x="2916" y="0"/>
                    <a:pt x="1877" y="0"/>
                  </a:cubicBezTo>
                  <a:close/>
                </a:path>
              </a:pathLst>
            </a:custGeom>
            <a:solidFill>
              <a:srgbClr val="F3E1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51" name="Google Shape;551;p26"/>
            <p:cNvSpPr/>
            <p:nvPr/>
          </p:nvSpPr>
          <p:spPr>
            <a:xfrm>
              <a:off x="3381730" y="3096445"/>
              <a:ext cx="37120" cy="36753"/>
            </a:xfrm>
            <a:custGeom>
              <a:avLst/>
              <a:gdLst/>
              <a:ahLst/>
              <a:cxnLst/>
              <a:rect l="l" t="t" r="r" b="b"/>
              <a:pathLst>
                <a:path w="1416" h="1402" extrusionOk="0">
                  <a:moveTo>
                    <a:pt x="708" y="1"/>
                  </a:moveTo>
                  <a:cubicBezTo>
                    <a:pt x="318" y="1"/>
                    <a:pt x="0" y="318"/>
                    <a:pt x="0" y="694"/>
                  </a:cubicBezTo>
                  <a:cubicBezTo>
                    <a:pt x="0" y="1083"/>
                    <a:pt x="318" y="1401"/>
                    <a:pt x="708" y="1401"/>
                  </a:cubicBezTo>
                  <a:cubicBezTo>
                    <a:pt x="1097" y="1401"/>
                    <a:pt x="1415" y="1083"/>
                    <a:pt x="1415" y="694"/>
                  </a:cubicBezTo>
                  <a:cubicBezTo>
                    <a:pt x="1415" y="318"/>
                    <a:pt x="1097" y="1"/>
                    <a:pt x="7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52" name="Google Shape;552;p26"/>
            <p:cNvSpPr/>
            <p:nvPr/>
          </p:nvSpPr>
          <p:spPr>
            <a:xfrm>
              <a:off x="3391429" y="3079431"/>
              <a:ext cx="44434" cy="41603"/>
            </a:xfrm>
            <a:custGeom>
              <a:avLst/>
              <a:gdLst/>
              <a:ahLst/>
              <a:cxnLst/>
              <a:rect l="l" t="t" r="r" b="b"/>
              <a:pathLst>
                <a:path w="1695" h="1587" extrusionOk="0">
                  <a:moveTo>
                    <a:pt x="1348" y="0"/>
                  </a:moveTo>
                  <a:lnTo>
                    <a:pt x="179" y="1184"/>
                  </a:lnTo>
                  <a:cubicBezTo>
                    <a:pt x="1" y="1351"/>
                    <a:pt x="157" y="1586"/>
                    <a:pt x="344" y="1586"/>
                  </a:cubicBezTo>
                  <a:cubicBezTo>
                    <a:pt x="400" y="1586"/>
                    <a:pt x="458" y="1566"/>
                    <a:pt x="511" y="1516"/>
                  </a:cubicBezTo>
                  <a:lnTo>
                    <a:pt x="1695" y="332"/>
                  </a:lnTo>
                  <a:lnTo>
                    <a:pt x="13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53" name="Google Shape;553;p26"/>
            <p:cNvSpPr/>
            <p:nvPr/>
          </p:nvSpPr>
          <p:spPr>
            <a:xfrm>
              <a:off x="3420056" y="2908038"/>
              <a:ext cx="189718" cy="185052"/>
            </a:xfrm>
            <a:custGeom>
              <a:avLst/>
              <a:gdLst/>
              <a:ahLst/>
              <a:cxnLst/>
              <a:rect l="l" t="t" r="r" b="b"/>
              <a:pathLst>
                <a:path w="7237" h="7059" extrusionOk="0">
                  <a:moveTo>
                    <a:pt x="6897" y="1"/>
                  </a:moveTo>
                  <a:cubicBezTo>
                    <a:pt x="6843" y="1"/>
                    <a:pt x="6787" y="22"/>
                    <a:pt x="6738" y="71"/>
                  </a:cubicBezTo>
                  <a:lnTo>
                    <a:pt x="141" y="6668"/>
                  </a:lnTo>
                  <a:cubicBezTo>
                    <a:pt x="0" y="6809"/>
                    <a:pt x="92" y="7058"/>
                    <a:pt x="297" y="7058"/>
                  </a:cubicBezTo>
                  <a:cubicBezTo>
                    <a:pt x="302" y="7058"/>
                    <a:pt x="308" y="7058"/>
                    <a:pt x="314" y="7058"/>
                  </a:cubicBezTo>
                  <a:cubicBezTo>
                    <a:pt x="372" y="7058"/>
                    <a:pt x="429" y="7043"/>
                    <a:pt x="473" y="6986"/>
                  </a:cubicBezTo>
                  <a:lnTo>
                    <a:pt x="7070" y="403"/>
                  </a:lnTo>
                  <a:cubicBezTo>
                    <a:pt x="7237" y="236"/>
                    <a:pt x="7078" y="1"/>
                    <a:pt x="68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</p:grpSp>
      <p:grpSp>
        <p:nvGrpSpPr>
          <p:cNvPr id="554" name="Google Shape;554;p26"/>
          <p:cNvGrpSpPr/>
          <p:nvPr/>
        </p:nvGrpSpPr>
        <p:grpSpPr>
          <a:xfrm>
            <a:off x="6495725" y="3082806"/>
            <a:ext cx="1783267" cy="792894"/>
            <a:chOff x="6495725" y="3082806"/>
            <a:chExt cx="1783267" cy="792894"/>
          </a:xfrm>
        </p:grpSpPr>
        <p:sp>
          <p:nvSpPr>
            <p:cNvPr id="555" name="Google Shape;555;p26"/>
            <p:cNvSpPr txBox="1"/>
            <p:nvPr/>
          </p:nvSpPr>
          <p:spPr>
            <a:xfrm>
              <a:off x="6495792" y="3375300"/>
              <a:ext cx="1783200" cy="5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6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</a:p>
          </p:txBody>
        </p:sp>
        <p:sp>
          <p:nvSpPr>
            <p:cNvPr id="556" name="Google Shape;556;p26"/>
            <p:cNvSpPr txBox="1"/>
            <p:nvPr/>
          </p:nvSpPr>
          <p:spPr>
            <a:xfrm>
              <a:off x="6495725" y="3082806"/>
              <a:ext cx="17832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العنصر</a:t>
              </a:r>
              <a:endParaRPr sz="1800" b="1" dirty="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557" name="Google Shape;557;p26"/>
          <p:cNvGrpSpPr/>
          <p:nvPr/>
        </p:nvGrpSpPr>
        <p:grpSpPr>
          <a:xfrm>
            <a:off x="5039413" y="1968004"/>
            <a:ext cx="574486" cy="569739"/>
            <a:chOff x="830742" y="2763601"/>
            <a:chExt cx="384734" cy="381556"/>
          </a:xfrm>
        </p:grpSpPr>
        <p:sp>
          <p:nvSpPr>
            <p:cNvPr id="558" name="Google Shape;558;p26"/>
            <p:cNvSpPr/>
            <p:nvPr/>
          </p:nvSpPr>
          <p:spPr>
            <a:xfrm>
              <a:off x="830742" y="2881012"/>
              <a:ext cx="174423" cy="83678"/>
            </a:xfrm>
            <a:custGeom>
              <a:avLst/>
              <a:gdLst/>
              <a:ahLst/>
              <a:cxnLst/>
              <a:rect l="l" t="t" r="r" b="b"/>
              <a:pathLst>
                <a:path w="6639" h="3185" extrusionOk="0">
                  <a:moveTo>
                    <a:pt x="6639" y="1"/>
                  </a:moveTo>
                  <a:lnTo>
                    <a:pt x="5189" y="125"/>
                  </a:lnTo>
                  <a:cubicBezTo>
                    <a:pt x="3289" y="285"/>
                    <a:pt x="1506" y="1110"/>
                    <a:pt x="160" y="2456"/>
                  </a:cubicBezTo>
                  <a:cubicBezTo>
                    <a:pt x="1" y="2616"/>
                    <a:pt x="105" y="2886"/>
                    <a:pt x="327" y="2907"/>
                  </a:cubicBezTo>
                  <a:lnTo>
                    <a:pt x="3462" y="3184"/>
                  </a:lnTo>
                  <a:lnTo>
                    <a:pt x="66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59" name="Google Shape;559;p26"/>
            <p:cNvSpPr/>
            <p:nvPr/>
          </p:nvSpPr>
          <p:spPr>
            <a:xfrm>
              <a:off x="1013520" y="2973045"/>
              <a:ext cx="83494" cy="172111"/>
            </a:xfrm>
            <a:custGeom>
              <a:avLst/>
              <a:gdLst/>
              <a:ahLst/>
              <a:cxnLst/>
              <a:rect l="l" t="t" r="r" b="b"/>
              <a:pathLst>
                <a:path w="3178" h="6551" extrusionOk="0">
                  <a:moveTo>
                    <a:pt x="3178" y="0"/>
                  </a:moveTo>
                  <a:lnTo>
                    <a:pt x="1" y="3177"/>
                  </a:lnTo>
                  <a:lnTo>
                    <a:pt x="278" y="6305"/>
                  </a:lnTo>
                  <a:cubicBezTo>
                    <a:pt x="292" y="6457"/>
                    <a:pt x="415" y="6550"/>
                    <a:pt x="543" y="6550"/>
                  </a:cubicBezTo>
                  <a:cubicBezTo>
                    <a:pt x="608" y="6550"/>
                    <a:pt x="675" y="6526"/>
                    <a:pt x="729" y="6472"/>
                  </a:cubicBezTo>
                  <a:cubicBezTo>
                    <a:pt x="2075" y="5126"/>
                    <a:pt x="2900" y="3344"/>
                    <a:pt x="3053" y="1443"/>
                  </a:cubicBezTo>
                  <a:lnTo>
                    <a:pt x="31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60" name="Google Shape;560;p26"/>
            <p:cNvSpPr/>
            <p:nvPr/>
          </p:nvSpPr>
          <p:spPr>
            <a:xfrm>
              <a:off x="830742" y="2885557"/>
              <a:ext cx="125583" cy="72932"/>
            </a:xfrm>
            <a:custGeom>
              <a:avLst/>
              <a:gdLst/>
              <a:ahLst/>
              <a:cxnLst/>
              <a:rect l="l" t="t" r="r" b="b"/>
              <a:pathLst>
                <a:path w="4780" h="2776" extrusionOk="0">
                  <a:moveTo>
                    <a:pt x="4780" y="1"/>
                  </a:moveTo>
                  <a:lnTo>
                    <a:pt x="4780" y="1"/>
                  </a:lnTo>
                  <a:cubicBezTo>
                    <a:pt x="3032" y="237"/>
                    <a:pt x="1409" y="1034"/>
                    <a:pt x="160" y="2283"/>
                  </a:cubicBezTo>
                  <a:cubicBezTo>
                    <a:pt x="1" y="2443"/>
                    <a:pt x="105" y="2713"/>
                    <a:pt x="327" y="2734"/>
                  </a:cubicBezTo>
                  <a:lnTo>
                    <a:pt x="791" y="2775"/>
                  </a:lnTo>
                  <a:cubicBezTo>
                    <a:pt x="646" y="2664"/>
                    <a:pt x="625" y="2449"/>
                    <a:pt x="750" y="2318"/>
                  </a:cubicBezTo>
                  <a:cubicBezTo>
                    <a:pt x="1867" y="1201"/>
                    <a:pt x="3261" y="403"/>
                    <a:pt x="47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61" name="Google Shape;561;p26"/>
            <p:cNvSpPr/>
            <p:nvPr/>
          </p:nvSpPr>
          <p:spPr>
            <a:xfrm>
              <a:off x="1013520" y="3041012"/>
              <a:ext cx="24460" cy="104144"/>
            </a:xfrm>
            <a:custGeom>
              <a:avLst/>
              <a:gdLst/>
              <a:ahLst/>
              <a:cxnLst/>
              <a:rect l="l" t="t" r="r" b="b"/>
              <a:pathLst>
                <a:path w="931" h="3964" extrusionOk="0">
                  <a:moveTo>
                    <a:pt x="583" y="1"/>
                  </a:moveTo>
                  <a:lnTo>
                    <a:pt x="1" y="590"/>
                  </a:lnTo>
                  <a:lnTo>
                    <a:pt x="278" y="3718"/>
                  </a:lnTo>
                  <a:cubicBezTo>
                    <a:pt x="292" y="3870"/>
                    <a:pt x="415" y="3963"/>
                    <a:pt x="543" y="3963"/>
                  </a:cubicBezTo>
                  <a:cubicBezTo>
                    <a:pt x="608" y="3963"/>
                    <a:pt x="675" y="3939"/>
                    <a:pt x="729" y="3885"/>
                  </a:cubicBezTo>
                  <a:cubicBezTo>
                    <a:pt x="798" y="3815"/>
                    <a:pt x="861" y="3746"/>
                    <a:pt x="930" y="3677"/>
                  </a:cubicBezTo>
                  <a:cubicBezTo>
                    <a:pt x="909" y="3642"/>
                    <a:pt x="902" y="3607"/>
                    <a:pt x="902" y="3573"/>
                  </a:cubicBezTo>
                  <a:lnTo>
                    <a:pt x="5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62" name="Google Shape;562;p26"/>
            <p:cNvSpPr/>
            <p:nvPr/>
          </p:nvSpPr>
          <p:spPr>
            <a:xfrm>
              <a:off x="903281" y="2763601"/>
              <a:ext cx="312038" cy="310383"/>
            </a:xfrm>
            <a:custGeom>
              <a:avLst/>
              <a:gdLst/>
              <a:ahLst/>
              <a:cxnLst/>
              <a:rect l="l" t="t" r="r" b="b"/>
              <a:pathLst>
                <a:path w="11877" h="11814" extrusionOk="0">
                  <a:moveTo>
                    <a:pt x="11644" y="0"/>
                  </a:moveTo>
                  <a:cubicBezTo>
                    <a:pt x="11624" y="0"/>
                    <a:pt x="11604" y="3"/>
                    <a:pt x="11584" y="10"/>
                  </a:cubicBezTo>
                  <a:lnTo>
                    <a:pt x="9080" y="745"/>
                  </a:lnTo>
                  <a:lnTo>
                    <a:pt x="7228" y="1286"/>
                  </a:lnTo>
                  <a:cubicBezTo>
                    <a:pt x="7075" y="1327"/>
                    <a:pt x="6937" y="1411"/>
                    <a:pt x="6826" y="1522"/>
                  </a:cubicBezTo>
                  <a:lnTo>
                    <a:pt x="91" y="8257"/>
                  </a:lnTo>
                  <a:cubicBezTo>
                    <a:pt x="0" y="8340"/>
                    <a:pt x="0" y="8479"/>
                    <a:pt x="91" y="8569"/>
                  </a:cubicBezTo>
                  <a:lnTo>
                    <a:pt x="1436" y="9914"/>
                  </a:lnTo>
                  <a:lnTo>
                    <a:pt x="1929" y="10414"/>
                  </a:lnTo>
                  <a:lnTo>
                    <a:pt x="3267" y="11746"/>
                  </a:lnTo>
                  <a:cubicBezTo>
                    <a:pt x="3312" y="11791"/>
                    <a:pt x="3373" y="11813"/>
                    <a:pt x="3435" y="11813"/>
                  </a:cubicBezTo>
                  <a:cubicBezTo>
                    <a:pt x="3496" y="11813"/>
                    <a:pt x="3559" y="11791"/>
                    <a:pt x="3607" y="11746"/>
                  </a:cubicBezTo>
                  <a:lnTo>
                    <a:pt x="7374" y="7965"/>
                  </a:lnTo>
                  <a:lnTo>
                    <a:pt x="10308" y="5038"/>
                  </a:lnTo>
                  <a:cubicBezTo>
                    <a:pt x="10432" y="4913"/>
                    <a:pt x="10523" y="4761"/>
                    <a:pt x="10571" y="4594"/>
                  </a:cubicBezTo>
                  <a:lnTo>
                    <a:pt x="11840" y="259"/>
                  </a:lnTo>
                  <a:cubicBezTo>
                    <a:pt x="11876" y="127"/>
                    <a:pt x="11772" y="0"/>
                    <a:pt x="116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63" name="Google Shape;563;p26"/>
            <p:cNvSpPr/>
            <p:nvPr/>
          </p:nvSpPr>
          <p:spPr>
            <a:xfrm>
              <a:off x="903281" y="2763601"/>
              <a:ext cx="312012" cy="232065"/>
            </a:xfrm>
            <a:custGeom>
              <a:avLst/>
              <a:gdLst/>
              <a:ahLst/>
              <a:cxnLst/>
              <a:rect l="l" t="t" r="r" b="b"/>
              <a:pathLst>
                <a:path w="11876" h="8833" extrusionOk="0">
                  <a:moveTo>
                    <a:pt x="11637" y="0"/>
                  </a:moveTo>
                  <a:cubicBezTo>
                    <a:pt x="11618" y="0"/>
                    <a:pt x="11597" y="3"/>
                    <a:pt x="11577" y="10"/>
                  </a:cubicBezTo>
                  <a:lnTo>
                    <a:pt x="7207" y="1286"/>
                  </a:lnTo>
                  <a:cubicBezTo>
                    <a:pt x="7068" y="1327"/>
                    <a:pt x="6943" y="1404"/>
                    <a:pt x="6839" y="1501"/>
                  </a:cubicBezTo>
                  <a:lnTo>
                    <a:pt x="91" y="8257"/>
                  </a:lnTo>
                  <a:cubicBezTo>
                    <a:pt x="0" y="8340"/>
                    <a:pt x="0" y="8479"/>
                    <a:pt x="91" y="8569"/>
                  </a:cubicBezTo>
                  <a:lnTo>
                    <a:pt x="361" y="8832"/>
                  </a:lnTo>
                  <a:lnTo>
                    <a:pt x="1117" y="8069"/>
                  </a:lnTo>
                  <a:lnTo>
                    <a:pt x="7179" y="2007"/>
                  </a:lnTo>
                  <a:cubicBezTo>
                    <a:pt x="7269" y="1917"/>
                    <a:pt x="7387" y="1848"/>
                    <a:pt x="7512" y="1813"/>
                  </a:cubicBezTo>
                  <a:lnTo>
                    <a:pt x="11750" y="571"/>
                  </a:lnTo>
                  <a:lnTo>
                    <a:pt x="11833" y="266"/>
                  </a:lnTo>
                  <a:cubicBezTo>
                    <a:pt x="11876" y="128"/>
                    <a:pt x="11767" y="0"/>
                    <a:pt x="116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64" name="Google Shape;564;p26"/>
            <p:cNvSpPr/>
            <p:nvPr/>
          </p:nvSpPr>
          <p:spPr>
            <a:xfrm>
              <a:off x="1060732" y="2852218"/>
              <a:ext cx="65261" cy="65261"/>
            </a:xfrm>
            <a:custGeom>
              <a:avLst/>
              <a:gdLst/>
              <a:ahLst/>
              <a:cxnLst/>
              <a:rect l="l" t="t" r="r" b="b"/>
              <a:pathLst>
                <a:path w="2484" h="2484" extrusionOk="0">
                  <a:moveTo>
                    <a:pt x="1242" y="1"/>
                  </a:moveTo>
                  <a:cubicBezTo>
                    <a:pt x="555" y="1"/>
                    <a:pt x="0" y="556"/>
                    <a:pt x="0" y="1242"/>
                  </a:cubicBezTo>
                  <a:cubicBezTo>
                    <a:pt x="0" y="1929"/>
                    <a:pt x="555" y="2484"/>
                    <a:pt x="1242" y="2484"/>
                  </a:cubicBezTo>
                  <a:cubicBezTo>
                    <a:pt x="1922" y="2484"/>
                    <a:pt x="2483" y="1929"/>
                    <a:pt x="2483" y="1242"/>
                  </a:cubicBezTo>
                  <a:cubicBezTo>
                    <a:pt x="2483" y="556"/>
                    <a:pt x="1922" y="1"/>
                    <a:pt x="1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65" name="Google Shape;565;p26"/>
            <p:cNvSpPr/>
            <p:nvPr/>
          </p:nvSpPr>
          <p:spPr>
            <a:xfrm>
              <a:off x="1060732" y="2852218"/>
              <a:ext cx="40302" cy="65287"/>
            </a:xfrm>
            <a:custGeom>
              <a:avLst/>
              <a:gdLst/>
              <a:ahLst/>
              <a:cxnLst/>
              <a:rect l="l" t="t" r="r" b="b"/>
              <a:pathLst>
                <a:path w="1534" h="2485" extrusionOk="0">
                  <a:moveTo>
                    <a:pt x="1239" y="0"/>
                  </a:moveTo>
                  <a:cubicBezTo>
                    <a:pt x="572" y="0"/>
                    <a:pt x="0" y="539"/>
                    <a:pt x="0" y="1242"/>
                  </a:cubicBezTo>
                  <a:cubicBezTo>
                    <a:pt x="0" y="1945"/>
                    <a:pt x="572" y="2484"/>
                    <a:pt x="1239" y="2484"/>
                  </a:cubicBezTo>
                  <a:cubicBezTo>
                    <a:pt x="1336" y="2484"/>
                    <a:pt x="1434" y="2473"/>
                    <a:pt x="1533" y="2449"/>
                  </a:cubicBezTo>
                  <a:cubicBezTo>
                    <a:pt x="590" y="2220"/>
                    <a:pt x="264" y="1048"/>
                    <a:pt x="944" y="361"/>
                  </a:cubicBezTo>
                  <a:cubicBezTo>
                    <a:pt x="1110" y="202"/>
                    <a:pt x="1311" y="91"/>
                    <a:pt x="1533" y="35"/>
                  </a:cubicBezTo>
                  <a:cubicBezTo>
                    <a:pt x="1434" y="12"/>
                    <a:pt x="1336" y="0"/>
                    <a:pt x="1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66" name="Google Shape;566;p26"/>
            <p:cNvSpPr/>
            <p:nvPr/>
          </p:nvSpPr>
          <p:spPr>
            <a:xfrm>
              <a:off x="895084" y="2998739"/>
              <a:ext cx="84387" cy="83520"/>
            </a:xfrm>
            <a:custGeom>
              <a:avLst/>
              <a:gdLst/>
              <a:ahLst/>
              <a:cxnLst/>
              <a:rect l="l" t="t" r="r" b="b"/>
              <a:pathLst>
                <a:path w="3212" h="3179" extrusionOk="0">
                  <a:moveTo>
                    <a:pt x="833" y="0"/>
                  </a:moveTo>
                  <a:lnTo>
                    <a:pt x="125" y="701"/>
                  </a:lnTo>
                  <a:cubicBezTo>
                    <a:pt x="0" y="826"/>
                    <a:pt x="0" y="1034"/>
                    <a:pt x="125" y="1166"/>
                  </a:cubicBezTo>
                  <a:lnTo>
                    <a:pt x="1082" y="2123"/>
                  </a:lnTo>
                  <a:lnTo>
                    <a:pt x="2046" y="3080"/>
                  </a:lnTo>
                  <a:cubicBezTo>
                    <a:pt x="2109" y="3146"/>
                    <a:pt x="2192" y="3179"/>
                    <a:pt x="2276" y="3179"/>
                  </a:cubicBezTo>
                  <a:cubicBezTo>
                    <a:pt x="2360" y="3179"/>
                    <a:pt x="2445" y="3146"/>
                    <a:pt x="2511" y="3080"/>
                  </a:cubicBezTo>
                  <a:lnTo>
                    <a:pt x="3212" y="2379"/>
                  </a:lnTo>
                  <a:lnTo>
                    <a:pt x="2275" y="1436"/>
                  </a:lnTo>
                  <a:lnTo>
                    <a:pt x="1769" y="937"/>
                  </a:lnTo>
                  <a:lnTo>
                    <a:pt x="8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67" name="Google Shape;567;p26"/>
            <p:cNvSpPr/>
            <p:nvPr/>
          </p:nvSpPr>
          <p:spPr>
            <a:xfrm>
              <a:off x="895084" y="2998555"/>
              <a:ext cx="32814" cy="36650"/>
            </a:xfrm>
            <a:custGeom>
              <a:avLst/>
              <a:gdLst/>
              <a:ahLst/>
              <a:cxnLst/>
              <a:rect l="l" t="t" r="r" b="b"/>
              <a:pathLst>
                <a:path w="1249" h="1395" extrusionOk="0">
                  <a:moveTo>
                    <a:pt x="833" y="0"/>
                  </a:moveTo>
                  <a:lnTo>
                    <a:pt x="125" y="708"/>
                  </a:lnTo>
                  <a:cubicBezTo>
                    <a:pt x="0" y="833"/>
                    <a:pt x="0" y="1041"/>
                    <a:pt x="125" y="1173"/>
                  </a:cubicBezTo>
                  <a:lnTo>
                    <a:pt x="347" y="1395"/>
                  </a:lnTo>
                  <a:cubicBezTo>
                    <a:pt x="361" y="1325"/>
                    <a:pt x="396" y="1270"/>
                    <a:pt x="444" y="1221"/>
                  </a:cubicBezTo>
                  <a:lnTo>
                    <a:pt x="1249" y="417"/>
                  </a:lnTo>
                  <a:lnTo>
                    <a:pt x="8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68" name="Google Shape;568;p26"/>
            <p:cNvSpPr/>
            <p:nvPr/>
          </p:nvSpPr>
          <p:spPr>
            <a:xfrm>
              <a:off x="903281" y="2964480"/>
              <a:ext cx="110266" cy="109504"/>
            </a:xfrm>
            <a:custGeom>
              <a:avLst/>
              <a:gdLst/>
              <a:ahLst/>
              <a:cxnLst/>
              <a:rect l="l" t="t" r="r" b="b"/>
              <a:pathLst>
                <a:path w="4197" h="4168" extrusionOk="0">
                  <a:moveTo>
                    <a:pt x="694" y="0"/>
                  </a:moveTo>
                  <a:lnTo>
                    <a:pt x="91" y="611"/>
                  </a:lnTo>
                  <a:cubicBezTo>
                    <a:pt x="0" y="694"/>
                    <a:pt x="0" y="833"/>
                    <a:pt x="91" y="916"/>
                  </a:cubicBezTo>
                  <a:lnTo>
                    <a:pt x="1436" y="2268"/>
                  </a:lnTo>
                  <a:lnTo>
                    <a:pt x="1936" y="2761"/>
                  </a:lnTo>
                  <a:lnTo>
                    <a:pt x="3267" y="4100"/>
                  </a:lnTo>
                  <a:cubicBezTo>
                    <a:pt x="3312" y="4145"/>
                    <a:pt x="3373" y="4167"/>
                    <a:pt x="3435" y="4167"/>
                  </a:cubicBezTo>
                  <a:cubicBezTo>
                    <a:pt x="3496" y="4167"/>
                    <a:pt x="3559" y="4145"/>
                    <a:pt x="3607" y="4100"/>
                  </a:cubicBezTo>
                  <a:lnTo>
                    <a:pt x="4197" y="3503"/>
                  </a:lnTo>
                  <a:lnTo>
                    <a:pt x="2699" y="2005"/>
                  </a:lnTo>
                  <a:lnTo>
                    <a:pt x="2199" y="1505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69" name="Google Shape;569;p26"/>
            <p:cNvSpPr/>
            <p:nvPr/>
          </p:nvSpPr>
          <p:spPr>
            <a:xfrm>
              <a:off x="903281" y="2964480"/>
              <a:ext cx="29557" cy="31185"/>
            </a:xfrm>
            <a:custGeom>
              <a:avLst/>
              <a:gdLst/>
              <a:ahLst/>
              <a:cxnLst/>
              <a:rect l="l" t="t" r="r" b="b"/>
              <a:pathLst>
                <a:path w="1125" h="1187" extrusionOk="0">
                  <a:moveTo>
                    <a:pt x="701" y="0"/>
                  </a:moveTo>
                  <a:lnTo>
                    <a:pt x="91" y="611"/>
                  </a:lnTo>
                  <a:cubicBezTo>
                    <a:pt x="0" y="694"/>
                    <a:pt x="0" y="833"/>
                    <a:pt x="91" y="923"/>
                  </a:cubicBezTo>
                  <a:lnTo>
                    <a:pt x="361" y="1186"/>
                  </a:lnTo>
                  <a:lnTo>
                    <a:pt x="1124" y="423"/>
                  </a:lnTo>
                  <a:lnTo>
                    <a:pt x="7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70" name="Google Shape;570;p26"/>
            <p:cNvSpPr/>
            <p:nvPr/>
          </p:nvSpPr>
          <p:spPr>
            <a:xfrm>
              <a:off x="854992" y="3038831"/>
              <a:ext cx="34154" cy="31185"/>
            </a:xfrm>
            <a:custGeom>
              <a:avLst/>
              <a:gdLst/>
              <a:ahLst/>
              <a:cxnLst/>
              <a:rect l="l" t="t" r="r" b="b"/>
              <a:pathLst>
                <a:path w="1300" h="1187" extrusionOk="0">
                  <a:moveTo>
                    <a:pt x="986" y="1"/>
                  </a:moveTo>
                  <a:cubicBezTo>
                    <a:pt x="935" y="1"/>
                    <a:pt x="881" y="21"/>
                    <a:pt x="833" y="70"/>
                  </a:cubicBezTo>
                  <a:lnTo>
                    <a:pt x="84" y="812"/>
                  </a:lnTo>
                  <a:cubicBezTo>
                    <a:pt x="0" y="895"/>
                    <a:pt x="0" y="1041"/>
                    <a:pt x="84" y="1124"/>
                  </a:cubicBezTo>
                  <a:cubicBezTo>
                    <a:pt x="129" y="1166"/>
                    <a:pt x="186" y="1186"/>
                    <a:pt x="242" y="1186"/>
                  </a:cubicBezTo>
                  <a:cubicBezTo>
                    <a:pt x="299" y="1186"/>
                    <a:pt x="354" y="1166"/>
                    <a:pt x="396" y="1124"/>
                  </a:cubicBezTo>
                  <a:lnTo>
                    <a:pt x="1145" y="375"/>
                  </a:lnTo>
                  <a:cubicBezTo>
                    <a:pt x="1299" y="221"/>
                    <a:pt x="1155" y="1"/>
                    <a:pt x="9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71" name="Google Shape;571;p26"/>
            <p:cNvSpPr/>
            <p:nvPr/>
          </p:nvSpPr>
          <p:spPr>
            <a:xfrm>
              <a:off x="873934" y="3057800"/>
              <a:ext cx="34286" cy="31343"/>
            </a:xfrm>
            <a:custGeom>
              <a:avLst/>
              <a:gdLst/>
              <a:ahLst/>
              <a:cxnLst/>
              <a:rect l="l" t="t" r="r" b="b"/>
              <a:pathLst>
                <a:path w="1305" h="1193" extrusionOk="0">
                  <a:moveTo>
                    <a:pt x="987" y="0"/>
                  </a:moveTo>
                  <a:cubicBezTo>
                    <a:pt x="935" y="0"/>
                    <a:pt x="881" y="21"/>
                    <a:pt x="833" y="69"/>
                  </a:cubicBezTo>
                  <a:lnTo>
                    <a:pt x="91" y="818"/>
                  </a:lnTo>
                  <a:cubicBezTo>
                    <a:pt x="1" y="901"/>
                    <a:pt x="1" y="1040"/>
                    <a:pt x="91" y="1130"/>
                  </a:cubicBezTo>
                  <a:cubicBezTo>
                    <a:pt x="132" y="1172"/>
                    <a:pt x="188" y="1193"/>
                    <a:pt x="244" y="1193"/>
                  </a:cubicBezTo>
                  <a:cubicBezTo>
                    <a:pt x="301" y="1193"/>
                    <a:pt x="358" y="1172"/>
                    <a:pt x="403" y="1130"/>
                  </a:cubicBezTo>
                  <a:lnTo>
                    <a:pt x="1145" y="381"/>
                  </a:lnTo>
                  <a:cubicBezTo>
                    <a:pt x="1305" y="221"/>
                    <a:pt x="1158" y="0"/>
                    <a:pt x="9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72" name="Google Shape;572;p26"/>
            <p:cNvSpPr/>
            <p:nvPr/>
          </p:nvSpPr>
          <p:spPr>
            <a:xfrm>
              <a:off x="912213" y="3095895"/>
              <a:ext cx="34102" cy="31343"/>
            </a:xfrm>
            <a:custGeom>
              <a:avLst/>
              <a:gdLst/>
              <a:ahLst/>
              <a:cxnLst/>
              <a:rect l="l" t="t" r="r" b="b"/>
              <a:pathLst>
                <a:path w="1298" h="1193" extrusionOk="0">
                  <a:moveTo>
                    <a:pt x="983" y="0"/>
                  </a:moveTo>
                  <a:cubicBezTo>
                    <a:pt x="932" y="0"/>
                    <a:pt x="879" y="20"/>
                    <a:pt x="833" y="69"/>
                  </a:cubicBezTo>
                  <a:lnTo>
                    <a:pt x="83" y="818"/>
                  </a:lnTo>
                  <a:cubicBezTo>
                    <a:pt x="0" y="901"/>
                    <a:pt x="0" y="1040"/>
                    <a:pt x="83" y="1130"/>
                  </a:cubicBezTo>
                  <a:cubicBezTo>
                    <a:pt x="125" y="1172"/>
                    <a:pt x="181" y="1192"/>
                    <a:pt x="237" y="1192"/>
                  </a:cubicBezTo>
                  <a:cubicBezTo>
                    <a:pt x="293" y="1192"/>
                    <a:pt x="351" y="1172"/>
                    <a:pt x="396" y="1130"/>
                  </a:cubicBezTo>
                  <a:lnTo>
                    <a:pt x="1138" y="381"/>
                  </a:lnTo>
                  <a:cubicBezTo>
                    <a:pt x="1297" y="221"/>
                    <a:pt x="1151" y="0"/>
                    <a:pt x="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73" name="Google Shape;573;p26"/>
            <p:cNvSpPr/>
            <p:nvPr/>
          </p:nvSpPr>
          <p:spPr>
            <a:xfrm>
              <a:off x="893061" y="3076926"/>
              <a:ext cx="34312" cy="31343"/>
            </a:xfrm>
            <a:custGeom>
              <a:avLst/>
              <a:gdLst/>
              <a:ahLst/>
              <a:cxnLst/>
              <a:rect l="l" t="t" r="r" b="b"/>
              <a:pathLst>
                <a:path w="1306" h="1193" extrusionOk="0">
                  <a:moveTo>
                    <a:pt x="987" y="1"/>
                  </a:moveTo>
                  <a:cubicBezTo>
                    <a:pt x="936" y="1"/>
                    <a:pt x="882" y="21"/>
                    <a:pt x="833" y="69"/>
                  </a:cubicBezTo>
                  <a:lnTo>
                    <a:pt x="91" y="818"/>
                  </a:lnTo>
                  <a:cubicBezTo>
                    <a:pt x="1" y="902"/>
                    <a:pt x="1" y="1040"/>
                    <a:pt x="91" y="1131"/>
                  </a:cubicBezTo>
                  <a:cubicBezTo>
                    <a:pt x="133" y="1172"/>
                    <a:pt x="188" y="1193"/>
                    <a:pt x="245" y="1193"/>
                  </a:cubicBezTo>
                  <a:cubicBezTo>
                    <a:pt x="301" y="1193"/>
                    <a:pt x="358" y="1172"/>
                    <a:pt x="403" y="1131"/>
                  </a:cubicBezTo>
                  <a:lnTo>
                    <a:pt x="1145" y="381"/>
                  </a:lnTo>
                  <a:cubicBezTo>
                    <a:pt x="1305" y="222"/>
                    <a:pt x="1158" y="1"/>
                    <a:pt x="9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74" name="Google Shape;574;p26"/>
            <p:cNvSpPr/>
            <p:nvPr/>
          </p:nvSpPr>
          <p:spPr>
            <a:xfrm>
              <a:off x="1141809" y="2763601"/>
              <a:ext cx="73668" cy="72801"/>
            </a:xfrm>
            <a:custGeom>
              <a:avLst/>
              <a:gdLst/>
              <a:ahLst/>
              <a:cxnLst/>
              <a:rect l="l" t="t" r="r" b="b"/>
              <a:pathLst>
                <a:path w="2804" h="2771" extrusionOk="0">
                  <a:moveTo>
                    <a:pt x="2567" y="0"/>
                  </a:moveTo>
                  <a:cubicBezTo>
                    <a:pt x="2547" y="0"/>
                    <a:pt x="2526" y="3"/>
                    <a:pt x="2505" y="10"/>
                  </a:cubicBezTo>
                  <a:lnTo>
                    <a:pt x="1" y="745"/>
                  </a:lnTo>
                  <a:lnTo>
                    <a:pt x="2033" y="2770"/>
                  </a:lnTo>
                  <a:lnTo>
                    <a:pt x="2761" y="266"/>
                  </a:lnTo>
                  <a:cubicBezTo>
                    <a:pt x="2804" y="128"/>
                    <a:pt x="2700" y="0"/>
                    <a:pt x="25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75" name="Google Shape;575;p26"/>
            <p:cNvSpPr/>
            <p:nvPr/>
          </p:nvSpPr>
          <p:spPr>
            <a:xfrm>
              <a:off x="1141809" y="2763601"/>
              <a:ext cx="73484" cy="31974"/>
            </a:xfrm>
            <a:custGeom>
              <a:avLst/>
              <a:gdLst/>
              <a:ahLst/>
              <a:cxnLst/>
              <a:rect l="l" t="t" r="r" b="b"/>
              <a:pathLst>
                <a:path w="2797" h="1217" extrusionOk="0">
                  <a:moveTo>
                    <a:pt x="2563" y="0"/>
                  </a:moveTo>
                  <a:cubicBezTo>
                    <a:pt x="2544" y="0"/>
                    <a:pt x="2524" y="3"/>
                    <a:pt x="2505" y="10"/>
                  </a:cubicBezTo>
                  <a:lnTo>
                    <a:pt x="1686" y="245"/>
                  </a:lnTo>
                  <a:lnTo>
                    <a:pt x="1" y="745"/>
                  </a:lnTo>
                  <a:lnTo>
                    <a:pt x="472" y="1217"/>
                  </a:lnTo>
                  <a:lnTo>
                    <a:pt x="2671" y="578"/>
                  </a:lnTo>
                  <a:lnTo>
                    <a:pt x="2754" y="266"/>
                  </a:lnTo>
                  <a:cubicBezTo>
                    <a:pt x="2797" y="133"/>
                    <a:pt x="2692" y="0"/>
                    <a:pt x="25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76" name="Google Shape;576;p26"/>
            <p:cNvSpPr/>
            <p:nvPr/>
          </p:nvSpPr>
          <p:spPr>
            <a:xfrm>
              <a:off x="919491" y="2924099"/>
              <a:ext cx="135435" cy="133780"/>
            </a:xfrm>
            <a:custGeom>
              <a:avLst/>
              <a:gdLst/>
              <a:ahLst/>
              <a:cxnLst/>
              <a:rect l="l" t="t" r="r" b="b"/>
              <a:pathLst>
                <a:path w="5155" h="5092" extrusionOk="0">
                  <a:moveTo>
                    <a:pt x="4759" y="1"/>
                  </a:moveTo>
                  <a:cubicBezTo>
                    <a:pt x="4676" y="1"/>
                    <a:pt x="4592" y="32"/>
                    <a:pt x="4530" y="95"/>
                  </a:cubicBezTo>
                  <a:lnTo>
                    <a:pt x="126" y="4499"/>
                  </a:lnTo>
                  <a:cubicBezTo>
                    <a:pt x="1" y="4624"/>
                    <a:pt x="1" y="4832"/>
                    <a:pt x="126" y="4957"/>
                  </a:cubicBezTo>
                  <a:lnTo>
                    <a:pt x="160" y="4999"/>
                  </a:lnTo>
                  <a:cubicBezTo>
                    <a:pt x="222" y="5060"/>
                    <a:pt x="304" y="5091"/>
                    <a:pt x="386" y="5091"/>
                  </a:cubicBezTo>
                  <a:cubicBezTo>
                    <a:pt x="470" y="5091"/>
                    <a:pt x="555" y="5058"/>
                    <a:pt x="618" y="4992"/>
                  </a:cubicBezTo>
                  <a:lnTo>
                    <a:pt x="5022" y="587"/>
                  </a:lnTo>
                  <a:cubicBezTo>
                    <a:pt x="5154" y="462"/>
                    <a:pt x="5154" y="254"/>
                    <a:pt x="5022" y="129"/>
                  </a:cubicBezTo>
                  <a:lnTo>
                    <a:pt x="4988" y="95"/>
                  </a:lnTo>
                  <a:cubicBezTo>
                    <a:pt x="4925" y="32"/>
                    <a:pt x="4842" y="1"/>
                    <a:pt x="4759" y="1"/>
                  </a:cubicBezTo>
                  <a:close/>
                </a:path>
              </a:pathLst>
            </a:custGeom>
            <a:solidFill>
              <a:srgbClr val="C0C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77" name="Google Shape;577;p26"/>
            <p:cNvSpPr/>
            <p:nvPr/>
          </p:nvSpPr>
          <p:spPr>
            <a:xfrm>
              <a:off x="919491" y="2924099"/>
              <a:ext cx="135435" cy="133780"/>
            </a:xfrm>
            <a:custGeom>
              <a:avLst/>
              <a:gdLst/>
              <a:ahLst/>
              <a:cxnLst/>
              <a:rect l="l" t="t" r="r" b="b"/>
              <a:pathLst>
                <a:path w="5155" h="5092" extrusionOk="0">
                  <a:moveTo>
                    <a:pt x="4759" y="1"/>
                  </a:moveTo>
                  <a:cubicBezTo>
                    <a:pt x="4676" y="1"/>
                    <a:pt x="4592" y="32"/>
                    <a:pt x="4530" y="95"/>
                  </a:cubicBezTo>
                  <a:lnTo>
                    <a:pt x="126" y="4499"/>
                  </a:lnTo>
                  <a:cubicBezTo>
                    <a:pt x="1" y="4624"/>
                    <a:pt x="1" y="4832"/>
                    <a:pt x="126" y="4957"/>
                  </a:cubicBezTo>
                  <a:lnTo>
                    <a:pt x="160" y="4999"/>
                  </a:lnTo>
                  <a:cubicBezTo>
                    <a:pt x="222" y="5060"/>
                    <a:pt x="304" y="5091"/>
                    <a:pt x="386" y="5091"/>
                  </a:cubicBezTo>
                  <a:cubicBezTo>
                    <a:pt x="470" y="5091"/>
                    <a:pt x="555" y="5058"/>
                    <a:pt x="618" y="4992"/>
                  </a:cubicBezTo>
                  <a:lnTo>
                    <a:pt x="5022" y="587"/>
                  </a:lnTo>
                  <a:cubicBezTo>
                    <a:pt x="5154" y="462"/>
                    <a:pt x="5154" y="254"/>
                    <a:pt x="5022" y="129"/>
                  </a:cubicBezTo>
                  <a:lnTo>
                    <a:pt x="4988" y="95"/>
                  </a:lnTo>
                  <a:cubicBezTo>
                    <a:pt x="4925" y="32"/>
                    <a:pt x="4842" y="1"/>
                    <a:pt x="47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78" name="Google Shape;578;p26"/>
            <p:cNvSpPr/>
            <p:nvPr/>
          </p:nvSpPr>
          <p:spPr>
            <a:xfrm>
              <a:off x="919491" y="2924152"/>
              <a:ext cx="133254" cy="133648"/>
            </a:xfrm>
            <a:custGeom>
              <a:avLst/>
              <a:gdLst/>
              <a:ahLst/>
              <a:cxnLst/>
              <a:rect l="l" t="t" r="r" b="b"/>
              <a:pathLst>
                <a:path w="5072" h="5087" extrusionOk="0">
                  <a:moveTo>
                    <a:pt x="4762" y="1"/>
                  </a:moveTo>
                  <a:cubicBezTo>
                    <a:pt x="4676" y="1"/>
                    <a:pt x="4589" y="34"/>
                    <a:pt x="4523" y="100"/>
                  </a:cubicBezTo>
                  <a:lnTo>
                    <a:pt x="132" y="4490"/>
                  </a:lnTo>
                  <a:cubicBezTo>
                    <a:pt x="1" y="4622"/>
                    <a:pt x="1" y="4837"/>
                    <a:pt x="132" y="4962"/>
                  </a:cubicBezTo>
                  <a:lnTo>
                    <a:pt x="153" y="4990"/>
                  </a:lnTo>
                  <a:cubicBezTo>
                    <a:pt x="216" y="5045"/>
                    <a:pt x="299" y="5080"/>
                    <a:pt x="382" y="5087"/>
                  </a:cubicBezTo>
                  <a:cubicBezTo>
                    <a:pt x="306" y="4955"/>
                    <a:pt x="327" y="4781"/>
                    <a:pt x="438" y="4671"/>
                  </a:cubicBezTo>
                  <a:lnTo>
                    <a:pt x="4828" y="280"/>
                  </a:lnTo>
                  <a:cubicBezTo>
                    <a:pt x="4891" y="217"/>
                    <a:pt x="4974" y="183"/>
                    <a:pt x="5071" y="183"/>
                  </a:cubicBezTo>
                  <a:cubicBezTo>
                    <a:pt x="5057" y="162"/>
                    <a:pt x="5036" y="141"/>
                    <a:pt x="5022" y="120"/>
                  </a:cubicBezTo>
                  <a:lnTo>
                    <a:pt x="5002" y="100"/>
                  </a:lnTo>
                  <a:cubicBezTo>
                    <a:pt x="4936" y="34"/>
                    <a:pt x="4849" y="1"/>
                    <a:pt x="4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</p:grpSp>
      <p:grpSp>
        <p:nvGrpSpPr>
          <p:cNvPr id="579" name="Google Shape;579;p26"/>
          <p:cNvGrpSpPr/>
          <p:nvPr/>
        </p:nvGrpSpPr>
        <p:grpSpPr>
          <a:xfrm>
            <a:off x="4568224" y="3082806"/>
            <a:ext cx="1783244" cy="795524"/>
            <a:chOff x="4568224" y="3082806"/>
            <a:chExt cx="1783244" cy="795524"/>
          </a:xfrm>
        </p:grpSpPr>
        <p:sp>
          <p:nvSpPr>
            <p:cNvPr id="580" name="Google Shape;580;p26"/>
            <p:cNvSpPr txBox="1"/>
            <p:nvPr/>
          </p:nvSpPr>
          <p:spPr>
            <a:xfrm>
              <a:off x="4568268" y="3377931"/>
              <a:ext cx="1783200" cy="5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DZ" sz="1600" dirty="0">
                  <a:solidFill>
                    <a:srgbClr val="614444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محتوى بسيط حسب العنوان</a:t>
              </a:r>
            </a:p>
          </p:txBody>
        </p:sp>
        <p:sp>
          <p:nvSpPr>
            <p:cNvPr id="581" name="Google Shape;581;p26"/>
            <p:cNvSpPr txBox="1"/>
            <p:nvPr/>
          </p:nvSpPr>
          <p:spPr>
            <a:xfrm>
              <a:off x="4568224" y="3082806"/>
              <a:ext cx="17832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العنصر</a:t>
              </a:r>
            </a:p>
          </p:txBody>
        </p:sp>
      </p:grpSp>
      <p:grpSp>
        <p:nvGrpSpPr>
          <p:cNvPr id="582" name="Google Shape;582;p26"/>
          <p:cNvGrpSpPr/>
          <p:nvPr/>
        </p:nvGrpSpPr>
        <p:grpSpPr>
          <a:xfrm flipH="1">
            <a:off x="3185301" y="1996557"/>
            <a:ext cx="575993" cy="512632"/>
            <a:chOff x="2302458" y="2474704"/>
            <a:chExt cx="354479" cy="312561"/>
          </a:xfrm>
        </p:grpSpPr>
        <p:sp>
          <p:nvSpPr>
            <p:cNvPr id="583" name="Google Shape;583;p26"/>
            <p:cNvSpPr/>
            <p:nvPr/>
          </p:nvSpPr>
          <p:spPr>
            <a:xfrm>
              <a:off x="2388732" y="2515756"/>
              <a:ext cx="238058" cy="136266"/>
            </a:xfrm>
            <a:custGeom>
              <a:avLst/>
              <a:gdLst/>
              <a:ahLst/>
              <a:cxnLst/>
              <a:rect l="l" t="t" r="r" b="b"/>
              <a:pathLst>
                <a:path w="9081" h="5198" extrusionOk="0">
                  <a:moveTo>
                    <a:pt x="3003" y="2159"/>
                  </a:moveTo>
                  <a:lnTo>
                    <a:pt x="3003" y="3371"/>
                  </a:lnTo>
                  <a:lnTo>
                    <a:pt x="1791" y="3371"/>
                  </a:lnTo>
                  <a:lnTo>
                    <a:pt x="1791" y="2159"/>
                  </a:lnTo>
                  <a:close/>
                  <a:moveTo>
                    <a:pt x="4620" y="2159"/>
                  </a:moveTo>
                  <a:lnTo>
                    <a:pt x="4620" y="3371"/>
                  </a:lnTo>
                  <a:lnTo>
                    <a:pt x="3393" y="3371"/>
                  </a:lnTo>
                  <a:lnTo>
                    <a:pt x="3393" y="2159"/>
                  </a:lnTo>
                  <a:close/>
                  <a:moveTo>
                    <a:pt x="6208" y="2159"/>
                  </a:moveTo>
                  <a:lnTo>
                    <a:pt x="6208" y="3371"/>
                  </a:lnTo>
                  <a:lnTo>
                    <a:pt x="4995" y="3371"/>
                  </a:lnTo>
                  <a:lnTo>
                    <a:pt x="4995" y="2159"/>
                  </a:lnTo>
                  <a:close/>
                  <a:moveTo>
                    <a:pt x="7810" y="2159"/>
                  </a:moveTo>
                  <a:lnTo>
                    <a:pt x="7810" y="3371"/>
                  </a:lnTo>
                  <a:lnTo>
                    <a:pt x="6598" y="3371"/>
                  </a:lnTo>
                  <a:lnTo>
                    <a:pt x="6598" y="2159"/>
                  </a:lnTo>
                  <a:close/>
                  <a:moveTo>
                    <a:pt x="1603" y="1"/>
                  </a:moveTo>
                  <a:cubicBezTo>
                    <a:pt x="1502" y="1"/>
                    <a:pt x="1401" y="66"/>
                    <a:pt x="1401" y="196"/>
                  </a:cubicBezTo>
                  <a:lnTo>
                    <a:pt x="1401" y="1769"/>
                  </a:lnTo>
                  <a:lnTo>
                    <a:pt x="261" y="1769"/>
                  </a:lnTo>
                  <a:cubicBezTo>
                    <a:pt x="1" y="1769"/>
                    <a:pt x="1" y="2159"/>
                    <a:pt x="261" y="2159"/>
                  </a:cubicBezTo>
                  <a:lnTo>
                    <a:pt x="1401" y="2159"/>
                  </a:lnTo>
                  <a:lnTo>
                    <a:pt x="1401" y="3371"/>
                  </a:lnTo>
                  <a:lnTo>
                    <a:pt x="766" y="3371"/>
                  </a:lnTo>
                  <a:cubicBezTo>
                    <a:pt x="492" y="3371"/>
                    <a:pt x="492" y="3761"/>
                    <a:pt x="766" y="3761"/>
                  </a:cubicBezTo>
                  <a:lnTo>
                    <a:pt x="1401" y="3761"/>
                  </a:lnTo>
                  <a:lnTo>
                    <a:pt x="1401" y="4902"/>
                  </a:lnTo>
                  <a:cubicBezTo>
                    <a:pt x="1401" y="5031"/>
                    <a:pt x="1498" y="5096"/>
                    <a:pt x="1598" y="5096"/>
                  </a:cubicBezTo>
                  <a:cubicBezTo>
                    <a:pt x="1697" y="5096"/>
                    <a:pt x="1798" y="5031"/>
                    <a:pt x="1805" y="4902"/>
                  </a:cubicBezTo>
                  <a:lnTo>
                    <a:pt x="1805" y="3761"/>
                  </a:lnTo>
                  <a:lnTo>
                    <a:pt x="3003" y="3761"/>
                  </a:lnTo>
                  <a:lnTo>
                    <a:pt x="3003" y="5003"/>
                  </a:lnTo>
                  <a:cubicBezTo>
                    <a:pt x="3003" y="5133"/>
                    <a:pt x="3104" y="5197"/>
                    <a:pt x="3205" y="5197"/>
                  </a:cubicBezTo>
                  <a:cubicBezTo>
                    <a:pt x="3306" y="5197"/>
                    <a:pt x="3407" y="5133"/>
                    <a:pt x="3407" y="5003"/>
                  </a:cubicBezTo>
                  <a:lnTo>
                    <a:pt x="3407" y="3761"/>
                  </a:lnTo>
                  <a:lnTo>
                    <a:pt x="4620" y="3761"/>
                  </a:lnTo>
                  <a:lnTo>
                    <a:pt x="4620" y="5003"/>
                  </a:lnTo>
                  <a:cubicBezTo>
                    <a:pt x="4620" y="5133"/>
                    <a:pt x="4717" y="5197"/>
                    <a:pt x="4815" y="5197"/>
                  </a:cubicBezTo>
                  <a:cubicBezTo>
                    <a:pt x="4912" y="5197"/>
                    <a:pt x="5010" y="5133"/>
                    <a:pt x="5010" y="5003"/>
                  </a:cubicBezTo>
                  <a:lnTo>
                    <a:pt x="5010" y="3761"/>
                  </a:lnTo>
                  <a:lnTo>
                    <a:pt x="6222" y="3761"/>
                  </a:lnTo>
                  <a:lnTo>
                    <a:pt x="6222" y="5003"/>
                  </a:lnTo>
                  <a:cubicBezTo>
                    <a:pt x="6222" y="5133"/>
                    <a:pt x="6320" y="5197"/>
                    <a:pt x="6417" y="5197"/>
                  </a:cubicBezTo>
                  <a:cubicBezTo>
                    <a:pt x="6515" y="5197"/>
                    <a:pt x="6612" y="5133"/>
                    <a:pt x="6612" y="5003"/>
                  </a:cubicBezTo>
                  <a:lnTo>
                    <a:pt x="6612" y="3761"/>
                  </a:lnTo>
                  <a:lnTo>
                    <a:pt x="7825" y="3761"/>
                  </a:lnTo>
                  <a:lnTo>
                    <a:pt x="7825" y="5003"/>
                  </a:lnTo>
                  <a:cubicBezTo>
                    <a:pt x="7825" y="5133"/>
                    <a:pt x="7922" y="5197"/>
                    <a:pt x="8020" y="5197"/>
                  </a:cubicBezTo>
                  <a:cubicBezTo>
                    <a:pt x="8117" y="5197"/>
                    <a:pt x="8214" y="5133"/>
                    <a:pt x="8214" y="5003"/>
                  </a:cubicBezTo>
                  <a:lnTo>
                    <a:pt x="8214" y="3761"/>
                  </a:lnTo>
                  <a:lnTo>
                    <a:pt x="8388" y="3761"/>
                  </a:lnTo>
                  <a:cubicBezTo>
                    <a:pt x="8648" y="3761"/>
                    <a:pt x="8648" y="3371"/>
                    <a:pt x="8388" y="3371"/>
                  </a:cubicBezTo>
                  <a:lnTo>
                    <a:pt x="8214" y="3371"/>
                  </a:lnTo>
                  <a:lnTo>
                    <a:pt x="8214" y="2159"/>
                  </a:lnTo>
                  <a:lnTo>
                    <a:pt x="8821" y="2159"/>
                  </a:lnTo>
                  <a:cubicBezTo>
                    <a:pt x="9081" y="2159"/>
                    <a:pt x="9081" y="1769"/>
                    <a:pt x="8821" y="1769"/>
                  </a:cubicBezTo>
                  <a:lnTo>
                    <a:pt x="8200" y="1769"/>
                  </a:lnTo>
                  <a:lnTo>
                    <a:pt x="8200" y="196"/>
                  </a:lnTo>
                  <a:cubicBezTo>
                    <a:pt x="8200" y="66"/>
                    <a:pt x="8103" y="1"/>
                    <a:pt x="8005" y="1"/>
                  </a:cubicBezTo>
                  <a:cubicBezTo>
                    <a:pt x="7908" y="1"/>
                    <a:pt x="7810" y="66"/>
                    <a:pt x="7810" y="196"/>
                  </a:cubicBezTo>
                  <a:lnTo>
                    <a:pt x="7810" y="1769"/>
                  </a:lnTo>
                  <a:lnTo>
                    <a:pt x="6598" y="1769"/>
                  </a:lnTo>
                  <a:lnTo>
                    <a:pt x="6598" y="196"/>
                  </a:lnTo>
                  <a:cubicBezTo>
                    <a:pt x="6598" y="66"/>
                    <a:pt x="6500" y="1"/>
                    <a:pt x="6403" y="1"/>
                  </a:cubicBezTo>
                  <a:cubicBezTo>
                    <a:pt x="6305" y="1"/>
                    <a:pt x="6208" y="66"/>
                    <a:pt x="6208" y="196"/>
                  </a:cubicBezTo>
                  <a:lnTo>
                    <a:pt x="6208" y="1769"/>
                  </a:lnTo>
                  <a:lnTo>
                    <a:pt x="4995" y="1769"/>
                  </a:lnTo>
                  <a:lnTo>
                    <a:pt x="4995" y="196"/>
                  </a:lnTo>
                  <a:cubicBezTo>
                    <a:pt x="4995" y="66"/>
                    <a:pt x="4898" y="1"/>
                    <a:pt x="4800" y="1"/>
                  </a:cubicBezTo>
                  <a:cubicBezTo>
                    <a:pt x="4703" y="1"/>
                    <a:pt x="4606" y="66"/>
                    <a:pt x="4606" y="196"/>
                  </a:cubicBezTo>
                  <a:lnTo>
                    <a:pt x="4606" y="1769"/>
                  </a:lnTo>
                  <a:lnTo>
                    <a:pt x="3393" y="1769"/>
                  </a:lnTo>
                  <a:lnTo>
                    <a:pt x="3393" y="196"/>
                  </a:lnTo>
                  <a:cubicBezTo>
                    <a:pt x="3393" y="66"/>
                    <a:pt x="3296" y="1"/>
                    <a:pt x="3198" y="1"/>
                  </a:cubicBezTo>
                  <a:cubicBezTo>
                    <a:pt x="3101" y="1"/>
                    <a:pt x="3003" y="66"/>
                    <a:pt x="3003" y="196"/>
                  </a:cubicBezTo>
                  <a:lnTo>
                    <a:pt x="3003" y="1769"/>
                  </a:lnTo>
                  <a:lnTo>
                    <a:pt x="1805" y="1769"/>
                  </a:lnTo>
                  <a:lnTo>
                    <a:pt x="1805" y="196"/>
                  </a:lnTo>
                  <a:cubicBezTo>
                    <a:pt x="1805" y="66"/>
                    <a:pt x="1704" y="1"/>
                    <a:pt x="16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84" name="Google Shape;584;p26"/>
            <p:cNvSpPr/>
            <p:nvPr/>
          </p:nvSpPr>
          <p:spPr>
            <a:xfrm>
              <a:off x="2398195" y="2723327"/>
              <a:ext cx="74949" cy="63938"/>
            </a:xfrm>
            <a:custGeom>
              <a:avLst/>
              <a:gdLst/>
              <a:ahLst/>
              <a:cxnLst/>
              <a:rect l="l" t="t" r="r" b="b"/>
              <a:pathLst>
                <a:path w="2859" h="2439" extrusionOk="0">
                  <a:moveTo>
                    <a:pt x="1632" y="1"/>
                  </a:moveTo>
                  <a:cubicBezTo>
                    <a:pt x="549" y="1"/>
                    <a:pt x="1" y="1314"/>
                    <a:pt x="780" y="2079"/>
                  </a:cubicBezTo>
                  <a:cubicBezTo>
                    <a:pt x="1028" y="2327"/>
                    <a:pt x="1334" y="2439"/>
                    <a:pt x="1634" y="2439"/>
                  </a:cubicBezTo>
                  <a:cubicBezTo>
                    <a:pt x="2259" y="2439"/>
                    <a:pt x="2859" y="1954"/>
                    <a:pt x="2859" y="1213"/>
                  </a:cubicBezTo>
                  <a:cubicBezTo>
                    <a:pt x="2859" y="549"/>
                    <a:pt x="2310" y="1"/>
                    <a:pt x="16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85" name="Google Shape;585;p26"/>
            <p:cNvSpPr/>
            <p:nvPr/>
          </p:nvSpPr>
          <p:spPr>
            <a:xfrm>
              <a:off x="2421658" y="2740733"/>
              <a:ext cx="34079" cy="29230"/>
            </a:xfrm>
            <a:custGeom>
              <a:avLst/>
              <a:gdLst/>
              <a:ahLst/>
              <a:cxnLst/>
              <a:rect l="l" t="t" r="r" b="b"/>
              <a:pathLst>
                <a:path w="1300" h="1115" extrusionOk="0">
                  <a:moveTo>
                    <a:pt x="737" y="1"/>
                  </a:moveTo>
                  <a:cubicBezTo>
                    <a:pt x="246" y="1"/>
                    <a:pt x="1" y="592"/>
                    <a:pt x="347" y="953"/>
                  </a:cubicBezTo>
                  <a:cubicBezTo>
                    <a:pt x="458" y="1065"/>
                    <a:pt x="597" y="1115"/>
                    <a:pt x="733" y="1115"/>
                  </a:cubicBezTo>
                  <a:cubicBezTo>
                    <a:pt x="1021" y="1115"/>
                    <a:pt x="1300" y="892"/>
                    <a:pt x="1300" y="549"/>
                  </a:cubicBezTo>
                  <a:cubicBezTo>
                    <a:pt x="1300" y="246"/>
                    <a:pt x="1040" y="1"/>
                    <a:pt x="7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86" name="Google Shape;586;p26"/>
            <p:cNvSpPr/>
            <p:nvPr/>
          </p:nvSpPr>
          <p:spPr>
            <a:xfrm>
              <a:off x="2525338" y="2723327"/>
              <a:ext cx="74975" cy="63938"/>
            </a:xfrm>
            <a:custGeom>
              <a:avLst/>
              <a:gdLst/>
              <a:ahLst/>
              <a:cxnLst/>
              <a:rect l="l" t="t" r="r" b="b"/>
              <a:pathLst>
                <a:path w="2860" h="2439" extrusionOk="0">
                  <a:moveTo>
                    <a:pt x="1632" y="1"/>
                  </a:moveTo>
                  <a:cubicBezTo>
                    <a:pt x="549" y="1"/>
                    <a:pt x="1" y="1314"/>
                    <a:pt x="766" y="2079"/>
                  </a:cubicBezTo>
                  <a:cubicBezTo>
                    <a:pt x="1014" y="2327"/>
                    <a:pt x="1321" y="2439"/>
                    <a:pt x="1623" y="2439"/>
                  </a:cubicBezTo>
                  <a:cubicBezTo>
                    <a:pt x="2253" y="2439"/>
                    <a:pt x="2859" y="1954"/>
                    <a:pt x="2859" y="1213"/>
                  </a:cubicBezTo>
                  <a:cubicBezTo>
                    <a:pt x="2859" y="549"/>
                    <a:pt x="2311" y="1"/>
                    <a:pt x="16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87" name="Google Shape;587;p26"/>
            <p:cNvSpPr/>
            <p:nvPr/>
          </p:nvSpPr>
          <p:spPr>
            <a:xfrm>
              <a:off x="2548800" y="2740733"/>
              <a:ext cx="33712" cy="29230"/>
            </a:xfrm>
            <a:custGeom>
              <a:avLst/>
              <a:gdLst/>
              <a:ahLst/>
              <a:cxnLst/>
              <a:rect l="l" t="t" r="r" b="b"/>
              <a:pathLst>
                <a:path w="1286" h="1115" extrusionOk="0">
                  <a:moveTo>
                    <a:pt x="737" y="1"/>
                  </a:moveTo>
                  <a:cubicBezTo>
                    <a:pt x="246" y="1"/>
                    <a:pt x="1" y="592"/>
                    <a:pt x="347" y="953"/>
                  </a:cubicBezTo>
                  <a:cubicBezTo>
                    <a:pt x="459" y="1065"/>
                    <a:pt x="596" y="1115"/>
                    <a:pt x="730" y="1115"/>
                  </a:cubicBezTo>
                  <a:cubicBezTo>
                    <a:pt x="1013" y="1115"/>
                    <a:pt x="1286" y="892"/>
                    <a:pt x="1286" y="549"/>
                  </a:cubicBezTo>
                  <a:cubicBezTo>
                    <a:pt x="1286" y="246"/>
                    <a:pt x="1040" y="1"/>
                    <a:pt x="7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88" name="Google Shape;588;p26"/>
            <p:cNvSpPr/>
            <p:nvPr/>
          </p:nvSpPr>
          <p:spPr>
            <a:xfrm>
              <a:off x="2375860" y="2498166"/>
              <a:ext cx="279662" cy="145729"/>
            </a:xfrm>
            <a:custGeom>
              <a:avLst/>
              <a:gdLst/>
              <a:ahLst/>
              <a:cxnLst/>
              <a:rect l="l" t="t" r="r" b="b"/>
              <a:pathLst>
                <a:path w="10668" h="5559" extrusionOk="0">
                  <a:moveTo>
                    <a:pt x="9537" y="0"/>
                  </a:moveTo>
                  <a:cubicBezTo>
                    <a:pt x="9529" y="0"/>
                    <a:pt x="9521" y="0"/>
                    <a:pt x="9514" y="0"/>
                  </a:cubicBezTo>
                  <a:lnTo>
                    <a:pt x="1" y="0"/>
                  </a:lnTo>
                  <a:lnTo>
                    <a:pt x="376" y="1054"/>
                  </a:lnTo>
                  <a:lnTo>
                    <a:pt x="9471" y="1054"/>
                  </a:lnTo>
                  <a:lnTo>
                    <a:pt x="8431" y="5558"/>
                  </a:lnTo>
                  <a:lnTo>
                    <a:pt x="9514" y="5558"/>
                  </a:lnTo>
                  <a:lnTo>
                    <a:pt x="10524" y="1256"/>
                  </a:lnTo>
                  <a:cubicBezTo>
                    <a:pt x="10667" y="614"/>
                    <a:pt x="10189" y="0"/>
                    <a:pt x="95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89" name="Google Shape;589;p26"/>
            <p:cNvSpPr/>
            <p:nvPr/>
          </p:nvSpPr>
          <p:spPr>
            <a:xfrm>
              <a:off x="2608230" y="2498166"/>
              <a:ext cx="47292" cy="146096"/>
            </a:xfrm>
            <a:custGeom>
              <a:avLst/>
              <a:gdLst/>
              <a:ahLst/>
              <a:cxnLst/>
              <a:rect l="l" t="t" r="r" b="b"/>
              <a:pathLst>
                <a:path w="1804" h="5573" extrusionOk="0">
                  <a:moveTo>
                    <a:pt x="23" y="0"/>
                  </a:moveTo>
                  <a:cubicBezTo>
                    <a:pt x="15" y="0"/>
                    <a:pt x="8" y="0"/>
                    <a:pt x="0" y="0"/>
                  </a:cubicBezTo>
                  <a:lnTo>
                    <a:pt x="46" y="0"/>
                  </a:lnTo>
                  <a:cubicBezTo>
                    <a:pt x="38" y="0"/>
                    <a:pt x="31" y="0"/>
                    <a:pt x="23" y="0"/>
                  </a:cubicBezTo>
                  <a:close/>
                  <a:moveTo>
                    <a:pt x="673" y="0"/>
                  </a:moveTo>
                  <a:cubicBezTo>
                    <a:pt x="665" y="0"/>
                    <a:pt x="657" y="0"/>
                    <a:pt x="650" y="0"/>
                  </a:cubicBezTo>
                  <a:lnTo>
                    <a:pt x="46" y="0"/>
                  </a:lnTo>
                  <a:cubicBezTo>
                    <a:pt x="686" y="14"/>
                    <a:pt x="1151" y="622"/>
                    <a:pt x="996" y="1256"/>
                  </a:cubicBezTo>
                  <a:lnTo>
                    <a:pt x="0" y="5573"/>
                  </a:lnTo>
                  <a:lnTo>
                    <a:pt x="664" y="5573"/>
                  </a:lnTo>
                  <a:lnTo>
                    <a:pt x="1660" y="1256"/>
                  </a:lnTo>
                  <a:cubicBezTo>
                    <a:pt x="1803" y="614"/>
                    <a:pt x="1325" y="0"/>
                    <a:pt x="673" y="0"/>
                  </a:cubicBezTo>
                  <a:close/>
                </a:path>
              </a:pathLst>
            </a:custGeom>
            <a:solidFill>
              <a:srgbClr val="61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90" name="Google Shape;590;p26"/>
            <p:cNvSpPr/>
            <p:nvPr/>
          </p:nvSpPr>
          <p:spPr>
            <a:xfrm>
              <a:off x="2302458" y="2474704"/>
              <a:ext cx="353850" cy="196796"/>
            </a:xfrm>
            <a:custGeom>
              <a:avLst/>
              <a:gdLst/>
              <a:ahLst/>
              <a:cxnLst/>
              <a:rect l="l" t="t" r="r" b="b"/>
              <a:pathLst>
                <a:path w="13498" h="7507" extrusionOk="0">
                  <a:moveTo>
                    <a:pt x="708" y="1"/>
                  </a:moveTo>
                  <a:cubicBezTo>
                    <a:pt x="0" y="1"/>
                    <a:pt x="0" y="1054"/>
                    <a:pt x="708" y="1054"/>
                  </a:cubicBezTo>
                  <a:lnTo>
                    <a:pt x="1660" y="1054"/>
                  </a:lnTo>
                  <a:cubicBezTo>
                    <a:pt x="1704" y="1054"/>
                    <a:pt x="1747" y="1083"/>
                    <a:pt x="1762" y="1126"/>
                  </a:cubicBezTo>
                  <a:lnTo>
                    <a:pt x="3566" y="6193"/>
                  </a:lnTo>
                  <a:cubicBezTo>
                    <a:pt x="3898" y="6987"/>
                    <a:pt x="4678" y="7507"/>
                    <a:pt x="5544" y="7507"/>
                  </a:cubicBezTo>
                  <a:lnTo>
                    <a:pt x="12790" y="7507"/>
                  </a:lnTo>
                  <a:cubicBezTo>
                    <a:pt x="13498" y="7507"/>
                    <a:pt x="13498" y="6453"/>
                    <a:pt x="12790" y="6453"/>
                  </a:cubicBezTo>
                  <a:lnTo>
                    <a:pt x="12790" y="6468"/>
                  </a:lnTo>
                  <a:lnTo>
                    <a:pt x="5544" y="6468"/>
                  </a:lnTo>
                  <a:cubicBezTo>
                    <a:pt x="5111" y="6468"/>
                    <a:pt x="4706" y="6193"/>
                    <a:pt x="4533" y="5789"/>
                  </a:cubicBezTo>
                  <a:lnTo>
                    <a:pt x="2743" y="722"/>
                  </a:lnTo>
                  <a:cubicBezTo>
                    <a:pt x="2555" y="289"/>
                    <a:pt x="2137" y="1"/>
                    <a:pt x="16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91" name="Google Shape;591;p26"/>
            <p:cNvSpPr/>
            <p:nvPr/>
          </p:nvSpPr>
          <p:spPr>
            <a:xfrm>
              <a:off x="2402363" y="2644236"/>
              <a:ext cx="254574" cy="27657"/>
            </a:xfrm>
            <a:custGeom>
              <a:avLst/>
              <a:gdLst/>
              <a:ahLst/>
              <a:cxnLst/>
              <a:rect l="l" t="t" r="r" b="b"/>
              <a:pathLst>
                <a:path w="9711" h="1055" extrusionOk="0">
                  <a:moveTo>
                    <a:pt x="9037" y="1"/>
                  </a:moveTo>
                  <a:cubicBezTo>
                    <a:pt x="9037" y="15"/>
                    <a:pt x="9037" y="29"/>
                    <a:pt x="9037" y="44"/>
                  </a:cubicBezTo>
                  <a:cubicBezTo>
                    <a:pt x="9037" y="333"/>
                    <a:pt x="8792" y="578"/>
                    <a:pt x="8503" y="578"/>
                  </a:cubicBezTo>
                  <a:lnTo>
                    <a:pt x="1256" y="578"/>
                  </a:lnTo>
                  <a:cubicBezTo>
                    <a:pt x="809" y="578"/>
                    <a:pt x="361" y="434"/>
                    <a:pt x="0" y="159"/>
                  </a:cubicBezTo>
                  <a:lnTo>
                    <a:pt x="0" y="159"/>
                  </a:lnTo>
                  <a:cubicBezTo>
                    <a:pt x="405" y="722"/>
                    <a:pt x="1054" y="1054"/>
                    <a:pt x="1747" y="1054"/>
                  </a:cubicBezTo>
                  <a:lnTo>
                    <a:pt x="8979" y="1054"/>
                  </a:lnTo>
                  <a:cubicBezTo>
                    <a:pt x="8984" y="1054"/>
                    <a:pt x="8989" y="1054"/>
                    <a:pt x="8994" y="1054"/>
                  </a:cubicBezTo>
                  <a:cubicBezTo>
                    <a:pt x="9673" y="1054"/>
                    <a:pt x="9711" y="44"/>
                    <a:pt x="9037" y="1"/>
                  </a:cubicBezTo>
                  <a:close/>
                </a:path>
              </a:pathLst>
            </a:custGeom>
            <a:solidFill>
              <a:srgbClr val="61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92" name="Google Shape;592;p26"/>
            <p:cNvSpPr/>
            <p:nvPr/>
          </p:nvSpPr>
          <p:spPr>
            <a:xfrm>
              <a:off x="2375126" y="2653306"/>
              <a:ext cx="243721" cy="76862"/>
            </a:xfrm>
            <a:custGeom>
              <a:avLst/>
              <a:gdLst/>
              <a:ahLst/>
              <a:cxnLst/>
              <a:rect l="l" t="t" r="r" b="b"/>
              <a:pathLst>
                <a:path w="9297" h="2932" extrusionOk="0">
                  <a:moveTo>
                    <a:pt x="1169" y="1"/>
                  </a:moveTo>
                  <a:lnTo>
                    <a:pt x="621" y="766"/>
                  </a:lnTo>
                  <a:cubicBezTo>
                    <a:pt x="0" y="1676"/>
                    <a:pt x="650" y="2931"/>
                    <a:pt x="1761" y="2931"/>
                  </a:cubicBezTo>
                  <a:lnTo>
                    <a:pt x="8604" y="2931"/>
                  </a:lnTo>
                  <a:cubicBezTo>
                    <a:pt x="9296" y="2931"/>
                    <a:pt x="9296" y="1878"/>
                    <a:pt x="8604" y="1878"/>
                  </a:cubicBezTo>
                  <a:lnTo>
                    <a:pt x="1776" y="1878"/>
                  </a:lnTo>
                  <a:cubicBezTo>
                    <a:pt x="1516" y="1878"/>
                    <a:pt x="1357" y="1589"/>
                    <a:pt x="1501" y="1372"/>
                  </a:cubicBezTo>
                  <a:lnTo>
                    <a:pt x="2050" y="578"/>
                  </a:lnTo>
                  <a:cubicBezTo>
                    <a:pt x="1703" y="463"/>
                    <a:pt x="1400" y="261"/>
                    <a:pt x="1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93" name="Google Shape;593;p26"/>
            <p:cNvSpPr/>
            <p:nvPr/>
          </p:nvSpPr>
          <p:spPr>
            <a:xfrm>
              <a:off x="2382676" y="2688880"/>
              <a:ext cx="232003" cy="41289"/>
            </a:xfrm>
            <a:custGeom>
              <a:avLst/>
              <a:gdLst/>
              <a:ahLst/>
              <a:cxnLst/>
              <a:rect l="l" t="t" r="r" b="b"/>
              <a:pathLst>
                <a:path w="8850" h="1575" extrusionOk="0">
                  <a:moveTo>
                    <a:pt x="116" y="1"/>
                  </a:moveTo>
                  <a:lnTo>
                    <a:pt x="116" y="1"/>
                  </a:lnTo>
                  <a:cubicBezTo>
                    <a:pt x="1" y="795"/>
                    <a:pt x="593" y="1517"/>
                    <a:pt x="1401" y="1574"/>
                  </a:cubicBezTo>
                  <a:lnTo>
                    <a:pt x="7911" y="1574"/>
                  </a:lnTo>
                  <a:cubicBezTo>
                    <a:pt x="8099" y="1574"/>
                    <a:pt x="8301" y="1560"/>
                    <a:pt x="8489" y="1546"/>
                  </a:cubicBezTo>
                  <a:cubicBezTo>
                    <a:pt x="8518" y="1531"/>
                    <a:pt x="8547" y="1517"/>
                    <a:pt x="8561" y="1502"/>
                  </a:cubicBezTo>
                  <a:lnTo>
                    <a:pt x="8575" y="1502"/>
                  </a:lnTo>
                  <a:lnTo>
                    <a:pt x="8633" y="1473"/>
                  </a:lnTo>
                  <a:lnTo>
                    <a:pt x="8662" y="1444"/>
                  </a:lnTo>
                  <a:lnTo>
                    <a:pt x="8691" y="1416"/>
                  </a:lnTo>
                  <a:lnTo>
                    <a:pt x="8705" y="1401"/>
                  </a:lnTo>
                  <a:lnTo>
                    <a:pt x="8720" y="1387"/>
                  </a:lnTo>
                  <a:lnTo>
                    <a:pt x="8734" y="1372"/>
                  </a:lnTo>
                  <a:lnTo>
                    <a:pt x="8749" y="1343"/>
                  </a:lnTo>
                  <a:lnTo>
                    <a:pt x="8763" y="1315"/>
                  </a:lnTo>
                  <a:lnTo>
                    <a:pt x="8777" y="1300"/>
                  </a:lnTo>
                  <a:lnTo>
                    <a:pt x="8792" y="1271"/>
                  </a:lnTo>
                  <a:lnTo>
                    <a:pt x="8792" y="1257"/>
                  </a:lnTo>
                  <a:lnTo>
                    <a:pt x="8806" y="1228"/>
                  </a:lnTo>
                  <a:lnTo>
                    <a:pt x="8806" y="1213"/>
                  </a:lnTo>
                  <a:lnTo>
                    <a:pt x="8806" y="1170"/>
                  </a:lnTo>
                  <a:lnTo>
                    <a:pt x="8806" y="1112"/>
                  </a:lnTo>
                  <a:lnTo>
                    <a:pt x="8806" y="1055"/>
                  </a:lnTo>
                  <a:cubicBezTo>
                    <a:pt x="8821" y="1040"/>
                    <a:pt x="8835" y="1011"/>
                    <a:pt x="8850" y="997"/>
                  </a:cubicBezTo>
                  <a:lnTo>
                    <a:pt x="8850" y="954"/>
                  </a:lnTo>
                  <a:cubicBezTo>
                    <a:pt x="8835" y="910"/>
                    <a:pt x="8821" y="867"/>
                    <a:pt x="8821" y="838"/>
                  </a:cubicBezTo>
                  <a:cubicBezTo>
                    <a:pt x="8705" y="997"/>
                    <a:pt x="8518" y="1098"/>
                    <a:pt x="8330" y="1112"/>
                  </a:cubicBezTo>
                  <a:lnTo>
                    <a:pt x="1488" y="1112"/>
                  </a:lnTo>
                  <a:cubicBezTo>
                    <a:pt x="824" y="1098"/>
                    <a:pt x="261" y="636"/>
                    <a:pt x="116" y="1"/>
                  </a:cubicBezTo>
                  <a:close/>
                </a:path>
              </a:pathLst>
            </a:custGeom>
            <a:solidFill>
              <a:srgbClr val="61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594" name="Google Shape;594;p26"/>
            <p:cNvSpPr/>
            <p:nvPr/>
          </p:nvSpPr>
          <p:spPr>
            <a:xfrm>
              <a:off x="2396675" y="2652939"/>
              <a:ext cx="32192" cy="27657"/>
            </a:xfrm>
            <a:custGeom>
              <a:avLst/>
              <a:gdLst/>
              <a:ahLst/>
              <a:cxnLst/>
              <a:rect l="l" t="t" r="r" b="b"/>
              <a:pathLst>
                <a:path w="1228" h="1055" extrusionOk="0">
                  <a:moveTo>
                    <a:pt x="347" y="1"/>
                  </a:moveTo>
                  <a:lnTo>
                    <a:pt x="1" y="506"/>
                  </a:lnTo>
                  <a:cubicBezTo>
                    <a:pt x="261" y="766"/>
                    <a:pt x="564" y="953"/>
                    <a:pt x="910" y="1054"/>
                  </a:cubicBezTo>
                  <a:lnTo>
                    <a:pt x="1228" y="592"/>
                  </a:lnTo>
                  <a:cubicBezTo>
                    <a:pt x="896" y="477"/>
                    <a:pt x="593" y="275"/>
                    <a:pt x="347" y="1"/>
                  </a:cubicBezTo>
                  <a:close/>
                </a:path>
              </a:pathLst>
            </a:custGeom>
            <a:solidFill>
              <a:srgbClr val="61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</p:grpSp>
      <p:cxnSp>
        <p:nvCxnSpPr>
          <p:cNvPr id="595" name="Google Shape;595;p26"/>
          <p:cNvCxnSpPr/>
          <p:nvPr/>
        </p:nvCxnSpPr>
        <p:spPr>
          <a:xfrm>
            <a:off x="713229" y="2870072"/>
            <a:ext cx="1926000" cy="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6" name="Google Shape;596;p26"/>
          <p:cNvCxnSpPr/>
          <p:nvPr/>
        </p:nvCxnSpPr>
        <p:spPr>
          <a:xfrm>
            <a:off x="4571624" y="2870075"/>
            <a:ext cx="1925700" cy="0"/>
          </a:xfrm>
          <a:prstGeom prst="straightConnector1">
            <a:avLst/>
          </a:prstGeom>
          <a:noFill/>
          <a:ln w="76200" cap="flat" cmpd="sng">
            <a:solidFill>
              <a:srgbClr val="E4BB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7" name="Google Shape;597;p26"/>
          <p:cNvCxnSpPr/>
          <p:nvPr/>
        </p:nvCxnSpPr>
        <p:spPr>
          <a:xfrm>
            <a:off x="2637626" y="2870072"/>
            <a:ext cx="1935600" cy="0"/>
          </a:xfrm>
          <a:prstGeom prst="straightConnector1">
            <a:avLst/>
          </a:prstGeom>
          <a:noFill/>
          <a:ln w="76200" cap="flat" cmpd="sng">
            <a:solidFill>
              <a:srgbClr val="61444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8" name="Google Shape;598;p26"/>
          <p:cNvCxnSpPr/>
          <p:nvPr/>
        </p:nvCxnSpPr>
        <p:spPr>
          <a:xfrm>
            <a:off x="6495721" y="2870072"/>
            <a:ext cx="19260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27" title="Gráfico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16253" r="16247"/>
          <a:stretch/>
        </p:blipFill>
        <p:spPr>
          <a:xfrm>
            <a:off x="860746" y="1653426"/>
            <a:ext cx="2755308" cy="2524050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2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latin typeface="Al Tarikh" pitchFamily="2" charset="-78"/>
                <a:cs typeface="Al Tarikh" pitchFamily="2" charset="-78"/>
              </a:rPr>
              <a:t>أكتب هنا عنوان لهذا المحتوى</a:t>
            </a:r>
            <a:endParaRPr sz="3600" dirty="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605" name="Google Shape;605;p27"/>
          <p:cNvSpPr txBox="1"/>
          <p:nvPr/>
        </p:nvSpPr>
        <p:spPr>
          <a:xfrm>
            <a:off x="711900" y="4398275"/>
            <a:ext cx="74514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ar-SA" dirty="0">
                <a:solidFill>
                  <a:schemeClr val="dk1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rPr>
              <a:t>أكتب هنا شرح لهذه الشريحة باختصار هذا النص مجرد مثال فقط أكتب هنا شرح لهذه الشريحة باختصار هذا النص مجرد مثال فقط</a:t>
            </a:r>
            <a:endParaRPr lang="ar-SA" b="1" dirty="0">
              <a:solidFill>
                <a:schemeClr val="dk1"/>
              </a:solidFill>
              <a:latin typeface="Al Tarikh" pitchFamily="2" charset="-78"/>
              <a:ea typeface="Catamaran"/>
              <a:cs typeface="Al Tarikh" pitchFamily="2" charset="-78"/>
              <a:sym typeface="Catamaran"/>
            </a:endParaRPr>
          </a:p>
        </p:txBody>
      </p:sp>
      <p:cxnSp>
        <p:nvCxnSpPr>
          <p:cNvPr id="606" name="Google Shape;606;p27"/>
          <p:cNvCxnSpPr>
            <a:stCxn id="607" idx="1"/>
          </p:cNvCxnSpPr>
          <p:nvPr/>
        </p:nvCxnSpPr>
        <p:spPr>
          <a:xfrm flipH="1">
            <a:off x="2614275" y="2909050"/>
            <a:ext cx="1452000" cy="882000"/>
          </a:xfrm>
          <a:prstGeom prst="bentConnector3">
            <a:avLst>
              <a:gd name="adj1" fmla="val 20029"/>
            </a:avLst>
          </a:prstGeom>
          <a:noFill/>
          <a:ln w="19050" cap="rnd" cmpd="sng">
            <a:solidFill>
              <a:schemeClr val="lt2"/>
            </a:solidFill>
            <a:prstDash val="solid"/>
            <a:miter lim="8000"/>
            <a:headEnd type="none" w="med" len="med"/>
            <a:tailEnd type="oval" w="med" len="med"/>
          </a:ln>
        </p:spPr>
      </p:cxnSp>
      <p:cxnSp>
        <p:nvCxnSpPr>
          <p:cNvPr id="608" name="Google Shape;608;p27"/>
          <p:cNvCxnSpPr>
            <a:endCxn id="609" idx="2"/>
          </p:cNvCxnSpPr>
          <p:nvPr/>
        </p:nvCxnSpPr>
        <p:spPr>
          <a:xfrm>
            <a:off x="1442625" y="3495375"/>
            <a:ext cx="3186000" cy="614700"/>
          </a:xfrm>
          <a:prstGeom prst="bentConnector4">
            <a:avLst>
              <a:gd name="adj1" fmla="val 87"/>
              <a:gd name="adj2" fmla="val 138738"/>
            </a:avLst>
          </a:prstGeom>
          <a:noFill/>
          <a:ln w="19050" cap="rnd" cmpd="sng">
            <a:solidFill>
              <a:schemeClr val="lt2"/>
            </a:solidFill>
            <a:prstDash val="solid"/>
            <a:miter lim="8000"/>
            <a:headEnd type="oval" w="med" len="med"/>
            <a:tailEnd type="none" w="med" len="med"/>
          </a:ln>
        </p:spPr>
      </p:cxnSp>
      <p:cxnSp>
        <p:nvCxnSpPr>
          <p:cNvPr id="610" name="Google Shape;610;p27"/>
          <p:cNvCxnSpPr/>
          <p:nvPr/>
        </p:nvCxnSpPr>
        <p:spPr>
          <a:xfrm>
            <a:off x="5233925" y="1629450"/>
            <a:ext cx="0" cy="73020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611" name="Google Shape;611;p27"/>
          <p:cNvCxnSpPr/>
          <p:nvPr/>
        </p:nvCxnSpPr>
        <p:spPr>
          <a:xfrm>
            <a:off x="5233925" y="2543225"/>
            <a:ext cx="0" cy="73020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612" name="Google Shape;612;p27"/>
          <p:cNvCxnSpPr/>
          <p:nvPr/>
        </p:nvCxnSpPr>
        <p:spPr>
          <a:xfrm>
            <a:off x="5233925" y="3457000"/>
            <a:ext cx="0" cy="73020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613" name="Google Shape;613;p27"/>
          <p:cNvCxnSpPr>
            <a:stCxn id="614" idx="1"/>
          </p:cNvCxnSpPr>
          <p:nvPr/>
        </p:nvCxnSpPr>
        <p:spPr>
          <a:xfrm flipH="1">
            <a:off x="2704875" y="1996013"/>
            <a:ext cx="1361400" cy="185400"/>
          </a:xfrm>
          <a:prstGeom prst="bentConnector3">
            <a:avLst>
              <a:gd name="adj1" fmla="val 50000"/>
            </a:avLst>
          </a:prstGeom>
          <a:noFill/>
          <a:ln w="19050" cap="rnd" cmpd="sng">
            <a:solidFill>
              <a:schemeClr val="lt2"/>
            </a:solidFill>
            <a:prstDash val="solid"/>
            <a:miter lim="8000"/>
            <a:headEnd type="none" w="med" len="med"/>
            <a:tailEnd type="oval" w="med" len="med"/>
          </a:ln>
        </p:spPr>
      </p:cxnSp>
      <p:grpSp>
        <p:nvGrpSpPr>
          <p:cNvPr id="615" name="Google Shape;615;p27"/>
          <p:cNvGrpSpPr/>
          <p:nvPr/>
        </p:nvGrpSpPr>
        <p:grpSpPr>
          <a:xfrm>
            <a:off x="4066275" y="1642500"/>
            <a:ext cx="4364500" cy="704100"/>
            <a:chOff x="4066275" y="1642500"/>
            <a:chExt cx="4364500" cy="704100"/>
          </a:xfrm>
        </p:grpSpPr>
        <p:sp>
          <p:nvSpPr>
            <p:cNvPr id="614" name="Google Shape;614;p27"/>
            <p:cNvSpPr txBox="1"/>
            <p:nvPr/>
          </p:nvSpPr>
          <p:spPr>
            <a:xfrm>
              <a:off x="4066275" y="1708013"/>
              <a:ext cx="11247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>
                  <a:solidFill>
                    <a:schemeClr val="lt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33%</a:t>
              </a:r>
              <a:endParaRPr sz="3600">
                <a:solidFill>
                  <a:schemeClr val="lt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616" name="Google Shape;616;p27"/>
            <p:cNvSpPr txBox="1"/>
            <p:nvPr/>
          </p:nvSpPr>
          <p:spPr>
            <a:xfrm>
              <a:off x="5349175" y="1642500"/>
              <a:ext cx="3081600" cy="39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20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العنصر</a:t>
              </a:r>
              <a:endParaRPr sz="1800" b="1" dirty="0"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  <p:sp>
          <p:nvSpPr>
            <p:cNvPr id="617" name="Google Shape;617;p27"/>
            <p:cNvSpPr txBox="1"/>
            <p:nvPr/>
          </p:nvSpPr>
          <p:spPr>
            <a:xfrm>
              <a:off x="5349175" y="2035800"/>
              <a:ext cx="3081600" cy="31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محتوى بسيط حسب العنوان المكتوب اعلاه</a:t>
              </a:r>
              <a:endParaRPr sz="18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618" name="Google Shape;618;p27"/>
          <p:cNvGrpSpPr/>
          <p:nvPr/>
        </p:nvGrpSpPr>
        <p:grpSpPr>
          <a:xfrm>
            <a:off x="4066275" y="2563400"/>
            <a:ext cx="4364500" cy="704100"/>
            <a:chOff x="4066275" y="2563400"/>
            <a:chExt cx="4364500" cy="704100"/>
          </a:xfrm>
        </p:grpSpPr>
        <p:sp>
          <p:nvSpPr>
            <p:cNvPr id="607" name="Google Shape;607;p27"/>
            <p:cNvSpPr txBox="1"/>
            <p:nvPr/>
          </p:nvSpPr>
          <p:spPr>
            <a:xfrm>
              <a:off x="4066275" y="2621050"/>
              <a:ext cx="11247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>
                  <a:solidFill>
                    <a:schemeClr val="dk2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18%</a:t>
              </a:r>
              <a:endParaRPr sz="3600">
                <a:solidFill>
                  <a:schemeClr val="dk2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619" name="Google Shape;619;p27"/>
            <p:cNvSpPr txBox="1"/>
            <p:nvPr/>
          </p:nvSpPr>
          <p:spPr>
            <a:xfrm>
              <a:off x="5349175" y="2563400"/>
              <a:ext cx="3081600" cy="39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العنصر</a:t>
              </a:r>
              <a:endParaRPr lang="ar-SA" sz="1600" b="1" dirty="0"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  <p:sp>
          <p:nvSpPr>
            <p:cNvPr id="620" name="Google Shape;620;p27"/>
            <p:cNvSpPr txBox="1"/>
            <p:nvPr/>
          </p:nvSpPr>
          <p:spPr>
            <a:xfrm>
              <a:off x="5349175" y="2956700"/>
              <a:ext cx="3081600" cy="31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محتوى بسيط حسب العنوان المكتوب اعلاه</a:t>
              </a:r>
              <a:endParaRPr lang="ar-SA" sz="18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621" name="Google Shape;621;p27"/>
          <p:cNvGrpSpPr/>
          <p:nvPr/>
        </p:nvGrpSpPr>
        <p:grpSpPr>
          <a:xfrm>
            <a:off x="4066275" y="3480838"/>
            <a:ext cx="4364500" cy="704100"/>
            <a:chOff x="4066275" y="3480838"/>
            <a:chExt cx="4364500" cy="704100"/>
          </a:xfrm>
        </p:grpSpPr>
        <p:sp>
          <p:nvSpPr>
            <p:cNvPr id="609" name="Google Shape;609;p27"/>
            <p:cNvSpPr txBox="1"/>
            <p:nvPr/>
          </p:nvSpPr>
          <p:spPr>
            <a:xfrm>
              <a:off x="4066275" y="3534075"/>
              <a:ext cx="11247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49%</a:t>
              </a:r>
              <a:endParaRPr sz="360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622" name="Google Shape;622;p27"/>
            <p:cNvSpPr txBox="1"/>
            <p:nvPr/>
          </p:nvSpPr>
          <p:spPr>
            <a:xfrm>
              <a:off x="5349175" y="3480838"/>
              <a:ext cx="3081600" cy="39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العنصر</a:t>
              </a:r>
              <a:endParaRPr lang="ar-SA" sz="1600" b="1" dirty="0"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  <p:sp>
          <p:nvSpPr>
            <p:cNvPr id="623" name="Google Shape;623;p27"/>
            <p:cNvSpPr txBox="1"/>
            <p:nvPr/>
          </p:nvSpPr>
          <p:spPr>
            <a:xfrm>
              <a:off x="5349175" y="3874138"/>
              <a:ext cx="3081600" cy="31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محتوى بسيط حسب العنوان المكتوب اعلاه</a:t>
              </a:r>
              <a:endParaRPr lang="ar-SA" sz="18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dirty="0">
                <a:latin typeface="Al Tarikh" pitchFamily="2" charset="-78"/>
                <a:cs typeface="Al Tarikh" pitchFamily="2" charset="-78"/>
              </a:rPr>
              <a:t>أكتب هنا عنوان لهذا المحتوى</a:t>
            </a:r>
            <a:endParaRPr sz="3600" dirty="0">
              <a:latin typeface="Al Tarikh" pitchFamily="2" charset="-78"/>
              <a:cs typeface="Al Tarikh" pitchFamily="2" charset="-78"/>
            </a:endParaRPr>
          </a:p>
        </p:txBody>
      </p:sp>
      <p:grpSp>
        <p:nvGrpSpPr>
          <p:cNvPr id="629" name="Google Shape;629;p28"/>
          <p:cNvGrpSpPr/>
          <p:nvPr/>
        </p:nvGrpSpPr>
        <p:grpSpPr>
          <a:xfrm>
            <a:off x="986263" y="1907450"/>
            <a:ext cx="1527010" cy="1144125"/>
            <a:chOff x="986263" y="1907450"/>
            <a:chExt cx="1527010" cy="1144125"/>
          </a:xfrm>
        </p:grpSpPr>
        <p:sp>
          <p:nvSpPr>
            <p:cNvPr id="630" name="Google Shape;630;p28"/>
            <p:cNvSpPr txBox="1"/>
            <p:nvPr/>
          </p:nvSpPr>
          <p:spPr>
            <a:xfrm>
              <a:off x="986273" y="2286275"/>
              <a:ext cx="1527000" cy="76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محتوى بسيط حسب العنوان المكتوب اعلاه</a:t>
              </a:r>
              <a:endParaRPr lang="ar-SA" sz="18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631" name="Google Shape;631;p28"/>
            <p:cNvSpPr txBox="1"/>
            <p:nvPr/>
          </p:nvSpPr>
          <p:spPr>
            <a:xfrm>
              <a:off x="986263" y="1907450"/>
              <a:ext cx="1527000" cy="3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العنصر</a:t>
              </a:r>
              <a:endParaRPr lang="ar-SA" sz="1600" b="1" dirty="0"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</p:grpSp>
      <p:cxnSp>
        <p:nvCxnSpPr>
          <p:cNvPr id="632" name="Google Shape;632;p28"/>
          <p:cNvCxnSpPr/>
          <p:nvPr/>
        </p:nvCxnSpPr>
        <p:spPr>
          <a:xfrm>
            <a:off x="2665706" y="3354150"/>
            <a:ext cx="0" cy="92220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3" name="Google Shape;633;p28"/>
          <p:cNvCxnSpPr/>
          <p:nvPr/>
        </p:nvCxnSpPr>
        <p:spPr>
          <a:xfrm>
            <a:off x="2665613" y="1914075"/>
            <a:ext cx="0" cy="922200"/>
          </a:xfrm>
          <a:prstGeom prst="straightConnector1">
            <a:avLst/>
          </a:prstGeom>
          <a:noFill/>
          <a:ln w="76200" cap="flat" cmpd="sng">
            <a:solidFill>
              <a:srgbClr val="E4BB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4" name="Google Shape;634;p28"/>
          <p:cNvCxnSpPr/>
          <p:nvPr/>
        </p:nvCxnSpPr>
        <p:spPr>
          <a:xfrm>
            <a:off x="6482181" y="1914075"/>
            <a:ext cx="0" cy="922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35" name="Google Shape;635;p28"/>
          <p:cNvGrpSpPr/>
          <p:nvPr/>
        </p:nvGrpSpPr>
        <p:grpSpPr>
          <a:xfrm>
            <a:off x="6634575" y="1907450"/>
            <a:ext cx="1527005" cy="1146881"/>
            <a:chOff x="6634575" y="1907450"/>
            <a:chExt cx="1527005" cy="1146881"/>
          </a:xfrm>
        </p:grpSpPr>
        <p:sp>
          <p:nvSpPr>
            <p:cNvPr id="636" name="Google Shape;636;p28"/>
            <p:cNvSpPr txBox="1"/>
            <p:nvPr/>
          </p:nvSpPr>
          <p:spPr>
            <a:xfrm>
              <a:off x="6634575" y="2289031"/>
              <a:ext cx="1527000" cy="76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محتوى بسيط حسب العنوان المكتوب اعلاه</a:t>
              </a:r>
              <a:endParaRPr lang="ar-SA" sz="18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637" name="Google Shape;637;p28"/>
            <p:cNvSpPr txBox="1"/>
            <p:nvPr/>
          </p:nvSpPr>
          <p:spPr>
            <a:xfrm>
              <a:off x="6634580" y="1907450"/>
              <a:ext cx="1527000" cy="3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العنصر</a:t>
              </a:r>
              <a:endParaRPr lang="ar-SA" sz="1600" b="1" dirty="0"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</p:grpSp>
      <p:grpSp>
        <p:nvGrpSpPr>
          <p:cNvPr id="638" name="Google Shape;638;p28"/>
          <p:cNvGrpSpPr/>
          <p:nvPr/>
        </p:nvGrpSpPr>
        <p:grpSpPr>
          <a:xfrm>
            <a:off x="986278" y="3354150"/>
            <a:ext cx="1527058" cy="1145138"/>
            <a:chOff x="986278" y="3354150"/>
            <a:chExt cx="1527058" cy="1145138"/>
          </a:xfrm>
        </p:grpSpPr>
        <p:sp>
          <p:nvSpPr>
            <p:cNvPr id="639" name="Google Shape;639;p28"/>
            <p:cNvSpPr txBox="1"/>
            <p:nvPr/>
          </p:nvSpPr>
          <p:spPr>
            <a:xfrm>
              <a:off x="986337" y="3731288"/>
              <a:ext cx="1527000" cy="76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محتوى بسيط حسب العنوان المكتوب اعلاه</a:t>
              </a:r>
              <a:endParaRPr lang="ar-SA" sz="18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614444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614444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  <p:sp>
          <p:nvSpPr>
            <p:cNvPr id="640" name="Google Shape;640;p28"/>
            <p:cNvSpPr txBox="1"/>
            <p:nvPr/>
          </p:nvSpPr>
          <p:spPr>
            <a:xfrm>
              <a:off x="986278" y="3354150"/>
              <a:ext cx="1527000" cy="3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العنصر</a:t>
              </a:r>
              <a:endParaRPr lang="ar-SA" sz="1600" b="1" dirty="0"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</p:grpSp>
      <p:cxnSp>
        <p:nvCxnSpPr>
          <p:cNvPr id="641" name="Google Shape;641;p28"/>
          <p:cNvCxnSpPr/>
          <p:nvPr/>
        </p:nvCxnSpPr>
        <p:spPr>
          <a:xfrm>
            <a:off x="6482181" y="3354150"/>
            <a:ext cx="0" cy="9222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42" name="Google Shape;642;p28"/>
          <p:cNvGrpSpPr/>
          <p:nvPr/>
        </p:nvGrpSpPr>
        <p:grpSpPr>
          <a:xfrm>
            <a:off x="6634575" y="3354150"/>
            <a:ext cx="1527005" cy="1145138"/>
            <a:chOff x="6634575" y="3354150"/>
            <a:chExt cx="1527005" cy="1145138"/>
          </a:xfrm>
        </p:grpSpPr>
        <p:sp>
          <p:nvSpPr>
            <p:cNvPr id="643" name="Google Shape;643;p28"/>
            <p:cNvSpPr txBox="1"/>
            <p:nvPr/>
          </p:nvSpPr>
          <p:spPr>
            <a:xfrm>
              <a:off x="6634575" y="3731288"/>
              <a:ext cx="1527000" cy="76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محتوى بسيط حسب العنوان المكتوب اعلاه</a:t>
              </a:r>
              <a:endParaRPr lang="ar-SA" sz="18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644" name="Google Shape;644;p28"/>
            <p:cNvSpPr txBox="1"/>
            <p:nvPr/>
          </p:nvSpPr>
          <p:spPr>
            <a:xfrm>
              <a:off x="6634580" y="3354150"/>
              <a:ext cx="1527000" cy="38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العنصر</a:t>
              </a:r>
              <a:endParaRPr lang="ar-SA" sz="1600" b="1" dirty="0"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0725940-5D73-FE47-96BC-70F636B5B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106" y="1585736"/>
            <a:ext cx="2994048" cy="30683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29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latin typeface="Al Tarikh" pitchFamily="2" charset="-78"/>
                <a:cs typeface="Al Tarikh" pitchFamily="2" charset="-78"/>
              </a:rPr>
              <a:t>أكتب هنا عنوان لهذا المحتوى</a:t>
            </a:r>
            <a:endParaRPr sz="3600" dirty="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821" name="Google Shape;821;p29"/>
          <p:cNvSpPr/>
          <p:nvPr/>
        </p:nvSpPr>
        <p:spPr>
          <a:xfrm flipH="1">
            <a:off x="3150250" y="3087541"/>
            <a:ext cx="2843700" cy="725700"/>
          </a:xfrm>
          <a:prstGeom prst="trapezoid">
            <a:avLst>
              <a:gd name="adj" fmla="val 6748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822" name="Google Shape;822;p29"/>
          <p:cNvSpPr/>
          <p:nvPr/>
        </p:nvSpPr>
        <p:spPr>
          <a:xfrm flipH="1">
            <a:off x="4218625" y="1662925"/>
            <a:ext cx="721500" cy="554400"/>
          </a:xfrm>
          <a:prstGeom prst="trapezoid">
            <a:avLst>
              <a:gd name="adj" fmla="val 6638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823" name="Google Shape;823;p29"/>
          <p:cNvSpPr/>
          <p:nvPr/>
        </p:nvSpPr>
        <p:spPr>
          <a:xfrm flipH="1">
            <a:off x="3684338" y="2289583"/>
            <a:ext cx="1788600" cy="725700"/>
          </a:xfrm>
          <a:prstGeom prst="trapezoid">
            <a:avLst>
              <a:gd name="adj" fmla="val 6632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Al Tarikh" pitchFamily="2" charset="-78"/>
              <a:cs typeface="Al Tarikh" pitchFamily="2" charset="-78"/>
            </a:endParaRPr>
          </a:p>
        </p:txBody>
      </p:sp>
      <p:grpSp>
        <p:nvGrpSpPr>
          <p:cNvPr id="824" name="Google Shape;824;p29"/>
          <p:cNvGrpSpPr/>
          <p:nvPr/>
        </p:nvGrpSpPr>
        <p:grpSpPr>
          <a:xfrm>
            <a:off x="5929350" y="1838125"/>
            <a:ext cx="1792351" cy="1015211"/>
            <a:chOff x="5929350" y="1838125"/>
            <a:chExt cx="1792351" cy="1015211"/>
          </a:xfrm>
        </p:grpSpPr>
        <p:sp>
          <p:nvSpPr>
            <p:cNvPr id="825" name="Google Shape;825;p29"/>
            <p:cNvSpPr txBox="1"/>
            <p:nvPr/>
          </p:nvSpPr>
          <p:spPr>
            <a:xfrm>
              <a:off x="5933101" y="2368536"/>
              <a:ext cx="1788600" cy="4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محتوى بسيط حسب العنوان المكتوب اعلاه</a:t>
              </a:r>
              <a:endParaRPr lang="ar-SA" sz="18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826" name="Google Shape;826;p29"/>
            <p:cNvSpPr txBox="1"/>
            <p:nvPr/>
          </p:nvSpPr>
          <p:spPr>
            <a:xfrm>
              <a:off x="5929350" y="1838125"/>
              <a:ext cx="1277400" cy="53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20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فرعي</a:t>
              </a:r>
              <a:endParaRPr sz="20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827" name="Google Shape;827;p29"/>
          <p:cNvGrpSpPr/>
          <p:nvPr/>
        </p:nvGrpSpPr>
        <p:grpSpPr>
          <a:xfrm>
            <a:off x="6638425" y="3479525"/>
            <a:ext cx="1788600" cy="1015223"/>
            <a:chOff x="6638425" y="3479525"/>
            <a:chExt cx="1788600" cy="1015223"/>
          </a:xfrm>
        </p:grpSpPr>
        <p:sp>
          <p:nvSpPr>
            <p:cNvPr id="828" name="Google Shape;828;p29"/>
            <p:cNvSpPr txBox="1"/>
            <p:nvPr/>
          </p:nvSpPr>
          <p:spPr>
            <a:xfrm>
              <a:off x="6638425" y="4009948"/>
              <a:ext cx="1788600" cy="4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محتوى بسيط حسب العنوان المكتوب اعلاه</a:t>
              </a:r>
              <a:endParaRPr lang="ar-SA" sz="18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829" name="Google Shape;829;p29"/>
            <p:cNvSpPr txBox="1"/>
            <p:nvPr/>
          </p:nvSpPr>
          <p:spPr>
            <a:xfrm>
              <a:off x="6638425" y="3479525"/>
              <a:ext cx="1280100" cy="53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فرعي</a:t>
              </a:r>
            </a:p>
          </p:txBody>
        </p:sp>
      </p:grpSp>
      <p:grpSp>
        <p:nvGrpSpPr>
          <p:cNvPr id="830" name="Google Shape;830;p29"/>
          <p:cNvGrpSpPr/>
          <p:nvPr/>
        </p:nvGrpSpPr>
        <p:grpSpPr>
          <a:xfrm>
            <a:off x="908676" y="1835000"/>
            <a:ext cx="1808149" cy="1015223"/>
            <a:chOff x="908676" y="1835000"/>
            <a:chExt cx="1808149" cy="1015223"/>
          </a:xfrm>
        </p:grpSpPr>
        <p:sp>
          <p:nvSpPr>
            <p:cNvPr id="831" name="Google Shape;831;p29"/>
            <p:cNvSpPr txBox="1"/>
            <p:nvPr/>
          </p:nvSpPr>
          <p:spPr>
            <a:xfrm>
              <a:off x="908676" y="2365423"/>
              <a:ext cx="1788600" cy="4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محتوى بسيط حسب العنوان المكتوب اعلاه</a:t>
              </a:r>
              <a:endParaRPr lang="ar-SA" sz="18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832" name="Google Shape;832;p29"/>
            <p:cNvSpPr txBox="1"/>
            <p:nvPr/>
          </p:nvSpPr>
          <p:spPr>
            <a:xfrm>
              <a:off x="1436725" y="1835000"/>
              <a:ext cx="1280100" cy="53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فرعي</a:t>
              </a:r>
            </a:p>
          </p:txBody>
        </p:sp>
      </p:grpSp>
      <p:grpSp>
        <p:nvGrpSpPr>
          <p:cNvPr id="833" name="Google Shape;833;p29"/>
          <p:cNvGrpSpPr/>
          <p:nvPr/>
        </p:nvGrpSpPr>
        <p:grpSpPr>
          <a:xfrm>
            <a:off x="7142588" y="1662928"/>
            <a:ext cx="520718" cy="576005"/>
            <a:chOff x="7045643" y="2907723"/>
            <a:chExt cx="345304" cy="365857"/>
          </a:xfrm>
        </p:grpSpPr>
        <p:sp>
          <p:nvSpPr>
            <p:cNvPr id="834" name="Google Shape;834;p29"/>
            <p:cNvSpPr/>
            <p:nvPr/>
          </p:nvSpPr>
          <p:spPr>
            <a:xfrm>
              <a:off x="7101638" y="2970429"/>
              <a:ext cx="231636" cy="284223"/>
            </a:xfrm>
            <a:custGeom>
              <a:avLst/>
              <a:gdLst/>
              <a:ahLst/>
              <a:cxnLst/>
              <a:rect l="l" t="t" r="r" b="b"/>
              <a:pathLst>
                <a:path w="8836" h="10842" extrusionOk="0">
                  <a:moveTo>
                    <a:pt x="4418" y="1"/>
                  </a:moveTo>
                  <a:cubicBezTo>
                    <a:pt x="2498" y="1"/>
                    <a:pt x="838" y="1329"/>
                    <a:pt x="420" y="3205"/>
                  </a:cubicBezTo>
                  <a:cubicBezTo>
                    <a:pt x="1" y="5082"/>
                    <a:pt x="939" y="6988"/>
                    <a:pt x="2672" y="7810"/>
                  </a:cubicBezTo>
                  <a:cubicBezTo>
                    <a:pt x="3004" y="7969"/>
                    <a:pt x="3220" y="8301"/>
                    <a:pt x="3220" y="8676"/>
                  </a:cubicBezTo>
                  <a:lnTo>
                    <a:pt x="3220" y="10365"/>
                  </a:lnTo>
                  <a:cubicBezTo>
                    <a:pt x="3220" y="10625"/>
                    <a:pt x="3437" y="10842"/>
                    <a:pt x="3696" y="10842"/>
                  </a:cubicBezTo>
                  <a:lnTo>
                    <a:pt x="5140" y="10842"/>
                  </a:lnTo>
                  <a:cubicBezTo>
                    <a:pt x="5414" y="10842"/>
                    <a:pt x="5631" y="10625"/>
                    <a:pt x="5631" y="10365"/>
                  </a:cubicBezTo>
                  <a:lnTo>
                    <a:pt x="5631" y="8676"/>
                  </a:lnTo>
                  <a:cubicBezTo>
                    <a:pt x="5631" y="8301"/>
                    <a:pt x="5833" y="7969"/>
                    <a:pt x="6165" y="7810"/>
                  </a:cubicBezTo>
                  <a:cubicBezTo>
                    <a:pt x="7897" y="6988"/>
                    <a:pt x="8835" y="5082"/>
                    <a:pt x="8417" y="3205"/>
                  </a:cubicBezTo>
                  <a:cubicBezTo>
                    <a:pt x="7998" y="1329"/>
                    <a:pt x="6338" y="1"/>
                    <a:pt x="44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35" name="Google Shape;835;p29"/>
            <p:cNvSpPr/>
            <p:nvPr/>
          </p:nvSpPr>
          <p:spPr>
            <a:xfrm>
              <a:off x="7129269" y="2989357"/>
              <a:ext cx="176768" cy="177135"/>
            </a:xfrm>
            <a:custGeom>
              <a:avLst/>
              <a:gdLst/>
              <a:ahLst/>
              <a:cxnLst/>
              <a:rect l="l" t="t" r="r" b="b"/>
              <a:pathLst>
                <a:path w="6743" h="6757" extrusionOk="0">
                  <a:moveTo>
                    <a:pt x="3364" y="1"/>
                  </a:moveTo>
                  <a:cubicBezTo>
                    <a:pt x="1502" y="1"/>
                    <a:pt x="1" y="1516"/>
                    <a:pt x="1" y="3378"/>
                  </a:cubicBezTo>
                  <a:cubicBezTo>
                    <a:pt x="1" y="5241"/>
                    <a:pt x="1502" y="6756"/>
                    <a:pt x="3364" y="6756"/>
                  </a:cubicBezTo>
                  <a:cubicBezTo>
                    <a:pt x="5226" y="6756"/>
                    <a:pt x="6742" y="5241"/>
                    <a:pt x="6742" y="3378"/>
                  </a:cubicBezTo>
                  <a:cubicBezTo>
                    <a:pt x="6742" y="1516"/>
                    <a:pt x="5226" y="1"/>
                    <a:pt x="33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36" name="Google Shape;836;p29"/>
            <p:cNvSpPr/>
            <p:nvPr/>
          </p:nvSpPr>
          <p:spPr>
            <a:xfrm>
              <a:off x="7148196" y="3008284"/>
              <a:ext cx="138913" cy="139280"/>
            </a:xfrm>
            <a:custGeom>
              <a:avLst/>
              <a:gdLst/>
              <a:ahLst/>
              <a:cxnLst/>
              <a:rect l="l" t="t" r="r" b="b"/>
              <a:pathLst>
                <a:path w="5299" h="5313" extrusionOk="0">
                  <a:moveTo>
                    <a:pt x="2642" y="0"/>
                  </a:moveTo>
                  <a:cubicBezTo>
                    <a:pt x="1184" y="0"/>
                    <a:pt x="1" y="1199"/>
                    <a:pt x="1" y="2656"/>
                  </a:cubicBezTo>
                  <a:cubicBezTo>
                    <a:pt x="1" y="4114"/>
                    <a:pt x="1184" y="5313"/>
                    <a:pt x="2642" y="5313"/>
                  </a:cubicBezTo>
                  <a:cubicBezTo>
                    <a:pt x="4115" y="5313"/>
                    <a:pt x="5298" y="4114"/>
                    <a:pt x="5298" y="2656"/>
                  </a:cubicBezTo>
                  <a:cubicBezTo>
                    <a:pt x="5298" y="1199"/>
                    <a:pt x="4115" y="0"/>
                    <a:pt x="26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37" name="Google Shape;837;p29"/>
            <p:cNvSpPr/>
            <p:nvPr/>
          </p:nvSpPr>
          <p:spPr>
            <a:xfrm>
              <a:off x="7198529" y="3248570"/>
              <a:ext cx="37854" cy="25009"/>
            </a:xfrm>
            <a:custGeom>
              <a:avLst/>
              <a:gdLst/>
              <a:ahLst/>
              <a:cxnLst/>
              <a:rect l="l" t="t" r="r" b="b"/>
              <a:pathLst>
                <a:path w="1444" h="954" extrusionOk="0">
                  <a:moveTo>
                    <a:pt x="0" y="1"/>
                  </a:moveTo>
                  <a:lnTo>
                    <a:pt x="0" y="477"/>
                  </a:lnTo>
                  <a:cubicBezTo>
                    <a:pt x="0" y="737"/>
                    <a:pt x="217" y="954"/>
                    <a:pt x="491" y="954"/>
                  </a:cubicBezTo>
                  <a:lnTo>
                    <a:pt x="968" y="954"/>
                  </a:lnTo>
                  <a:cubicBezTo>
                    <a:pt x="1227" y="954"/>
                    <a:pt x="1444" y="737"/>
                    <a:pt x="1444" y="477"/>
                  </a:cubicBezTo>
                  <a:lnTo>
                    <a:pt x="14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38" name="Google Shape;838;p29"/>
            <p:cNvSpPr/>
            <p:nvPr/>
          </p:nvSpPr>
          <p:spPr>
            <a:xfrm>
              <a:off x="7342711" y="3071436"/>
              <a:ext cx="48236" cy="12950"/>
            </a:xfrm>
            <a:custGeom>
              <a:avLst/>
              <a:gdLst/>
              <a:ahLst/>
              <a:cxnLst/>
              <a:rect l="l" t="t" r="r" b="b"/>
              <a:pathLst>
                <a:path w="1840" h="494" extrusionOk="0">
                  <a:moveTo>
                    <a:pt x="1528" y="1"/>
                  </a:moveTo>
                  <a:cubicBezTo>
                    <a:pt x="1519" y="1"/>
                    <a:pt x="1511" y="1"/>
                    <a:pt x="1502" y="2"/>
                  </a:cubicBezTo>
                  <a:lnTo>
                    <a:pt x="289" y="2"/>
                  </a:lnTo>
                  <a:cubicBezTo>
                    <a:pt x="0" y="31"/>
                    <a:pt x="0" y="464"/>
                    <a:pt x="289" y="493"/>
                  </a:cubicBezTo>
                  <a:lnTo>
                    <a:pt x="1502" y="493"/>
                  </a:lnTo>
                  <a:cubicBezTo>
                    <a:pt x="1511" y="494"/>
                    <a:pt x="1519" y="494"/>
                    <a:pt x="1528" y="494"/>
                  </a:cubicBezTo>
                  <a:cubicBezTo>
                    <a:pt x="1839" y="494"/>
                    <a:pt x="1839" y="1"/>
                    <a:pt x="1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39" name="Google Shape;839;p29"/>
            <p:cNvSpPr/>
            <p:nvPr/>
          </p:nvSpPr>
          <p:spPr>
            <a:xfrm>
              <a:off x="7045643" y="3071436"/>
              <a:ext cx="54658" cy="12950"/>
            </a:xfrm>
            <a:custGeom>
              <a:avLst/>
              <a:gdLst/>
              <a:ahLst/>
              <a:cxnLst/>
              <a:rect l="l" t="t" r="r" b="b"/>
              <a:pathLst>
                <a:path w="2085" h="494" extrusionOk="0">
                  <a:moveTo>
                    <a:pt x="1773" y="1"/>
                  </a:moveTo>
                  <a:cubicBezTo>
                    <a:pt x="1765" y="1"/>
                    <a:pt x="1756" y="1"/>
                    <a:pt x="1747" y="2"/>
                  </a:cubicBezTo>
                  <a:lnTo>
                    <a:pt x="304" y="2"/>
                  </a:lnTo>
                  <a:cubicBezTo>
                    <a:pt x="1" y="31"/>
                    <a:pt x="1" y="464"/>
                    <a:pt x="304" y="493"/>
                  </a:cubicBezTo>
                  <a:lnTo>
                    <a:pt x="1747" y="493"/>
                  </a:lnTo>
                  <a:cubicBezTo>
                    <a:pt x="1756" y="494"/>
                    <a:pt x="1765" y="494"/>
                    <a:pt x="1773" y="494"/>
                  </a:cubicBezTo>
                  <a:cubicBezTo>
                    <a:pt x="2085" y="494"/>
                    <a:pt x="2085" y="1"/>
                    <a:pt x="17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40" name="Google Shape;840;p29"/>
            <p:cNvSpPr/>
            <p:nvPr/>
          </p:nvSpPr>
          <p:spPr>
            <a:xfrm>
              <a:off x="7211400" y="2907723"/>
              <a:ext cx="12505" cy="43831"/>
            </a:xfrm>
            <a:custGeom>
              <a:avLst/>
              <a:gdLst/>
              <a:ahLst/>
              <a:cxnLst/>
              <a:rect l="l" t="t" r="r" b="b"/>
              <a:pathLst>
                <a:path w="477" h="1672" extrusionOk="0">
                  <a:moveTo>
                    <a:pt x="233" y="0"/>
                  </a:moveTo>
                  <a:cubicBezTo>
                    <a:pt x="119" y="0"/>
                    <a:pt x="7" y="76"/>
                    <a:pt x="0" y="228"/>
                  </a:cubicBezTo>
                  <a:lnTo>
                    <a:pt x="0" y="1426"/>
                  </a:lnTo>
                  <a:cubicBezTo>
                    <a:pt x="0" y="1570"/>
                    <a:pt x="101" y="1671"/>
                    <a:pt x="231" y="1671"/>
                  </a:cubicBezTo>
                  <a:cubicBezTo>
                    <a:pt x="361" y="1671"/>
                    <a:pt x="477" y="1570"/>
                    <a:pt x="477" y="1426"/>
                  </a:cubicBezTo>
                  <a:lnTo>
                    <a:pt x="477" y="228"/>
                  </a:lnTo>
                  <a:cubicBezTo>
                    <a:pt x="462" y="76"/>
                    <a:pt x="347" y="0"/>
                    <a:pt x="2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41" name="Google Shape;841;p29"/>
            <p:cNvSpPr/>
            <p:nvPr/>
          </p:nvSpPr>
          <p:spPr>
            <a:xfrm>
              <a:off x="7204951" y="3014706"/>
              <a:ext cx="25009" cy="107508"/>
            </a:xfrm>
            <a:custGeom>
              <a:avLst/>
              <a:gdLst/>
              <a:ahLst/>
              <a:cxnLst/>
              <a:rect l="l" t="t" r="r" b="b"/>
              <a:pathLst>
                <a:path w="954" h="4101" extrusionOk="0">
                  <a:moveTo>
                    <a:pt x="477" y="1"/>
                  </a:moveTo>
                  <a:cubicBezTo>
                    <a:pt x="217" y="1"/>
                    <a:pt x="1" y="217"/>
                    <a:pt x="15" y="477"/>
                  </a:cubicBezTo>
                  <a:lnTo>
                    <a:pt x="145" y="3783"/>
                  </a:lnTo>
                  <a:cubicBezTo>
                    <a:pt x="160" y="3956"/>
                    <a:pt x="304" y="4100"/>
                    <a:pt x="477" y="4100"/>
                  </a:cubicBezTo>
                  <a:cubicBezTo>
                    <a:pt x="665" y="4100"/>
                    <a:pt x="809" y="3956"/>
                    <a:pt x="809" y="3783"/>
                  </a:cubicBezTo>
                  <a:lnTo>
                    <a:pt x="939" y="477"/>
                  </a:lnTo>
                  <a:cubicBezTo>
                    <a:pt x="954" y="217"/>
                    <a:pt x="737" y="1"/>
                    <a:pt x="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42" name="Google Shape;842;p29"/>
            <p:cNvSpPr/>
            <p:nvPr/>
          </p:nvSpPr>
          <p:spPr>
            <a:xfrm>
              <a:off x="7207992" y="3134666"/>
              <a:ext cx="18953" cy="18953"/>
            </a:xfrm>
            <a:custGeom>
              <a:avLst/>
              <a:gdLst/>
              <a:ahLst/>
              <a:cxnLst/>
              <a:rect l="l" t="t" r="r" b="b"/>
              <a:pathLst>
                <a:path w="723" h="723" extrusionOk="0">
                  <a:moveTo>
                    <a:pt x="361" y="1"/>
                  </a:moveTo>
                  <a:cubicBezTo>
                    <a:pt x="159" y="1"/>
                    <a:pt x="0" y="160"/>
                    <a:pt x="0" y="362"/>
                  </a:cubicBezTo>
                  <a:cubicBezTo>
                    <a:pt x="0" y="564"/>
                    <a:pt x="159" y="723"/>
                    <a:pt x="361" y="723"/>
                  </a:cubicBezTo>
                  <a:cubicBezTo>
                    <a:pt x="563" y="723"/>
                    <a:pt x="722" y="564"/>
                    <a:pt x="722" y="362"/>
                  </a:cubicBezTo>
                  <a:cubicBezTo>
                    <a:pt x="722" y="160"/>
                    <a:pt x="563" y="1"/>
                    <a:pt x="3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43" name="Google Shape;843;p29"/>
            <p:cNvSpPr/>
            <p:nvPr/>
          </p:nvSpPr>
          <p:spPr>
            <a:xfrm>
              <a:off x="7276099" y="2940754"/>
              <a:ext cx="25088" cy="28574"/>
            </a:xfrm>
            <a:custGeom>
              <a:avLst/>
              <a:gdLst/>
              <a:ahLst/>
              <a:cxnLst/>
              <a:rect l="l" t="t" r="r" b="b"/>
              <a:pathLst>
                <a:path w="957" h="1090" extrusionOk="0">
                  <a:moveTo>
                    <a:pt x="646" y="0"/>
                  </a:moveTo>
                  <a:cubicBezTo>
                    <a:pt x="574" y="0"/>
                    <a:pt x="502" y="32"/>
                    <a:pt x="448" y="108"/>
                  </a:cubicBezTo>
                  <a:lnTo>
                    <a:pt x="87" y="729"/>
                  </a:lnTo>
                  <a:cubicBezTo>
                    <a:pt x="1" y="887"/>
                    <a:pt x="116" y="1090"/>
                    <a:pt x="304" y="1090"/>
                  </a:cubicBezTo>
                  <a:cubicBezTo>
                    <a:pt x="376" y="1090"/>
                    <a:pt x="463" y="1046"/>
                    <a:pt x="506" y="974"/>
                  </a:cubicBezTo>
                  <a:lnTo>
                    <a:pt x="867" y="339"/>
                  </a:lnTo>
                  <a:cubicBezTo>
                    <a:pt x="957" y="159"/>
                    <a:pt x="805" y="0"/>
                    <a:pt x="6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44" name="Google Shape;844;p29"/>
            <p:cNvSpPr/>
            <p:nvPr/>
          </p:nvSpPr>
          <p:spPr>
            <a:xfrm>
              <a:off x="7133804" y="3185812"/>
              <a:ext cx="26372" cy="29859"/>
            </a:xfrm>
            <a:custGeom>
              <a:avLst/>
              <a:gdLst/>
              <a:ahLst/>
              <a:cxnLst/>
              <a:rect l="l" t="t" r="r" b="b"/>
              <a:pathLst>
                <a:path w="1006" h="1139" extrusionOk="0">
                  <a:moveTo>
                    <a:pt x="665" y="1"/>
                  </a:moveTo>
                  <a:cubicBezTo>
                    <a:pt x="587" y="1"/>
                    <a:pt x="509" y="42"/>
                    <a:pt x="463" y="143"/>
                  </a:cubicBezTo>
                  <a:lnTo>
                    <a:pt x="102" y="778"/>
                  </a:lnTo>
                  <a:cubicBezTo>
                    <a:pt x="1" y="937"/>
                    <a:pt x="116" y="1139"/>
                    <a:pt x="304" y="1139"/>
                  </a:cubicBezTo>
                  <a:cubicBezTo>
                    <a:pt x="391" y="1139"/>
                    <a:pt x="463" y="1081"/>
                    <a:pt x="506" y="1009"/>
                  </a:cubicBezTo>
                  <a:lnTo>
                    <a:pt x="867" y="388"/>
                  </a:lnTo>
                  <a:cubicBezTo>
                    <a:pt x="1005" y="191"/>
                    <a:pt x="834" y="1"/>
                    <a:pt x="6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45" name="Google Shape;845;p29"/>
            <p:cNvSpPr/>
            <p:nvPr/>
          </p:nvSpPr>
          <p:spPr>
            <a:xfrm>
              <a:off x="7132886" y="2939758"/>
              <a:ext cx="26320" cy="29571"/>
            </a:xfrm>
            <a:custGeom>
              <a:avLst/>
              <a:gdLst/>
              <a:ahLst/>
              <a:cxnLst/>
              <a:rect l="l" t="t" r="r" b="b"/>
              <a:pathLst>
                <a:path w="1004" h="1128" extrusionOk="0">
                  <a:moveTo>
                    <a:pt x="333" y="0"/>
                  </a:moveTo>
                  <a:cubicBezTo>
                    <a:pt x="167" y="0"/>
                    <a:pt x="1" y="182"/>
                    <a:pt x="137" y="377"/>
                  </a:cubicBezTo>
                  <a:lnTo>
                    <a:pt x="498" y="1012"/>
                  </a:lnTo>
                  <a:cubicBezTo>
                    <a:pt x="527" y="1084"/>
                    <a:pt x="613" y="1128"/>
                    <a:pt x="700" y="1128"/>
                  </a:cubicBezTo>
                  <a:cubicBezTo>
                    <a:pt x="888" y="1128"/>
                    <a:pt x="1003" y="925"/>
                    <a:pt x="902" y="767"/>
                  </a:cubicBezTo>
                  <a:lnTo>
                    <a:pt x="541" y="146"/>
                  </a:lnTo>
                  <a:cubicBezTo>
                    <a:pt x="494" y="43"/>
                    <a:pt x="414" y="0"/>
                    <a:pt x="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46" name="Google Shape;846;p29"/>
            <p:cNvSpPr/>
            <p:nvPr/>
          </p:nvSpPr>
          <p:spPr>
            <a:xfrm>
              <a:off x="7276020" y="3186729"/>
              <a:ext cx="25062" cy="28941"/>
            </a:xfrm>
            <a:custGeom>
              <a:avLst/>
              <a:gdLst/>
              <a:ahLst/>
              <a:cxnLst/>
              <a:rect l="l" t="t" r="r" b="b"/>
              <a:pathLst>
                <a:path w="956" h="1104" extrusionOk="0">
                  <a:moveTo>
                    <a:pt x="313" y="1"/>
                  </a:moveTo>
                  <a:cubicBezTo>
                    <a:pt x="153" y="1"/>
                    <a:pt x="0" y="163"/>
                    <a:pt x="90" y="353"/>
                  </a:cubicBezTo>
                  <a:lnTo>
                    <a:pt x="451" y="974"/>
                  </a:lnTo>
                  <a:cubicBezTo>
                    <a:pt x="493" y="1043"/>
                    <a:pt x="574" y="1099"/>
                    <a:pt x="657" y="1104"/>
                  </a:cubicBezTo>
                  <a:lnTo>
                    <a:pt x="657" y="1104"/>
                  </a:lnTo>
                  <a:cubicBezTo>
                    <a:pt x="842" y="1087"/>
                    <a:pt x="956" y="901"/>
                    <a:pt x="870" y="743"/>
                  </a:cubicBezTo>
                  <a:lnTo>
                    <a:pt x="509" y="108"/>
                  </a:lnTo>
                  <a:cubicBezTo>
                    <a:pt x="456" y="33"/>
                    <a:pt x="384" y="1"/>
                    <a:pt x="313" y="1"/>
                  </a:cubicBezTo>
                  <a:close/>
                  <a:moveTo>
                    <a:pt x="657" y="1104"/>
                  </a:moveTo>
                  <a:cubicBezTo>
                    <a:pt x="656" y="1104"/>
                    <a:pt x="655" y="1104"/>
                    <a:pt x="653" y="1104"/>
                  </a:cubicBezTo>
                  <a:lnTo>
                    <a:pt x="668" y="1104"/>
                  </a:lnTo>
                  <a:cubicBezTo>
                    <a:pt x="664" y="1104"/>
                    <a:pt x="661" y="1104"/>
                    <a:pt x="657" y="110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47" name="Google Shape;847;p29"/>
            <p:cNvSpPr/>
            <p:nvPr/>
          </p:nvSpPr>
          <p:spPr>
            <a:xfrm>
              <a:off x="7322185" y="3137550"/>
              <a:ext cx="35312" cy="22886"/>
            </a:xfrm>
            <a:custGeom>
              <a:avLst/>
              <a:gdLst/>
              <a:ahLst/>
              <a:cxnLst/>
              <a:rect l="l" t="t" r="r" b="b"/>
              <a:pathLst>
                <a:path w="1347" h="873" extrusionOk="0">
                  <a:moveTo>
                    <a:pt x="365" y="0"/>
                  </a:moveTo>
                  <a:cubicBezTo>
                    <a:pt x="144" y="0"/>
                    <a:pt x="0" y="348"/>
                    <a:pt x="264" y="468"/>
                  </a:cubicBezTo>
                  <a:lnTo>
                    <a:pt x="899" y="829"/>
                  </a:lnTo>
                  <a:cubicBezTo>
                    <a:pt x="928" y="858"/>
                    <a:pt x="971" y="872"/>
                    <a:pt x="1014" y="872"/>
                  </a:cubicBezTo>
                  <a:cubicBezTo>
                    <a:pt x="1260" y="858"/>
                    <a:pt x="1346" y="540"/>
                    <a:pt x="1130" y="410"/>
                  </a:cubicBezTo>
                  <a:lnTo>
                    <a:pt x="509" y="50"/>
                  </a:lnTo>
                  <a:cubicBezTo>
                    <a:pt x="460" y="15"/>
                    <a:pt x="411" y="0"/>
                    <a:pt x="3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48" name="Google Shape;848;p29"/>
            <p:cNvSpPr/>
            <p:nvPr/>
          </p:nvSpPr>
          <p:spPr>
            <a:xfrm>
              <a:off x="7077599" y="2995858"/>
              <a:ext cx="33922" cy="21916"/>
            </a:xfrm>
            <a:custGeom>
              <a:avLst/>
              <a:gdLst/>
              <a:ahLst/>
              <a:cxnLst/>
              <a:rect l="l" t="t" r="r" b="b"/>
              <a:pathLst>
                <a:path w="1294" h="836" extrusionOk="0">
                  <a:moveTo>
                    <a:pt x="343" y="0"/>
                  </a:moveTo>
                  <a:cubicBezTo>
                    <a:pt x="129" y="0"/>
                    <a:pt x="0" y="297"/>
                    <a:pt x="211" y="446"/>
                  </a:cubicBezTo>
                  <a:lnTo>
                    <a:pt x="846" y="806"/>
                  </a:lnTo>
                  <a:cubicBezTo>
                    <a:pt x="875" y="835"/>
                    <a:pt x="918" y="835"/>
                    <a:pt x="961" y="835"/>
                  </a:cubicBezTo>
                  <a:cubicBezTo>
                    <a:pt x="1207" y="835"/>
                    <a:pt x="1293" y="518"/>
                    <a:pt x="1077" y="388"/>
                  </a:cubicBezTo>
                  <a:lnTo>
                    <a:pt x="456" y="27"/>
                  </a:lnTo>
                  <a:cubicBezTo>
                    <a:pt x="417" y="8"/>
                    <a:pt x="379" y="0"/>
                    <a:pt x="3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49" name="Google Shape;849;p29"/>
            <p:cNvSpPr/>
            <p:nvPr/>
          </p:nvSpPr>
          <p:spPr>
            <a:xfrm>
              <a:off x="7323784" y="2995255"/>
              <a:ext cx="35312" cy="22519"/>
            </a:xfrm>
            <a:custGeom>
              <a:avLst/>
              <a:gdLst/>
              <a:ahLst/>
              <a:cxnLst/>
              <a:rect l="l" t="t" r="r" b="b"/>
              <a:pathLst>
                <a:path w="1347" h="859" extrusionOk="0">
                  <a:moveTo>
                    <a:pt x="981" y="1"/>
                  </a:moveTo>
                  <a:cubicBezTo>
                    <a:pt x="936" y="1"/>
                    <a:pt x="887" y="15"/>
                    <a:pt x="838" y="50"/>
                  </a:cubicBezTo>
                  <a:lnTo>
                    <a:pt x="217" y="411"/>
                  </a:lnTo>
                  <a:cubicBezTo>
                    <a:pt x="1" y="541"/>
                    <a:pt x="87" y="858"/>
                    <a:pt x="333" y="858"/>
                  </a:cubicBezTo>
                  <a:cubicBezTo>
                    <a:pt x="376" y="858"/>
                    <a:pt x="419" y="858"/>
                    <a:pt x="448" y="829"/>
                  </a:cubicBezTo>
                  <a:lnTo>
                    <a:pt x="1083" y="469"/>
                  </a:lnTo>
                  <a:cubicBezTo>
                    <a:pt x="1347" y="349"/>
                    <a:pt x="1203" y="1"/>
                    <a:pt x="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50" name="Google Shape;850;p29"/>
            <p:cNvSpPr/>
            <p:nvPr/>
          </p:nvSpPr>
          <p:spPr>
            <a:xfrm>
              <a:off x="7077809" y="3137550"/>
              <a:ext cx="34945" cy="22886"/>
            </a:xfrm>
            <a:custGeom>
              <a:avLst/>
              <a:gdLst/>
              <a:ahLst/>
              <a:cxnLst/>
              <a:rect l="l" t="t" r="r" b="b"/>
              <a:pathLst>
                <a:path w="1333" h="873" extrusionOk="0">
                  <a:moveTo>
                    <a:pt x="967" y="0"/>
                  </a:moveTo>
                  <a:cubicBezTo>
                    <a:pt x="921" y="0"/>
                    <a:pt x="873" y="15"/>
                    <a:pt x="823" y="50"/>
                  </a:cubicBezTo>
                  <a:lnTo>
                    <a:pt x="203" y="410"/>
                  </a:lnTo>
                  <a:cubicBezTo>
                    <a:pt x="1" y="540"/>
                    <a:pt x="73" y="858"/>
                    <a:pt x="318" y="872"/>
                  </a:cubicBezTo>
                  <a:cubicBezTo>
                    <a:pt x="361" y="872"/>
                    <a:pt x="405" y="858"/>
                    <a:pt x="448" y="829"/>
                  </a:cubicBezTo>
                  <a:lnTo>
                    <a:pt x="1069" y="468"/>
                  </a:lnTo>
                  <a:cubicBezTo>
                    <a:pt x="1332" y="348"/>
                    <a:pt x="1188" y="0"/>
                    <a:pt x="9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51" name="Google Shape;851;p29"/>
            <p:cNvSpPr/>
            <p:nvPr/>
          </p:nvSpPr>
          <p:spPr>
            <a:xfrm>
              <a:off x="7186050" y="3210742"/>
              <a:ext cx="63204" cy="44303"/>
            </a:xfrm>
            <a:custGeom>
              <a:avLst/>
              <a:gdLst/>
              <a:ahLst/>
              <a:cxnLst/>
              <a:rect l="l" t="t" r="r" b="b"/>
              <a:pathLst>
                <a:path w="2411" h="1690" extrusionOk="0">
                  <a:moveTo>
                    <a:pt x="0" y="0"/>
                  </a:moveTo>
                  <a:lnTo>
                    <a:pt x="0" y="1198"/>
                  </a:lnTo>
                  <a:cubicBezTo>
                    <a:pt x="0" y="1473"/>
                    <a:pt x="217" y="1689"/>
                    <a:pt x="476" y="1689"/>
                  </a:cubicBezTo>
                  <a:lnTo>
                    <a:pt x="1920" y="1689"/>
                  </a:lnTo>
                  <a:cubicBezTo>
                    <a:pt x="2194" y="1689"/>
                    <a:pt x="2411" y="1473"/>
                    <a:pt x="2411" y="1198"/>
                  </a:cubicBezTo>
                  <a:lnTo>
                    <a:pt x="24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52" name="Google Shape;852;p29"/>
            <p:cNvSpPr/>
            <p:nvPr/>
          </p:nvSpPr>
          <p:spPr>
            <a:xfrm>
              <a:off x="7179602" y="3210349"/>
              <a:ext cx="76102" cy="12898"/>
            </a:xfrm>
            <a:custGeom>
              <a:avLst/>
              <a:gdLst/>
              <a:ahLst/>
              <a:cxnLst/>
              <a:rect l="l" t="t" r="r" b="b"/>
              <a:pathLst>
                <a:path w="2903" h="492" extrusionOk="0">
                  <a:moveTo>
                    <a:pt x="246" y="1"/>
                  </a:moveTo>
                  <a:cubicBezTo>
                    <a:pt x="116" y="1"/>
                    <a:pt x="1" y="116"/>
                    <a:pt x="1" y="246"/>
                  </a:cubicBezTo>
                  <a:cubicBezTo>
                    <a:pt x="1" y="376"/>
                    <a:pt x="116" y="492"/>
                    <a:pt x="246" y="492"/>
                  </a:cubicBezTo>
                  <a:lnTo>
                    <a:pt x="2657" y="492"/>
                  </a:lnTo>
                  <a:cubicBezTo>
                    <a:pt x="2787" y="492"/>
                    <a:pt x="2902" y="376"/>
                    <a:pt x="2902" y="246"/>
                  </a:cubicBezTo>
                  <a:cubicBezTo>
                    <a:pt x="2902" y="116"/>
                    <a:pt x="2787" y="1"/>
                    <a:pt x="2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</p:grpSp>
      <p:grpSp>
        <p:nvGrpSpPr>
          <p:cNvPr id="853" name="Google Shape;853;p29"/>
          <p:cNvGrpSpPr/>
          <p:nvPr/>
        </p:nvGrpSpPr>
        <p:grpSpPr>
          <a:xfrm>
            <a:off x="1282257" y="1662936"/>
            <a:ext cx="574486" cy="569739"/>
            <a:chOff x="830742" y="2763601"/>
            <a:chExt cx="384734" cy="381556"/>
          </a:xfrm>
        </p:grpSpPr>
        <p:sp>
          <p:nvSpPr>
            <p:cNvPr id="854" name="Google Shape;854;p29"/>
            <p:cNvSpPr/>
            <p:nvPr/>
          </p:nvSpPr>
          <p:spPr>
            <a:xfrm>
              <a:off x="830742" y="2881012"/>
              <a:ext cx="174423" cy="83678"/>
            </a:xfrm>
            <a:custGeom>
              <a:avLst/>
              <a:gdLst/>
              <a:ahLst/>
              <a:cxnLst/>
              <a:rect l="l" t="t" r="r" b="b"/>
              <a:pathLst>
                <a:path w="6639" h="3185" extrusionOk="0">
                  <a:moveTo>
                    <a:pt x="6639" y="1"/>
                  </a:moveTo>
                  <a:lnTo>
                    <a:pt x="5189" y="125"/>
                  </a:lnTo>
                  <a:cubicBezTo>
                    <a:pt x="3289" y="285"/>
                    <a:pt x="1506" y="1110"/>
                    <a:pt x="160" y="2456"/>
                  </a:cubicBezTo>
                  <a:cubicBezTo>
                    <a:pt x="1" y="2616"/>
                    <a:pt x="105" y="2886"/>
                    <a:pt x="327" y="2907"/>
                  </a:cubicBezTo>
                  <a:lnTo>
                    <a:pt x="3462" y="3184"/>
                  </a:lnTo>
                  <a:lnTo>
                    <a:pt x="66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55" name="Google Shape;855;p29"/>
            <p:cNvSpPr/>
            <p:nvPr/>
          </p:nvSpPr>
          <p:spPr>
            <a:xfrm>
              <a:off x="1013520" y="2973045"/>
              <a:ext cx="83494" cy="172111"/>
            </a:xfrm>
            <a:custGeom>
              <a:avLst/>
              <a:gdLst/>
              <a:ahLst/>
              <a:cxnLst/>
              <a:rect l="l" t="t" r="r" b="b"/>
              <a:pathLst>
                <a:path w="3178" h="6551" extrusionOk="0">
                  <a:moveTo>
                    <a:pt x="3178" y="0"/>
                  </a:moveTo>
                  <a:lnTo>
                    <a:pt x="1" y="3177"/>
                  </a:lnTo>
                  <a:lnTo>
                    <a:pt x="278" y="6305"/>
                  </a:lnTo>
                  <a:cubicBezTo>
                    <a:pt x="292" y="6457"/>
                    <a:pt x="415" y="6550"/>
                    <a:pt x="543" y="6550"/>
                  </a:cubicBezTo>
                  <a:cubicBezTo>
                    <a:pt x="608" y="6550"/>
                    <a:pt x="675" y="6526"/>
                    <a:pt x="729" y="6472"/>
                  </a:cubicBezTo>
                  <a:cubicBezTo>
                    <a:pt x="2075" y="5126"/>
                    <a:pt x="2900" y="3344"/>
                    <a:pt x="3053" y="1443"/>
                  </a:cubicBezTo>
                  <a:lnTo>
                    <a:pt x="31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56" name="Google Shape;856;p29"/>
            <p:cNvSpPr/>
            <p:nvPr/>
          </p:nvSpPr>
          <p:spPr>
            <a:xfrm>
              <a:off x="830742" y="2885557"/>
              <a:ext cx="125583" cy="72932"/>
            </a:xfrm>
            <a:custGeom>
              <a:avLst/>
              <a:gdLst/>
              <a:ahLst/>
              <a:cxnLst/>
              <a:rect l="l" t="t" r="r" b="b"/>
              <a:pathLst>
                <a:path w="4780" h="2776" extrusionOk="0">
                  <a:moveTo>
                    <a:pt x="4780" y="1"/>
                  </a:moveTo>
                  <a:lnTo>
                    <a:pt x="4780" y="1"/>
                  </a:lnTo>
                  <a:cubicBezTo>
                    <a:pt x="3032" y="237"/>
                    <a:pt x="1409" y="1034"/>
                    <a:pt x="160" y="2283"/>
                  </a:cubicBezTo>
                  <a:cubicBezTo>
                    <a:pt x="1" y="2443"/>
                    <a:pt x="105" y="2713"/>
                    <a:pt x="327" y="2734"/>
                  </a:cubicBezTo>
                  <a:lnTo>
                    <a:pt x="791" y="2775"/>
                  </a:lnTo>
                  <a:cubicBezTo>
                    <a:pt x="646" y="2664"/>
                    <a:pt x="625" y="2449"/>
                    <a:pt x="750" y="2318"/>
                  </a:cubicBezTo>
                  <a:cubicBezTo>
                    <a:pt x="1867" y="1201"/>
                    <a:pt x="3261" y="403"/>
                    <a:pt x="47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57" name="Google Shape;857;p29"/>
            <p:cNvSpPr/>
            <p:nvPr/>
          </p:nvSpPr>
          <p:spPr>
            <a:xfrm>
              <a:off x="1013520" y="3041012"/>
              <a:ext cx="24460" cy="104144"/>
            </a:xfrm>
            <a:custGeom>
              <a:avLst/>
              <a:gdLst/>
              <a:ahLst/>
              <a:cxnLst/>
              <a:rect l="l" t="t" r="r" b="b"/>
              <a:pathLst>
                <a:path w="931" h="3964" extrusionOk="0">
                  <a:moveTo>
                    <a:pt x="583" y="1"/>
                  </a:moveTo>
                  <a:lnTo>
                    <a:pt x="1" y="590"/>
                  </a:lnTo>
                  <a:lnTo>
                    <a:pt x="278" y="3718"/>
                  </a:lnTo>
                  <a:cubicBezTo>
                    <a:pt x="292" y="3870"/>
                    <a:pt x="415" y="3963"/>
                    <a:pt x="543" y="3963"/>
                  </a:cubicBezTo>
                  <a:cubicBezTo>
                    <a:pt x="608" y="3963"/>
                    <a:pt x="675" y="3939"/>
                    <a:pt x="729" y="3885"/>
                  </a:cubicBezTo>
                  <a:cubicBezTo>
                    <a:pt x="798" y="3815"/>
                    <a:pt x="861" y="3746"/>
                    <a:pt x="930" y="3677"/>
                  </a:cubicBezTo>
                  <a:cubicBezTo>
                    <a:pt x="909" y="3642"/>
                    <a:pt x="902" y="3607"/>
                    <a:pt x="902" y="3573"/>
                  </a:cubicBezTo>
                  <a:lnTo>
                    <a:pt x="5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58" name="Google Shape;858;p29"/>
            <p:cNvSpPr/>
            <p:nvPr/>
          </p:nvSpPr>
          <p:spPr>
            <a:xfrm>
              <a:off x="903281" y="2763601"/>
              <a:ext cx="312038" cy="310383"/>
            </a:xfrm>
            <a:custGeom>
              <a:avLst/>
              <a:gdLst/>
              <a:ahLst/>
              <a:cxnLst/>
              <a:rect l="l" t="t" r="r" b="b"/>
              <a:pathLst>
                <a:path w="11877" h="11814" extrusionOk="0">
                  <a:moveTo>
                    <a:pt x="11644" y="0"/>
                  </a:moveTo>
                  <a:cubicBezTo>
                    <a:pt x="11624" y="0"/>
                    <a:pt x="11604" y="3"/>
                    <a:pt x="11584" y="10"/>
                  </a:cubicBezTo>
                  <a:lnTo>
                    <a:pt x="9080" y="745"/>
                  </a:lnTo>
                  <a:lnTo>
                    <a:pt x="7228" y="1286"/>
                  </a:lnTo>
                  <a:cubicBezTo>
                    <a:pt x="7075" y="1327"/>
                    <a:pt x="6937" y="1411"/>
                    <a:pt x="6826" y="1522"/>
                  </a:cubicBezTo>
                  <a:lnTo>
                    <a:pt x="91" y="8257"/>
                  </a:lnTo>
                  <a:cubicBezTo>
                    <a:pt x="0" y="8340"/>
                    <a:pt x="0" y="8479"/>
                    <a:pt x="91" y="8569"/>
                  </a:cubicBezTo>
                  <a:lnTo>
                    <a:pt x="1436" y="9914"/>
                  </a:lnTo>
                  <a:lnTo>
                    <a:pt x="1929" y="10414"/>
                  </a:lnTo>
                  <a:lnTo>
                    <a:pt x="3267" y="11746"/>
                  </a:lnTo>
                  <a:cubicBezTo>
                    <a:pt x="3312" y="11791"/>
                    <a:pt x="3373" y="11813"/>
                    <a:pt x="3435" y="11813"/>
                  </a:cubicBezTo>
                  <a:cubicBezTo>
                    <a:pt x="3496" y="11813"/>
                    <a:pt x="3559" y="11791"/>
                    <a:pt x="3607" y="11746"/>
                  </a:cubicBezTo>
                  <a:lnTo>
                    <a:pt x="7374" y="7965"/>
                  </a:lnTo>
                  <a:lnTo>
                    <a:pt x="10308" y="5038"/>
                  </a:lnTo>
                  <a:cubicBezTo>
                    <a:pt x="10432" y="4913"/>
                    <a:pt x="10523" y="4761"/>
                    <a:pt x="10571" y="4594"/>
                  </a:cubicBezTo>
                  <a:lnTo>
                    <a:pt x="11840" y="259"/>
                  </a:lnTo>
                  <a:cubicBezTo>
                    <a:pt x="11876" y="127"/>
                    <a:pt x="11772" y="0"/>
                    <a:pt x="116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59" name="Google Shape;859;p29"/>
            <p:cNvSpPr/>
            <p:nvPr/>
          </p:nvSpPr>
          <p:spPr>
            <a:xfrm>
              <a:off x="903281" y="2763601"/>
              <a:ext cx="312012" cy="232065"/>
            </a:xfrm>
            <a:custGeom>
              <a:avLst/>
              <a:gdLst/>
              <a:ahLst/>
              <a:cxnLst/>
              <a:rect l="l" t="t" r="r" b="b"/>
              <a:pathLst>
                <a:path w="11876" h="8833" extrusionOk="0">
                  <a:moveTo>
                    <a:pt x="11637" y="0"/>
                  </a:moveTo>
                  <a:cubicBezTo>
                    <a:pt x="11618" y="0"/>
                    <a:pt x="11597" y="3"/>
                    <a:pt x="11577" y="10"/>
                  </a:cubicBezTo>
                  <a:lnTo>
                    <a:pt x="7207" y="1286"/>
                  </a:lnTo>
                  <a:cubicBezTo>
                    <a:pt x="7068" y="1327"/>
                    <a:pt x="6943" y="1404"/>
                    <a:pt x="6839" y="1501"/>
                  </a:cubicBezTo>
                  <a:lnTo>
                    <a:pt x="91" y="8257"/>
                  </a:lnTo>
                  <a:cubicBezTo>
                    <a:pt x="0" y="8340"/>
                    <a:pt x="0" y="8479"/>
                    <a:pt x="91" y="8569"/>
                  </a:cubicBezTo>
                  <a:lnTo>
                    <a:pt x="361" y="8832"/>
                  </a:lnTo>
                  <a:lnTo>
                    <a:pt x="1117" y="8069"/>
                  </a:lnTo>
                  <a:lnTo>
                    <a:pt x="7179" y="2007"/>
                  </a:lnTo>
                  <a:cubicBezTo>
                    <a:pt x="7269" y="1917"/>
                    <a:pt x="7387" y="1848"/>
                    <a:pt x="7512" y="1813"/>
                  </a:cubicBezTo>
                  <a:lnTo>
                    <a:pt x="11750" y="571"/>
                  </a:lnTo>
                  <a:lnTo>
                    <a:pt x="11833" y="266"/>
                  </a:lnTo>
                  <a:cubicBezTo>
                    <a:pt x="11876" y="128"/>
                    <a:pt x="11767" y="0"/>
                    <a:pt x="116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60" name="Google Shape;860;p29"/>
            <p:cNvSpPr/>
            <p:nvPr/>
          </p:nvSpPr>
          <p:spPr>
            <a:xfrm>
              <a:off x="1060732" y="2852218"/>
              <a:ext cx="65261" cy="65261"/>
            </a:xfrm>
            <a:custGeom>
              <a:avLst/>
              <a:gdLst/>
              <a:ahLst/>
              <a:cxnLst/>
              <a:rect l="l" t="t" r="r" b="b"/>
              <a:pathLst>
                <a:path w="2484" h="2484" extrusionOk="0">
                  <a:moveTo>
                    <a:pt x="1242" y="1"/>
                  </a:moveTo>
                  <a:cubicBezTo>
                    <a:pt x="555" y="1"/>
                    <a:pt x="0" y="556"/>
                    <a:pt x="0" y="1242"/>
                  </a:cubicBezTo>
                  <a:cubicBezTo>
                    <a:pt x="0" y="1929"/>
                    <a:pt x="555" y="2484"/>
                    <a:pt x="1242" y="2484"/>
                  </a:cubicBezTo>
                  <a:cubicBezTo>
                    <a:pt x="1922" y="2484"/>
                    <a:pt x="2483" y="1929"/>
                    <a:pt x="2483" y="1242"/>
                  </a:cubicBezTo>
                  <a:cubicBezTo>
                    <a:pt x="2483" y="556"/>
                    <a:pt x="1922" y="1"/>
                    <a:pt x="1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61" name="Google Shape;861;p29"/>
            <p:cNvSpPr/>
            <p:nvPr/>
          </p:nvSpPr>
          <p:spPr>
            <a:xfrm>
              <a:off x="1060732" y="2852218"/>
              <a:ext cx="40302" cy="65287"/>
            </a:xfrm>
            <a:custGeom>
              <a:avLst/>
              <a:gdLst/>
              <a:ahLst/>
              <a:cxnLst/>
              <a:rect l="l" t="t" r="r" b="b"/>
              <a:pathLst>
                <a:path w="1534" h="2485" extrusionOk="0">
                  <a:moveTo>
                    <a:pt x="1239" y="0"/>
                  </a:moveTo>
                  <a:cubicBezTo>
                    <a:pt x="572" y="0"/>
                    <a:pt x="0" y="539"/>
                    <a:pt x="0" y="1242"/>
                  </a:cubicBezTo>
                  <a:cubicBezTo>
                    <a:pt x="0" y="1945"/>
                    <a:pt x="572" y="2484"/>
                    <a:pt x="1239" y="2484"/>
                  </a:cubicBezTo>
                  <a:cubicBezTo>
                    <a:pt x="1336" y="2484"/>
                    <a:pt x="1434" y="2473"/>
                    <a:pt x="1533" y="2449"/>
                  </a:cubicBezTo>
                  <a:cubicBezTo>
                    <a:pt x="590" y="2220"/>
                    <a:pt x="264" y="1048"/>
                    <a:pt x="944" y="361"/>
                  </a:cubicBezTo>
                  <a:cubicBezTo>
                    <a:pt x="1110" y="202"/>
                    <a:pt x="1311" y="91"/>
                    <a:pt x="1533" y="35"/>
                  </a:cubicBezTo>
                  <a:cubicBezTo>
                    <a:pt x="1434" y="12"/>
                    <a:pt x="1336" y="0"/>
                    <a:pt x="1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62" name="Google Shape;862;p29"/>
            <p:cNvSpPr/>
            <p:nvPr/>
          </p:nvSpPr>
          <p:spPr>
            <a:xfrm>
              <a:off x="895084" y="2998739"/>
              <a:ext cx="84387" cy="83520"/>
            </a:xfrm>
            <a:custGeom>
              <a:avLst/>
              <a:gdLst/>
              <a:ahLst/>
              <a:cxnLst/>
              <a:rect l="l" t="t" r="r" b="b"/>
              <a:pathLst>
                <a:path w="3212" h="3179" extrusionOk="0">
                  <a:moveTo>
                    <a:pt x="833" y="0"/>
                  </a:moveTo>
                  <a:lnTo>
                    <a:pt x="125" y="701"/>
                  </a:lnTo>
                  <a:cubicBezTo>
                    <a:pt x="0" y="826"/>
                    <a:pt x="0" y="1034"/>
                    <a:pt x="125" y="1166"/>
                  </a:cubicBezTo>
                  <a:lnTo>
                    <a:pt x="1082" y="2123"/>
                  </a:lnTo>
                  <a:lnTo>
                    <a:pt x="2046" y="3080"/>
                  </a:lnTo>
                  <a:cubicBezTo>
                    <a:pt x="2109" y="3146"/>
                    <a:pt x="2192" y="3179"/>
                    <a:pt x="2276" y="3179"/>
                  </a:cubicBezTo>
                  <a:cubicBezTo>
                    <a:pt x="2360" y="3179"/>
                    <a:pt x="2445" y="3146"/>
                    <a:pt x="2511" y="3080"/>
                  </a:cubicBezTo>
                  <a:lnTo>
                    <a:pt x="3212" y="2379"/>
                  </a:lnTo>
                  <a:lnTo>
                    <a:pt x="2275" y="1436"/>
                  </a:lnTo>
                  <a:lnTo>
                    <a:pt x="1769" y="937"/>
                  </a:lnTo>
                  <a:lnTo>
                    <a:pt x="8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63" name="Google Shape;863;p29"/>
            <p:cNvSpPr/>
            <p:nvPr/>
          </p:nvSpPr>
          <p:spPr>
            <a:xfrm>
              <a:off x="895084" y="2998555"/>
              <a:ext cx="32814" cy="36650"/>
            </a:xfrm>
            <a:custGeom>
              <a:avLst/>
              <a:gdLst/>
              <a:ahLst/>
              <a:cxnLst/>
              <a:rect l="l" t="t" r="r" b="b"/>
              <a:pathLst>
                <a:path w="1249" h="1395" extrusionOk="0">
                  <a:moveTo>
                    <a:pt x="833" y="0"/>
                  </a:moveTo>
                  <a:lnTo>
                    <a:pt x="125" y="708"/>
                  </a:lnTo>
                  <a:cubicBezTo>
                    <a:pt x="0" y="833"/>
                    <a:pt x="0" y="1041"/>
                    <a:pt x="125" y="1173"/>
                  </a:cubicBezTo>
                  <a:lnTo>
                    <a:pt x="347" y="1395"/>
                  </a:lnTo>
                  <a:cubicBezTo>
                    <a:pt x="361" y="1325"/>
                    <a:pt x="396" y="1270"/>
                    <a:pt x="444" y="1221"/>
                  </a:cubicBezTo>
                  <a:lnTo>
                    <a:pt x="1249" y="417"/>
                  </a:lnTo>
                  <a:lnTo>
                    <a:pt x="8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64" name="Google Shape;864;p29"/>
            <p:cNvSpPr/>
            <p:nvPr/>
          </p:nvSpPr>
          <p:spPr>
            <a:xfrm>
              <a:off x="903281" y="2964480"/>
              <a:ext cx="110266" cy="109504"/>
            </a:xfrm>
            <a:custGeom>
              <a:avLst/>
              <a:gdLst/>
              <a:ahLst/>
              <a:cxnLst/>
              <a:rect l="l" t="t" r="r" b="b"/>
              <a:pathLst>
                <a:path w="4197" h="4168" extrusionOk="0">
                  <a:moveTo>
                    <a:pt x="694" y="0"/>
                  </a:moveTo>
                  <a:lnTo>
                    <a:pt x="91" y="611"/>
                  </a:lnTo>
                  <a:cubicBezTo>
                    <a:pt x="0" y="694"/>
                    <a:pt x="0" y="833"/>
                    <a:pt x="91" y="916"/>
                  </a:cubicBezTo>
                  <a:lnTo>
                    <a:pt x="1436" y="2268"/>
                  </a:lnTo>
                  <a:lnTo>
                    <a:pt x="1936" y="2761"/>
                  </a:lnTo>
                  <a:lnTo>
                    <a:pt x="3267" y="4100"/>
                  </a:lnTo>
                  <a:cubicBezTo>
                    <a:pt x="3312" y="4145"/>
                    <a:pt x="3373" y="4167"/>
                    <a:pt x="3435" y="4167"/>
                  </a:cubicBezTo>
                  <a:cubicBezTo>
                    <a:pt x="3496" y="4167"/>
                    <a:pt x="3559" y="4145"/>
                    <a:pt x="3607" y="4100"/>
                  </a:cubicBezTo>
                  <a:lnTo>
                    <a:pt x="4197" y="3503"/>
                  </a:lnTo>
                  <a:lnTo>
                    <a:pt x="2699" y="2005"/>
                  </a:lnTo>
                  <a:lnTo>
                    <a:pt x="2199" y="1505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65" name="Google Shape;865;p29"/>
            <p:cNvSpPr/>
            <p:nvPr/>
          </p:nvSpPr>
          <p:spPr>
            <a:xfrm>
              <a:off x="903281" y="2964480"/>
              <a:ext cx="29557" cy="31185"/>
            </a:xfrm>
            <a:custGeom>
              <a:avLst/>
              <a:gdLst/>
              <a:ahLst/>
              <a:cxnLst/>
              <a:rect l="l" t="t" r="r" b="b"/>
              <a:pathLst>
                <a:path w="1125" h="1187" extrusionOk="0">
                  <a:moveTo>
                    <a:pt x="701" y="0"/>
                  </a:moveTo>
                  <a:lnTo>
                    <a:pt x="91" y="611"/>
                  </a:lnTo>
                  <a:cubicBezTo>
                    <a:pt x="0" y="694"/>
                    <a:pt x="0" y="833"/>
                    <a:pt x="91" y="923"/>
                  </a:cubicBezTo>
                  <a:lnTo>
                    <a:pt x="361" y="1186"/>
                  </a:lnTo>
                  <a:lnTo>
                    <a:pt x="1124" y="423"/>
                  </a:lnTo>
                  <a:lnTo>
                    <a:pt x="7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66" name="Google Shape;866;p29"/>
            <p:cNvSpPr/>
            <p:nvPr/>
          </p:nvSpPr>
          <p:spPr>
            <a:xfrm>
              <a:off x="854992" y="3038831"/>
              <a:ext cx="34154" cy="31185"/>
            </a:xfrm>
            <a:custGeom>
              <a:avLst/>
              <a:gdLst/>
              <a:ahLst/>
              <a:cxnLst/>
              <a:rect l="l" t="t" r="r" b="b"/>
              <a:pathLst>
                <a:path w="1300" h="1187" extrusionOk="0">
                  <a:moveTo>
                    <a:pt x="986" y="1"/>
                  </a:moveTo>
                  <a:cubicBezTo>
                    <a:pt x="935" y="1"/>
                    <a:pt x="881" y="21"/>
                    <a:pt x="833" y="70"/>
                  </a:cubicBezTo>
                  <a:lnTo>
                    <a:pt x="84" y="812"/>
                  </a:lnTo>
                  <a:cubicBezTo>
                    <a:pt x="0" y="895"/>
                    <a:pt x="0" y="1041"/>
                    <a:pt x="84" y="1124"/>
                  </a:cubicBezTo>
                  <a:cubicBezTo>
                    <a:pt x="129" y="1166"/>
                    <a:pt x="186" y="1186"/>
                    <a:pt x="242" y="1186"/>
                  </a:cubicBezTo>
                  <a:cubicBezTo>
                    <a:pt x="299" y="1186"/>
                    <a:pt x="354" y="1166"/>
                    <a:pt x="396" y="1124"/>
                  </a:cubicBezTo>
                  <a:lnTo>
                    <a:pt x="1145" y="375"/>
                  </a:lnTo>
                  <a:cubicBezTo>
                    <a:pt x="1299" y="221"/>
                    <a:pt x="1155" y="1"/>
                    <a:pt x="9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67" name="Google Shape;867;p29"/>
            <p:cNvSpPr/>
            <p:nvPr/>
          </p:nvSpPr>
          <p:spPr>
            <a:xfrm>
              <a:off x="873934" y="3057800"/>
              <a:ext cx="34286" cy="31343"/>
            </a:xfrm>
            <a:custGeom>
              <a:avLst/>
              <a:gdLst/>
              <a:ahLst/>
              <a:cxnLst/>
              <a:rect l="l" t="t" r="r" b="b"/>
              <a:pathLst>
                <a:path w="1305" h="1193" extrusionOk="0">
                  <a:moveTo>
                    <a:pt x="987" y="0"/>
                  </a:moveTo>
                  <a:cubicBezTo>
                    <a:pt x="935" y="0"/>
                    <a:pt x="881" y="21"/>
                    <a:pt x="833" y="69"/>
                  </a:cubicBezTo>
                  <a:lnTo>
                    <a:pt x="91" y="818"/>
                  </a:lnTo>
                  <a:cubicBezTo>
                    <a:pt x="1" y="901"/>
                    <a:pt x="1" y="1040"/>
                    <a:pt x="91" y="1130"/>
                  </a:cubicBezTo>
                  <a:cubicBezTo>
                    <a:pt x="132" y="1172"/>
                    <a:pt x="188" y="1193"/>
                    <a:pt x="244" y="1193"/>
                  </a:cubicBezTo>
                  <a:cubicBezTo>
                    <a:pt x="301" y="1193"/>
                    <a:pt x="358" y="1172"/>
                    <a:pt x="403" y="1130"/>
                  </a:cubicBezTo>
                  <a:lnTo>
                    <a:pt x="1145" y="381"/>
                  </a:lnTo>
                  <a:cubicBezTo>
                    <a:pt x="1305" y="221"/>
                    <a:pt x="1158" y="0"/>
                    <a:pt x="9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68" name="Google Shape;868;p29"/>
            <p:cNvSpPr/>
            <p:nvPr/>
          </p:nvSpPr>
          <p:spPr>
            <a:xfrm>
              <a:off x="912213" y="3095895"/>
              <a:ext cx="34102" cy="31343"/>
            </a:xfrm>
            <a:custGeom>
              <a:avLst/>
              <a:gdLst/>
              <a:ahLst/>
              <a:cxnLst/>
              <a:rect l="l" t="t" r="r" b="b"/>
              <a:pathLst>
                <a:path w="1298" h="1193" extrusionOk="0">
                  <a:moveTo>
                    <a:pt x="983" y="0"/>
                  </a:moveTo>
                  <a:cubicBezTo>
                    <a:pt x="932" y="0"/>
                    <a:pt x="879" y="20"/>
                    <a:pt x="833" y="69"/>
                  </a:cubicBezTo>
                  <a:lnTo>
                    <a:pt x="83" y="818"/>
                  </a:lnTo>
                  <a:cubicBezTo>
                    <a:pt x="0" y="901"/>
                    <a:pt x="0" y="1040"/>
                    <a:pt x="83" y="1130"/>
                  </a:cubicBezTo>
                  <a:cubicBezTo>
                    <a:pt x="125" y="1172"/>
                    <a:pt x="181" y="1192"/>
                    <a:pt x="237" y="1192"/>
                  </a:cubicBezTo>
                  <a:cubicBezTo>
                    <a:pt x="293" y="1192"/>
                    <a:pt x="351" y="1172"/>
                    <a:pt x="396" y="1130"/>
                  </a:cubicBezTo>
                  <a:lnTo>
                    <a:pt x="1138" y="381"/>
                  </a:lnTo>
                  <a:cubicBezTo>
                    <a:pt x="1297" y="221"/>
                    <a:pt x="1151" y="0"/>
                    <a:pt x="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69" name="Google Shape;869;p29"/>
            <p:cNvSpPr/>
            <p:nvPr/>
          </p:nvSpPr>
          <p:spPr>
            <a:xfrm>
              <a:off x="893061" y="3076926"/>
              <a:ext cx="34312" cy="31343"/>
            </a:xfrm>
            <a:custGeom>
              <a:avLst/>
              <a:gdLst/>
              <a:ahLst/>
              <a:cxnLst/>
              <a:rect l="l" t="t" r="r" b="b"/>
              <a:pathLst>
                <a:path w="1306" h="1193" extrusionOk="0">
                  <a:moveTo>
                    <a:pt x="987" y="1"/>
                  </a:moveTo>
                  <a:cubicBezTo>
                    <a:pt x="936" y="1"/>
                    <a:pt x="882" y="21"/>
                    <a:pt x="833" y="69"/>
                  </a:cubicBezTo>
                  <a:lnTo>
                    <a:pt x="91" y="818"/>
                  </a:lnTo>
                  <a:cubicBezTo>
                    <a:pt x="1" y="902"/>
                    <a:pt x="1" y="1040"/>
                    <a:pt x="91" y="1131"/>
                  </a:cubicBezTo>
                  <a:cubicBezTo>
                    <a:pt x="133" y="1172"/>
                    <a:pt x="188" y="1193"/>
                    <a:pt x="245" y="1193"/>
                  </a:cubicBezTo>
                  <a:cubicBezTo>
                    <a:pt x="301" y="1193"/>
                    <a:pt x="358" y="1172"/>
                    <a:pt x="403" y="1131"/>
                  </a:cubicBezTo>
                  <a:lnTo>
                    <a:pt x="1145" y="381"/>
                  </a:lnTo>
                  <a:cubicBezTo>
                    <a:pt x="1305" y="222"/>
                    <a:pt x="1158" y="1"/>
                    <a:pt x="9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70" name="Google Shape;870;p29"/>
            <p:cNvSpPr/>
            <p:nvPr/>
          </p:nvSpPr>
          <p:spPr>
            <a:xfrm>
              <a:off x="1141809" y="2763601"/>
              <a:ext cx="73668" cy="72801"/>
            </a:xfrm>
            <a:custGeom>
              <a:avLst/>
              <a:gdLst/>
              <a:ahLst/>
              <a:cxnLst/>
              <a:rect l="l" t="t" r="r" b="b"/>
              <a:pathLst>
                <a:path w="2804" h="2771" extrusionOk="0">
                  <a:moveTo>
                    <a:pt x="2567" y="0"/>
                  </a:moveTo>
                  <a:cubicBezTo>
                    <a:pt x="2547" y="0"/>
                    <a:pt x="2526" y="3"/>
                    <a:pt x="2505" y="10"/>
                  </a:cubicBezTo>
                  <a:lnTo>
                    <a:pt x="1" y="745"/>
                  </a:lnTo>
                  <a:lnTo>
                    <a:pt x="2033" y="2770"/>
                  </a:lnTo>
                  <a:lnTo>
                    <a:pt x="2761" y="266"/>
                  </a:lnTo>
                  <a:cubicBezTo>
                    <a:pt x="2804" y="128"/>
                    <a:pt x="2700" y="0"/>
                    <a:pt x="25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71" name="Google Shape;871;p29"/>
            <p:cNvSpPr/>
            <p:nvPr/>
          </p:nvSpPr>
          <p:spPr>
            <a:xfrm>
              <a:off x="1141809" y="2763601"/>
              <a:ext cx="73484" cy="31974"/>
            </a:xfrm>
            <a:custGeom>
              <a:avLst/>
              <a:gdLst/>
              <a:ahLst/>
              <a:cxnLst/>
              <a:rect l="l" t="t" r="r" b="b"/>
              <a:pathLst>
                <a:path w="2797" h="1217" extrusionOk="0">
                  <a:moveTo>
                    <a:pt x="2563" y="0"/>
                  </a:moveTo>
                  <a:cubicBezTo>
                    <a:pt x="2544" y="0"/>
                    <a:pt x="2524" y="3"/>
                    <a:pt x="2505" y="10"/>
                  </a:cubicBezTo>
                  <a:lnTo>
                    <a:pt x="1686" y="245"/>
                  </a:lnTo>
                  <a:lnTo>
                    <a:pt x="1" y="745"/>
                  </a:lnTo>
                  <a:lnTo>
                    <a:pt x="472" y="1217"/>
                  </a:lnTo>
                  <a:lnTo>
                    <a:pt x="2671" y="578"/>
                  </a:lnTo>
                  <a:lnTo>
                    <a:pt x="2754" y="266"/>
                  </a:lnTo>
                  <a:cubicBezTo>
                    <a:pt x="2797" y="133"/>
                    <a:pt x="2692" y="0"/>
                    <a:pt x="25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72" name="Google Shape;872;p29"/>
            <p:cNvSpPr/>
            <p:nvPr/>
          </p:nvSpPr>
          <p:spPr>
            <a:xfrm>
              <a:off x="919491" y="2924099"/>
              <a:ext cx="135435" cy="133780"/>
            </a:xfrm>
            <a:custGeom>
              <a:avLst/>
              <a:gdLst/>
              <a:ahLst/>
              <a:cxnLst/>
              <a:rect l="l" t="t" r="r" b="b"/>
              <a:pathLst>
                <a:path w="5155" h="5092" extrusionOk="0">
                  <a:moveTo>
                    <a:pt x="4759" y="1"/>
                  </a:moveTo>
                  <a:cubicBezTo>
                    <a:pt x="4676" y="1"/>
                    <a:pt x="4592" y="32"/>
                    <a:pt x="4530" y="95"/>
                  </a:cubicBezTo>
                  <a:lnTo>
                    <a:pt x="126" y="4499"/>
                  </a:lnTo>
                  <a:cubicBezTo>
                    <a:pt x="1" y="4624"/>
                    <a:pt x="1" y="4832"/>
                    <a:pt x="126" y="4957"/>
                  </a:cubicBezTo>
                  <a:lnTo>
                    <a:pt x="160" y="4999"/>
                  </a:lnTo>
                  <a:cubicBezTo>
                    <a:pt x="222" y="5060"/>
                    <a:pt x="304" y="5091"/>
                    <a:pt x="386" y="5091"/>
                  </a:cubicBezTo>
                  <a:cubicBezTo>
                    <a:pt x="470" y="5091"/>
                    <a:pt x="555" y="5058"/>
                    <a:pt x="618" y="4992"/>
                  </a:cubicBezTo>
                  <a:lnTo>
                    <a:pt x="5022" y="587"/>
                  </a:lnTo>
                  <a:cubicBezTo>
                    <a:pt x="5154" y="462"/>
                    <a:pt x="5154" y="254"/>
                    <a:pt x="5022" y="129"/>
                  </a:cubicBezTo>
                  <a:lnTo>
                    <a:pt x="4988" y="95"/>
                  </a:lnTo>
                  <a:cubicBezTo>
                    <a:pt x="4925" y="32"/>
                    <a:pt x="4842" y="1"/>
                    <a:pt x="4759" y="1"/>
                  </a:cubicBezTo>
                  <a:close/>
                </a:path>
              </a:pathLst>
            </a:custGeom>
            <a:solidFill>
              <a:srgbClr val="C0C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73" name="Google Shape;873;p29"/>
            <p:cNvSpPr/>
            <p:nvPr/>
          </p:nvSpPr>
          <p:spPr>
            <a:xfrm>
              <a:off x="919491" y="2924099"/>
              <a:ext cx="135435" cy="133780"/>
            </a:xfrm>
            <a:custGeom>
              <a:avLst/>
              <a:gdLst/>
              <a:ahLst/>
              <a:cxnLst/>
              <a:rect l="l" t="t" r="r" b="b"/>
              <a:pathLst>
                <a:path w="5155" h="5092" extrusionOk="0">
                  <a:moveTo>
                    <a:pt x="4759" y="1"/>
                  </a:moveTo>
                  <a:cubicBezTo>
                    <a:pt x="4676" y="1"/>
                    <a:pt x="4592" y="32"/>
                    <a:pt x="4530" y="95"/>
                  </a:cubicBezTo>
                  <a:lnTo>
                    <a:pt x="126" y="4499"/>
                  </a:lnTo>
                  <a:cubicBezTo>
                    <a:pt x="1" y="4624"/>
                    <a:pt x="1" y="4832"/>
                    <a:pt x="126" y="4957"/>
                  </a:cubicBezTo>
                  <a:lnTo>
                    <a:pt x="160" y="4999"/>
                  </a:lnTo>
                  <a:cubicBezTo>
                    <a:pt x="222" y="5060"/>
                    <a:pt x="304" y="5091"/>
                    <a:pt x="386" y="5091"/>
                  </a:cubicBezTo>
                  <a:cubicBezTo>
                    <a:pt x="470" y="5091"/>
                    <a:pt x="555" y="5058"/>
                    <a:pt x="618" y="4992"/>
                  </a:cubicBezTo>
                  <a:lnTo>
                    <a:pt x="5022" y="587"/>
                  </a:lnTo>
                  <a:cubicBezTo>
                    <a:pt x="5154" y="462"/>
                    <a:pt x="5154" y="254"/>
                    <a:pt x="5022" y="129"/>
                  </a:cubicBezTo>
                  <a:lnTo>
                    <a:pt x="4988" y="95"/>
                  </a:lnTo>
                  <a:cubicBezTo>
                    <a:pt x="4925" y="32"/>
                    <a:pt x="4842" y="1"/>
                    <a:pt x="47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74" name="Google Shape;874;p29"/>
            <p:cNvSpPr/>
            <p:nvPr/>
          </p:nvSpPr>
          <p:spPr>
            <a:xfrm>
              <a:off x="919491" y="2924152"/>
              <a:ext cx="133254" cy="133648"/>
            </a:xfrm>
            <a:custGeom>
              <a:avLst/>
              <a:gdLst/>
              <a:ahLst/>
              <a:cxnLst/>
              <a:rect l="l" t="t" r="r" b="b"/>
              <a:pathLst>
                <a:path w="5072" h="5087" extrusionOk="0">
                  <a:moveTo>
                    <a:pt x="4762" y="1"/>
                  </a:moveTo>
                  <a:cubicBezTo>
                    <a:pt x="4676" y="1"/>
                    <a:pt x="4589" y="34"/>
                    <a:pt x="4523" y="100"/>
                  </a:cubicBezTo>
                  <a:lnTo>
                    <a:pt x="132" y="4490"/>
                  </a:lnTo>
                  <a:cubicBezTo>
                    <a:pt x="1" y="4622"/>
                    <a:pt x="1" y="4837"/>
                    <a:pt x="132" y="4962"/>
                  </a:cubicBezTo>
                  <a:lnTo>
                    <a:pt x="153" y="4990"/>
                  </a:lnTo>
                  <a:cubicBezTo>
                    <a:pt x="216" y="5045"/>
                    <a:pt x="299" y="5080"/>
                    <a:pt x="382" y="5087"/>
                  </a:cubicBezTo>
                  <a:cubicBezTo>
                    <a:pt x="306" y="4955"/>
                    <a:pt x="327" y="4781"/>
                    <a:pt x="438" y="4671"/>
                  </a:cubicBezTo>
                  <a:lnTo>
                    <a:pt x="4828" y="280"/>
                  </a:lnTo>
                  <a:cubicBezTo>
                    <a:pt x="4891" y="217"/>
                    <a:pt x="4974" y="183"/>
                    <a:pt x="5071" y="183"/>
                  </a:cubicBezTo>
                  <a:cubicBezTo>
                    <a:pt x="5057" y="162"/>
                    <a:pt x="5036" y="141"/>
                    <a:pt x="5022" y="120"/>
                  </a:cubicBezTo>
                  <a:lnTo>
                    <a:pt x="5002" y="100"/>
                  </a:lnTo>
                  <a:cubicBezTo>
                    <a:pt x="4936" y="34"/>
                    <a:pt x="4849" y="1"/>
                    <a:pt x="4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</p:grpSp>
      <p:grpSp>
        <p:nvGrpSpPr>
          <p:cNvPr id="875" name="Google Shape;875;p29"/>
          <p:cNvGrpSpPr/>
          <p:nvPr/>
        </p:nvGrpSpPr>
        <p:grpSpPr>
          <a:xfrm>
            <a:off x="7549429" y="3322587"/>
            <a:ext cx="605551" cy="539481"/>
            <a:chOff x="7799298" y="186602"/>
            <a:chExt cx="398127" cy="353457"/>
          </a:xfrm>
        </p:grpSpPr>
        <p:sp>
          <p:nvSpPr>
            <p:cNvPr id="876" name="Google Shape;876;p29"/>
            <p:cNvSpPr/>
            <p:nvPr/>
          </p:nvSpPr>
          <p:spPr>
            <a:xfrm>
              <a:off x="7870052" y="205896"/>
              <a:ext cx="76862" cy="64358"/>
            </a:xfrm>
            <a:custGeom>
              <a:avLst/>
              <a:gdLst/>
              <a:ahLst/>
              <a:cxnLst/>
              <a:rect l="l" t="t" r="r" b="b"/>
              <a:pathLst>
                <a:path w="2932" h="2455" extrusionOk="0">
                  <a:moveTo>
                    <a:pt x="1459" y="1"/>
                  </a:moveTo>
                  <a:cubicBezTo>
                    <a:pt x="651" y="1"/>
                    <a:pt x="1" y="549"/>
                    <a:pt x="1" y="1228"/>
                  </a:cubicBezTo>
                  <a:cubicBezTo>
                    <a:pt x="1" y="1906"/>
                    <a:pt x="651" y="2455"/>
                    <a:pt x="1459" y="2455"/>
                  </a:cubicBezTo>
                  <a:cubicBezTo>
                    <a:pt x="2282" y="2455"/>
                    <a:pt x="2931" y="1906"/>
                    <a:pt x="2931" y="1228"/>
                  </a:cubicBezTo>
                  <a:cubicBezTo>
                    <a:pt x="2931" y="549"/>
                    <a:pt x="2282" y="1"/>
                    <a:pt x="14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77" name="Google Shape;877;p29"/>
            <p:cNvSpPr/>
            <p:nvPr/>
          </p:nvSpPr>
          <p:spPr>
            <a:xfrm>
              <a:off x="7869685" y="205896"/>
              <a:ext cx="51879" cy="64358"/>
            </a:xfrm>
            <a:custGeom>
              <a:avLst/>
              <a:gdLst/>
              <a:ahLst/>
              <a:cxnLst/>
              <a:rect l="l" t="t" r="r" b="b"/>
              <a:pathLst>
                <a:path w="1979" h="2455" extrusionOk="0">
                  <a:moveTo>
                    <a:pt x="1473" y="1"/>
                  </a:moveTo>
                  <a:cubicBezTo>
                    <a:pt x="665" y="1"/>
                    <a:pt x="1" y="549"/>
                    <a:pt x="1" y="1228"/>
                  </a:cubicBezTo>
                  <a:cubicBezTo>
                    <a:pt x="1" y="1906"/>
                    <a:pt x="665" y="2455"/>
                    <a:pt x="1473" y="2455"/>
                  </a:cubicBezTo>
                  <a:cubicBezTo>
                    <a:pt x="1646" y="2455"/>
                    <a:pt x="1805" y="2426"/>
                    <a:pt x="1978" y="2382"/>
                  </a:cubicBezTo>
                  <a:cubicBezTo>
                    <a:pt x="1401" y="2224"/>
                    <a:pt x="997" y="1762"/>
                    <a:pt x="997" y="1228"/>
                  </a:cubicBezTo>
                  <a:cubicBezTo>
                    <a:pt x="997" y="693"/>
                    <a:pt x="1401" y="246"/>
                    <a:pt x="1964" y="73"/>
                  </a:cubicBezTo>
                  <a:cubicBezTo>
                    <a:pt x="1805" y="29"/>
                    <a:pt x="1646" y="1"/>
                    <a:pt x="14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78" name="Google Shape;878;p29"/>
            <p:cNvSpPr/>
            <p:nvPr/>
          </p:nvSpPr>
          <p:spPr>
            <a:xfrm>
              <a:off x="7825041" y="238062"/>
              <a:ext cx="166911" cy="166911"/>
            </a:xfrm>
            <a:custGeom>
              <a:avLst/>
              <a:gdLst/>
              <a:ahLst/>
              <a:cxnLst/>
              <a:rect l="l" t="t" r="r" b="b"/>
              <a:pathLst>
                <a:path w="6367" h="6367" extrusionOk="0">
                  <a:moveTo>
                    <a:pt x="3176" y="1"/>
                  </a:moveTo>
                  <a:cubicBezTo>
                    <a:pt x="1415" y="1"/>
                    <a:pt x="0" y="1430"/>
                    <a:pt x="0" y="3191"/>
                  </a:cubicBezTo>
                  <a:cubicBezTo>
                    <a:pt x="0" y="4952"/>
                    <a:pt x="1415" y="6367"/>
                    <a:pt x="3176" y="6367"/>
                  </a:cubicBezTo>
                  <a:cubicBezTo>
                    <a:pt x="4937" y="6367"/>
                    <a:pt x="6366" y="4952"/>
                    <a:pt x="6366" y="3191"/>
                  </a:cubicBezTo>
                  <a:cubicBezTo>
                    <a:pt x="6366" y="1430"/>
                    <a:pt x="4937" y="1"/>
                    <a:pt x="3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79" name="Google Shape;879;p29"/>
            <p:cNvSpPr/>
            <p:nvPr/>
          </p:nvSpPr>
          <p:spPr>
            <a:xfrm>
              <a:off x="7858701" y="238062"/>
              <a:ext cx="133618" cy="166911"/>
            </a:xfrm>
            <a:custGeom>
              <a:avLst/>
              <a:gdLst/>
              <a:ahLst/>
              <a:cxnLst/>
              <a:rect l="l" t="t" r="r" b="b"/>
              <a:pathLst>
                <a:path w="5097" h="6367" extrusionOk="0">
                  <a:moveTo>
                    <a:pt x="1930" y="1"/>
                  </a:moveTo>
                  <a:cubicBezTo>
                    <a:pt x="1759" y="1"/>
                    <a:pt x="1588" y="15"/>
                    <a:pt x="1416" y="44"/>
                  </a:cubicBezTo>
                  <a:cubicBezTo>
                    <a:pt x="160" y="275"/>
                    <a:pt x="1" y="2108"/>
                    <a:pt x="1271" y="2498"/>
                  </a:cubicBezTo>
                  <a:lnTo>
                    <a:pt x="1315" y="2498"/>
                  </a:lnTo>
                  <a:lnTo>
                    <a:pt x="1618" y="6352"/>
                  </a:lnTo>
                  <a:cubicBezTo>
                    <a:pt x="1719" y="6352"/>
                    <a:pt x="1805" y="6367"/>
                    <a:pt x="1892" y="6367"/>
                  </a:cubicBezTo>
                  <a:cubicBezTo>
                    <a:pt x="3653" y="6367"/>
                    <a:pt x="5082" y="4952"/>
                    <a:pt x="5082" y="3191"/>
                  </a:cubicBezTo>
                  <a:cubicBezTo>
                    <a:pt x="5097" y="2527"/>
                    <a:pt x="4895" y="1877"/>
                    <a:pt x="4505" y="1358"/>
                  </a:cubicBezTo>
                  <a:cubicBezTo>
                    <a:pt x="3911" y="504"/>
                    <a:pt x="2947" y="1"/>
                    <a:pt x="19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80" name="Google Shape;880;p29"/>
            <p:cNvSpPr/>
            <p:nvPr/>
          </p:nvSpPr>
          <p:spPr>
            <a:xfrm>
              <a:off x="7799298" y="411370"/>
              <a:ext cx="218371" cy="128689"/>
            </a:xfrm>
            <a:custGeom>
              <a:avLst/>
              <a:gdLst/>
              <a:ahLst/>
              <a:cxnLst/>
              <a:rect l="l" t="t" r="r" b="b"/>
              <a:pathLst>
                <a:path w="8330" h="4909" extrusionOk="0">
                  <a:moveTo>
                    <a:pt x="2945" y="1"/>
                  </a:moveTo>
                  <a:lnTo>
                    <a:pt x="2945" y="1084"/>
                  </a:lnTo>
                  <a:cubicBezTo>
                    <a:pt x="2931" y="1271"/>
                    <a:pt x="2830" y="1445"/>
                    <a:pt x="2642" y="1531"/>
                  </a:cubicBezTo>
                  <a:lnTo>
                    <a:pt x="578" y="2441"/>
                  </a:lnTo>
                  <a:cubicBezTo>
                    <a:pt x="231" y="2599"/>
                    <a:pt x="1" y="2946"/>
                    <a:pt x="1" y="3336"/>
                  </a:cubicBezTo>
                  <a:lnTo>
                    <a:pt x="1" y="4664"/>
                  </a:lnTo>
                  <a:cubicBezTo>
                    <a:pt x="1" y="4794"/>
                    <a:pt x="102" y="4909"/>
                    <a:pt x="246" y="4909"/>
                  </a:cubicBezTo>
                  <a:lnTo>
                    <a:pt x="8084" y="4909"/>
                  </a:lnTo>
                  <a:cubicBezTo>
                    <a:pt x="8214" y="4909"/>
                    <a:pt x="8330" y="4794"/>
                    <a:pt x="8330" y="4664"/>
                  </a:cubicBezTo>
                  <a:lnTo>
                    <a:pt x="8330" y="3350"/>
                  </a:lnTo>
                  <a:cubicBezTo>
                    <a:pt x="8330" y="2960"/>
                    <a:pt x="8099" y="2599"/>
                    <a:pt x="7752" y="2441"/>
                  </a:cubicBezTo>
                  <a:lnTo>
                    <a:pt x="5688" y="1531"/>
                  </a:lnTo>
                  <a:cubicBezTo>
                    <a:pt x="5500" y="1445"/>
                    <a:pt x="5385" y="1271"/>
                    <a:pt x="5385" y="1084"/>
                  </a:cubicBezTo>
                  <a:lnTo>
                    <a:pt x="53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81" name="Google Shape;881;p29"/>
            <p:cNvSpPr/>
            <p:nvPr/>
          </p:nvSpPr>
          <p:spPr>
            <a:xfrm>
              <a:off x="7799298" y="457927"/>
              <a:ext cx="218371" cy="82132"/>
            </a:xfrm>
            <a:custGeom>
              <a:avLst/>
              <a:gdLst/>
              <a:ahLst/>
              <a:cxnLst/>
              <a:rect l="l" t="t" r="r" b="b"/>
              <a:pathLst>
                <a:path w="8330" h="3133" extrusionOk="0">
                  <a:moveTo>
                    <a:pt x="2108" y="1"/>
                  </a:moveTo>
                  <a:lnTo>
                    <a:pt x="578" y="665"/>
                  </a:lnTo>
                  <a:cubicBezTo>
                    <a:pt x="231" y="823"/>
                    <a:pt x="1" y="1184"/>
                    <a:pt x="1" y="1574"/>
                  </a:cubicBezTo>
                  <a:lnTo>
                    <a:pt x="1" y="2888"/>
                  </a:lnTo>
                  <a:cubicBezTo>
                    <a:pt x="1" y="3018"/>
                    <a:pt x="102" y="3133"/>
                    <a:pt x="246" y="3133"/>
                  </a:cubicBezTo>
                  <a:lnTo>
                    <a:pt x="8084" y="3133"/>
                  </a:lnTo>
                  <a:cubicBezTo>
                    <a:pt x="8214" y="3133"/>
                    <a:pt x="8330" y="3018"/>
                    <a:pt x="8330" y="2888"/>
                  </a:cubicBezTo>
                  <a:lnTo>
                    <a:pt x="8330" y="1560"/>
                  </a:lnTo>
                  <a:cubicBezTo>
                    <a:pt x="8330" y="1170"/>
                    <a:pt x="8099" y="823"/>
                    <a:pt x="7752" y="665"/>
                  </a:cubicBezTo>
                  <a:lnTo>
                    <a:pt x="6222" y="1"/>
                  </a:lnTo>
                  <a:cubicBezTo>
                    <a:pt x="5861" y="946"/>
                    <a:pt x="5013" y="1419"/>
                    <a:pt x="4165" y="1419"/>
                  </a:cubicBezTo>
                  <a:cubicBezTo>
                    <a:pt x="3317" y="1419"/>
                    <a:pt x="2469" y="946"/>
                    <a:pt x="2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82" name="Google Shape;882;p29"/>
            <p:cNvSpPr/>
            <p:nvPr/>
          </p:nvSpPr>
          <p:spPr>
            <a:xfrm>
              <a:off x="7876501" y="411370"/>
              <a:ext cx="63965" cy="25769"/>
            </a:xfrm>
            <a:custGeom>
              <a:avLst/>
              <a:gdLst/>
              <a:ahLst/>
              <a:cxnLst/>
              <a:rect l="l" t="t" r="r" b="b"/>
              <a:pathLst>
                <a:path w="2440" h="983" extrusionOk="0">
                  <a:moveTo>
                    <a:pt x="0" y="1"/>
                  </a:moveTo>
                  <a:lnTo>
                    <a:pt x="0" y="723"/>
                  </a:lnTo>
                  <a:cubicBezTo>
                    <a:pt x="383" y="896"/>
                    <a:pt x="798" y="983"/>
                    <a:pt x="1215" y="983"/>
                  </a:cubicBezTo>
                  <a:cubicBezTo>
                    <a:pt x="1632" y="983"/>
                    <a:pt x="2050" y="896"/>
                    <a:pt x="2440" y="723"/>
                  </a:cubicBezTo>
                  <a:lnTo>
                    <a:pt x="24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83" name="Google Shape;883;p29"/>
            <p:cNvSpPr/>
            <p:nvPr/>
          </p:nvSpPr>
          <p:spPr>
            <a:xfrm>
              <a:off x="7843942" y="303416"/>
              <a:ext cx="128689" cy="120982"/>
            </a:xfrm>
            <a:custGeom>
              <a:avLst/>
              <a:gdLst/>
              <a:ahLst/>
              <a:cxnLst/>
              <a:rect l="l" t="t" r="r" b="b"/>
              <a:pathLst>
                <a:path w="4909" h="4615" extrusionOk="0">
                  <a:moveTo>
                    <a:pt x="1805" y="0"/>
                  </a:moveTo>
                  <a:cubicBezTo>
                    <a:pt x="1617" y="0"/>
                    <a:pt x="1447" y="98"/>
                    <a:pt x="1358" y="265"/>
                  </a:cubicBezTo>
                  <a:cubicBezTo>
                    <a:pt x="1098" y="784"/>
                    <a:pt x="694" y="1217"/>
                    <a:pt x="217" y="1549"/>
                  </a:cubicBezTo>
                  <a:cubicBezTo>
                    <a:pt x="88" y="1636"/>
                    <a:pt x="1" y="1780"/>
                    <a:pt x="15" y="1939"/>
                  </a:cubicBezTo>
                  <a:lnTo>
                    <a:pt x="15" y="2084"/>
                  </a:lnTo>
                  <a:cubicBezTo>
                    <a:pt x="15" y="3383"/>
                    <a:pt x="997" y="4523"/>
                    <a:pt x="2296" y="4610"/>
                  </a:cubicBezTo>
                  <a:cubicBezTo>
                    <a:pt x="2348" y="4613"/>
                    <a:pt x="2400" y="4615"/>
                    <a:pt x="2451" y="4615"/>
                  </a:cubicBezTo>
                  <a:cubicBezTo>
                    <a:pt x="3797" y="4615"/>
                    <a:pt x="4909" y="3533"/>
                    <a:pt x="4909" y="2170"/>
                  </a:cubicBezTo>
                  <a:lnTo>
                    <a:pt x="4909" y="1737"/>
                  </a:lnTo>
                  <a:cubicBezTo>
                    <a:pt x="4909" y="1521"/>
                    <a:pt x="4822" y="1319"/>
                    <a:pt x="4664" y="1189"/>
                  </a:cubicBezTo>
                  <a:cubicBezTo>
                    <a:pt x="4274" y="842"/>
                    <a:pt x="3393" y="236"/>
                    <a:pt x="1878" y="5"/>
                  </a:cubicBezTo>
                  <a:cubicBezTo>
                    <a:pt x="1853" y="2"/>
                    <a:pt x="1829" y="0"/>
                    <a:pt x="18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84" name="Google Shape;884;p29"/>
            <p:cNvSpPr/>
            <p:nvPr/>
          </p:nvSpPr>
          <p:spPr>
            <a:xfrm>
              <a:off x="7843942" y="303416"/>
              <a:ext cx="126042" cy="120484"/>
            </a:xfrm>
            <a:custGeom>
              <a:avLst/>
              <a:gdLst/>
              <a:ahLst/>
              <a:cxnLst/>
              <a:rect l="l" t="t" r="r" b="b"/>
              <a:pathLst>
                <a:path w="4808" h="4596" extrusionOk="0">
                  <a:moveTo>
                    <a:pt x="1805" y="0"/>
                  </a:moveTo>
                  <a:cubicBezTo>
                    <a:pt x="1617" y="0"/>
                    <a:pt x="1447" y="98"/>
                    <a:pt x="1358" y="265"/>
                  </a:cubicBezTo>
                  <a:cubicBezTo>
                    <a:pt x="1315" y="351"/>
                    <a:pt x="1257" y="452"/>
                    <a:pt x="1213" y="525"/>
                  </a:cubicBezTo>
                  <a:cubicBezTo>
                    <a:pt x="954" y="929"/>
                    <a:pt x="607" y="1275"/>
                    <a:pt x="217" y="1535"/>
                  </a:cubicBezTo>
                  <a:cubicBezTo>
                    <a:pt x="88" y="1636"/>
                    <a:pt x="15" y="1780"/>
                    <a:pt x="15" y="1939"/>
                  </a:cubicBezTo>
                  <a:lnTo>
                    <a:pt x="15" y="2084"/>
                  </a:lnTo>
                  <a:cubicBezTo>
                    <a:pt x="1" y="3339"/>
                    <a:pt x="910" y="4408"/>
                    <a:pt x="2166" y="4595"/>
                  </a:cubicBezTo>
                  <a:cubicBezTo>
                    <a:pt x="1719" y="4133"/>
                    <a:pt x="1473" y="3527"/>
                    <a:pt x="1488" y="2906"/>
                  </a:cubicBezTo>
                  <a:lnTo>
                    <a:pt x="1488" y="1362"/>
                  </a:lnTo>
                  <a:cubicBezTo>
                    <a:pt x="1473" y="1102"/>
                    <a:pt x="1675" y="900"/>
                    <a:pt x="1921" y="871"/>
                  </a:cubicBezTo>
                  <a:cubicBezTo>
                    <a:pt x="2104" y="852"/>
                    <a:pt x="2288" y="843"/>
                    <a:pt x="2472" y="843"/>
                  </a:cubicBezTo>
                  <a:cubicBezTo>
                    <a:pt x="3272" y="843"/>
                    <a:pt x="4069" y="1019"/>
                    <a:pt x="4808" y="1347"/>
                  </a:cubicBezTo>
                  <a:cubicBezTo>
                    <a:pt x="4765" y="1290"/>
                    <a:pt x="4721" y="1232"/>
                    <a:pt x="4664" y="1189"/>
                  </a:cubicBezTo>
                  <a:cubicBezTo>
                    <a:pt x="4274" y="842"/>
                    <a:pt x="3393" y="236"/>
                    <a:pt x="1878" y="5"/>
                  </a:cubicBezTo>
                  <a:cubicBezTo>
                    <a:pt x="1853" y="2"/>
                    <a:pt x="1829" y="0"/>
                    <a:pt x="18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85" name="Google Shape;885;p29"/>
            <p:cNvSpPr/>
            <p:nvPr/>
          </p:nvSpPr>
          <p:spPr>
            <a:xfrm>
              <a:off x="7799298" y="479109"/>
              <a:ext cx="45064" cy="60950"/>
            </a:xfrm>
            <a:custGeom>
              <a:avLst/>
              <a:gdLst/>
              <a:ahLst/>
              <a:cxnLst/>
              <a:rect l="l" t="t" r="r" b="b"/>
              <a:pathLst>
                <a:path w="1719" h="2325" extrusionOk="0">
                  <a:moveTo>
                    <a:pt x="361" y="1"/>
                  </a:moveTo>
                  <a:cubicBezTo>
                    <a:pt x="130" y="174"/>
                    <a:pt x="1" y="463"/>
                    <a:pt x="1" y="752"/>
                  </a:cubicBezTo>
                  <a:lnTo>
                    <a:pt x="1" y="2080"/>
                  </a:lnTo>
                  <a:cubicBezTo>
                    <a:pt x="1" y="2210"/>
                    <a:pt x="116" y="2325"/>
                    <a:pt x="246" y="2325"/>
                  </a:cubicBezTo>
                  <a:lnTo>
                    <a:pt x="1718" y="2325"/>
                  </a:lnTo>
                  <a:lnTo>
                    <a:pt x="1718" y="1647"/>
                  </a:lnTo>
                  <a:cubicBezTo>
                    <a:pt x="1718" y="1444"/>
                    <a:pt x="1632" y="1257"/>
                    <a:pt x="1502" y="1127"/>
                  </a:cubicBezTo>
                  <a:lnTo>
                    <a:pt x="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86" name="Google Shape;886;p29"/>
            <p:cNvSpPr/>
            <p:nvPr/>
          </p:nvSpPr>
          <p:spPr>
            <a:xfrm>
              <a:off x="7972605" y="479109"/>
              <a:ext cx="45064" cy="60950"/>
            </a:xfrm>
            <a:custGeom>
              <a:avLst/>
              <a:gdLst/>
              <a:ahLst/>
              <a:cxnLst/>
              <a:rect l="l" t="t" r="r" b="b"/>
              <a:pathLst>
                <a:path w="1719" h="2325" extrusionOk="0">
                  <a:moveTo>
                    <a:pt x="1358" y="1"/>
                  </a:moveTo>
                  <a:lnTo>
                    <a:pt x="218" y="1127"/>
                  </a:lnTo>
                  <a:cubicBezTo>
                    <a:pt x="73" y="1271"/>
                    <a:pt x="1" y="1459"/>
                    <a:pt x="1" y="1647"/>
                  </a:cubicBezTo>
                  <a:lnTo>
                    <a:pt x="1" y="2325"/>
                  </a:lnTo>
                  <a:lnTo>
                    <a:pt x="1473" y="2325"/>
                  </a:lnTo>
                  <a:cubicBezTo>
                    <a:pt x="1603" y="2325"/>
                    <a:pt x="1719" y="2210"/>
                    <a:pt x="1719" y="2080"/>
                  </a:cubicBezTo>
                  <a:lnTo>
                    <a:pt x="1719" y="752"/>
                  </a:lnTo>
                  <a:cubicBezTo>
                    <a:pt x="1719" y="463"/>
                    <a:pt x="1574" y="174"/>
                    <a:pt x="1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87" name="Google Shape;887;p29"/>
            <p:cNvSpPr/>
            <p:nvPr/>
          </p:nvSpPr>
          <p:spPr>
            <a:xfrm>
              <a:off x="8017643" y="205896"/>
              <a:ext cx="179782" cy="188224"/>
            </a:xfrm>
            <a:custGeom>
              <a:avLst/>
              <a:gdLst/>
              <a:ahLst/>
              <a:cxnLst/>
              <a:rect l="l" t="t" r="r" b="b"/>
              <a:pathLst>
                <a:path w="6858" h="7180" extrusionOk="0">
                  <a:moveTo>
                    <a:pt x="737" y="1"/>
                  </a:moveTo>
                  <a:cubicBezTo>
                    <a:pt x="333" y="1"/>
                    <a:pt x="1" y="333"/>
                    <a:pt x="1" y="737"/>
                  </a:cubicBezTo>
                  <a:lnTo>
                    <a:pt x="1" y="4663"/>
                  </a:lnTo>
                  <a:cubicBezTo>
                    <a:pt x="1" y="5067"/>
                    <a:pt x="333" y="5399"/>
                    <a:pt x="737" y="5399"/>
                  </a:cubicBezTo>
                  <a:lnTo>
                    <a:pt x="1473" y="5399"/>
                  </a:lnTo>
                  <a:lnTo>
                    <a:pt x="1069" y="7031"/>
                  </a:lnTo>
                  <a:cubicBezTo>
                    <a:pt x="1047" y="7109"/>
                    <a:pt x="1111" y="7179"/>
                    <a:pt x="1189" y="7179"/>
                  </a:cubicBezTo>
                  <a:cubicBezTo>
                    <a:pt x="1211" y="7179"/>
                    <a:pt x="1234" y="7173"/>
                    <a:pt x="1257" y="7161"/>
                  </a:cubicBezTo>
                  <a:lnTo>
                    <a:pt x="3682" y="5399"/>
                  </a:lnTo>
                  <a:lnTo>
                    <a:pt x="6121" y="5399"/>
                  </a:lnTo>
                  <a:cubicBezTo>
                    <a:pt x="6526" y="5399"/>
                    <a:pt x="6858" y="5067"/>
                    <a:pt x="6858" y="4663"/>
                  </a:cubicBezTo>
                  <a:lnTo>
                    <a:pt x="6858" y="737"/>
                  </a:lnTo>
                  <a:cubicBezTo>
                    <a:pt x="6858" y="333"/>
                    <a:pt x="6540" y="1"/>
                    <a:pt x="6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88" name="Google Shape;888;p29"/>
            <p:cNvSpPr/>
            <p:nvPr/>
          </p:nvSpPr>
          <p:spPr>
            <a:xfrm>
              <a:off x="8043386" y="205896"/>
              <a:ext cx="141168" cy="96497"/>
            </a:xfrm>
            <a:custGeom>
              <a:avLst/>
              <a:gdLst/>
              <a:ahLst/>
              <a:cxnLst/>
              <a:rect l="l" t="t" r="r" b="b"/>
              <a:pathLst>
                <a:path w="5385" h="3681" extrusionOk="0">
                  <a:moveTo>
                    <a:pt x="332" y="1"/>
                  </a:moveTo>
                  <a:cubicBezTo>
                    <a:pt x="116" y="376"/>
                    <a:pt x="0" y="795"/>
                    <a:pt x="0" y="1228"/>
                  </a:cubicBezTo>
                  <a:cubicBezTo>
                    <a:pt x="0" y="2620"/>
                    <a:pt x="1135" y="3681"/>
                    <a:pt x="2446" y="3681"/>
                  </a:cubicBezTo>
                  <a:cubicBezTo>
                    <a:pt x="2658" y="3681"/>
                    <a:pt x="2873" y="3653"/>
                    <a:pt x="3090" y="3595"/>
                  </a:cubicBezTo>
                  <a:cubicBezTo>
                    <a:pt x="4634" y="3176"/>
                    <a:pt x="5385" y="1401"/>
                    <a:pt x="45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89" name="Google Shape;889;p29"/>
            <p:cNvSpPr/>
            <p:nvPr/>
          </p:nvSpPr>
          <p:spPr>
            <a:xfrm>
              <a:off x="8100901" y="302289"/>
              <a:ext cx="13265" cy="25874"/>
            </a:xfrm>
            <a:custGeom>
              <a:avLst/>
              <a:gdLst/>
              <a:ahLst/>
              <a:cxnLst/>
              <a:rect l="l" t="t" r="r" b="b"/>
              <a:pathLst>
                <a:path w="506" h="987" extrusionOk="0">
                  <a:moveTo>
                    <a:pt x="260" y="1"/>
                  </a:moveTo>
                  <a:cubicBezTo>
                    <a:pt x="138" y="1"/>
                    <a:pt x="15" y="84"/>
                    <a:pt x="15" y="250"/>
                  </a:cubicBezTo>
                  <a:lnTo>
                    <a:pt x="15" y="741"/>
                  </a:lnTo>
                  <a:cubicBezTo>
                    <a:pt x="1" y="871"/>
                    <a:pt x="116" y="986"/>
                    <a:pt x="260" y="986"/>
                  </a:cubicBezTo>
                  <a:cubicBezTo>
                    <a:pt x="390" y="986"/>
                    <a:pt x="491" y="871"/>
                    <a:pt x="506" y="741"/>
                  </a:cubicBezTo>
                  <a:lnTo>
                    <a:pt x="506" y="250"/>
                  </a:lnTo>
                  <a:cubicBezTo>
                    <a:pt x="506" y="84"/>
                    <a:pt x="383" y="1"/>
                    <a:pt x="2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90" name="Google Shape;890;p29"/>
            <p:cNvSpPr/>
            <p:nvPr/>
          </p:nvSpPr>
          <p:spPr>
            <a:xfrm>
              <a:off x="8056257" y="186602"/>
              <a:ext cx="102579" cy="102946"/>
            </a:xfrm>
            <a:custGeom>
              <a:avLst/>
              <a:gdLst/>
              <a:ahLst/>
              <a:cxnLst/>
              <a:rect l="l" t="t" r="r" b="b"/>
              <a:pathLst>
                <a:path w="3913" h="3927" extrusionOk="0">
                  <a:moveTo>
                    <a:pt x="1963" y="0"/>
                  </a:moveTo>
                  <a:cubicBezTo>
                    <a:pt x="881" y="0"/>
                    <a:pt x="0" y="881"/>
                    <a:pt x="0" y="1964"/>
                  </a:cubicBezTo>
                  <a:cubicBezTo>
                    <a:pt x="0" y="3046"/>
                    <a:pt x="881" y="3927"/>
                    <a:pt x="1963" y="3927"/>
                  </a:cubicBezTo>
                  <a:cubicBezTo>
                    <a:pt x="3046" y="3927"/>
                    <a:pt x="3912" y="3046"/>
                    <a:pt x="3912" y="1964"/>
                  </a:cubicBezTo>
                  <a:cubicBezTo>
                    <a:pt x="3912" y="881"/>
                    <a:pt x="3046" y="0"/>
                    <a:pt x="19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91" name="Google Shape;891;p29"/>
            <p:cNvSpPr/>
            <p:nvPr/>
          </p:nvSpPr>
          <p:spPr>
            <a:xfrm>
              <a:off x="8069129" y="199474"/>
              <a:ext cx="77203" cy="77203"/>
            </a:xfrm>
            <a:custGeom>
              <a:avLst/>
              <a:gdLst/>
              <a:ahLst/>
              <a:cxnLst/>
              <a:rect l="l" t="t" r="r" b="b"/>
              <a:pathLst>
                <a:path w="2945" h="2945" extrusionOk="0">
                  <a:moveTo>
                    <a:pt x="1472" y="0"/>
                  </a:moveTo>
                  <a:cubicBezTo>
                    <a:pt x="650" y="0"/>
                    <a:pt x="0" y="664"/>
                    <a:pt x="0" y="1473"/>
                  </a:cubicBezTo>
                  <a:cubicBezTo>
                    <a:pt x="0" y="2281"/>
                    <a:pt x="650" y="2945"/>
                    <a:pt x="1472" y="2945"/>
                  </a:cubicBezTo>
                  <a:cubicBezTo>
                    <a:pt x="2281" y="2945"/>
                    <a:pt x="2945" y="2281"/>
                    <a:pt x="2945" y="1473"/>
                  </a:cubicBezTo>
                  <a:cubicBezTo>
                    <a:pt x="2945" y="664"/>
                    <a:pt x="2281" y="0"/>
                    <a:pt x="1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92" name="Google Shape;892;p29"/>
            <p:cNvSpPr/>
            <p:nvPr/>
          </p:nvSpPr>
          <p:spPr>
            <a:xfrm>
              <a:off x="8081319" y="231482"/>
              <a:ext cx="52535" cy="58066"/>
            </a:xfrm>
            <a:custGeom>
              <a:avLst/>
              <a:gdLst/>
              <a:ahLst/>
              <a:cxnLst/>
              <a:rect l="l" t="t" r="r" b="b"/>
              <a:pathLst>
                <a:path w="2004" h="2215" extrusionOk="0">
                  <a:moveTo>
                    <a:pt x="1736" y="1"/>
                  </a:moveTo>
                  <a:cubicBezTo>
                    <a:pt x="1625" y="1"/>
                    <a:pt x="1523" y="81"/>
                    <a:pt x="1498" y="194"/>
                  </a:cubicBezTo>
                  <a:lnTo>
                    <a:pt x="1484" y="237"/>
                  </a:lnTo>
                  <a:lnTo>
                    <a:pt x="517" y="237"/>
                  </a:lnTo>
                  <a:lnTo>
                    <a:pt x="502" y="194"/>
                  </a:lnTo>
                  <a:cubicBezTo>
                    <a:pt x="466" y="67"/>
                    <a:pt x="369" y="11"/>
                    <a:pt x="271" y="11"/>
                  </a:cubicBezTo>
                  <a:cubicBezTo>
                    <a:pt x="136" y="11"/>
                    <a:pt x="1" y="119"/>
                    <a:pt x="26" y="295"/>
                  </a:cubicBezTo>
                  <a:lnTo>
                    <a:pt x="430" y="2128"/>
                  </a:lnTo>
                  <a:cubicBezTo>
                    <a:pt x="603" y="2171"/>
                    <a:pt x="776" y="2200"/>
                    <a:pt x="950" y="2200"/>
                  </a:cubicBezTo>
                  <a:lnTo>
                    <a:pt x="632" y="742"/>
                  </a:lnTo>
                  <a:lnTo>
                    <a:pt x="1383" y="742"/>
                  </a:lnTo>
                  <a:lnTo>
                    <a:pt x="1051" y="2215"/>
                  </a:lnTo>
                  <a:cubicBezTo>
                    <a:pt x="1224" y="2200"/>
                    <a:pt x="1397" y="2171"/>
                    <a:pt x="1570" y="2128"/>
                  </a:cubicBezTo>
                  <a:lnTo>
                    <a:pt x="1975" y="309"/>
                  </a:lnTo>
                  <a:cubicBezTo>
                    <a:pt x="2003" y="165"/>
                    <a:pt x="1917" y="35"/>
                    <a:pt x="1787" y="6"/>
                  </a:cubicBezTo>
                  <a:cubicBezTo>
                    <a:pt x="1770" y="2"/>
                    <a:pt x="1753" y="1"/>
                    <a:pt x="17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93" name="Google Shape;893;p29"/>
            <p:cNvSpPr/>
            <p:nvPr/>
          </p:nvSpPr>
          <p:spPr>
            <a:xfrm>
              <a:off x="8088423" y="285747"/>
              <a:ext cx="38615" cy="29544"/>
            </a:xfrm>
            <a:custGeom>
              <a:avLst/>
              <a:gdLst/>
              <a:ahLst/>
              <a:cxnLst/>
              <a:rect l="l" t="t" r="r" b="b"/>
              <a:pathLst>
                <a:path w="1473" h="1127" extrusionOk="0">
                  <a:moveTo>
                    <a:pt x="0" y="0"/>
                  </a:moveTo>
                  <a:lnTo>
                    <a:pt x="0" y="881"/>
                  </a:lnTo>
                  <a:cubicBezTo>
                    <a:pt x="0" y="1011"/>
                    <a:pt x="101" y="1126"/>
                    <a:pt x="246" y="1126"/>
                  </a:cubicBezTo>
                  <a:lnTo>
                    <a:pt x="1227" y="1126"/>
                  </a:lnTo>
                  <a:cubicBezTo>
                    <a:pt x="1357" y="1126"/>
                    <a:pt x="1473" y="1011"/>
                    <a:pt x="1473" y="881"/>
                  </a:cubicBezTo>
                  <a:lnTo>
                    <a:pt x="14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894" name="Google Shape;894;p29"/>
            <p:cNvSpPr/>
            <p:nvPr/>
          </p:nvSpPr>
          <p:spPr>
            <a:xfrm>
              <a:off x="8088423" y="285747"/>
              <a:ext cx="19320" cy="29544"/>
            </a:xfrm>
            <a:custGeom>
              <a:avLst/>
              <a:gdLst/>
              <a:ahLst/>
              <a:cxnLst/>
              <a:rect l="l" t="t" r="r" b="b"/>
              <a:pathLst>
                <a:path w="737" h="1127" extrusionOk="0">
                  <a:moveTo>
                    <a:pt x="0" y="0"/>
                  </a:moveTo>
                  <a:lnTo>
                    <a:pt x="0" y="881"/>
                  </a:lnTo>
                  <a:cubicBezTo>
                    <a:pt x="0" y="1011"/>
                    <a:pt x="101" y="1126"/>
                    <a:pt x="246" y="1126"/>
                  </a:cubicBezTo>
                  <a:lnTo>
                    <a:pt x="736" y="1126"/>
                  </a:lnTo>
                  <a:cubicBezTo>
                    <a:pt x="592" y="1126"/>
                    <a:pt x="477" y="1011"/>
                    <a:pt x="491" y="881"/>
                  </a:cubicBezTo>
                  <a:lnTo>
                    <a:pt x="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</p:grpSp>
      <p:sp>
        <p:nvSpPr>
          <p:cNvPr id="895" name="Google Shape;895;p29"/>
          <p:cNvSpPr/>
          <p:nvPr/>
        </p:nvSpPr>
        <p:spPr>
          <a:xfrm flipH="1">
            <a:off x="2633700" y="3885499"/>
            <a:ext cx="3876600" cy="725700"/>
          </a:xfrm>
          <a:prstGeom prst="trapezoid">
            <a:avLst>
              <a:gd name="adj" fmla="val 6748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Al Tarikh" pitchFamily="2" charset="-78"/>
              <a:cs typeface="Al Tarikh" pitchFamily="2" charset="-78"/>
            </a:endParaRPr>
          </a:p>
        </p:txBody>
      </p:sp>
      <p:grpSp>
        <p:nvGrpSpPr>
          <p:cNvPr id="896" name="Google Shape;896;p29"/>
          <p:cNvGrpSpPr/>
          <p:nvPr/>
        </p:nvGrpSpPr>
        <p:grpSpPr>
          <a:xfrm>
            <a:off x="713226" y="3479525"/>
            <a:ext cx="1788600" cy="1015223"/>
            <a:chOff x="713226" y="3479525"/>
            <a:chExt cx="1788600" cy="1015223"/>
          </a:xfrm>
        </p:grpSpPr>
        <p:sp>
          <p:nvSpPr>
            <p:cNvPr id="897" name="Google Shape;897;p29"/>
            <p:cNvSpPr txBox="1"/>
            <p:nvPr/>
          </p:nvSpPr>
          <p:spPr>
            <a:xfrm>
              <a:off x="713226" y="4009948"/>
              <a:ext cx="1788600" cy="4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محتوى بسيط حسب العنوان المكتوب اعلاه</a:t>
              </a:r>
              <a:endParaRPr lang="ar-SA" sz="18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898" name="Google Shape;898;p29"/>
            <p:cNvSpPr txBox="1"/>
            <p:nvPr/>
          </p:nvSpPr>
          <p:spPr>
            <a:xfrm>
              <a:off x="1218350" y="3479525"/>
              <a:ext cx="1283400" cy="53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 فرعي</a:t>
              </a:r>
            </a:p>
          </p:txBody>
        </p:sp>
      </p:grpSp>
      <p:cxnSp>
        <p:nvCxnSpPr>
          <p:cNvPr id="899" name="Google Shape;899;p29"/>
          <p:cNvCxnSpPr>
            <a:stCxn id="822" idx="1"/>
            <a:endCxn id="826" idx="1"/>
          </p:cNvCxnSpPr>
          <p:nvPr/>
        </p:nvCxnSpPr>
        <p:spPr>
          <a:xfrm>
            <a:off x="4759750" y="1940125"/>
            <a:ext cx="1169700" cy="163200"/>
          </a:xfrm>
          <a:prstGeom prst="bentConnector3">
            <a:avLst>
              <a:gd name="adj1" fmla="val 57706"/>
            </a:avLst>
          </a:prstGeom>
          <a:noFill/>
          <a:ln w="19050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900" name="Google Shape;900;p29"/>
          <p:cNvCxnSpPr>
            <a:stCxn id="821" idx="1"/>
            <a:endCxn id="829" idx="1"/>
          </p:cNvCxnSpPr>
          <p:nvPr/>
        </p:nvCxnSpPr>
        <p:spPr>
          <a:xfrm>
            <a:off x="5749073" y="3450391"/>
            <a:ext cx="889500" cy="294300"/>
          </a:xfrm>
          <a:prstGeom prst="bentConnector3">
            <a:avLst>
              <a:gd name="adj1" fmla="val 63757"/>
            </a:avLst>
          </a:prstGeom>
          <a:noFill/>
          <a:ln w="19050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901" name="Google Shape;901;p29"/>
          <p:cNvCxnSpPr>
            <a:stCxn id="823" idx="3"/>
            <a:endCxn id="832" idx="3"/>
          </p:cNvCxnSpPr>
          <p:nvPr/>
        </p:nvCxnSpPr>
        <p:spPr>
          <a:xfrm rot="10800000">
            <a:off x="2716898" y="2100133"/>
            <a:ext cx="1208100" cy="552300"/>
          </a:xfrm>
          <a:prstGeom prst="bentConnector3">
            <a:avLst>
              <a:gd name="adj1" fmla="val 59963"/>
            </a:avLst>
          </a:prstGeom>
          <a:noFill/>
          <a:ln w="19050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902" name="Google Shape;902;p29"/>
          <p:cNvCxnSpPr>
            <a:stCxn id="895" idx="3"/>
            <a:endCxn id="898" idx="3"/>
          </p:cNvCxnSpPr>
          <p:nvPr/>
        </p:nvCxnSpPr>
        <p:spPr>
          <a:xfrm rot="10800000">
            <a:off x="2501777" y="3744649"/>
            <a:ext cx="376800" cy="503700"/>
          </a:xfrm>
          <a:prstGeom prst="bentConnector3">
            <a:avLst>
              <a:gd name="adj1" fmla="val 82498"/>
            </a:avLst>
          </a:prstGeom>
          <a:noFill/>
          <a:ln w="19050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grpSp>
        <p:nvGrpSpPr>
          <p:cNvPr id="903" name="Google Shape;903;p29"/>
          <p:cNvGrpSpPr/>
          <p:nvPr/>
        </p:nvGrpSpPr>
        <p:grpSpPr>
          <a:xfrm>
            <a:off x="1055763" y="3307451"/>
            <a:ext cx="605539" cy="541239"/>
            <a:chOff x="107688" y="3087676"/>
            <a:chExt cx="605539" cy="541239"/>
          </a:xfrm>
        </p:grpSpPr>
        <p:sp>
          <p:nvSpPr>
            <p:cNvPr id="904" name="Google Shape;904;p29"/>
            <p:cNvSpPr/>
            <p:nvPr/>
          </p:nvSpPr>
          <p:spPr>
            <a:xfrm>
              <a:off x="288892" y="3141119"/>
              <a:ext cx="184913" cy="184925"/>
            </a:xfrm>
            <a:custGeom>
              <a:avLst/>
              <a:gdLst/>
              <a:ahLst/>
              <a:cxnLst/>
              <a:rect l="l" t="t" r="r" b="b"/>
              <a:pathLst>
                <a:path w="4834" h="4834" extrusionOk="0">
                  <a:moveTo>
                    <a:pt x="2422" y="0"/>
                  </a:moveTo>
                  <a:cubicBezTo>
                    <a:pt x="1092" y="0"/>
                    <a:pt x="10" y="1072"/>
                    <a:pt x="1" y="2412"/>
                  </a:cubicBezTo>
                  <a:cubicBezTo>
                    <a:pt x="1" y="3742"/>
                    <a:pt x="1072" y="4824"/>
                    <a:pt x="2412" y="4833"/>
                  </a:cubicBezTo>
                  <a:cubicBezTo>
                    <a:pt x="3743" y="4833"/>
                    <a:pt x="4824" y="3752"/>
                    <a:pt x="4834" y="2422"/>
                  </a:cubicBezTo>
                  <a:cubicBezTo>
                    <a:pt x="4834" y="1091"/>
                    <a:pt x="3752" y="10"/>
                    <a:pt x="24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05" name="Google Shape;905;p29"/>
            <p:cNvSpPr/>
            <p:nvPr/>
          </p:nvSpPr>
          <p:spPr>
            <a:xfrm>
              <a:off x="318538" y="3170767"/>
              <a:ext cx="125621" cy="125629"/>
            </a:xfrm>
            <a:custGeom>
              <a:avLst/>
              <a:gdLst/>
              <a:ahLst/>
              <a:cxnLst/>
              <a:rect l="l" t="t" r="r" b="b"/>
              <a:pathLst>
                <a:path w="3284" h="3284" extrusionOk="0">
                  <a:moveTo>
                    <a:pt x="1647" y="0"/>
                  </a:moveTo>
                  <a:cubicBezTo>
                    <a:pt x="738" y="0"/>
                    <a:pt x="1" y="728"/>
                    <a:pt x="1" y="1637"/>
                  </a:cubicBezTo>
                  <a:cubicBezTo>
                    <a:pt x="1" y="2546"/>
                    <a:pt x="728" y="3283"/>
                    <a:pt x="1637" y="3283"/>
                  </a:cubicBezTo>
                  <a:cubicBezTo>
                    <a:pt x="2546" y="3283"/>
                    <a:pt x="3283" y="2556"/>
                    <a:pt x="3283" y="1647"/>
                  </a:cubicBezTo>
                  <a:cubicBezTo>
                    <a:pt x="3283" y="737"/>
                    <a:pt x="2556" y="0"/>
                    <a:pt x="16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06" name="Google Shape;906;p29"/>
            <p:cNvSpPr/>
            <p:nvPr/>
          </p:nvSpPr>
          <p:spPr>
            <a:xfrm>
              <a:off x="355529" y="3191272"/>
              <a:ext cx="50187" cy="86074"/>
            </a:xfrm>
            <a:custGeom>
              <a:avLst/>
              <a:gdLst/>
              <a:ahLst/>
              <a:cxnLst/>
              <a:rect l="l" t="t" r="r" b="b"/>
              <a:pathLst>
                <a:path w="1312" h="2250" extrusionOk="0">
                  <a:moveTo>
                    <a:pt x="622" y="441"/>
                  </a:moveTo>
                  <a:lnTo>
                    <a:pt x="622" y="862"/>
                  </a:lnTo>
                  <a:cubicBezTo>
                    <a:pt x="450" y="795"/>
                    <a:pt x="402" y="737"/>
                    <a:pt x="402" y="642"/>
                  </a:cubicBezTo>
                  <a:cubicBezTo>
                    <a:pt x="402" y="517"/>
                    <a:pt x="498" y="469"/>
                    <a:pt x="622" y="441"/>
                  </a:cubicBezTo>
                  <a:close/>
                  <a:moveTo>
                    <a:pt x="756" y="1292"/>
                  </a:moveTo>
                  <a:cubicBezTo>
                    <a:pt x="926" y="1368"/>
                    <a:pt x="966" y="1443"/>
                    <a:pt x="967" y="1545"/>
                  </a:cubicBezTo>
                  <a:lnTo>
                    <a:pt x="967" y="1545"/>
                  </a:lnTo>
                  <a:cubicBezTo>
                    <a:pt x="965" y="1659"/>
                    <a:pt x="879" y="1761"/>
                    <a:pt x="756" y="1771"/>
                  </a:cubicBezTo>
                  <a:lnTo>
                    <a:pt x="756" y="1292"/>
                  </a:lnTo>
                  <a:close/>
                  <a:moveTo>
                    <a:pt x="689" y="0"/>
                  </a:moveTo>
                  <a:cubicBezTo>
                    <a:pt x="642" y="0"/>
                    <a:pt x="594" y="20"/>
                    <a:pt x="594" y="67"/>
                  </a:cubicBezTo>
                  <a:lnTo>
                    <a:pt x="594" y="144"/>
                  </a:lnTo>
                  <a:cubicBezTo>
                    <a:pt x="278" y="182"/>
                    <a:pt x="58" y="355"/>
                    <a:pt x="58" y="680"/>
                  </a:cubicBezTo>
                  <a:cubicBezTo>
                    <a:pt x="58" y="1024"/>
                    <a:pt x="326" y="1130"/>
                    <a:pt x="594" y="1225"/>
                  </a:cubicBezTo>
                  <a:lnTo>
                    <a:pt x="594" y="1780"/>
                  </a:lnTo>
                  <a:cubicBezTo>
                    <a:pt x="460" y="1752"/>
                    <a:pt x="335" y="1694"/>
                    <a:pt x="240" y="1599"/>
                  </a:cubicBezTo>
                  <a:cubicBezTo>
                    <a:pt x="218" y="1581"/>
                    <a:pt x="191" y="1572"/>
                    <a:pt x="164" y="1572"/>
                  </a:cubicBezTo>
                  <a:cubicBezTo>
                    <a:pt x="119" y="1572"/>
                    <a:pt x="76" y="1595"/>
                    <a:pt x="58" y="1637"/>
                  </a:cubicBezTo>
                  <a:cubicBezTo>
                    <a:pt x="0" y="1704"/>
                    <a:pt x="0" y="1809"/>
                    <a:pt x="58" y="1876"/>
                  </a:cubicBezTo>
                  <a:cubicBezTo>
                    <a:pt x="184" y="2021"/>
                    <a:pt x="371" y="2097"/>
                    <a:pt x="560" y="2097"/>
                  </a:cubicBezTo>
                  <a:cubicBezTo>
                    <a:pt x="571" y="2097"/>
                    <a:pt x="582" y="2097"/>
                    <a:pt x="594" y="2096"/>
                  </a:cubicBezTo>
                  <a:lnTo>
                    <a:pt x="594" y="2182"/>
                  </a:lnTo>
                  <a:cubicBezTo>
                    <a:pt x="594" y="2221"/>
                    <a:pt x="642" y="2249"/>
                    <a:pt x="689" y="2249"/>
                  </a:cubicBezTo>
                  <a:cubicBezTo>
                    <a:pt x="728" y="2249"/>
                    <a:pt x="776" y="2221"/>
                    <a:pt x="776" y="2182"/>
                  </a:cubicBezTo>
                  <a:lnTo>
                    <a:pt x="776" y="2096"/>
                  </a:lnTo>
                  <a:cubicBezTo>
                    <a:pt x="1082" y="2077"/>
                    <a:pt x="1311" y="1819"/>
                    <a:pt x="1302" y="1513"/>
                  </a:cubicBezTo>
                  <a:cubicBezTo>
                    <a:pt x="1302" y="1178"/>
                    <a:pt x="1091" y="1034"/>
                    <a:pt x="785" y="929"/>
                  </a:cubicBezTo>
                  <a:lnTo>
                    <a:pt x="785" y="450"/>
                  </a:lnTo>
                  <a:cubicBezTo>
                    <a:pt x="881" y="460"/>
                    <a:pt x="967" y="489"/>
                    <a:pt x="1044" y="536"/>
                  </a:cubicBezTo>
                  <a:cubicBezTo>
                    <a:pt x="1064" y="548"/>
                    <a:pt x="1085" y="554"/>
                    <a:pt x="1106" y="554"/>
                  </a:cubicBezTo>
                  <a:cubicBezTo>
                    <a:pt x="1153" y="554"/>
                    <a:pt x="1196" y="525"/>
                    <a:pt x="1216" y="479"/>
                  </a:cubicBezTo>
                  <a:cubicBezTo>
                    <a:pt x="1264" y="412"/>
                    <a:pt x="1264" y="316"/>
                    <a:pt x="1206" y="259"/>
                  </a:cubicBezTo>
                  <a:cubicBezTo>
                    <a:pt x="1082" y="173"/>
                    <a:pt x="929" y="134"/>
                    <a:pt x="785" y="134"/>
                  </a:cubicBezTo>
                  <a:lnTo>
                    <a:pt x="785" y="67"/>
                  </a:lnTo>
                  <a:cubicBezTo>
                    <a:pt x="785" y="29"/>
                    <a:pt x="737" y="0"/>
                    <a:pt x="6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07" name="Google Shape;907;p29"/>
            <p:cNvSpPr/>
            <p:nvPr/>
          </p:nvSpPr>
          <p:spPr>
            <a:xfrm>
              <a:off x="432035" y="3087676"/>
              <a:ext cx="184913" cy="184542"/>
            </a:xfrm>
            <a:custGeom>
              <a:avLst/>
              <a:gdLst/>
              <a:ahLst/>
              <a:cxnLst/>
              <a:rect l="l" t="t" r="r" b="b"/>
              <a:pathLst>
                <a:path w="4834" h="4824" extrusionOk="0">
                  <a:moveTo>
                    <a:pt x="2422" y="0"/>
                  </a:moveTo>
                  <a:cubicBezTo>
                    <a:pt x="1092" y="0"/>
                    <a:pt x="10" y="1072"/>
                    <a:pt x="10" y="2412"/>
                  </a:cubicBezTo>
                  <a:cubicBezTo>
                    <a:pt x="1" y="3742"/>
                    <a:pt x="1082" y="4823"/>
                    <a:pt x="2412" y="4823"/>
                  </a:cubicBezTo>
                  <a:cubicBezTo>
                    <a:pt x="2418" y="4823"/>
                    <a:pt x="2424" y="4824"/>
                    <a:pt x="2430" y="4824"/>
                  </a:cubicBezTo>
                  <a:cubicBezTo>
                    <a:pt x="3752" y="4824"/>
                    <a:pt x="4824" y="3746"/>
                    <a:pt x="4834" y="2421"/>
                  </a:cubicBezTo>
                  <a:cubicBezTo>
                    <a:pt x="4834" y="1091"/>
                    <a:pt x="3762" y="10"/>
                    <a:pt x="24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08" name="Google Shape;908;p29"/>
            <p:cNvSpPr/>
            <p:nvPr/>
          </p:nvSpPr>
          <p:spPr>
            <a:xfrm>
              <a:off x="461681" y="3117324"/>
              <a:ext cx="125621" cy="125591"/>
            </a:xfrm>
            <a:custGeom>
              <a:avLst/>
              <a:gdLst/>
              <a:ahLst/>
              <a:cxnLst/>
              <a:rect l="l" t="t" r="r" b="b"/>
              <a:pathLst>
                <a:path w="3284" h="3283" extrusionOk="0">
                  <a:moveTo>
                    <a:pt x="1629" y="0"/>
                  </a:moveTo>
                  <a:cubicBezTo>
                    <a:pt x="728" y="0"/>
                    <a:pt x="1" y="733"/>
                    <a:pt x="1" y="1637"/>
                  </a:cubicBezTo>
                  <a:cubicBezTo>
                    <a:pt x="1" y="2536"/>
                    <a:pt x="728" y="3273"/>
                    <a:pt x="1637" y="3283"/>
                  </a:cubicBezTo>
                  <a:cubicBezTo>
                    <a:pt x="2546" y="3283"/>
                    <a:pt x="3283" y="2546"/>
                    <a:pt x="3283" y="1646"/>
                  </a:cubicBezTo>
                  <a:cubicBezTo>
                    <a:pt x="3283" y="737"/>
                    <a:pt x="2556" y="0"/>
                    <a:pt x="1647" y="0"/>
                  </a:cubicBezTo>
                  <a:cubicBezTo>
                    <a:pt x="1641" y="0"/>
                    <a:pt x="1635" y="0"/>
                    <a:pt x="16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09" name="Google Shape;909;p29"/>
            <p:cNvSpPr/>
            <p:nvPr/>
          </p:nvSpPr>
          <p:spPr>
            <a:xfrm>
              <a:off x="498671" y="3137829"/>
              <a:ext cx="50187" cy="86074"/>
            </a:xfrm>
            <a:custGeom>
              <a:avLst/>
              <a:gdLst/>
              <a:ahLst/>
              <a:cxnLst/>
              <a:rect l="l" t="t" r="r" b="b"/>
              <a:pathLst>
                <a:path w="1312" h="2250" extrusionOk="0">
                  <a:moveTo>
                    <a:pt x="622" y="440"/>
                  </a:moveTo>
                  <a:lnTo>
                    <a:pt x="622" y="861"/>
                  </a:lnTo>
                  <a:cubicBezTo>
                    <a:pt x="450" y="794"/>
                    <a:pt x="402" y="737"/>
                    <a:pt x="402" y="632"/>
                  </a:cubicBezTo>
                  <a:cubicBezTo>
                    <a:pt x="402" y="517"/>
                    <a:pt x="508" y="460"/>
                    <a:pt x="622" y="440"/>
                  </a:cubicBezTo>
                  <a:close/>
                  <a:moveTo>
                    <a:pt x="766" y="1292"/>
                  </a:moveTo>
                  <a:cubicBezTo>
                    <a:pt x="938" y="1369"/>
                    <a:pt x="967" y="1445"/>
                    <a:pt x="967" y="1541"/>
                  </a:cubicBezTo>
                  <a:cubicBezTo>
                    <a:pt x="967" y="1665"/>
                    <a:pt x="881" y="1761"/>
                    <a:pt x="766" y="1771"/>
                  </a:cubicBezTo>
                  <a:lnTo>
                    <a:pt x="766" y="1292"/>
                  </a:lnTo>
                  <a:close/>
                  <a:moveTo>
                    <a:pt x="689" y="0"/>
                  </a:moveTo>
                  <a:cubicBezTo>
                    <a:pt x="651" y="0"/>
                    <a:pt x="603" y="29"/>
                    <a:pt x="603" y="67"/>
                  </a:cubicBezTo>
                  <a:lnTo>
                    <a:pt x="603" y="144"/>
                  </a:lnTo>
                  <a:cubicBezTo>
                    <a:pt x="278" y="182"/>
                    <a:pt x="67" y="354"/>
                    <a:pt x="67" y="680"/>
                  </a:cubicBezTo>
                  <a:cubicBezTo>
                    <a:pt x="67" y="1024"/>
                    <a:pt x="335" y="1129"/>
                    <a:pt x="594" y="1235"/>
                  </a:cubicBezTo>
                  <a:lnTo>
                    <a:pt x="594" y="1780"/>
                  </a:lnTo>
                  <a:cubicBezTo>
                    <a:pt x="460" y="1761"/>
                    <a:pt x="345" y="1694"/>
                    <a:pt x="249" y="1598"/>
                  </a:cubicBezTo>
                  <a:cubicBezTo>
                    <a:pt x="224" y="1580"/>
                    <a:pt x="196" y="1572"/>
                    <a:pt x="169" y="1572"/>
                  </a:cubicBezTo>
                  <a:cubicBezTo>
                    <a:pt x="124" y="1572"/>
                    <a:pt x="82" y="1595"/>
                    <a:pt x="58" y="1637"/>
                  </a:cubicBezTo>
                  <a:cubicBezTo>
                    <a:pt x="0" y="1713"/>
                    <a:pt x="0" y="1809"/>
                    <a:pt x="58" y="1876"/>
                  </a:cubicBezTo>
                  <a:cubicBezTo>
                    <a:pt x="201" y="2029"/>
                    <a:pt x="393" y="2106"/>
                    <a:pt x="594" y="2106"/>
                  </a:cubicBezTo>
                  <a:lnTo>
                    <a:pt x="594" y="2173"/>
                  </a:lnTo>
                  <a:cubicBezTo>
                    <a:pt x="594" y="2211"/>
                    <a:pt x="651" y="2249"/>
                    <a:pt x="689" y="2249"/>
                  </a:cubicBezTo>
                  <a:cubicBezTo>
                    <a:pt x="728" y="2249"/>
                    <a:pt x="785" y="2220"/>
                    <a:pt x="785" y="2173"/>
                  </a:cubicBezTo>
                  <a:lnTo>
                    <a:pt x="785" y="2096"/>
                  </a:lnTo>
                  <a:cubicBezTo>
                    <a:pt x="1082" y="2067"/>
                    <a:pt x="1311" y="1819"/>
                    <a:pt x="1302" y="1512"/>
                  </a:cubicBezTo>
                  <a:cubicBezTo>
                    <a:pt x="1302" y="1158"/>
                    <a:pt x="1082" y="1034"/>
                    <a:pt x="785" y="919"/>
                  </a:cubicBezTo>
                  <a:lnTo>
                    <a:pt x="785" y="440"/>
                  </a:lnTo>
                  <a:cubicBezTo>
                    <a:pt x="967" y="460"/>
                    <a:pt x="1034" y="546"/>
                    <a:pt x="1110" y="546"/>
                  </a:cubicBezTo>
                  <a:cubicBezTo>
                    <a:pt x="1187" y="546"/>
                    <a:pt x="1225" y="479"/>
                    <a:pt x="1244" y="412"/>
                  </a:cubicBezTo>
                  <a:cubicBezTo>
                    <a:pt x="1283" y="297"/>
                    <a:pt x="1206" y="230"/>
                    <a:pt x="1091" y="192"/>
                  </a:cubicBezTo>
                  <a:cubicBezTo>
                    <a:pt x="986" y="153"/>
                    <a:pt x="890" y="144"/>
                    <a:pt x="785" y="144"/>
                  </a:cubicBezTo>
                  <a:lnTo>
                    <a:pt x="785" y="67"/>
                  </a:lnTo>
                  <a:cubicBezTo>
                    <a:pt x="785" y="29"/>
                    <a:pt x="737" y="0"/>
                    <a:pt x="6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10" name="Google Shape;910;p29"/>
            <p:cNvSpPr/>
            <p:nvPr/>
          </p:nvSpPr>
          <p:spPr>
            <a:xfrm>
              <a:off x="107688" y="3395213"/>
              <a:ext cx="207596" cy="233700"/>
            </a:xfrm>
            <a:custGeom>
              <a:avLst/>
              <a:gdLst/>
              <a:ahLst/>
              <a:cxnLst/>
              <a:rect l="l" t="t" r="r" b="b"/>
              <a:pathLst>
                <a:path w="5427" h="6109" extrusionOk="0">
                  <a:moveTo>
                    <a:pt x="3618" y="0"/>
                  </a:moveTo>
                  <a:lnTo>
                    <a:pt x="259" y="1254"/>
                  </a:lnTo>
                  <a:cubicBezTo>
                    <a:pt x="96" y="1311"/>
                    <a:pt x="0" y="1503"/>
                    <a:pt x="67" y="1675"/>
                  </a:cubicBezTo>
                  <a:lnTo>
                    <a:pt x="1646" y="5895"/>
                  </a:lnTo>
                  <a:cubicBezTo>
                    <a:pt x="1691" y="6022"/>
                    <a:pt x="1817" y="6108"/>
                    <a:pt x="1953" y="6108"/>
                  </a:cubicBezTo>
                  <a:cubicBezTo>
                    <a:pt x="1991" y="6108"/>
                    <a:pt x="2030" y="6101"/>
                    <a:pt x="2067" y="6087"/>
                  </a:cubicBezTo>
                  <a:lnTo>
                    <a:pt x="5427" y="4833"/>
                  </a:lnTo>
                  <a:lnTo>
                    <a:pt x="36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11" name="Google Shape;911;p29"/>
            <p:cNvSpPr/>
            <p:nvPr/>
          </p:nvSpPr>
          <p:spPr>
            <a:xfrm>
              <a:off x="164800" y="3552979"/>
              <a:ext cx="150485" cy="75936"/>
            </a:xfrm>
            <a:custGeom>
              <a:avLst/>
              <a:gdLst/>
              <a:ahLst/>
              <a:cxnLst/>
              <a:rect l="l" t="t" r="r" b="b"/>
              <a:pathLst>
                <a:path w="3934" h="1985" extrusionOk="0">
                  <a:moveTo>
                    <a:pt x="3675" y="1"/>
                  </a:moveTo>
                  <a:lnTo>
                    <a:pt x="3608" y="30"/>
                  </a:lnTo>
                  <a:lnTo>
                    <a:pt x="0" y="1379"/>
                  </a:lnTo>
                  <a:lnTo>
                    <a:pt x="153" y="1771"/>
                  </a:lnTo>
                  <a:cubicBezTo>
                    <a:pt x="198" y="1898"/>
                    <a:pt x="324" y="1984"/>
                    <a:pt x="460" y="1984"/>
                  </a:cubicBezTo>
                  <a:cubicBezTo>
                    <a:pt x="498" y="1984"/>
                    <a:pt x="537" y="1977"/>
                    <a:pt x="574" y="1963"/>
                  </a:cubicBezTo>
                  <a:lnTo>
                    <a:pt x="3934" y="709"/>
                  </a:lnTo>
                  <a:lnTo>
                    <a:pt x="3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12" name="Google Shape;912;p29"/>
            <p:cNvSpPr/>
            <p:nvPr/>
          </p:nvSpPr>
          <p:spPr>
            <a:xfrm>
              <a:off x="309013" y="3289589"/>
              <a:ext cx="404214" cy="249537"/>
            </a:xfrm>
            <a:custGeom>
              <a:avLst/>
              <a:gdLst/>
              <a:ahLst/>
              <a:cxnLst/>
              <a:rect l="l" t="t" r="r" b="b"/>
              <a:pathLst>
                <a:path w="10567" h="6523" extrusionOk="0">
                  <a:moveTo>
                    <a:pt x="9408" y="0"/>
                  </a:moveTo>
                  <a:cubicBezTo>
                    <a:pt x="8987" y="0"/>
                    <a:pt x="8645" y="338"/>
                    <a:pt x="8605" y="378"/>
                  </a:cubicBezTo>
                  <a:lnTo>
                    <a:pt x="5829" y="2658"/>
                  </a:lnTo>
                  <a:lnTo>
                    <a:pt x="5829" y="2658"/>
                  </a:lnTo>
                  <a:cubicBezTo>
                    <a:pt x="5822" y="2578"/>
                    <a:pt x="5743" y="1881"/>
                    <a:pt x="4958" y="1881"/>
                  </a:cubicBezTo>
                  <a:cubicBezTo>
                    <a:pt x="4190" y="1877"/>
                    <a:pt x="3644" y="1871"/>
                    <a:pt x="3240" y="1871"/>
                  </a:cubicBezTo>
                  <a:cubicBezTo>
                    <a:pt x="2431" y="1871"/>
                    <a:pt x="2186" y="1897"/>
                    <a:pt x="1848" y="2024"/>
                  </a:cubicBezTo>
                  <a:lnTo>
                    <a:pt x="1" y="2780"/>
                  </a:lnTo>
                  <a:lnTo>
                    <a:pt x="1398" y="6522"/>
                  </a:lnTo>
                  <a:cubicBezTo>
                    <a:pt x="2489" y="6070"/>
                    <a:pt x="2444" y="6005"/>
                    <a:pt x="3480" y="6005"/>
                  </a:cubicBezTo>
                  <a:cubicBezTo>
                    <a:pt x="3825" y="6005"/>
                    <a:pt x="4291" y="6013"/>
                    <a:pt x="4958" y="6015"/>
                  </a:cubicBezTo>
                  <a:cubicBezTo>
                    <a:pt x="5552" y="5996"/>
                    <a:pt x="6116" y="5728"/>
                    <a:pt x="6518" y="5288"/>
                  </a:cubicBezTo>
                  <a:lnTo>
                    <a:pt x="9935" y="1632"/>
                  </a:lnTo>
                  <a:cubicBezTo>
                    <a:pt x="10050" y="1507"/>
                    <a:pt x="10567" y="828"/>
                    <a:pt x="9983" y="244"/>
                  </a:cubicBezTo>
                  <a:cubicBezTo>
                    <a:pt x="9788" y="64"/>
                    <a:pt x="9591" y="0"/>
                    <a:pt x="94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13" name="Google Shape;913;p29"/>
            <p:cNvSpPr/>
            <p:nvPr/>
          </p:nvSpPr>
          <p:spPr>
            <a:xfrm>
              <a:off x="309013" y="3384195"/>
              <a:ext cx="82052" cy="154933"/>
            </a:xfrm>
            <a:custGeom>
              <a:avLst/>
              <a:gdLst/>
              <a:ahLst/>
              <a:cxnLst/>
              <a:rect l="l" t="t" r="r" b="b"/>
              <a:pathLst>
                <a:path w="2145" h="4050" extrusionOk="0">
                  <a:moveTo>
                    <a:pt x="747" y="1"/>
                  </a:moveTo>
                  <a:lnTo>
                    <a:pt x="1" y="307"/>
                  </a:lnTo>
                  <a:lnTo>
                    <a:pt x="1398" y="4049"/>
                  </a:lnTo>
                  <a:lnTo>
                    <a:pt x="2145" y="3743"/>
                  </a:lnTo>
                  <a:lnTo>
                    <a:pt x="74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14" name="Google Shape;914;p29"/>
            <p:cNvSpPr/>
            <p:nvPr/>
          </p:nvSpPr>
          <p:spPr>
            <a:xfrm>
              <a:off x="415548" y="3362963"/>
              <a:ext cx="116479" cy="74215"/>
            </a:xfrm>
            <a:custGeom>
              <a:avLst/>
              <a:gdLst/>
              <a:ahLst/>
              <a:cxnLst/>
              <a:rect l="l" t="t" r="r" b="b"/>
              <a:pathLst>
                <a:path w="3045" h="1940" extrusionOk="0">
                  <a:moveTo>
                    <a:pt x="2489" y="1"/>
                  </a:moveTo>
                  <a:lnTo>
                    <a:pt x="2489" y="1"/>
                  </a:lnTo>
                  <a:cubicBezTo>
                    <a:pt x="2556" y="336"/>
                    <a:pt x="2633" y="929"/>
                    <a:pt x="2422" y="1235"/>
                  </a:cubicBezTo>
                  <a:cubicBezTo>
                    <a:pt x="2290" y="1419"/>
                    <a:pt x="2118" y="1458"/>
                    <a:pt x="1670" y="1458"/>
                  </a:cubicBezTo>
                  <a:cubicBezTo>
                    <a:pt x="1370" y="1458"/>
                    <a:pt x="945" y="1440"/>
                    <a:pt x="326" y="1436"/>
                  </a:cubicBezTo>
                  <a:cubicBezTo>
                    <a:pt x="1" y="1436"/>
                    <a:pt x="1" y="1924"/>
                    <a:pt x="326" y="1924"/>
                  </a:cubicBezTo>
                  <a:cubicBezTo>
                    <a:pt x="837" y="1924"/>
                    <a:pt x="1239" y="1939"/>
                    <a:pt x="1562" y="1939"/>
                  </a:cubicBezTo>
                  <a:cubicBezTo>
                    <a:pt x="2219" y="1939"/>
                    <a:pt x="2551" y="1879"/>
                    <a:pt x="2815" y="1513"/>
                  </a:cubicBezTo>
                  <a:cubicBezTo>
                    <a:pt x="2958" y="1274"/>
                    <a:pt x="3044" y="1006"/>
                    <a:pt x="3044" y="738"/>
                  </a:cubicBezTo>
                  <a:cubicBezTo>
                    <a:pt x="3035" y="642"/>
                    <a:pt x="2958" y="154"/>
                    <a:pt x="2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15" name="Google Shape;915;p29"/>
            <p:cNvSpPr/>
            <p:nvPr/>
          </p:nvSpPr>
          <p:spPr>
            <a:xfrm>
              <a:off x="244213" y="3377271"/>
              <a:ext cx="126004" cy="203593"/>
            </a:xfrm>
            <a:custGeom>
              <a:avLst/>
              <a:gdLst/>
              <a:ahLst/>
              <a:cxnLst/>
              <a:rect l="l" t="t" r="r" b="b"/>
              <a:pathLst>
                <a:path w="3294" h="5322" extrusionOk="0">
                  <a:moveTo>
                    <a:pt x="1358" y="0"/>
                  </a:moveTo>
                  <a:cubicBezTo>
                    <a:pt x="1324" y="0"/>
                    <a:pt x="1289" y="6"/>
                    <a:pt x="1255" y="19"/>
                  </a:cubicBezTo>
                  <a:lnTo>
                    <a:pt x="1" y="488"/>
                  </a:lnTo>
                  <a:lnTo>
                    <a:pt x="1800" y="5321"/>
                  </a:lnTo>
                  <a:lnTo>
                    <a:pt x="3063" y="4852"/>
                  </a:lnTo>
                  <a:cubicBezTo>
                    <a:pt x="3217" y="4795"/>
                    <a:pt x="3293" y="4623"/>
                    <a:pt x="3236" y="4479"/>
                  </a:cubicBezTo>
                  <a:lnTo>
                    <a:pt x="1628" y="192"/>
                  </a:lnTo>
                  <a:cubicBezTo>
                    <a:pt x="1583" y="73"/>
                    <a:pt x="1476" y="0"/>
                    <a:pt x="1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916" name="Google Shape;916;p29"/>
            <p:cNvSpPr/>
            <p:nvPr/>
          </p:nvSpPr>
          <p:spPr>
            <a:xfrm>
              <a:off x="303160" y="3530293"/>
              <a:ext cx="67057" cy="50573"/>
            </a:xfrm>
            <a:custGeom>
              <a:avLst/>
              <a:gdLst/>
              <a:ahLst/>
              <a:cxnLst/>
              <a:rect l="l" t="t" r="r" b="b"/>
              <a:pathLst>
                <a:path w="1753" h="1322" extrusionOk="0">
                  <a:moveTo>
                    <a:pt x="1513" y="0"/>
                  </a:moveTo>
                  <a:cubicBezTo>
                    <a:pt x="1484" y="48"/>
                    <a:pt x="1436" y="77"/>
                    <a:pt x="1379" y="96"/>
                  </a:cubicBezTo>
                  <a:lnTo>
                    <a:pt x="1" y="613"/>
                  </a:lnTo>
                  <a:lnTo>
                    <a:pt x="259" y="1321"/>
                  </a:lnTo>
                  <a:lnTo>
                    <a:pt x="1522" y="852"/>
                  </a:lnTo>
                  <a:cubicBezTo>
                    <a:pt x="1676" y="795"/>
                    <a:pt x="1752" y="623"/>
                    <a:pt x="1695" y="479"/>
                  </a:cubicBezTo>
                  <a:lnTo>
                    <a:pt x="15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Al Tarikh" pitchFamily="2" charset="-78"/>
                <a:cs typeface="Al Tarikh" pitchFamily="2" charset="-78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30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latin typeface="Al Tarikh" pitchFamily="2" charset="-78"/>
                <a:cs typeface="Al Tarikh" pitchFamily="2" charset="-78"/>
              </a:rPr>
              <a:t>أكتب هنا عنوان لهذا المحتوى</a:t>
            </a:r>
            <a:endParaRPr sz="3200" dirty="0">
              <a:latin typeface="Al Tarikh" pitchFamily="2" charset="-78"/>
              <a:cs typeface="Al Tarikh" pitchFamily="2" charset="-78"/>
            </a:endParaRPr>
          </a:p>
        </p:txBody>
      </p:sp>
      <p:cxnSp>
        <p:nvCxnSpPr>
          <p:cNvPr id="922" name="Google Shape;922;p30"/>
          <p:cNvCxnSpPr>
            <a:stCxn id="923" idx="1"/>
            <a:endCxn id="924" idx="0"/>
          </p:cNvCxnSpPr>
          <p:nvPr/>
        </p:nvCxnSpPr>
        <p:spPr>
          <a:xfrm flipH="1">
            <a:off x="2628900" y="1908625"/>
            <a:ext cx="974700" cy="361800"/>
          </a:xfrm>
          <a:prstGeom prst="bentConnector2">
            <a:avLst/>
          </a:prstGeom>
          <a:noFill/>
          <a:ln w="76200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925" name="Google Shape;925;p30"/>
          <p:cNvCxnSpPr>
            <a:stCxn id="923" idx="3"/>
            <a:endCxn id="926" idx="0"/>
          </p:cNvCxnSpPr>
          <p:nvPr/>
        </p:nvCxnSpPr>
        <p:spPr>
          <a:xfrm>
            <a:off x="5540400" y="1908625"/>
            <a:ext cx="974700" cy="361800"/>
          </a:xfrm>
          <a:prstGeom prst="bentConnector2">
            <a:avLst/>
          </a:prstGeom>
          <a:noFill/>
          <a:ln w="76200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923" name="Google Shape;923;p30"/>
          <p:cNvSpPr/>
          <p:nvPr/>
        </p:nvSpPr>
        <p:spPr>
          <a:xfrm>
            <a:off x="3603600" y="1680025"/>
            <a:ext cx="1936800" cy="4572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rPr>
              <a:t>المسبب الاساسي للتلوث</a:t>
            </a:r>
            <a:endParaRPr sz="1600" b="1" dirty="0">
              <a:solidFill>
                <a:schemeClr val="dk1"/>
              </a:solidFill>
              <a:latin typeface="Al Tarikh" pitchFamily="2" charset="-78"/>
              <a:ea typeface="Barlow SemiBold"/>
              <a:cs typeface="Al Tarikh" pitchFamily="2" charset="-78"/>
              <a:sym typeface="Barlow SemiBold"/>
            </a:endParaRPr>
          </a:p>
        </p:txBody>
      </p:sp>
      <p:grpSp>
        <p:nvGrpSpPr>
          <p:cNvPr id="927" name="Google Shape;927;p30"/>
          <p:cNvGrpSpPr/>
          <p:nvPr/>
        </p:nvGrpSpPr>
        <p:grpSpPr>
          <a:xfrm>
            <a:off x="812075" y="3648675"/>
            <a:ext cx="1710000" cy="959900"/>
            <a:chOff x="812075" y="3648675"/>
            <a:chExt cx="1710000" cy="959900"/>
          </a:xfrm>
        </p:grpSpPr>
        <p:sp>
          <p:nvSpPr>
            <p:cNvPr id="928" name="Google Shape;928;p30"/>
            <p:cNvSpPr/>
            <p:nvPr/>
          </p:nvSpPr>
          <p:spPr>
            <a:xfrm>
              <a:off x="1037575" y="3648675"/>
              <a:ext cx="1259100" cy="4536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100"/>
              </a:pPr>
              <a:r>
                <a:rPr lang="ar-SA" sz="16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المتأثر الاخير</a:t>
              </a:r>
            </a:p>
          </p:txBody>
        </p:sp>
        <p:sp>
          <p:nvSpPr>
            <p:cNvPr id="929" name="Google Shape;929;p30"/>
            <p:cNvSpPr txBox="1"/>
            <p:nvPr/>
          </p:nvSpPr>
          <p:spPr>
            <a:xfrm>
              <a:off x="812075" y="4133075"/>
              <a:ext cx="1710000" cy="4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شرح لهذا المتأثر وطريقة تأثره </a:t>
              </a:r>
            </a:p>
          </p:txBody>
        </p:sp>
      </p:grpSp>
      <p:grpSp>
        <p:nvGrpSpPr>
          <p:cNvPr id="930" name="Google Shape;930;p30"/>
          <p:cNvGrpSpPr/>
          <p:nvPr/>
        </p:nvGrpSpPr>
        <p:grpSpPr>
          <a:xfrm>
            <a:off x="4705137" y="3649425"/>
            <a:ext cx="1710000" cy="959150"/>
            <a:chOff x="4705137" y="3649425"/>
            <a:chExt cx="1710000" cy="959150"/>
          </a:xfrm>
        </p:grpSpPr>
        <p:sp>
          <p:nvSpPr>
            <p:cNvPr id="931" name="Google Shape;931;p30"/>
            <p:cNvSpPr/>
            <p:nvPr/>
          </p:nvSpPr>
          <p:spPr>
            <a:xfrm>
              <a:off x="4910739" y="3649425"/>
              <a:ext cx="1259100" cy="4536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المتأثر الاخير</a:t>
              </a:r>
            </a:p>
          </p:txBody>
        </p:sp>
        <p:sp>
          <p:nvSpPr>
            <p:cNvPr id="932" name="Google Shape;932;p30"/>
            <p:cNvSpPr txBox="1"/>
            <p:nvPr/>
          </p:nvSpPr>
          <p:spPr>
            <a:xfrm>
              <a:off x="4705137" y="4133075"/>
              <a:ext cx="1710000" cy="4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شرح لهذا المتأثر وطريقة تأثره </a:t>
              </a:r>
            </a:p>
          </p:txBody>
        </p:sp>
      </p:grpSp>
      <p:grpSp>
        <p:nvGrpSpPr>
          <p:cNvPr id="933" name="Google Shape;933;p30"/>
          <p:cNvGrpSpPr/>
          <p:nvPr/>
        </p:nvGrpSpPr>
        <p:grpSpPr>
          <a:xfrm>
            <a:off x="6620150" y="3649425"/>
            <a:ext cx="1713600" cy="959150"/>
            <a:chOff x="6620150" y="3649425"/>
            <a:chExt cx="1713600" cy="959150"/>
          </a:xfrm>
        </p:grpSpPr>
        <p:sp>
          <p:nvSpPr>
            <p:cNvPr id="934" name="Google Shape;934;p30"/>
            <p:cNvSpPr/>
            <p:nvPr/>
          </p:nvSpPr>
          <p:spPr>
            <a:xfrm>
              <a:off x="6847325" y="3649425"/>
              <a:ext cx="1259100" cy="4536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المتأثر الاخير</a:t>
              </a:r>
              <a:endParaRPr sz="16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935" name="Google Shape;935;p30"/>
            <p:cNvSpPr txBox="1"/>
            <p:nvPr/>
          </p:nvSpPr>
          <p:spPr>
            <a:xfrm>
              <a:off x="6620150" y="4133075"/>
              <a:ext cx="1713600" cy="4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شرح لهذا المتأثر وطريقة تأثره </a:t>
              </a:r>
              <a:endParaRPr dirty="0">
                <a:solidFill>
                  <a:schemeClr val="dk1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</p:grpSp>
      <p:grpSp>
        <p:nvGrpSpPr>
          <p:cNvPr id="936" name="Google Shape;936;p30"/>
          <p:cNvGrpSpPr/>
          <p:nvPr/>
        </p:nvGrpSpPr>
        <p:grpSpPr>
          <a:xfrm>
            <a:off x="2657221" y="3649425"/>
            <a:ext cx="1710000" cy="959150"/>
            <a:chOff x="2685542" y="3649425"/>
            <a:chExt cx="1710000" cy="959150"/>
          </a:xfrm>
        </p:grpSpPr>
        <p:sp>
          <p:nvSpPr>
            <p:cNvPr id="937" name="Google Shape;937;p30"/>
            <p:cNvSpPr/>
            <p:nvPr/>
          </p:nvSpPr>
          <p:spPr>
            <a:xfrm>
              <a:off x="2974161" y="3649425"/>
              <a:ext cx="1259100" cy="4536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المتأثر الاخير</a:t>
              </a:r>
            </a:p>
          </p:txBody>
        </p:sp>
        <p:sp>
          <p:nvSpPr>
            <p:cNvPr id="938" name="Google Shape;938;p30"/>
            <p:cNvSpPr txBox="1"/>
            <p:nvPr/>
          </p:nvSpPr>
          <p:spPr>
            <a:xfrm>
              <a:off x="2685542" y="4133075"/>
              <a:ext cx="1710000" cy="4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شرح لهذا المتأثر وطريقة تأثره </a:t>
              </a:r>
            </a:p>
          </p:txBody>
        </p:sp>
      </p:grpSp>
      <p:cxnSp>
        <p:nvCxnSpPr>
          <p:cNvPr id="939" name="Google Shape;939;p30"/>
          <p:cNvCxnSpPr>
            <a:stCxn id="940" idx="2"/>
            <a:endCxn id="928" idx="0"/>
          </p:cNvCxnSpPr>
          <p:nvPr/>
        </p:nvCxnSpPr>
        <p:spPr>
          <a:xfrm rot="5400000">
            <a:off x="1932900" y="2952600"/>
            <a:ext cx="430200" cy="961800"/>
          </a:xfrm>
          <a:prstGeom prst="bentConnector3">
            <a:avLst>
              <a:gd name="adj1" fmla="val 50007"/>
            </a:avLst>
          </a:prstGeom>
          <a:noFill/>
          <a:ln w="76200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941" name="Google Shape;941;p30"/>
          <p:cNvCxnSpPr>
            <a:stCxn id="940" idx="2"/>
            <a:endCxn id="937" idx="0"/>
          </p:cNvCxnSpPr>
          <p:nvPr/>
        </p:nvCxnSpPr>
        <p:spPr>
          <a:xfrm rot="-5400000" flipH="1">
            <a:off x="2886600" y="2960700"/>
            <a:ext cx="431100" cy="946500"/>
          </a:xfrm>
          <a:prstGeom prst="bentConnector3">
            <a:avLst>
              <a:gd name="adj1" fmla="val 49990"/>
            </a:avLst>
          </a:prstGeom>
          <a:noFill/>
          <a:ln w="76200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942" name="Google Shape;942;p30"/>
          <p:cNvCxnSpPr>
            <a:stCxn id="943" idx="2"/>
            <a:endCxn id="931" idx="0"/>
          </p:cNvCxnSpPr>
          <p:nvPr/>
        </p:nvCxnSpPr>
        <p:spPr>
          <a:xfrm rot="5400000">
            <a:off x="5812350" y="2946750"/>
            <a:ext cx="430800" cy="974700"/>
          </a:xfrm>
          <a:prstGeom prst="bentConnector3">
            <a:avLst>
              <a:gd name="adj1" fmla="val 49990"/>
            </a:avLst>
          </a:prstGeom>
          <a:noFill/>
          <a:ln w="76200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944" name="Google Shape;944;p30"/>
          <p:cNvCxnSpPr>
            <a:stCxn id="943" idx="2"/>
            <a:endCxn id="934" idx="0"/>
          </p:cNvCxnSpPr>
          <p:nvPr/>
        </p:nvCxnSpPr>
        <p:spPr>
          <a:xfrm rot="-5400000" flipH="1">
            <a:off x="6780600" y="2953200"/>
            <a:ext cx="430800" cy="961800"/>
          </a:xfrm>
          <a:prstGeom prst="bentConnector3">
            <a:avLst>
              <a:gd name="adj1" fmla="val 49990"/>
            </a:avLst>
          </a:prstGeom>
          <a:noFill/>
          <a:ln w="76200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</p:cxnSp>
      <p:grpSp>
        <p:nvGrpSpPr>
          <p:cNvPr id="945" name="Google Shape;945;p30"/>
          <p:cNvGrpSpPr/>
          <p:nvPr/>
        </p:nvGrpSpPr>
        <p:grpSpPr>
          <a:xfrm>
            <a:off x="1772100" y="2270275"/>
            <a:ext cx="1713600" cy="948125"/>
            <a:chOff x="1772100" y="2270275"/>
            <a:chExt cx="1713600" cy="948125"/>
          </a:xfrm>
        </p:grpSpPr>
        <p:sp>
          <p:nvSpPr>
            <p:cNvPr id="924" name="Google Shape;924;p30"/>
            <p:cNvSpPr/>
            <p:nvPr/>
          </p:nvSpPr>
          <p:spPr>
            <a:xfrm>
              <a:off x="1999350" y="2270275"/>
              <a:ext cx="1259100" cy="4536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سبب. فرعي ثاني</a:t>
              </a:r>
              <a:endParaRPr sz="16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940" name="Google Shape;940;p30"/>
            <p:cNvSpPr txBox="1"/>
            <p:nvPr/>
          </p:nvSpPr>
          <p:spPr>
            <a:xfrm>
              <a:off x="1772100" y="2743200"/>
              <a:ext cx="1713600" cy="47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ar-SA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شرح بسيط لهذا المسبب وعوامله</a:t>
              </a:r>
            </a:p>
          </p:txBody>
        </p:sp>
      </p:grpSp>
      <p:grpSp>
        <p:nvGrpSpPr>
          <p:cNvPr id="946" name="Google Shape;946;p30"/>
          <p:cNvGrpSpPr/>
          <p:nvPr/>
        </p:nvGrpSpPr>
        <p:grpSpPr>
          <a:xfrm>
            <a:off x="5658300" y="2270275"/>
            <a:ext cx="1713600" cy="948425"/>
            <a:chOff x="5658300" y="2270275"/>
            <a:chExt cx="1713600" cy="948425"/>
          </a:xfrm>
        </p:grpSpPr>
        <p:sp>
          <p:nvSpPr>
            <p:cNvPr id="926" name="Google Shape;926;p30"/>
            <p:cNvSpPr/>
            <p:nvPr/>
          </p:nvSpPr>
          <p:spPr>
            <a:xfrm>
              <a:off x="5885550" y="2270275"/>
              <a:ext cx="1259100" cy="4536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ar-SA" sz="16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سبب فرعي اول</a:t>
              </a:r>
              <a:endParaRPr sz="16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943" name="Google Shape;943;p30"/>
            <p:cNvSpPr txBox="1"/>
            <p:nvPr/>
          </p:nvSpPr>
          <p:spPr>
            <a:xfrm>
              <a:off x="5658300" y="2743500"/>
              <a:ext cx="1713600" cy="47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ar-SA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شرح بسيط لهذا المسبب وعوامله</a:t>
              </a:r>
              <a:endParaRPr dirty="0">
                <a:solidFill>
                  <a:schemeClr val="dk1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</p:grpSp>
      <p:grpSp>
        <p:nvGrpSpPr>
          <p:cNvPr id="947" name="Google Shape;947;p30"/>
          <p:cNvGrpSpPr/>
          <p:nvPr/>
        </p:nvGrpSpPr>
        <p:grpSpPr>
          <a:xfrm>
            <a:off x="3715275" y="1702525"/>
            <a:ext cx="1713450" cy="412200"/>
            <a:chOff x="3866250" y="1539175"/>
            <a:chExt cx="1713450" cy="412200"/>
          </a:xfrm>
        </p:grpSpPr>
        <p:cxnSp>
          <p:nvCxnSpPr>
            <p:cNvPr id="948" name="Google Shape;948;p30"/>
            <p:cNvCxnSpPr/>
            <p:nvPr/>
          </p:nvCxnSpPr>
          <p:spPr>
            <a:xfrm>
              <a:off x="557970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9" name="Google Shape;949;p30"/>
            <p:cNvCxnSpPr/>
            <p:nvPr/>
          </p:nvCxnSpPr>
          <p:spPr>
            <a:xfrm>
              <a:off x="38662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50" name="Google Shape;950;p30"/>
          <p:cNvGrpSpPr/>
          <p:nvPr/>
        </p:nvGrpSpPr>
        <p:grpSpPr>
          <a:xfrm>
            <a:off x="4910725" y="3669375"/>
            <a:ext cx="1259100" cy="412200"/>
            <a:chOff x="3866250" y="1539175"/>
            <a:chExt cx="1259100" cy="412200"/>
          </a:xfrm>
        </p:grpSpPr>
        <p:cxnSp>
          <p:nvCxnSpPr>
            <p:cNvPr id="951" name="Google Shape;951;p30"/>
            <p:cNvCxnSpPr/>
            <p:nvPr/>
          </p:nvCxnSpPr>
          <p:spPr>
            <a:xfrm>
              <a:off x="51253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2" name="Google Shape;952;p30"/>
            <p:cNvCxnSpPr/>
            <p:nvPr/>
          </p:nvCxnSpPr>
          <p:spPr>
            <a:xfrm>
              <a:off x="38662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53" name="Google Shape;953;p30"/>
          <p:cNvGrpSpPr/>
          <p:nvPr/>
        </p:nvGrpSpPr>
        <p:grpSpPr>
          <a:xfrm>
            <a:off x="6847325" y="3669375"/>
            <a:ext cx="1259100" cy="412200"/>
            <a:chOff x="3866250" y="1539175"/>
            <a:chExt cx="1259100" cy="412200"/>
          </a:xfrm>
        </p:grpSpPr>
        <p:cxnSp>
          <p:nvCxnSpPr>
            <p:cNvPr id="954" name="Google Shape;954;p30"/>
            <p:cNvCxnSpPr/>
            <p:nvPr/>
          </p:nvCxnSpPr>
          <p:spPr>
            <a:xfrm>
              <a:off x="51253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5" name="Google Shape;955;p30"/>
            <p:cNvCxnSpPr/>
            <p:nvPr/>
          </p:nvCxnSpPr>
          <p:spPr>
            <a:xfrm>
              <a:off x="38662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56" name="Google Shape;956;p30"/>
          <p:cNvGrpSpPr/>
          <p:nvPr/>
        </p:nvGrpSpPr>
        <p:grpSpPr>
          <a:xfrm>
            <a:off x="5885550" y="2290975"/>
            <a:ext cx="1259100" cy="412200"/>
            <a:chOff x="3866250" y="1539175"/>
            <a:chExt cx="1259100" cy="412200"/>
          </a:xfrm>
        </p:grpSpPr>
        <p:cxnSp>
          <p:nvCxnSpPr>
            <p:cNvPr id="957" name="Google Shape;957;p30"/>
            <p:cNvCxnSpPr/>
            <p:nvPr/>
          </p:nvCxnSpPr>
          <p:spPr>
            <a:xfrm>
              <a:off x="51253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8" name="Google Shape;958;p30"/>
            <p:cNvCxnSpPr/>
            <p:nvPr/>
          </p:nvCxnSpPr>
          <p:spPr>
            <a:xfrm>
              <a:off x="38662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59" name="Google Shape;959;p30"/>
          <p:cNvGrpSpPr/>
          <p:nvPr/>
        </p:nvGrpSpPr>
        <p:grpSpPr>
          <a:xfrm>
            <a:off x="1999350" y="2290975"/>
            <a:ext cx="1259100" cy="412200"/>
            <a:chOff x="3866250" y="1539175"/>
            <a:chExt cx="1259100" cy="412200"/>
          </a:xfrm>
        </p:grpSpPr>
        <p:cxnSp>
          <p:nvCxnSpPr>
            <p:cNvPr id="960" name="Google Shape;960;p30"/>
            <p:cNvCxnSpPr/>
            <p:nvPr/>
          </p:nvCxnSpPr>
          <p:spPr>
            <a:xfrm>
              <a:off x="51253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1" name="Google Shape;961;p30"/>
            <p:cNvCxnSpPr/>
            <p:nvPr/>
          </p:nvCxnSpPr>
          <p:spPr>
            <a:xfrm>
              <a:off x="38662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62" name="Google Shape;962;p30"/>
          <p:cNvGrpSpPr/>
          <p:nvPr/>
        </p:nvGrpSpPr>
        <p:grpSpPr>
          <a:xfrm>
            <a:off x="1035800" y="3669375"/>
            <a:ext cx="1259100" cy="412200"/>
            <a:chOff x="3866250" y="1539175"/>
            <a:chExt cx="1259100" cy="412200"/>
          </a:xfrm>
        </p:grpSpPr>
        <p:cxnSp>
          <p:nvCxnSpPr>
            <p:cNvPr id="963" name="Google Shape;963;p30"/>
            <p:cNvCxnSpPr/>
            <p:nvPr/>
          </p:nvCxnSpPr>
          <p:spPr>
            <a:xfrm>
              <a:off x="51253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4" name="Google Shape;964;p30"/>
            <p:cNvCxnSpPr/>
            <p:nvPr/>
          </p:nvCxnSpPr>
          <p:spPr>
            <a:xfrm>
              <a:off x="38662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65" name="Google Shape;965;p30"/>
          <p:cNvGrpSpPr/>
          <p:nvPr/>
        </p:nvGrpSpPr>
        <p:grpSpPr>
          <a:xfrm>
            <a:off x="2882671" y="3669375"/>
            <a:ext cx="1259100" cy="412200"/>
            <a:chOff x="3866250" y="1539175"/>
            <a:chExt cx="1259100" cy="412200"/>
          </a:xfrm>
        </p:grpSpPr>
        <p:cxnSp>
          <p:nvCxnSpPr>
            <p:cNvPr id="966" name="Google Shape;966;p30"/>
            <p:cNvCxnSpPr/>
            <p:nvPr/>
          </p:nvCxnSpPr>
          <p:spPr>
            <a:xfrm>
              <a:off x="51253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7" name="Google Shape;967;p30"/>
            <p:cNvCxnSpPr/>
            <p:nvPr/>
          </p:nvCxnSpPr>
          <p:spPr>
            <a:xfrm>
              <a:off x="38662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3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latin typeface="Al Tarikh" pitchFamily="2" charset="-78"/>
                <a:cs typeface="Al Tarikh" pitchFamily="2" charset="-78"/>
              </a:rPr>
              <a:t>أكتب هنا عنوان لهذا المحتوى</a:t>
            </a:r>
            <a:endParaRPr sz="3600" dirty="0">
              <a:latin typeface="Al Tarikh" pitchFamily="2" charset="-78"/>
              <a:cs typeface="Al Tarikh" pitchFamily="2" charset="-78"/>
            </a:endParaRPr>
          </a:p>
        </p:txBody>
      </p:sp>
      <p:grpSp>
        <p:nvGrpSpPr>
          <p:cNvPr id="973" name="Google Shape;973;p31"/>
          <p:cNvGrpSpPr/>
          <p:nvPr/>
        </p:nvGrpSpPr>
        <p:grpSpPr>
          <a:xfrm>
            <a:off x="6816982" y="1809750"/>
            <a:ext cx="1618500" cy="841200"/>
            <a:chOff x="6816982" y="1809750"/>
            <a:chExt cx="1618500" cy="841200"/>
          </a:xfrm>
        </p:grpSpPr>
        <p:sp>
          <p:nvSpPr>
            <p:cNvPr id="974" name="Google Shape;974;p31"/>
            <p:cNvSpPr txBox="1"/>
            <p:nvPr/>
          </p:nvSpPr>
          <p:spPr>
            <a:xfrm>
              <a:off x="6816982" y="1809750"/>
              <a:ext cx="1618500" cy="26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المرحلة الاولى</a:t>
              </a:r>
              <a:endParaRPr sz="18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975" name="Google Shape;975;p31"/>
            <p:cNvSpPr txBox="1"/>
            <p:nvPr/>
          </p:nvSpPr>
          <p:spPr>
            <a:xfrm>
              <a:off x="6816982" y="2074950"/>
              <a:ext cx="16185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شرح لهذه المرحلة للتلوث باختصار</a:t>
              </a:r>
              <a:endParaRPr sz="1600" dirty="0">
                <a:solidFill>
                  <a:schemeClr val="dk1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</p:grpSp>
      <p:grpSp>
        <p:nvGrpSpPr>
          <p:cNvPr id="976" name="Google Shape;976;p31"/>
          <p:cNvGrpSpPr/>
          <p:nvPr/>
        </p:nvGrpSpPr>
        <p:grpSpPr>
          <a:xfrm>
            <a:off x="6812219" y="3307575"/>
            <a:ext cx="1618500" cy="841202"/>
            <a:chOff x="6812219" y="3307575"/>
            <a:chExt cx="1618500" cy="841202"/>
          </a:xfrm>
        </p:grpSpPr>
        <p:sp>
          <p:nvSpPr>
            <p:cNvPr id="977" name="Google Shape;977;p31"/>
            <p:cNvSpPr txBox="1"/>
            <p:nvPr/>
          </p:nvSpPr>
          <p:spPr>
            <a:xfrm>
              <a:off x="6812219" y="3307575"/>
              <a:ext cx="1618500" cy="26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المرحلة الثالثة</a:t>
              </a:r>
              <a:endParaRPr sz="18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978" name="Google Shape;978;p31"/>
            <p:cNvSpPr txBox="1"/>
            <p:nvPr/>
          </p:nvSpPr>
          <p:spPr>
            <a:xfrm>
              <a:off x="6812219" y="3572777"/>
              <a:ext cx="16185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شرح لهذه المرحلة للتلوث باختصار</a:t>
              </a:r>
            </a:p>
          </p:txBody>
        </p:sp>
      </p:grpSp>
      <p:grpSp>
        <p:nvGrpSpPr>
          <p:cNvPr id="979" name="Google Shape;979;p31"/>
          <p:cNvGrpSpPr/>
          <p:nvPr/>
        </p:nvGrpSpPr>
        <p:grpSpPr>
          <a:xfrm>
            <a:off x="722741" y="3307575"/>
            <a:ext cx="1618513" cy="841202"/>
            <a:chOff x="722741" y="3307575"/>
            <a:chExt cx="1618513" cy="841202"/>
          </a:xfrm>
        </p:grpSpPr>
        <p:sp>
          <p:nvSpPr>
            <p:cNvPr id="980" name="Google Shape;980;p31"/>
            <p:cNvSpPr txBox="1"/>
            <p:nvPr/>
          </p:nvSpPr>
          <p:spPr>
            <a:xfrm>
              <a:off x="722753" y="3307575"/>
              <a:ext cx="1618500" cy="26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0" anchor="ctr" anchorCtr="0">
              <a:noAutofit/>
            </a:bodyPr>
            <a:lstStyle/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المرحلة الرابعة</a:t>
              </a:r>
              <a:endParaRPr sz="18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981" name="Google Shape;981;p31"/>
            <p:cNvSpPr txBox="1"/>
            <p:nvPr/>
          </p:nvSpPr>
          <p:spPr>
            <a:xfrm>
              <a:off x="722741" y="3572777"/>
              <a:ext cx="16185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0" anchor="ctr" anchorCtr="0">
              <a:noAutofit/>
            </a:bodyPr>
            <a:lstStyle/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شرح لهذه المرحلة للتلوث باختصار</a:t>
              </a:r>
            </a:p>
          </p:txBody>
        </p:sp>
      </p:grpSp>
      <p:grpSp>
        <p:nvGrpSpPr>
          <p:cNvPr id="982" name="Google Shape;982;p31"/>
          <p:cNvGrpSpPr/>
          <p:nvPr/>
        </p:nvGrpSpPr>
        <p:grpSpPr>
          <a:xfrm>
            <a:off x="722750" y="1809750"/>
            <a:ext cx="1618500" cy="841200"/>
            <a:chOff x="722750" y="1809750"/>
            <a:chExt cx="1618500" cy="841200"/>
          </a:xfrm>
        </p:grpSpPr>
        <p:sp>
          <p:nvSpPr>
            <p:cNvPr id="983" name="Google Shape;983;p31"/>
            <p:cNvSpPr txBox="1"/>
            <p:nvPr/>
          </p:nvSpPr>
          <p:spPr>
            <a:xfrm>
              <a:off x="722750" y="1809750"/>
              <a:ext cx="1618500" cy="26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0" anchor="ctr" anchorCtr="0">
              <a:noAutofit/>
            </a:bodyPr>
            <a:lstStyle/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المرحلة الثانية</a:t>
              </a:r>
              <a:endParaRPr sz="18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984" name="Google Shape;984;p31"/>
            <p:cNvSpPr txBox="1"/>
            <p:nvPr/>
          </p:nvSpPr>
          <p:spPr>
            <a:xfrm>
              <a:off x="722750" y="2074950"/>
              <a:ext cx="16185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0" anchor="ctr" anchorCtr="0">
              <a:noAutofit/>
            </a:bodyPr>
            <a:lstStyle/>
            <a:p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شرح لهذه المرحلة للتلوث باختصار</a:t>
              </a:r>
            </a:p>
          </p:txBody>
        </p:sp>
      </p:grpSp>
      <p:sp>
        <p:nvSpPr>
          <p:cNvPr id="985" name="Google Shape;985;p31"/>
          <p:cNvSpPr/>
          <p:nvPr/>
        </p:nvSpPr>
        <p:spPr>
          <a:xfrm>
            <a:off x="3137525" y="3039317"/>
            <a:ext cx="2720344" cy="1569253"/>
          </a:xfrm>
          <a:custGeom>
            <a:avLst/>
            <a:gdLst/>
            <a:ahLst/>
            <a:cxnLst/>
            <a:rect l="l" t="t" r="r" b="b"/>
            <a:pathLst>
              <a:path w="20764" h="10331" extrusionOk="0">
                <a:moveTo>
                  <a:pt x="10376" y="1"/>
                </a:moveTo>
                <a:lnTo>
                  <a:pt x="1" y="5028"/>
                </a:lnTo>
                <a:lnTo>
                  <a:pt x="10376" y="10331"/>
                </a:lnTo>
                <a:lnTo>
                  <a:pt x="20763" y="5028"/>
                </a:lnTo>
                <a:lnTo>
                  <a:pt x="1037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986" name="Google Shape;986;p31"/>
          <p:cNvSpPr/>
          <p:nvPr/>
        </p:nvSpPr>
        <p:spPr>
          <a:xfrm>
            <a:off x="3137525" y="2612078"/>
            <a:ext cx="2720344" cy="1569253"/>
          </a:xfrm>
          <a:custGeom>
            <a:avLst/>
            <a:gdLst/>
            <a:ahLst/>
            <a:cxnLst/>
            <a:rect l="l" t="t" r="r" b="b"/>
            <a:pathLst>
              <a:path w="20764" h="10331" extrusionOk="0">
                <a:moveTo>
                  <a:pt x="10376" y="1"/>
                </a:moveTo>
                <a:lnTo>
                  <a:pt x="1" y="5028"/>
                </a:lnTo>
                <a:lnTo>
                  <a:pt x="10376" y="10331"/>
                </a:lnTo>
                <a:lnTo>
                  <a:pt x="20763" y="5028"/>
                </a:lnTo>
                <a:lnTo>
                  <a:pt x="1037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987" name="Google Shape;987;p31"/>
          <p:cNvSpPr/>
          <p:nvPr/>
        </p:nvSpPr>
        <p:spPr>
          <a:xfrm>
            <a:off x="3137525" y="2184839"/>
            <a:ext cx="2720344" cy="1569253"/>
          </a:xfrm>
          <a:custGeom>
            <a:avLst/>
            <a:gdLst/>
            <a:ahLst/>
            <a:cxnLst/>
            <a:rect l="l" t="t" r="r" b="b"/>
            <a:pathLst>
              <a:path w="20764" h="10331" extrusionOk="0">
                <a:moveTo>
                  <a:pt x="10376" y="1"/>
                </a:moveTo>
                <a:lnTo>
                  <a:pt x="1" y="5028"/>
                </a:lnTo>
                <a:lnTo>
                  <a:pt x="10376" y="10331"/>
                </a:lnTo>
                <a:lnTo>
                  <a:pt x="20763" y="5028"/>
                </a:lnTo>
                <a:lnTo>
                  <a:pt x="10376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988" name="Google Shape;988;p31"/>
          <p:cNvSpPr/>
          <p:nvPr/>
        </p:nvSpPr>
        <p:spPr>
          <a:xfrm>
            <a:off x="3137525" y="1757600"/>
            <a:ext cx="2720344" cy="1569253"/>
          </a:xfrm>
          <a:custGeom>
            <a:avLst/>
            <a:gdLst/>
            <a:ahLst/>
            <a:cxnLst/>
            <a:rect l="l" t="t" r="r" b="b"/>
            <a:pathLst>
              <a:path w="20764" h="10331" extrusionOk="0">
                <a:moveTo>
                  <a:pt x="10376" y="1"/>
                </a:moveTo>
                <a:lnTo>
                  <a:pt x="1" y="5028"/>
                </a:lnTo>
                <a:lnTo>
                  <a:pt x="10376" y="10331"/>
                </a:lnTo>
                <a:lnTo>
                  <a:pt x="20763" y="5028"/>
                </a:lnTo>
                <a:lnTo>
                  <a:pt x="1037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Al Tarikh" pitchFamily="2" charset="-78"/>
              <a:cs typeface="Al Tarikh" pitchFamily="2" charset="-78"/>
            </a:endParaRPr>
          </a:p>
        </p:txBody>
      </p:sp>
      <p:cxnSp>
        <p:nvCxnSpPr>
          <p:cNvPr id="989" name="Google Shape;989;p31"/>
          <p:cNvCxnSpPr>
            <a:endCxn id="974" idx="1"/>
          </p:cNvCxnSpPr>
          <p:nvPr/>
        </p:nvCxnSpPr>
        <p:spPr>
          <a:xfrm rot="10800000" flipH="1">
            <a:off x="5533882" y="1942350"/>
            <a:ext cx="1283100" cy="9486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"/>
            <a:headEnd type="none" w="med" len="med"/>
            <a:tailEnd type="oval" w="med" len="med"/>
          </a:ln>
        </p:spPr>
      </p:cxnSp>
      <p:cxnSp>
        <p:nvCxnSpPr>
          <p:cNvPr id="990" name="Google Shape;990;p31"/>
          <p:cNvCxnSpPr>
            <a:endCxn id="977" idx="1"/>
          </p:cNvCxnSpPr>
          <p:nvPr/>
        </p:nvCxnSpPr>
        <p:spPr>
          <a:xfrm rot="10800000" flipH="1">
            <a:off x="5219819" y="3440175"/>
            <a:ext cx="1592400" cy="6888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"/>
            <a:headEnd type="none" w="med" len="med"/>
            <a:tailEnd type="oval" w="med" len="med"/>
          </a:ln>
        </p:spPr>
      </p:cxnSp>
      <p:cxnSp>
        <p:nvCxnSpPr>
          <p:cNvPr id="991" name="Google Shape;991;p31"/>
          <p:cNvCxnSpPr>
            <a:endCxn id="980" idx="3"/>
          </p:cNvCxnSpPr>
          <p:nvPr/>
        </p:nvCxnSpPr>
        <p:spPr>
          <a:xfrm rot="10800000">
            <a:off x="2341253" y="3440175"/>
            <a:ext cx="1173600" cy="699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"/>
            <a:headEnd type="none" w="med" len="med"/>
            <a:tailEnd type="oval" w="med" len="med"/>
          </a:ln>
        </p:spPr>
      </p:cxnSp>
      <p:cxnSp>
        <p:nvCxnSpPr>
          <p:cNvPr id="992" name="Google Shape;992;p31"/>
          <p:cNvCxnSpPr>
            <a:endCxn id="983" idx="3"/>
          </p:cNvCxnSpPr>
          <p:nvPr/>
        </p:nvCxnSpPr>
        <p:spPr>
          <a:xfrm rot="10800000">
            <a:off x="2341250" y="1942350"/>
            <a:ext cx="1259100" cy="4674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"/>
            <a:headEnd type="none" w="med" len="med"/>
            <a:tailEnd type="oval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32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latin typeface="Al Tarikh" pitchFamily="2" charset="-78"/>
                <a:cs typeface="Al Tarikh" pitchFamily="2" charset="-78"/>
              </a:rPr>
              <a:t>أكتب هنا عنوان لهذا المحتوى</a:t>
            </a:r>
            <a:endParaRPr sz="3600" dirty="0"/>
          </a:p>
        </p:txBody>
      </p:sp>
      <p:cxnSp>
        <p:nvCxnSpPr>
          <p:cNvPr id="998" name="Google Shape;998;p32"/>
          <p:cNvCxnSpPr>
            <a:stCxn id="999" idx="3"/>
            <a:endCxn id="1000" idx="1"/>
          </p:cNvCxnSpPr>
          <p:nvPr/>
        </p:nvCxnSpPr>
        <p:spPr>
          <a:xfrm>
            <a:off x="2872500" y="2700425"/>
            <a:ext cx="748500" cy="600"/>
          </a:xfrm>
          <a:prstGeom prst="bentConnector3">
            <a:avLst>
              <a:gd name="adj1" fmla="val 50007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triangle" w="sm" len="sm"/>
          </a:ln>
        </p:spPr>
      </p:cxnSp>
      <p:cxnSp>
        <p:nvCxnSpPr>
          <p:cNvPr id="1001" name="Google Shape;1001;p32"/>
          <p:cNvCxnSpPr>
            <a:stCxn id="1000" idx="3"/>
            <a:endCxn id="1002" idx="1"/>
          </p:cNvCxnSpPr>
          <p:nvPr/>
        </p:nvCxnSpPr>
        <p:spPr>
          <a:xfrm>
            <a:off x="5529700" y="2700799"/>
            <a:ext cx="748500" cy="600"/>
          </a:xfrm>
          <a:prstGeom prst="bentConnector3">
            <a:avLst>
              <a:gd name="adj1" fmla="val 50007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triangle" w="sm" len="sm"/>
          </a:ln>
        </p:spPr>
      </p:cxnSp>
      <p:cxnSp>
        <p:nvCxnSpPr>
          <p:cNvPr id="1003" name="Google Shape;1003;p32"/>
          <p:cNvCxnSpPr>
            <a:stCxn id="1002" idx="2"/>
            <a:endCxn id="1004" idx="3"/>
          </p:cNvCxnSpPr>
          <p:nvPr/>
        </p:nvCxnSpPr>
        <p:spPr>
          <a:xfrm rot="5400000">
            <a:off x="6316400" y="3426440"/>
            <a:ext cx="1400100" cy="432300"/>
          </a:xfrm>
          <a:prstGeom prst="bentConnector2">
            <a:avLst/>
          </a:prstGeom>
          <a:noFill/>
          <a:ln w="762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05" name="Google Shape;1005;p32"/>
          <p:cNvCxnSpPr>
            <a:stCxn id="1004" idx="1"/>
            <a:endCxn id="1006" idx="3"/>
          </p:cNvCxnSpPr>
          <p:nvPr/>
        </p:nvCxnSpPr>
        <p:spPr>
          <a:xfrm flipH="1">
            <a:off x="4252150" y="4342788"/>
            <a:ext cx="639600" cy="600"/>
          </a:xfrm>
          <a:prstGeom prst="bentConnector3">
            <a:avLst>
              <a:gd name="adj1" fmla="val 49996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triangle" w="sm" len="sm"/>
          </a:ln>
        </p:spPr>
      </p:cxnSp>
      <p:cxnSp>
        <p:nvCxnSpPr>
          <p:cNvPr id="1007" name="Google Shape;1007;p32"/>
          <p:cNvCxnSpPr>
            <a:stCxn id="1006" idx="1"/>
            <a:endCxn id="999" idx="2"/>
          </p:cNvCxnSpPr>
          <p:nvPr/>
        </p:nvCxnSpPr>
        <p:spPr>
          <a:xfrm rot="10800000">
            <a:off x="1918200" y="2942401"/>
            <a:ext cx="425400" cy="1400400"/>
          </a:xfrm>
          <a:prstGeom prst="bentConnector2">
            <a:avLst/>
          </a:prstGeom>
          <a:noFill/>
          <a:ln w="762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08" name="Google Shape;1008;p32"/>
          <p:cNvCxnSpPr>
            <a:stCxn id="1009" idx="2"/>
            <a:endCxn id="999" idx="0"/>
          </p:cNvCxnSpPr>
          <p:nvPr/>
        </p:nvCxnSpPr>
        <p:spPr>
          <a:xfrm rot="-5400000" flipH="1">
            <a:off x="1785152" y="2324813"/>
            <a:ext cx="266700" cy="600"/>
          </a:xfrm>
          <a:prstGeom prst="bentConnector3">
            <a:avLst>
              <a:gd name="adj1" fmla="val 49974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10" name="Google Shape;1010;p32"/>
          <p:cNvCxnSpPr>
            <a:stCxn id="1011" idx="2"/>
            <a:endCxn id="1000" idx="0"/>
          </p:cNvCxnSpPr>
          <p:nvPr/>
        </p:nvCxnSpPr>
        <p:spPr>
          <a:xfrm rot="-5400000" flipH="1">
            <a:off x="4442489" y="2324963"/>
            <a:ext cx="267000" cy="600"/>
          </a:xfrm>
          <a:prstGeom prst="bentConnector3">
            <a:avLst>
              <a:gd name="adj1" fmla="val 49988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12" name="Google Shape;1012;p32"/>
          <p:cNvCxnSpPr>
            <a:stCxn id="1013" idx="2"/>
            <a:endCxn id="1002" idx="0"/>
          </p:cNvCxnSpPr>
          <p:nvPr/>
        </p:nvCxnSpPr>
        <p:spPr>
          <a:xfrm rot="5400000">
            <a:off x="7099527" y="2324813"/>
            <a:ext cx="266700" cy="600"/>
          </a:xfrm>
          <a:prstGeom prst="bentConnector3">
            <a:avLst>
              <a:gd name="adj1" fmla="val 49977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14" name="Google Shape;1014;p32"/>
          <p:cNvCxnSpPr>
            <a:stCxn id="1015" idx="2"/>
            <a:endCxn id="1006" idx="0"/>
          </p:cNvCxnSpPr>
          <p:nvPr/>
        </p:nvCxnSpPr>
        <p:spPr>
          <a:xfrm rot="-5400000" flipH="1">
            <a:off x="3165152" y="3967044"/>
            <a:ext cx="266700" cy="600"/>
          </a:xfrm>
          <a:prstGeom prst="bentConnector3">
            <a:avLst>
              <a:gd name="adj1" fmla="val 49973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16" name="Google Shape;1016;p32"/>
          <p:cNvCxnSpPr>
            <a:stCxn id="1017" idx="2"/>
            <a:endCxn id="1004" idx="0"/>
          </p:cNvCxnSpPr>
          <p:nvPr/>
        </p:nvCxnSpPr>
        <p:spPr>
          <a:xfrm rot="-5400000" flipH="1">
            <a:off x="5713501" y="3966894"/>
            <a:ext cx="266400" cy="600"/>
          </a:xfrm>
          <a:prstGeom prst="bentConnector3">
            <a:avLst>
              <a:gd name="adj1" fmla="val 50027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18" name="Google Shape;1018;p32"/>
          <p:cNvGrpSpPr/>
          <p:nvPr/>
        </p:nvGrpSpPr>
        <p:grpSpPr>
          <a:xfrm>
            <a:off x="963900" y="1716263"/>
            <a:ext cx="1908600" cy="1226263"/>
            <a:chOff x="963900" y="1716263"/>
            <a:chExt cx="1908600" cy="1226263"/>
          </a:xfrm>
        </p:grpSpPr>
        <p:sp>
          <p:nvSpPr>
            <p:cNvPr id="999" name="Google Shape;999;p32"/>
            <p:cNvSpPr txBox="1"/>
            <p:nvPr/>
          </p:nvSpPr>
          <p:spPr>
            <a:xfrm>
              <a:off x="963900" y="2458325"/>
              <a:ext cx="1908600" cy="484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dirty="0">
                  <a:solidFill>
                    <a:schemeClr val="accent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المرحلة الاولى</a:t>
              </a:r>
              <a:endParaRPr sz="1800" dirty="0">
                <a:solidFill>
                  <a:schemeClr val="accent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1009" name="Google Shape;1009;p32"/>
            <p:cNvSpPr txBox="1"/>
            <p:nvPr/>
          </p:nvSpPr>
          <p:spPr>
            <a:xfrm>
              <a:off x="1555352" y="1716263"/>
              <a:ext cx="725700" cy="4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01</a:t>
              </a:r>
              <a:endParaRPr sz="240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1019" name="Google Shape;1019;p32"/>
          <p:cNvGrpSpPr/>
          <p:nvPr/>
        </p:nvGrpSpPr>
        <p:grpSpPr>
          <a:xfrm>
            <a:off x="3621100" y="1716263"/>
            <a:ext cx="1908600" cy="1226636"/>
            <a:chOff x="3621100" y="1716263"/>
            <a:chExt cx="1908600" cy="1226636"/>
          </a:xfrm>
        </p:grpSpPr>
        <p:sp>
          <p:nvSpPr>
            <p:cNvPr id="1000" name="Google Shape;1000;p32"/>
            <p:cNvSpPr txBox="1"/>
            <p:nvPr/>
          </p:nvSpPr>
          <p:spPr>
            <a:xfrm>
              <a:off x="3621100" y="2458699"/>
              <a:ext cx="1908600" cy="484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dirty="0">
                  <a:solidFill>
                    <a:schemeClr val="accent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المرحلة الثانية</a:t>
              </a:r>
              <a:endParaRPr sz="1800" dirty="0">
                <a:solidFill>
                  <a:schemeClr val="accent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1011" name="Google Shape;1011;p32"/>
            <p:cNvSpPr txBox="1"/>
            <p:nvPr/>
          </p:nvSpPr>
          <p:spPr>
            <a:xfrm>
              <a:off x="4212839" y="1716263"/>
              <a:ext cx="725700" cy="4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02</a:t>
              </a:r>
              <a:endParaRPr sz="240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1020" name="Google Shape;1020;p32"/>
          <p:cNvGrpSpPr/>
          <p:nvPr/>
        </p:nvGrpSpPr>
        <p:grpSpPr>
          <a:xfrm>
            <a:off x="6278300" y="1716263"/>
            <a:ext cx="1908600" cy="1226277"/>
            <a:chOff x="6278300" y="1716263"/>
            <a:chExt cx="1908600" cy="1226277"/>
          </a:xfrm>
        </p:grpSpPr>
        <p:sp>
          <p:nvSpPr>
            <p:cNvPr id="1002" name="Google Shape;1002;p32"/>
            <p:cNvSpPr txBox="1"/>
            <p:nvPr/>
          </p:nvSpPr>
          <p:spPr>
            <a:xfrm>
              <a:off x="6278300" y="2458340"/>
              <a:ext cx="1908600" cy="484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dirty="0">
                  <a:solidFill>
                    <a:schemeClr val="accent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المرحلة الثالثة</a:t>
              </a:r>
              <a:endParaRPr sz="1800" dirty="0">
                <a:solidFill>
                  <a:schemeClr val="accent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1013" name="Google Shape;1013;p32"/>
            <p:cNvSpPr txBox="1"/>
            <p:nvPr/>
          </p:nvSpPr>
          <p:spPr>
            <a:xfrm>
              <a:off x="6870327" y="1716263"/>
              <a:ext cx="725700" cy="4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03</a:t>
              </a:r>
              <a:endParaRPr sz="240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1021" name="Google Shape;1021;p32"/>
          <p:cNvGrpSpPr/>
          <p:nvPr/>
        </p:nvGrpSpPr>
        <p:grpSpPr>
          <a:xfrm>
            <a:off x="2343600" y="3358494"/>
            <a:ext cx="1908600" cy="1226557"/>
            <a:chOff x="2343600" y="3358494"/>
            <a:chExt cx="1908600" cy="1226557"/>
          </a:xfrm>
        </p:grpSpPr>
        <p:sp>
          <p:nvSpPr>
            <p:cNvPr id="1006" name="Google Shape;1006;p32"/>
            <p:cNvSpPr txBox="1"/>
            <p:nvPr/>
          </p:nvSpPr>
          <p:spPr>
            <a:xfrm>
              <a:off x="2343600" y="4100551"/>
              <a:ext cx="1908600" cy="4845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dirty="0">
                  <a:solidFill>
                    <a:schemeClr val="accent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المرحلة الخامسة</a:t>
              </a:r>
              <a:endParaRPr sz="1800" dirty="0">
                <a:solidFill>
                  <a:schemeClr val="accent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1015" name="Google Shape;1015;p32"/>
            <p:cNvSpPr txBox="1"/>
            <p:nvPr/>
          </p:nvSpPr>
          <p:spPr>
            <a:xfrm>
              <a:off x="2935352" y="3358494"/>
              <a:ext cx="725700" cy="4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05</a:t>
              </a:r>
              <a:endParaRPr sz="240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1022" name="Google Shape;1022;p32"/>
          <p:cNvGrpSpPr/>
          <p:nvPr/>
        </p:nvGrpSpPr>
        <p:grpSpPr>
          <a:xfrm>
            <a:off x="4891750" y="3358494"/>
            <a:ext cx="1908600" cy="1226545"/>
            <a:chOff x="4891750" y="3358494"/>
            <a:chExt cx="1908600" cy="1226545"/>
          </a:xfrm>
        </p:grpSpPr>
        <p:sp>
          <p:nvSpPr>
            <p:cNvPr id="1004" name="Google Shape;1004;p32"/>
            <p:cNvSpPr txBox="1"/>
            <p:nvPr/>
          </p:nvSpPr>
          <p:spPr>
            <a:xfrm>
              <a:off x="4891750" y="4100538"/>
              <a:ext cx="1908600" cy="4845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dirty="0">
                  <a:solidFill>
                    <a:schemeClr val="accent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المرحلة الرابعة</a:t>
              </a:r>
              <a:endParaRPr sz="1800" dirty="0">
                <a:solidFill>
                  <a:schemeClr val="accent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1017" name="Google Shape;1017;p32"/>
            <p:cNvSpPr txBox="1"/>
            <p:nvPr/>
          </p:nvSpPr>
          <p:spPr>
            <a:xfrm>
              <a:off x="5483551" y="3358494"/>
              <a:ext cx="725700" cy="4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614444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04</a:t>
              </a:r>
              <a:endParaRPr sz="2400">
                <a:solidFill>
                  <a:srgbClr val="614444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1023" name="Google Shape;1023;p32"/>
          <p:cNvGrpSpPr/>
          <p:nvPr/>
        </p:nvGrpSpPr>
        <p:grpSpPr>
          <a:xfrm>
            <a:off x="1555350" y="1747913"/>
            <a:ext cx="725700" cy="412200"/>
            <a:chOff x="3866250" y="1539175"/>
            <a:chExt cx="725700" cy="412200"/>
          </a:xfrm>
        </p:grpSpPr>
        <p:cxnSp>
          <p:nvCxnSpPr>
            <p:cNvPr id="1024" name="Google Shape;1024;p32"/>
            <p:cNvCxnSpPr/>
            <p:nvPr/>
          </p:nvCxnSpPr>
          <p:spPr>
            <a:xfrm>
              <a:off x="45919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5" name="Google Shape;1025;p32"/>
            <p:cNvCxnSpPr/>
            <p:nvPr/>
          </p:nvCxnSpPr>
          <p:spPr>
            <a:xfrm>
              <a:off x="38662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26" name="Google Shape;1026;p32"/>
          <p:cNvGrpSpPr/>
          <p:nvPr/>
        </p:nvGrpSpPr>
        <p:grpSpPr>
          <a:xfrm>
            <a:off x="4212850" y="1747913"/>
            <a:ext cx="725700" cy="412200"/>
            <a:chOff x="3866250" y="1539175"/>
            <a:chExt cx="725700" cy="412200"/>
          </a:xfrm>
        </p:grpSpPr>
        <p:cxnSp>
          <p:nvCxnSpPr>
            <p:cNvPr id="1027" name="Google Shape;1027;p32"/>
            <p:cNvCxnSpPr/>
            <p:nvPr/>
          </p:nvCxnSpPr>
          <p:spPr>
            <a:xfrm>
              <a:off x="45919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8" name="Google Shape;1028;p32"/>
            <p:cNvCxnSpPr/>
            <p:nvPr/>
          </p:nvCxnSpPr>
          <p:spPr>
            <a:xfrm>
              <a:off x="38662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29" name="Google Shape;1029;p32"/>
          <p:cNvGrpSpPr/>
          <p:nvPr/>
        </p:nvGrpSpPr>
        <p:grpSpPr>
          <a:xfrm>
            <a:off x="6870350" y="1747913"/>
            <a:ext cx="725700" cy="412200"/>
            <a:chOff x="3866250" y="1539175"/>
            <a:chExt cx="725700" cy="412200"/>
          </a:xfrm>
        </p:grpSpPr>
        <p:cxnSp>
          <p:nvCxnSpPr>
            <p:cNvPr id="1030" name="Google Shape;1030;p32"/>
            <p:cNvCxnSpPr/>
            <p:nvPr/>
          </p:nvCxnSpPr>
          <p:spPr>
            <a:xfrm>
              <a:off x="45919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1" name="Google Shape;1031;p32"/>
            <p:cNvCxnSpPr/>
            <p:nvPr/>
          </p:nvCxnSpPr>
          <p:spPr>
            <a:xfrm>
              <a:off x="38662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32" name="Google Shape;1032;p32"/>
          <p:cNvGrpSpPr/>
          <p:nvPr/>
        </p:nvGrpSpPr>
        <p:grpSpPr>
          <a:xfrm>
            <a:off x="5483550" y="3390144"/>
            <a:ext cx="725700" cy="412200"/>
            <a:chOff x="3866250" y="1539175"/>
            <a:chExt cx="725700" cy="412200"/>
          </a:xfrm>
        </p:grpSpPr>
        <p:cxnSp>
          <p:nvCxnSpPr>
            <p:cNvPr id="1033" name="Google Shape;1033;p32"/>
            <p:cNvCxnSpPr/>
            <p:nvPr/>
          </p:nvCxnSpPr>
          <p:spPr>
            <a:xfrm>
              <a:off x="45919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4" name="Google Shape;1034;p32"/>
            <p:cNvCxnSpPr/>
            <p:nvPr/>
          </p:nvCxnSpPr>
          <p:spPr>
            <a:xfrm>
              <a:off x="38662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35" name="Google Shape;1035;p32"/>
          <p:cNvGrpSpPr/>
          <p:nvPr/>
        </p:nvGrpSpPr>
        <p:grpSpPr>
          <a:xfrm>
            <a:off x="2935350" y="3390144"/>
            <a:ext cx="725700" cy="412200"/>
            <a:chOff x="3866250" y="1539175"/>
            <a:chExt cx="725700" cy="412200"/>
          </a:xfrm>
        </p:grpSpPr>
        <p:cxnSp>
          <p:nvCxnSpPr>
            <p:cNvPr id="1036" name="Google Shape;1036;p32"/>
            <p:cNvCxnSpPr/>
            <p:nvPr/>
          </p:nvCxnSpPr>
          <p:spPr>
            <a:xfrm>
              <a:off x="45919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7" name="Google Shape;1037;p32"/>
            <p:cNvCxnSpPr/>
            <p:nvPr/>
          </p:nvCxnSpPr>
          <p:spPr>
            <a:xfrm>
              <a:off x="3866250" y="1539175"/>
              <a:ext cx="0" cy="412200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3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latin typeface="Al Tarikh" pitchFamily="2" charset="-78"/>
                <a:cs typeface="Al Tarikh" pitchFamily="2" charset="-78"/>
              </a:rPr>
              <a:t>أكتب هنا عنوان لهذا المحتوى</a:t>
            </a:r>
            <a:endParaRPr sz="3600" dirty="0"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1046" name="Google Shape;1046;p33"/>
          <p:cNvSpPr txBox="1"/>
          <p:nvPr/>
        </p:nvSpPr>
        <p:spPr>
          <a:xfrm>
            <a:off x="711900" y="4398275"/>
            <a:ext cx="74514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ar-SA" sz="1600" dirty="0">
                <a:solidFill>
                  <a:schemeClr val="dk1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rPr>
              <a:t>أكتب هنا شرح لهذه الشريحة باختصار هذا النص مجرد مثال فقط أكتب هنا شرح لهذه الشريحة باختصار هذا النص مجرد مثال فقط</a:t>
            </a:r>
            <a:endParaRPr lang="ar-SA" sz="1600" b="1" dirty="0">
              <a:solidFill>
                <a:schemeClr val="dk1"/>
              </a:solidFill>
              <a:latin typeface="Al Tarikh" pitchFamily="2" charset="-78"/>
              <a:ea typeface="Catamaran"/>
              <a:cs typeface="Al Tarikh" pitchFamily="2" charset="-78"/>
              <a:sym typeface="Catamaran"/>
            </a:endParaRPr>
          </a:p>
        </p:txBody>
      </p:sp>
      <p:pic>
        <p:nvPicPr>
          <p:cNvPr id="1050" name="Google Shape;1050;p33" title="Gráfic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65583" y="1687122"/>
            <a:ext cx="3742466" cy="263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043;p33">
            <a:extLst>
              <a:ext uri="{FF2B5EF4-FFF2-40B4-BE49-F238E27FC236}">
                <a16:creationId xmlns:a16="http://schemas.microsoft.com/office/drawing/2014/main" id="{F8E1F53C-F53D-854B-BD52-DD99E693BD22}"/>
              </a:ext>
            </a:extLst>
          </p:cNvPr>
          <p:cNvSpPr txBox="1"/>
          <p:nvPr/>
        </p:nvSpPr>
        <p:spPr>
          <a:xfrm>
            <a:off x="5065629" y="1934307"/>
            <a:ext cx="1983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dirty="0">
                <a:solidFill>
                  <a:schemeClr val="dk1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rPr>
              <a:t>أكتب هنا نص وصفي لهذا القسم حسب عنوان الشريحة باختصار</a:t>
            </a:r>
          </a:p>
        </p:txBody>
      </p:sp>
      <p:sp>
        <p:nvSpPr>
          <p:cNvPr id="18" name="Google Shape;1044;p33">
            <a:extLst>
              <a:ext uri="{FF2B5EF4-FFF2-40B4-BE49-F238E27FC236}">
                <a16:creationId xmlns:a16="http://schemas.microsoft.com/office/drawing/2014/main" id="{3C6664A0-0A6F-AB41-9400-06ED9786DB80}"/>
              </a:ext>
            </a:extLst>
          </p:cNvPr>
          <p:cNvSpPr txBox="1"/>
          <p:nvPr/>
        </p:nvSpPr>
        <p:spPr>
          <a:xfrm>
            <a:off x="5065735" y="2678632"/>
            <a:ext cx="1983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dirty="0">
                <a:solidFill>
                  <a:schemeClr val="dk1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rPr>
              <a:t>أكتب هنا نص وصفي لهذا القسم حسب عنوان الشريحة باختصار</a:t>
            </a:r>
          </a:p>
        </p:txBody>
      </p:sp>
      <p:sp>
        <p:nvSpPr>
          <p:cNvPr id="19" name="Google Shape;1045;p33">
            <a:extLst>
              <a:ext uri="{FF2B5EF4-FFF2-40B4-BE49-F238E27FC236}">
                <a16:creationId xmlns:a16="http://schemas.microsoft.com/office/drawing/2014/main" id="{9F6DB30E-51B9-F74E-9A95-3A32D91AD51E}"/>
              </a:ext>
            </a:extLst>
          </p:cNvPr>
          <p:cNvSpPr txBox="1"/>
          <p:nvPr/>
        </p:nvSpPr>
        <p:spPr>
          <a:xfrm>
            <a:off x="5065524" y="3422957"/>
            <a:ext cx="1983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dirty="0">
                <a:solidFill>
                  <a:schemeClr val="dk1"/>
                </a:solidFill>
                <a:latin typeface="Al Tarikh" pitchFamily="2" charset="-78"/>
                <a:ea typeface="Catamaran"/>
                <a:cs typeface="Al Tarikh" pitchFamily="2" charset="-78"/>
                <a:sym typeface="Catamaran"/>
              </a:rPr>
              <a:t>أكتب هنا نص وصفي لهذا القسم حسب عنوان الشريحة باختصار</a:t>
            </a:r>
          </a:p>
        </p:txBody>
      </p:sp>
      <p:sp>
        <p:nvSpPr>
          <p:cNvPr id="20" name="Google Shape;1047;p33">
            <a:extLst>
              <a:ext uri="{FF2B5EF4-FFF2-40B4-BE49-F238E27FC236}">
                <a16:creationId xmlns:a16="http://schemas.microsoft.com/office/drawing/2014/main" id="{EC488858-EA00-624B-A15F-C15025EA840D}"/>
              </a:ext>
            </a:extLst>
          </p:cNvPr>
          <p:cNvSpPr/>
          <p:nvPr/>
        </p:nvSpPr>
        <p:spPr>
          <a:xfrm>
            <a:off x="7426632" y="2737439"/>
            <a:ext cx="515908" cy="498006"/>
          </a:xfrm>
          <a:custGeom>
            <a:avLst/>
            <a:gdLst/>
            <a:ahLst/>
            <a:cxnLst/>
            <a:rect l="l" t="t" r="r" b="b"/>
            <a:pathLst>
              <a:path w="33659" h="32491" extrusionOk="0">
                <a:moveTo>
                  <a:pt x="5104" y="1"/>
                </a:moveTo>
                <a:lnTo>
                  <a:pt x="5104" y="15278"/>
                </a:lnTo>
                <a:lnTo>
                  <a:pt x="1" y="15278"/>
                </a:lnTo>
                <a:lnTo>
                  <a:pt x="1" y="32490"/>
                </a:lnTo>
                <a:lnTo>
                  <a:pt x="29021" y="32490"/>
                </a:lnTo>
                <a:lnTo>
                  <a:pt x="29021" y="28688"/>
                </a:lnTo>
                <a:lnTo>
                  <a:pt x="29655" y="28688"/>
                </a:lnTo>
                <a:cubicBezTo>
                  <a:pt x="30823" y="28688"/>
                  <a:pt x="31757" y="29622"/>
                  <a:pt x="31757" y="30789"/>
                </a:cubicBezTo>
                <a:lnTo>
                  <a:pt x="31757" y="32490"/>
                </a:lnTo>
                <a:lnTo>
                  <a:pt x="33658" y="32490"/>
                </a:lnTo>
                <a:lnTo>
                  <a:pt x="33658" y="30789"/>
                </a:lnTo>
                <a:cubicBezTo>
                  <a:pt x="33658" y="28554"/>
                  <a:pt x="31857" y="26786"/>
                  <a:pt x="29655" y="26786"/>
                </a:cubicBezTo>
                <a:lnTo>
                  <a:pt x="29021" y="26786"/>
                </a:lnTo>
                <a:lnTo>
                  <a:pt x="29021" y="15278"/>
                </a:lnTo>
                <a:lnTo>
                  <a:pt x="9341" y="15278"/>
                </a:lnTo>
                <a:lnTo>
                  <a:pt x="9341" y="1"/>
                </a:lnTo>
                <a:lnTo>
                  <a:pt x="7740" y="1"/>
                </a:lnTo>
                <a:lnTo>
                  <a:pt x="7740" y="15278"/>
                </a:lnTo>
                <a:lnTo>
                  <a:pt x="6739" y="15278"/>
                </a:lnTo>
                <a:lnTo>
                  <a:pt x="6739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14444"/>
              </a:solidFill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21" name="Google Shape;1048;p33">
            <a:extLst>
              <a:ext uri="{FF2B5EF4-FFF2-40B4-BE49-F238E27FC236}">
                <a16:creationId xmlns:a16="http://schemas.microsoft.com/office/drawing/2014/main" id="{45A23929-8A12-4846-9996-4E74EE37F186}"/>
              </a:ext>
            </a:extLst>
          </p:cNvPr>
          <p:cNvSpPr/>
          <p:nvPr/>
        </p:nvSpPr>
        <p:spPr>
          <a:xfrm>
            <a:off x="7423632" y="1973219"/>
            <a:ext cx="567258" cy="498029"/>
          </a:xfrm>
          <a:custGeom>
            <a:avLst/>
            <a:gdLst/>
            <a:ahLst/>
            <a:cxnLst/>
            <a:rect l="l" t="t" r="r" b="b"/>
            <a:pathLst>
              <a:path w="46468" h="40797" extrusionOk="0">
                <a:moveTo>
                  <a:pt x="18014" y="1"/>
                </a:moveTo>
                <a:lnTo>
                  <a:pt x="18014" y="16145"/>
                </a:lnTo>
                <a:lnTo>
                  <a:pt x="15679" y="16145"/>
                </a:lnTo>
                <a:lnTo>
                  <a:pt x="15679" y="23617"/>
                </a:lnTo>
                <a:lnTo>
                  <a:pt x="1" y="23617"/>
                </a:lnTo>
                <a:lnTo>
                  <a:pt x="1" y="40796"/>
                </a:lnTo>
                <a:lnTo>
                  <a:pt x="46467" y="40796"/>
                </a:lnTo>
                <a:lnTo>
                  <a:pt x="46467" y="29655"/>
                </a:lnTo>
                <a:lnTo>
                  <a:pt x="31356" y="29655"/>
                </a:lnTo>
                <a:lnTo>
                  <a:pt x="31356" y="16145"/>
                </a:lnTo>
                <a:lnTo>
                  <a:pt x="21649" y="16145"/>
                </a:lnTo>
                <a:lnTo>
                  <a:pt x="2164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14444"/>
              </a:solidFill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22" name="Google Shape;1049;p33">
            <a:extLst>
              <a:ext uri="{FF2B5EF4-FFF2-40B4-BE49-F238E27FC236}">
                <a16:creationId xmlns:a16="http://schemas.microsoft.com/office/drawing/2014/main" id="{0FD31C4D-CF1E-A849-9512-86B6E3B45317}"/>
              </a:ext>
            </a:extLst>
          </p:cNvPr>
          <p:cNvSpPr/>
          <p:nvPr/>
        </p:nvSpPr>
        <p:spPr>
          <a:xfrm>
            <a:off x="7426655" y="3539333"/>
            <a:ext cx="515863" cy="382874"/>
          </a:xfrm>
          <a:custGeom>
            <a:avLst/>
            <a:gdLst/>
            <a:ahLst/>
            <a:cxnLst/>
            <a:rect l="l" t="t" r="r" b="b"/>
            <a:pathLst>
              <a:path w="32091" h="23818" extrusionOk="0">
                <a:moveTo>
                  <a:pt x="5405" y="0"/>
                </a:moveTo>
                <a:lnTo>
                  <a:pt x="5405" y="1101"/>
                </a:lnTo>
                <a:lnTo>
                  <a:pt x="4204" y="1101"/>
                </a:lnTo>
                <a:lnTo>
                  <a:pt x="4204" y="8140"/>
                </a:lnTo>
                <a:lnTo>
                  <a:pt x="1" y="8140"/>
                </a:lnTo>
                <a:lnTo>
                  <a:pt x="1" y="23817"/>
                </a:lnTo>
                <a:lnTo>
                  <a:pt x="32090" y="23817"/>
                </a:lnTo>
                <a:lnTo>
                  <a:pt x="32090" y="8140"/>
                </a:lnTo>
                <a:lnTo>
                  <a:pt x="30656" y="8140"/>
                </a:lnTo>
                <a:lnTo>
                  <a:pt x="30656" y="7039"/>
                </a:lnTo>
                <a:lnTo>
                  <a:pt x="24585" y="7039"/>
                </a:lnTo>
                <a:lnTo>
                  <a:pt x="24585" y="8140"/>
                </a:lnTo>
                <a:lnTo>
                  <a:pt x="21650" y="8140"/>
                </a:lnTo>
                <a:lnTo>
                  <a:pt x="21650" y="1101"/>
                </a:lnTo>
                <a:lnTo>
                  <a:pt x="20482" y="1101"/>
                </a:lnTo>
                <a:lnTo>
                  <a:pt x="20482" y="0"/>
                </a:lnTo>
                <a:lnTo>
                  <a:pt x="14811" y="0"/>
                </a:lnTo>
                <a:lnTo>
                  <a:pt x="14811" y="1101"/>
                </a:lnTo>
                <a:lnTo>
                  <a:pt x="13677" y="1101"/>
                </a:lnTo>
                <a:lnTo>
                  <a:pt x="13677" y="8140"/>
                </a:lnTo>
                <a:lnTo>
                  <a:pt x="12176" y="8140"/>
                </a:lnTo>
                <a:lnTo>
                  <a:pt x="12176" y="1101"/>
                </a:lnTo>
                <a:lnTo>
                  <a:pt x="11075" y="1101"/>
                </a:lnTo>
                <a:lnTo>
                  <a:pt x="1107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14444"/>
              </a:solidFill>
              <a:latin typeface="Al Tarikh" pitchFamily="2" charset="-78"/>
              <a:cs typeface="Al Tarikh" pitchFamily="2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5" name="Google Shape;1055;p34"/>
          <p:cNvGrpSpPr/>
          <p:nvPr/>
        </p:nvGrpSpPr>
        <p:grpSpPr>
          <a:xfrm>
            <a:off x="713229" y="1893874"/>
            <a:ext cx="4789128" cy="2551343"/>
            <a:chOff x="233350" y="949250"/>
            <a:chExt cx="7137300" cy="3802300"/>
          </a:xfrm>
        </p:grpSpPr>
        <p:sp>
          <p:nvSpPr>
            <p:cNvPr id="1056" name="Google Shape;1056;p34"/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57" name="Google Shape;1057;p34"/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58" name="Google Shape;1058;p34"/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59" name="Google Shape;1059;p34"/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60" name="Google Shape;1060;p34"/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61" name="Google Shape;1061;p34"/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62" name="Google Shape;1062;p34"/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63" name="Google Shape;1063;p34"/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64" name="Google Shape;1064;p34"/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65" name="Google Shape;1065;p34"/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66" name="Google Shape;1066;p34"/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67" name="Google Shape;1067;p34"/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68" name="Google Shape;1068;p34"/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69" name="Google Shape;1069;p34"/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70" name="Google Shape;1070;p34"/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71" name="Google Shape;1071;p34"/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72" name="Google Shape;1072;p34"/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73" name="Google Shape;1073;p34"/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74" name="Google Shape;1074;p34"/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75" name="Google Shape;1075;p34"/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76" name="Google Shape;1076;p34"/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77" name="Google Shape;1077;p34"/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78" name="Google Shape;1078;p34"/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79" name="Google Shape;1079;p34"/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80" name="Google Shape;1080;p34"/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81" name="Google Shape;1081;p34"/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82" name="Google Shape;1082;p34"/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83" name="Google Shape;1083;p34"/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84" name="Google Shape;1084;p34"/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85" name="Google Shape;1085;p34"/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86" name="Google Shape;1086;p34"/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87" name="Google Shape;1087;p34"/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88" name="Google Shape;1088;p34"/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89" name="Google Shape;1089;p34"/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90" name="Google Shape;1090;p34"/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91" name="Google Shape;1091;p34"/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92" name="Google Shape;1092;p34"/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93" name="Google Shape;1093;p34"/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94" name="Google Shape;1094;p34"/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95" name="Google Shape;1095;p34"/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96" name="Google Shape;1096;p34"/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97" name="Google Shape;1097;p34"/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98" name="Google Shape;1098;p34"/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099" name="Google Shape;1099;p34"/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100" name="Google Shape;1100;p34"/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101" name="Google Shape;1101;p34"/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102" name="Google Shape;1102;p34"/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103" name="Google Shape;1103;p34"/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104" name="Google Shape;1104;p34"/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105" name="Google Shape;1105;p34"/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106" name="Google Shape;1106;p34"/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</p:grpSp>
      <p:sp>
        <p:nvSpPr>
          <p:cNvPr id="1107" name="Google Shape;1107;p3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latin typeface="Al Tarikh" pitchFamily="2" charset="-78"/>
                <a:cs typeface="Al Tarikh" pitchFamily="2" charset="-78"/>
              </a:rPr>
              <a:t>أكتب هنا عنوان لهذا المحتوى</a:t>
            </a:r>
            <a:endParaRPr dirty="0">
              <a:latin typeface="Al Tarikh" pitchFamily="2" charset="-78"/>
              <a:cs typeface="Al Tarikh" pitchFamily="2" charset="-78"/>
            </a:endParaRPr>
          </a:p>
        </p:txBody>
      </p:sp>
      <p:grpSp>
        <p:nvGrpSpPr>
          <p:cNvPr id="1108" name="Google Shape;1108;p34"/>
          <p:cNvGrpSpPr/>
          <p:nvPr/>
        </p:nvGrpSpPr>
        <p:grpSpPr>
          <a:xfrm>
            <a:off x="6748000" y="1720163"/>
            <a:ext cx="1930175" cy="813604"/>
            <a:chOff x="6748000" y="1720163"/>
            <a:chExt cx="1408213" cy="813604"/>
          </a:xfrm>
        </p:grpSpPr>
        <p:sp>
          <p:nvSpPr>
            <p:cNvPr id="1109" name="Google Shape;1109;p34"/>
            <p:cNvSpPr txBox="1"/>
            <p:nvPr/>
          </p:nvSpPr>
          <p:spPr>
            <a:xfrm>
              <a:off x="6748000" y="2067567"/>
              <a:ext cx="1408200" cy="46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ar-SA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نص وصفي لهذا القسم حسب عنوان الشريحة باختصار</a:t>
              </a:r>
            </a:p>
          </p:txBody>
        </p:sp>
        <p:sp>
          <p:nvSpPr>
            <p:cNvPr id="1110" name="Google Shape;1110;p34"/>
            <p:cNvSpPr txBox="1"/>
            <p:nvPr/>
          </p:nvSpPr>
          <p:spPr>
            <a:xfrm>
              <a:off x="6748013" y="1720163"/>
              <a:ext cx="1408200" cy="3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اسم المنطقة</a:t>
              </a:r>
              <a:endParaRPr sz="18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1111" name="Google Shape;1111;p34"/>
          <p:cNvGrpSpPr/>
          <p:nvPr/>
        </p:nvGrpSpPr>
        <p:grpSpPr>
          <a:xfrm>
            <a:off x="6748000" y="2727692"/>
            <a:ext cx="2103769" cy="813592"/>
            <a:chOff x="6748000" y="2727692"/>
            <a:chExt cx="1408213" cy="813592"/>
          </a:xfrm>
        </p:grpSpPr>
        <p:sp>
          <p:nvSpPr>
            <p:cNvPr id="1112" name="Google Shape;1112;p34"/>
            <p:cNvSpPr txBox="1"/>
            <p:nvPr/>
          </p:nvSpPr>
          <p:spPr>
            <a:xfrm>
              <a:off x="6748000" y="3075083"/>
              <a:ext cx="1408200" cy="46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ar-SA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نص وصفي لهذا القسم حسب عنوان الشريحة باختصار</a:t>
              </a:r>
            </a:p>
          </p:txBody>
        </p:sp>
        <p:sp>
          <p:nvSpPr>
            <p:cNvPr id="1113" name="Google Shape;1113;p34"/>
            <p:cNvSpPr txBox="1"/>
            <p:nvPr/>
          </p:nvSpPr>
          <p:spPr>
            <a:xfrm>
              <a:off x="6748013" y="2727692"/>
              <a:ext cx="1408200" cy="3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اسم المنطقة</a:t>
              </a:r>
            </a:p>
          </p:txBody>
        </p:sp>
      </p:grpSp>
      <p:grpSp>
        <p:nvGrpSpPr>
          <p:cNvPr id="1114" name="Google Shape;1114;p34"/>
          <p:cNvGrpSpPr/>
          <p:nvPr/>
        </p:nvGrpSpPr>
        <p:grpSpPr>
          <a:xfrm>
            <a:off x="6748000" y="3735221"/>
            <a:ext cx="2054046" cy="813579"/>
            <a:chOff x="6748000" y="3735221"/>
            <a:chExt cx="1408213" cy="813579"/>
          </a:xfrm>
        </p:grpSpPr>
        <p:sp>
          <p:nvSpPr>
            <p:cNvPr id="1115" name="Google Shape;1115;p34"/>
            <p:cNvSpPr txBox="1"/>
            <p:nvPr/>
          </p:nvSpPr>
          <p:spPr>
            <a:xfrm>
              <a:off x="6748000" y="4082600"/>
              <a:ext cx="1408200" cy="46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ar-SA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نص وصفي لهذا القسم حسب عنوان الشريحة باختصار</a:t>
              </a:r>
            </a:p>
          </p:txBody>
        </p:sp>
        <p:sp>
          <p:nvSpPr>
            <p:cNvPr id="1116" name="Google Shape;1116;p34"/>
            <p:cNvSpPr txBox="1"/>
            <p:nvPr/>
          </p:nvSpPr>
          <p:spPr>
            <a:xfrm>
              <a:off x="6748013" y="3735221"/>
              <a:ext cx="1408200" cy="3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اسم المنطقة</a:t>
              </a:r>
            </a:p>
          </p:txBody>
        </p:sp>
      </p:grpSp>
      <p:cxnSp>
        <p:nvCxnSpPr>
          <p:cNvPr id="1117" name="Google Shape;1117;p34"/>
          <p:cNvCxnSpPr>
            <a:stCxn id="1113" idx="1"/>
          </p:cNvCxnSpPr>
          <p:nvPr/>
        </p:nvCxnSpPr>
        <p:spPr>
          <a:xfrm rot="10800000" flipV="1">
            <a:off x="3495713" y="2901392"/>
            <a:ext cx="3252306" cy="3846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med" len="med"/>
            <a:tailEnd type="oval" w="med" len="med"/>
          </a:ln>
        </p:spPr>
      </p:cxnSp>
      <p:cxnSp>
        <p:nvCxnSpPr>
          <p:cNvPr id="1118" name="Google Shape;1118;p34"/>
          <p:cNvCxnSpPr>
            <a:stCxn id="1110" idx="1"/>
          </p:cNvCxnSpPr>
          <p:nvPr/>
        </p:nvCxnSpPr>
        <p:spPr>
          <a:xfrm rot="10800000" flipV="1">
            <a:off x="4424514" y="1893863"/>
            <a:ext cx="2323505" cy="5349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med" len="med"/>
            <a:tailEnd type="oval" w="med" len="med"/>
          </a:ln>
        </p:spPr>
      </p:cxnSp>
      <p:cxnSp>
        <p:nvCxnSpPr>
          <p:cNvPr id="1119" name="Google Shape;1119;p34"/>
          <p:cNvCxnSpPr>
            <a:stCxn id="1116" idx="1"/>
          </p:cNvCxnSpPr>
          <p:nvPr/>
        </p:nvCxnSpPr>
        <p:spPr>
          <a:xfrm rot="10800000" flipV="1">
            <a:off x="1909913" y="3908921"/>
            <a:ext cx="4838106" cy="382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med" len="med"/>
            <a:tailEnd type="oval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3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latin typeface="Al Tarikh" pitchFamily="2" charset="-78"/>
                <a:cs typeface="Al Tarikh" pitchFamily="2" charset="-78"/>
              </a:rPr>
              <a:t>أكتب هنا عنوان لهذا المحتوى</a:t>
            </a:r>
            <a:endParaRPr dirty="0">
              <a:latin typeface="Al Tarikh" pitchFamily="2" charset="-78"/>
              <a:cs typeface="Al Tarikh" pitchFamily="2" charset="-78"/>
            </a:endParaRPr>
          </a:p>
        </p:txBody>
      </p:sp>
      <p:grpSp>
        <p:nvGrpSpPr>
          <p:cNvPr id="1292" name="Google Shape;1292;p37"/>
          <p:cNvGrpSpPr/>
          <p:nvPr/>
        </p:nvGrpSpPr>
        <p:grpSpPr>
          <a:xfrm>
            <a:off x="6711066" y="1975466"/>
            <a:ext cx="2016493" cy="839335"/>
            <a:chOff x="713225" y="1960338"/>
            <a:chExt cx="1847100" cy="839335"/>
          </a:xfrm>
        </p:grpSpPr>
        <p:sp>
          <p:nvSpPr>
            <p:cNvPr id="1293" name="Google Shape;1293;p37"/>
            <p:cNvSpPr txBox="1"/>
            <p:nvPr/>
          </p:nvSpPr>
          <p:spPr>
            <a:xfrm>
              <a:off x="713225" y="2314872"/>
              <a:ext cx="1847100" cy="4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ar-SA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نص وصفي لهذا القسم حسب عنوان الشريحة باختصار</a:t>
              </a:r>
            </a:p>
          </p:txBody>
        </p:sp>
        <p:sp>
          <p:nvSpPr>
            <p:cNvPr id="1294" name="Google Shape;1294;p37"/>
            <p:cNvSpPr txBox="1"/>
            <p:nvPr/>
          </p:nvSpPr>
          <p:spPr>
            <a:xfrm>
              <a:off x="713225" y="1960338"/>
              <a:ext cx="1115700" cy="3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</a:t>
              </a:r>
              <a:endParaRPr sz="16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grpSp>
        <p:nvGrpSpPr>
          <p:cNvPr id="1295" name="Google Shape;1295;p37"/>
          <p:cNvGrpSpPr/>
          <p:nvPr/>
        </p:nvGrpSpPr>
        <p:grpSpPr>
          <a:xfrm>
            <a:off x="6711066" y="2879918"/>
            <a:ext cx="2016493" cy="839335"/>
            <a:chOff x="713225" y="2864790"/>
            <a:chExt cx="1847100" cy="839335"/>
          </a:xfrm>
        </p:grpSpPr>
        <p:sp>
          <p:nvSpPr>
            <p:cNvPr id="1296" name="Google Shape;1296;p37"/>
            <p:cNvSpPr txBox="1"/>
            <p:nvPr/>
          </p:nvSpPr>
          <p:spPr>
            <a:xfrm>
              <a:off x="713225" y="3219324"/>
              <a:ext cx="1847100" cy="4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ar-SA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نص وصفي لهذا القسم حسب عنوان الشريحة باختصار</a:t>
              </a:r>
            </a:p>
          </p:txBody>
        </p:sp>
        <p:sp>
          <p:nvSpPr>
            <p:cNvPr id="1297" name="Google Shape;1297;p37"/>
            <p:cNvSpPr txBox="1"/>
            <p:nvPr/>
          </p:nvSpPr>
          <p:spPr>
            <a:xfrm>
              <a:off x="713225" y="2864790"/>
              <a:ext cx="1115700" cy="3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</a:t>
              </a:r>
            </a:p>
          </p:txBody>
        </p:sp>
      </p:grpSp>
      <p:grpSp>
        <p:nvGrpSpPr>
          <p:cNvPr id="1298" name="Google Shape;1298;p37"/>
          <p:cNvGrpSpPr/>
          <p:nvPr/>
        </p:nvGrpSpPr>
        <p:grpSpPr>
          <a:xfrm>
            <a:off x="6711066" y="3784370"/>
            <a:ext cx="2016493" cy="839335"/>
            <a:chOff x="713225" y="3769242"/>
            <a:chExt cx="1847100" cy="839335"/>
          </a:xfrm>
        </p:grpSpPr>
        <p:sp>
          <p:nvSpPr>
            <p:cNvPr id="1299" name="Google Shape;1299;p37"/>
            <p:cNvSpPr txBox="1"/>
            <p:nvPr/>
          </p:nvSpPr>
          <p:spPr>
            <a:xfrm>
              <a:off x="713225" y="4123777"/>
              <a:ext cx="1847100" cy="4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ar-SA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نص وصفي لهذا القسم حسب عنوان الشريحة باختصار</a:t>
              </a:r>
            </a:p>
          </p:txBody>
        </p:sp>
        <p:sp>
          <p:nvSpPr>
            <p:cNvPr id="1300" name="Google Shape;1300;p37"/>
            <p:cNvSpPr txBox="1"/>
            <p:nvPr/>
          </p:nvSpPr>
          <p:spPr>
            <a:xfrm>
              <a:off x="713225" y="3769242"/>
              <a:ext cx="1115700" cy="3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6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عنوان</a:t>
              </a:r>
            </a:p>
          </p:txBody>
        </p:sp>
      </p:grpSp>
      <p:cxnSp>
        <p:nvCxnSpPr>
          <p:cNvPr id="1301" name="Google Shape;1301;p37"/>
          <p:cNvCxnSpPr>
            <a:cxnSpLocks/>
          </p:cNvCxnSpPr>
          <p:nvPr/>
        </p:nvCxnSpPr>
        <p:spPr>
          <a:xfrm>
            <a:off x="5070203" y="2217688"/>
            <a:ext cx="1477800" cy="246000"/>
          </a:xfrm>
          <a:prstGeom prst="bentConnector3">
            <a:avLst>
              <a:gd name="adj1" fmla="val 48803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"/>
            <a:headEnd type="none" w="med" len="med"/>
            <a:tailEnd type="oval" w="med" len="med"/>
          </a:ln>
        </p:spPr>
      </p:cxnSp>
      <p:cxnSp>
        <p:nvCxnSpPr>
          <p:cNvPr id="1312" name="Google Shape;1312;p37"/>
          <p:cNvCxnSpPr>
            <a:cxnSpLocks/>
          </p:cNvCxnSpPr>
          <p:nvPr/>
        </p:nvCxnSpPr>
        <p:spPr>
          <a:xfrm>
            <a:off x="5220390" y="3062126"/>
            <a:ext cx="1405200" cy="243600"/>
          </a:xfrm>
          <a:prstGeom prst="bentConnector3">
            <a:avLst>
              <a:gd name="adj1" fmla="val 48772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"/>
            <a:headEnd type="none" w="med" len="med"/>
            <a:tailEnd type="oval" w="med" len="med"/>
          </a:ln>
        </p:spPr>
      </p:cxnSp>
      <p:cxnSp>
        <p:nvCxnSpPr>
          <p:cNvPr id="1313" name="Google Shape;1313;p37"/>
          <p:cNvCxnSpPr>
            <a:cxnSpLocks/>
          </p:cNvCxnSpPr>
          <p:nvPr/>
        </p:nvCxnSpPr>
        <p:spPr>
          <a:xfrm>
            <a:off x="5286769" y="3801539"/>
            <a:ext cx="1331700" cy="223500"/>
          </a:xfrm>
          <a:prstGeom prst="bentConnector3">
            <a:avLst>
              <a:gd name="adj1" fmla="val 48692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"/>
            <a:headEnd type="none" w="med" len="med"/>
            <a:tailEnd type="oval" w="med" len="med"/>
          </a:ln>
        </p:spPr>
      </p:cxnSp>
      <p:sp>
        <p:nvSpPr>
          <p:cNvPr id="52" name="Google Shape;1277;p37">
            <a:extLst>
              <a:ext uri="{FF2B5EF4-FFF2-40B4-BE49-F238E27FC236}">
                <a16:creationId xmlns:a16="http://schemas.microsoft.com/office/drawing/2014/main" id="{380AF702-2ACC-9B41-A47D-286DFA7A329E}"/>
              </a:ext>
            </a:extLst>
          </p:cNvPr>
          <p:cNvSpPr/>
          <p:nvPr/>
        </p:nvSpPr>
        <p:spPr>
          <a:xfrm>
            <a:off x="1410520" y="2107713"/>
            <a:ext cx="2664000" cy="255900"/>
          </a:xfrm>
          <a:prstGeom prst="roundRect">
            <a:avLst>
              <a:gd name="adj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53" name="Google Shape;1278;p37">
            <a:extLst>
              <a:ext uri="{FF2B5EF4-FFF2-40B4-BE49-F238E27FC236}">
                <a16:creationId xmlns:a16="http://schemas.microsoft.com/office/drawing/2014/main" id="{8BE9D6A1-23B6-8548-9C93-CB549593365D}"/>
              </a:ext>
            </a:extLst>
          </p:cNvPr>
          <p:cNvSpPr/>
          <p:nvPr/>
        </p:nvSpPr>
        <p:spPr>
          <a:xfrm>
            <a:off x="1410521" y="2107713"/>
            <a:ext cx="2097600" cy="255900"/>
          </a:xfrm>
          <a:prstGeom prst="roundRect">
            <a:avLst>
              <a:gd name="adj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 Tarikh" pitchFamily="2" charset="-78"/>
              <a:cs typeface="Al Tarikh" pitchFamily="2" charset="-78"/>
            </a:endParaRPr>
          </a:p>
        </p:txBody>
      </p:sp>
      <p:grpSp>
        <p:nvGrpSpPr>
          <p:cNvPr id="54" name="Google Shape;1279;p37">
            <a:extLst>
              <a:ext uri="{FF2B5EF4-FFF2-40B4-BE49-F238E27FC236}">
                <a16:creationId xmlns:a16="http://schemas.microsoft.com/office/drawing/2014/main" id="{DCF1A786-5DB0-194B-981B-928C95D4EED3}"/>
              </a:ext>
            </a:extLst>
          </p:cNvPr>
          <p:cNvGrpSpPr/>
          <p:nvPr/>
        </p:nvGrpSpPr>
        <p:grpSpPr>
          <a:xfrm>
            <a:off x="1669113" y="1757875"/>
            <a:ext cx="3373121" cy="605738"/>
            <a:chOff x="4786392" y="1665800"/>
            <a:chExt cx="3373121" cy="605738"/>
          </a:xfrm>
        </p:grpSpPr>
        <p:sp>
          <p:nvSpPr>
            <p:cNvPr id="55" name="Google Shape;1280;p37">
              <a:extLst>
                <a:ext uri="{FF2B5EF4-FFF2-40B4-BE49-F238E27FC236}">
                  <a16:creationId xmlns:a16="http://schemas.microsoft.com/office/drawing/2014/main" id="{493358A8-3E8D-0E4F-8E13-7AD51FF01A0B}"/>
                </a:ext>
              </a:extLst>
            </p:cNvPr>
            <p:cNvSpPr txBox="1"/>
            <p:nvPr/>
          </p:nvSpPr>
          <p:spPr>
            <a:xfrm>
              <a:off x="4786392" y="1665800"/>
              <a:ext cx="2412600" cy="3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LINKEDIN</a:t>
              </a:r>
              <a:endParaRPr sz="16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56" name="Google Shape;1281;p37">
              <a:extLst>
                <a:ext uri="{FF2B5EF4-FFF2-40B4-BE49-F238E27FC236}">
                  <a16:creationId xmlns:a16="http://schemas.microsoft.com/office/drawing/2014/main" id="{735BBE2E-451C-4847-9AC3-346A9B9FC76C}"/>
                </a:ext>
              </a:extLst>
            </p:cNvPr>
            <p:cNvSpPr txBox="1"/>
            <p:nvPr/>
          </p:nvSpPr>
          <p:spPr>
            <a:xfrm>
              <a:off x="7200713" y="2015638"/>
              <a:ext cx="9588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80%</a:t>
              </a:r>
              <a:endParaRPr sz="16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sp>
        <p:nvSpPr>
          <p:cNvPr id="57" name="Google Shape;1282;p37">
            <a:extLst>
              <a:ext uri="{FF2B5EF4-FFF2-40B4-BE49-F238E27FC236}">
                <a16:creationId xmlns:a16="http://schemas.microsoft.com/office/drawing/2014/main" id="{07ACB211-28F2-CD42-9C79-1B3594FFAD9A}"/>
              </a:ext>
            </a:extLst>
          </p:cNvPr>
          <p:cNvSpPr/>
          <p:nvPr/>
        </p:nvSpPr>
        <p:spPr>
          <a:xfrm>
            <a:off x="1410520" y="2884782"/>
            <a:ext cx="2664000" cy="255900"/>
          </a:xfrm>
          <a:prstGeom prst="roundRect">
            <a:avLst>
              <a:gd name="adj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58" name="Google Shape;1283;p37">
            <a:extLst>
              <a:ext uri="{FF2B5EF4-FFF2-40B4-BE49-F238E27FC236}">
                <a16:creationId xmlns:a16="http://schemas.microsoft.com/office/drawing/2014/main" id="{7932C8E0-3423-2B4A-B047-D6984DDEC71E}"/>
              </a:ext>
            </a:extLst>
          </p:cNvPr>
          <p:cNvSpPr/>
          <p:nvPr/>
        </p:nvSpPr>
        <p:spPr>
          <a:xfrm>
            <a:off x="1410521" y="2884788"/>
            <a:ext cx="921900" cy="255900"/>
          </a:xfrm>
          <a:prstGeom prst="roundRect">
            <a:avLst>
              <a:gd name="adj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 Tarikh" pitchFamily="2" charset="-78"/>
              <a:cs typeface="Al Tarikh" pitchFamily="2" charset="-78"/>
            </a:endParaRPr>
          </a:p>
        </p:txBody>
      </p:sp>
      <p:grpSp>
        <p:nvGrpSpPr>
          <p:cNvPr id="59" name="Google Shape;1284;p37">
            <a:extLst>
              <a:ext uri="{FF2B5EF4-FFF2-40B4-BE49-F238E27FC236}">
                <a16:creationId xmlns:a16="http://schemas.microsoft.com/office/drawing/2014/main" id="{314B452F-D91F-794A-BC38-02AE6842AE7A}"/>
              </a:ext>
            </a:extLst>
          </p:cNvPr>
          <p:cNvGrpSpPr/>
          <p:nvPr/>
        </p:nvGrpSpPr>
        <p:grpSpPr>
          <a:xfrm>
            <a:off x="1650259" y="2533775"/>
            <a:ext cx="3391975" cy="603338"/>
            <a:chOff x="4767538" y="2441700"/>
            <a:chExt cx="3391975" cy="603338"/>
          </a:xfrm>
        </p:grpSpPr>
        <p:sp>
          <p:nvSpPr>
            <p:cNvPr id="60" name="Google Shape;1285;p37">
              <a:extLst>
                <a:ext uri="{FF2B5EF4-FFF2-40B4-BE49-F238E27FC236}">
                  <a16:creationId xmlns:a16="http://schemas.microsoft.com/office/drawing/2014/main" id="{5DD76E7D-DF8E-5047-ABA7-5FBFF76D34AA}"/>
                </a:ext>
              </a:extLst>
            </p:cNvPr>
            <p:cNvSpPr txBox="1"/>
            <p:nvPr/>
          </p:nvSpPr>
          <p:spPr>
            <a:xfrm>
              <a:off x="4767538" y="2441700"/>
              <a:ext cx="2412600" cy="3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WHATSAPP</a:t>
              </a:r>
              <a:endParaRPr sz="16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61" name="Google Shape;1286;p37">
              <a:extLst>
                <a:ext uri="{FF2B5EF4-FFF2-40B4-BE49-F238E27FC236}">
                  <a16:creationId xmlns:a16="http://schemas.microsoft.com/office/drawing/2014/main" id="{4587090A-65A8-194D-B3D5-7F06AF3BE688}"/>
                </a:ext>
              </a:extLst>
            </p:cNvPr>
            <p:cNvSpPr txBox="1"/>
            <p:nvPr/>
          </p:nvSpPr>
          <p:spPr>
            <a:xfrm>
              <a:off x="7200713" y="2789138"/>
              <a:ext cx="9588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35%</a:t>
              </a:r>
              <a:endParaRPr sz="160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sp>
        <p:nvSpPr>
          <p:cNvPr id="62" name="Google Shape;1287;p37">
            <a:extLst>
              <a:ext uri="{FF2B5EF4-FFF2-40B4-BE49-F238E27FC236}">
                <a16:creationId xmlns:a16="http://schemas.microsoft.com/office/drawing/2014/main" id="{97D70F0C-70E3-FD41-9F55-70C1475EC587}"/>
              </a:ext>
            </a:extLst>
          </p:cNvPr>
          <p:cNvSpPr/>
          <p:nvPr/>
        </p:nvSpPr>
        <p:spPr>
          <a:xfrm>
            <a:off x="1410520" y="3657052"/>
            <a:ext cx="2664000" cy="255900"/>
          </a:xfrm>
          <a:prstGeom prst="roundRect">
            <a:avLst>
              <a:gd name="adj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63" name="Google Shape;1288;p37">
            <a:extLst>
              <a:ext uri="{FF2B5EF4-FFF2-40B4-BE49-F238E27FC236}">
                <a16:creationId xmlns:a16="http://schemas.microsoft.com/office/drawing/2014/main" id="{B07C994F-222B-FC49-80B4-D002625B090D}"/>
              </a:ext>
            </a:extLst>
          </p:cNvPr>
          <p:cNvSpPr/>
          <p:nvPr/>
        </p:nvSpPr>
        <p:spPr>
          <a:xfrm>
            <a:off x="1410521" y="3657075"/>
            <a:ext cx="1349100" cy="255900"/>
          </a:xfrm>
          <a:prstGeom prst="roundRect">
            <a:avLst>
              <a:gd name="adj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 Tarikh" pitchFamily="2" charset="-78"/>
              <a:cs typeface="Al Tarikh" pitchFamily="2" charset="-78"/>
            </a:endParaRPr>
          </a:p>
        </p:txBody>
      </p:sp>
      <p:grpSp>
        <p:nvGrpSpPr>
          <p:cNvPr id="64" name="Google Shape;1289;p37">
            <a:extLst>
              <a:ext uri="{FF2B5EF4-FFF2-40B4-BE49-F238E27FC236}">
                <a16:creationId xmlns:a16="http://schemas.microsoft.com/office/drawing/2014/main" id="{B0FCBB76-EAA2-E44A-BA26-59504FAF783D}"/>
              </a:ext>
            </a:extLst>
          </p:cNvPr>
          <p:cNvGrpSpPr/>
          <p:nvPr/>
        </p:nvGrpSpPr>
        <p:grpSpPr>
          <a:xfrm>
            <a:off x="1725673" y="3309676"/>
            <a:ext cx="3316561" cy="603274"/>
            <a:chOff x="4842952" y="3217601"/>
            <a:chExt cx="3316561" cy="603274"/>
          </a:xfrm>
        </p:grpSpPr>
        <p:sp>
          <p:nvSpPr>
            <p:cNvPr id="65" name="Google Shape;1290;p37">
              <a:extLst>
                <a:ext uri="{FF2B5EF4-FFF2-40B4-BE49-F238E27FC236}">
                  <a16:creationId xmlns:a16="http://schemas.microsoft.com/office/drawing/2014/main" id="{366AC9CB-4C83-984B-B624-A8627E56E00D}"/>
                </a:ext>
              </a:extLst>
            </p:cNvPr>
            <p:cNvSpPr txBox="1"/>
            <p:nvPr/>
          </p:nvSpPr>
          <p:spPr>
            <a:xfrm>
              <a:off x="4842952" y="3217601"/>
              <a:ext cx="2414100" cy="3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YOUTUBE</a:t>
              </a:r>
              <a:endParaRPr sz="16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66" name="Google Shape;1291;p37">
              <a:extLst>
                <a:ext uri="{FF2B5EF4-FFF2-40B4-BE49-F238E27FC236}">
                  <a16:creationId xmlns:a16="http://schemas.microsoft.com/office/drawing/2014/main" id="{BE0BFA9F-EB5B-0742-BCC3-F5472256AAC3}"/>
                </a:ext>
              </a:extLst>
            </p:cNvPr>
            <p:cNvSpPr txBox="1"/>
            <p:nvPr/>
          </p:nvSpPr>
          <p:spPr>
            <a:xfrm>
              <a:off x="7200713" y="3564975"/>
              <a:ext cx="9588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50%</a:t>
              </a:r>
              <a:endParaRPr sz="1600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</p:grpSp>
      <p:cxnSp>
        <p:nvCxnSpPr>
          <p:cNvPr id="67" name="Google Shape;1302;p37">
            <a:extLst>
              <a:ext uri="{FF2B5EF4-FFF2-40B4-BE49-F238E27FC236}">
                <a16:creationId xmlns:a16="http://schemas.microsoft.com/office/drawing/2014/main" id="{8FEDF133-00B5-8341-BEA8-58AF72AEC4D1}"/>
              </a:ext>
            </a:extLst>
          </p:cNvPr>
          <p:cNvCxnSpPr/>
          <p:nvPr/>
        </p:nvCxnSpPr>
        <p:spPr>
          <a:xfrm>
            <a:off x="1467671" y="4215846"/>
            <a:ext cx="0" cy="400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" name="Google Shape;1303;p37">
            <a:extLst>
              <a:ext uri="{FF2B5EF4-FFF2-40B4-BE49-F238E27FC236}">
                <a16:creationId xmlns:a16="http://schemas.microsoft.com/office/drawing/2014/main" id="{1BD76C21-DC9E-C54F-B5B3-A3901A22E0AF}"/>
              </a:ext>
            </a:extLst>
          </p:cNvPr>
          <p:cNvCxnSpPr/>
          <p:nvPr/>
        </p:nvCxnSpPr>
        <p:spPr>
          <a:xfrm>
            <a:off x="1749188" y="4215846"/>
            <a:ext cx="0" cy="400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Google Shape;1304;p37">
            <a:extLst>
              <a:ext uri="{FF2B5EF4-FFF2-40B4-BE49-F238E27FC236}">
                <a16:creationId xmlns:a16="http://schemas.microsoft.com/office/drawing/2014/main" id="{0F9028A2-D61E-1F40-9ED6-97E5E821977D}"/>
              </a:ext>
            </a:extLst>
          </p:cNvPr>
          <p:cNvCxnSpPr/>
          <p:nvPr/>
        </p:nvCxnSpPr>
        <p:spPr>
          <a:xfrm>
            <a:off x="2030704" y="4215846"/>
            <a:ext cx="0" cy="400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1305;p37">
            <a:extLst>
              <a:ext uri="{FF2B5EF4-FFF2-40B4-BE49-F238E27FC236}">
                <a16:creationId xmlns:a16="http://schemas.microsoft.com/office/drawing/2014/main" id="{7C4FE404-AFAA-304D-9B7A-EBB3BE601190}"/>
              </a:ext>
            </a:extLst>
          </p:cNvPr>
          <p:cNvCxnSpPr/>
          <p:nvPr/>
        </p:nvCxnSpPr>
        <p:spPr>
          <a:xfrm>
            <a:off x="2312221" y="4215846"/>
            <a:ext cx="0" cy="400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1306;p37">
            <a:extLst>
              <a:ext uri="{FF2B5EF4-FFF2-40B4-BE49-F238E27FC236}">
                <a16:creationId xmlns:a16="http://schemas.microsoft.com/office/drawing/2014/main" id="{8A55792E-254B-C947-B426-BF6E32C43340}"/>
              </a:ext>
            </a:extLst>
          </p:cNvPr>
          <p:cNvCxnSpPr/>
          <p:nvPr/>
        </p:nvCxnSpPr>
        <p:spPr>
          <a:xfrm>
            <a:off x="2593738" y="4215846"/>
            <a:ext cx="0" cy="400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" name="Google Shape;1307;p37">
            <a:extLst>
              <a:ext uri="{FF2B5EF4-FFF2-40B4-BE49-F238E27FC236}">
                <a16:creationId xmlns:a16="http://schemas.microsoft.com/office/drawing/2014/main" id="{CC37047A-8F4C-6D4E-841A-AF9F02B6CE49}"/>
              </a:ext>
            </a:extLst>
          </p:cNvPr>
          <p:cNvCxnSpPr/>
          <p:nvPr/>
        </p:nvCxnSpPr>
        <p:spPr>
          <a:xfrm>
            <a:off x="2875254" y="4215846"/>
            <a:ext cx="0" cy="400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" name="Google Shape;1308;p37">
            <a:extLst>
              <a:ext uri="{FF2B5EF4-FFF2-40B4-BE49-F238E27FC236}">
                <a16:creationId xmlns:a16="http://schemas.microsoft.com/office/drawing/2014/main" id="{17A67392-0139-2949-8A99-42C40EEB1BDE}"/>
              </a:ext>
            </a:extLst>
          </p:cNvPr>
          <p:cNvCxnSpPr/>
          <p:nvPr/>
        </p:nvCxnSpPr>
        <p:spPr>
          <a:xfrm>
            <a:off x="3156771" y="4215846"/>
            <a:ext cx="0" cy="400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4" name="Google Shape;1309;p37">
            <a:extLst>
              <a:ext uri="{FF2B5EF4-FFF2-40B4-BE49-F238E27FC236}">
                <a16:creationId xmlns:a16="http://schemas.microsoft.com/office/drawing/2014/main" id="{7D5F20A8-7505-AC48-A20D-3308A02AAF40}"/>
              </a:ext>
            </a:extLst>
          </p:cNvPr>
          <p:cNvCxnSpPr/>
          <p:nvPr/>
        </p:nvCxnSpPr>
        <p:spPr>
          <a:xfrm>
            <a:off x="3438288" y="4215846"/>
            <a:ext cx="0" cy="4002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5" name="Google Shape;1310;p37">
            <a:extLst>
              <a:ext uri="{FF2B5EF4-FFF2-40B4-BE49-F238E27FC236}">
                <a16:creationId xmlns:a16="http://schemas.microsoft.com/office/drawing/2014/main" id="{146EC572-6EFC-FF45-9750-400ABBB51657}"/>
              </a:ext>
            </a:extLst>
          </p:cNvPr>
          <p:cNvCxnSpPr/>
          <p:nvPr/>
        </p:nvCxnSpPr>
        <p:spPr>
          <a:xfrm>
            <a:off x="3719804" y="4215846"/>
            <a:ext cx="0" cy="4002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6" name="Google Shape;1311;p37">
            <a:extLst>
              <a:ext uri="{FF2B5EF4-FFF2-40B4-BE49-F238E27FC236}">
                <a16:creationId xmlns:a16="http://schemas.microsoft.com/office/drawing/2014/main" id="{BA002692-3D7B-9B43-AF16-16E645998F7F}"/>
              </a:ext>
            </a:extLst>
          </p:cNvPr>
          <p:cNvCxnSpPr/>
          <p:nvPr/>
        </p:nvCxnSpPr>
        <p:spPr>
          <a:xfrm>
            <a:off x="4001321" y="4215846"/>
            <a:ext cx="0" cy="4002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p40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latin typeface="Al Tarikh" pitchFamily="2" charset="-78"/>
                <a:cs typeface="Al Tarikh" pitchFamily="2" charset="-78"/>
              </a:rPr>
              <a:t>أكتب هنا عنوان لهذا المحتوى</a:t>
            </a:r>
            <a:endParaRPr dirty="0">
              <a:latin typeface="Al Tarikh" pitchFamily="2" charset="-78"/>
              <a:cs typeface="Al Tarikh" pitchFamily="2" charset="-78"/>
            </a:endParaRPr>
          </a:p>
        </p:txBody>
      </p:sp>
      <p:cxnSp>
        <p:nvCxnSpPr>
          <p:cNvPr id="1432" name="Google Shape;1432;p40"/>
          <p:cNvCxnSpPr/>
          <p:nvPr/>
        </p:nvCxnSpPr>
        <p:spPr>
          <a:xfrm rot="10800000">
            <a:off x="940550" y="3744525"/>
            <a:ext cx="1950300" cy="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3" name="Google Shape;1433;p40"/>
          <p:cNvCxnSpPr/>
          <p:nvPr/>
        </p:nvCxnSpPr>
        <p:spPr>
          <a:xfrm rot="10800000">
            <a:off x="6249516" y="2887275"/>
            <a:ext cx="1950300" cy="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434" name="Google Shape;1434;p40"/>
          <p:cNvGrpSpPr/>
          <p:nvPr/>
        </p:nvGrpSpPr>
        <p:grpSpPr>
          <a:xfrm>
            <a:off x="6266075" y="1923244"/>
            <a:ext cx="637015" cy="502923"/>
            <a:chOff x="6652072" y="169724"/>
            <a:chExt cx="401902" cy="323965"/>
          </a:xfrm>
        </p:grpSpPr>
        <p:sp>
          <p:nvSpPr>
            <p:cNvPr id="1435" name="Google Shape;1435;p40"/>
            <p:cNvSpPr/>
            <p:nvPr/>
          </p:nvSpPr>
          <p:spPr>
            <a:xfrm>
              <a:off x="6652072" y="195441"/>
              <a:ext cx="401902" cy="298248"/>
            </a:xfrm>
            <a:custGeom>
              <a:avLst/>
              <a:gdLst/>
              <a:ahLst/>
              <a:cxnLst/>
              <a:rect l="l" t="t" r="r" b="b"/>
              <a:pathLst>
                <a:path w="15331" h="11377" extrusionOk="0">
                  <a:moveTo>
                    <a:pt x="736" y="1"/>
                  </a:moveTo>
                  <a:cubicBezTo>
                    <a:pt x="332" y="1"/>
                    <a:pt x="0" y="333"/>
                    <a:pt x="0" y="752"/>
                  </a:cubicBezTo>
                  <a:lnTo>
                    <a:pt x="0" y="10640"/>
                  </a:lnTo>
                  <a:cubicBezTo>
                    <a:pt x="0" y="11044"/>
                    <a:pt x="332" y="11376"/>
                    <a:pt x="736" y="11376"/>
                  </a:cubicBezTo>
                  <a:lnTo>
                    <a:pt x="14594" y="11376"/>
                  </a:lnTo>
                  <a:cubicBezTo>
                    <a:pt x="14999" y="11376"/>
                    <a:pt x="15331" y="11044"/>
                    <a:pt x="15331" y="10640"/>
                  </a:cubicBezTo>
                  <a:lnTo>
                    <a:pt x="15331" y="752"/>
                  </a:lnTo>
                  <a:cubicBezTo>
                    <a:pt x="15331" y="333"/>
                    <a:pt x="14999" y="1"/>
                    <a:pt x="145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36" name="Google Shape;1436;p40"/>
            <p:cNvSpPr/>
            <p:nvPr/>
          </p:nvSpPr>
          <p:spPr>
            <a:xfrm>
              <a:off x="6652072" y="195441"/>
              <a:ext cx="401902" cy="39008"/>
            </a:xfrm>
            <a:custGeom>
              <a:avLst/>
              <a:gdLst/>
              <a:ahLst/>
              <a:cxnLst/>
              <a:rect l="l" t="t" r="r" b="b"/>
              <a:pathLst>
                <a:path w="15331" h="1488" extrusionOk="0">
                  <a:moveTo>
                    <a:pt x="736" y="1"/>
                  </a:moveTo>
                  <a:cubicBezTo>
                    <a:pt x="332" y="1"/>
                    <a:pt x="0" y="333"/>
                    <a:pt x="0" y="752"/>
                  </a:cubicBezTo>
                  <a:lnTo>
                    <a:pt x="0" y="1488"/>
                  </a:lnTo>
                  <a:lnTo>
                    <a:pt x="15331" y="1488"/>
                  </a:lnTo>
                  <a:lnTo>
                    <a:pt x="15331" y="752"/>
                  </a:lnTo>
                  <a:cubicBezTo>
                    <a:pt x="15331" y="333"/>
                    <a:pt x="14999" y="1"/>
                    <a:pt x="14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37" name="Google Shape;1437;p40"/>
            <p:cNvSpPr/>
            <p:nvPr/>
          </p:nvSpPr>
          <p:spPr>
            <a:xfrm>
              <a:off x="6677789" y="195441"/>
              <a:ext cx="51879" cy="26136"/>
            </a:xfrm>
            <a:custGeom>
              <a:avLst/>
              <a:gdLst/>
              <a:ahLst/>
              <a:cxnLst/>
              <a:rect l="l" t="t" r="r" b="b"/>
              <a:pathLst>
                <a:path w="1979" h="997" extrusionOk="0">
                  <a:moveTo>
                    <a:pt x="1" y="1"/>
                  </a:moveTo>
                  <a:lnTo>
                    <a:pt x="1" y="246"/>
                  </a:lnTo>
                  <a:cubicBezTo>
                    <a:pt x="1" y="665"/>
                    <a:pt x="333" y="997"/>
                    <a:pt x="751" y="997"/>
                  </a:cubicBezTo>
                  <a:lnTo>
                    <a:pt x="1242" y="997"/>
                  </a:lnTo>
                  <a:cubicBezTo>
                    <a:pt x="1646" y="997"/>
                    <a:pt x="1978" y="665"/>
                    <a:pt x="1978" y="246"/>
                  </a:cubicBezTo>
                  <a:lnTo>
                    <a:pt x="19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38" name="Google Shape;1438;p40"/>
            <p:cNvSpPr/>
            <p:nvPr/>
          </p:nvSpPr>
          <p:spPr>
            <a:xfrm>
              <a:off x="6975985" y="195441"/>
              <a:ext cx="52246" cy="26136"/>
            </a:xfrm>
            <a:custGeom>
              <a:avLst/>
              <a:gdLst/>
              <a:ahLst/>
              <a:cxnLst/>
              <a:rect l="l" t="t" r="r" b="b"/>
              <a:pathLst>
                <a:path w="1993" h="997" extrusionOk="0">
                  <a:moveTo>
                    <a:pt x="1" y="1"/>
                  </a:moveTo>
                  <a:lnTo>
                    <a:pt x="1" y="246"/>
                  </a:lnTo>
                  <a:cubicBezTo>
                    <a:pt x="1" y="665"/>
                    <a:pt x="333" y="997"/>
                    <a:pt x="751" y="997"/>
                  </a:cubicBezTo>
                  <a:lnTo>
                    <a:pt x="1242" y="997"/>
                  </a:lnTo>
                  <a:cubicBezTo>
                    <a:pt x="1646" y="997"/>
                    <a:pt x="1993" y="665"/>
                    <a:pt x="1993" y="246"/>
                  </a:cubicBezTo>
                  <a:lnTo>
                    <a:pt x="19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39" name="Google Shape;1439;p40"/>
            <p:cNvSpPr/>
            <p:nvPr/>
          </p:nvSpPr>
          <p:spPr>
            <a:xfrm>
              <a:off x="6691028" y="169724"/>
              <a:ext cx="25769" cy="39008"/>
            </a:xfrm>
            <a:custGeom>
              <a:avLst/>
              <a:gdLst/>
              <a:ahLst/>
              <a:cxnLst/>
              <a:rect l="l" t="t" r="r" b="b"/>
              <a:pathLst>
                <a:path w="983" h="1488" extrusionOk="0">
                  <a:moveTo>
                    <a:pt x="246" y="0"/>
                  </a:moveTo>
                  <a:cubicBezTo>
                    <a:pt x="102" y="0"/>
                    <a:pt x="1" y="101"/>
                    <a:pt x="1" y="246"/>
                  </a:cubicBezTo>
                  <a:lnTo>
                    <a:pt x="1" y="1242"/>
                  </a:lnTo>
                  <a:cubicBezTo>
                    <a:pt x="1" y="1372"/>
                    <a:pt x="102" y="1487"/>
                    <a:pt x="246" y="1487"/>
                  </a:cubicBezTo>
                  <a:lnTo>
                    <a:pt x="737" y="1487"/>
                  </a:lnTo>
                  <a:cubicBezTo>
                    <a:pt x="882" y="1487"/>
                    <a:pt x="983" y="1372"/>
                    <a:pt x="983" y="1227"/>
                  </a:cubicBezTo>
                  <a:lnTo>
                    <a:pt x="983" y="246"/>
                  </a:lnTo>
                  <a:cubicBezTo>
                    <a:pt x="983" y="101"/>
                    <a:pt x="867" y="0"/>
                    <a:pt x="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40" name="Google Shape;1440;p40"/>
            <p:cNvSpPr/>
            <p:nvPr/>
          </p:nvSpPr>
          <p:spPr>
            <a:xfrm>
              <a:off x="6691028" y="169724"/>
              <a:ext cx="26136" cy="19320"/>
            </a:xfrm>
            <a:custGeom>
              <a:avLst/>
              <a:gdLst/>
              <a:ahLst/>
              <a:cxnLst/>
              <a:rect l="l" t="t" r="r" b="b"/>
              <a:pathLst>
                <a:path w="997" h="737" extrusionOk="0">
                  <a:moveTo>
                    <a:pt x="246" y="0"/>
                  </a:moveTo>
                  <a:cubicBezTo>
                    <a:pt x="116" y="0"/>
                    <a:pt x="1" y="101"/>
                    <a:pt x="1" y="246"/>
                  </a:cubicBezTo>
                  <a:lnTo>
                    <a:pt x="1" y="491"/>
                  </a:lnTo>
                  <a:cubicBezTo>
                    <a:pt x="1" y="621"/>
                    <a:pt x="102" y="737"/>
                    <a:pt x="246" y="737"/>
                  </a:cubicBezTo>
                  <a:lnTo>
                    <a:pt x="737" y="737"/>
                  </a:lnTo>
                  <a:cubicBezTo>
                    <a:pt x="882" y="737"/>
                    <a:pt x="997" y="621"/>
                    <a:pt x="983" y="491"/>
                  </a:cubicBezTo>
                  <a:lnTo>
                    <a:pt x="983" y="246"/>
                  </a:lnTo>
                  <a:cubicBezTo>
                    <a:pt x="983" y="101"/>
                    <a:pt x="882" y="0"/>
                    <a:pt x="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41" name="Google Shape;1441;p40"/>
            <p:cNvSpPr/>
            <p:nvPr/>
          </p:nvSpPr>
          <p:spPr>
            <a:xfrm>
              <a:off x="6989249" y="169724"/>
              <a:ext cx="26136" cy="39008"/>
            </a:xfrm>
            <a:custGeom>
              <a:avLst/>
              <a:gdLst/>
              <a:ahLst/>
              <a:cxnLst/>
              <a:rect l="l" t="t" r="r" b="b"/>
              <a:pathLst>
                <a:path w="997" h="1488" extrusionOk="0">
                  <a:moveTo>
                    <a:pt x="245" y="0"/>
                  </a:moveTo>
                  <a:cubicBezTo>
                    <a:pt x="116" y="0"/>
                    <a:pt x="0" y="101"/>
                    <a:pt x="0" y="246"/>
                  </a:cubicBezTo>
                  <a:lnTo>
                    <a:pt x="0" y="1242"/>
                  </a:lnTo>
                  <a:cubicBezTo>
                    <a:pt x="0" y="1372"/>
                    <a:pt x="116" y="1487"/>
                    <a:pt x="245" y="1487"/>
                  </a:cubicBezTo>
                  <a:lnTo>
                    <a:pt x="736" y="1487"/>
                  </a:lnTo>
                  <a:cubicBezTo>
                    <a:pt x="881" y="1487"/>
                    <a:pt x="996" y="1372"/>
                    <a:pt x="982" y="1227"/>
                  </a:cubicBezTo>
                  <a:lnTo>
                    <a:pt x="982" y="246"/>
                  </a:lnTo>
                  <a:cubicBezTo>
                    <a:pt x="982" y="101"/>
                    <a:pt x="881" y="0"/>
                    <a:pt x="7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42" name="Google Shape;1442;p40"/>
            <p:cNvSpPr/>
            <p:nvPr/>
          </p:nvSpPr>
          <p:spPr>
            <a:xfrm>
              <a:off x="6988856" y="169724"/>
              <a:ext cx="26136" cy="19320"/>
            </a:xfrm>
            <a:custGeom>
              <a:avLst/>
              <a:gdLst/>
              <a:ahLst/>
              <a:cxnLst/>
              <a:rect l="l" t="t" r="r" b="b"/>
              <a:pathLst>
                <a:path w="997" h="737" extrusionOk="0">
                  <a:moveTo>
                    <a:pt x="260" y="0"/>
                  </a:moveTo>
                  <a:cubicBezTo>
                    <a:pt x="116" y="0"/>
                    <a:pt x="15" y="101"/>
                    <a:pt x="15" y="246"/>
                  </a:cubicBezTo>
                  <a:lnTo>
                    <a:pt x="15" y="491"/>
                  </a:lnTo>
                  <a:cubicBezTo>
                    <a:pt x="1" y="621"/>
                    <a:pt x="116" y="737"/>
                    <a:pt x="260" y="737"/>
                  </a:cubicBezTo>
                  <a:lnTo>
                    <a:pt x="751" y="737"/>
                  </a:lnTo>
                  <a:cubicBezTo>
                    <a:pt x="896" y="737"/>
                    <a:pt x="997" y="621"/>
                    <a:pt x="997" y="491"/>
                  </a:cubicBezTo>
                  <a:lnTo>
                    <a:pt x="997" y="246"/>
                  </a:lnTo>
                  <a:cubicBezTo>
                    <a:pt x="997" y="101"/>
                    <a:pt x="881" y="0"/>
                    <a:pt x="7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43" name="Google Shape;1443;p40"/>
            <p:cNvSpPr/>
            <p:nvPr/>
          </p:nvSpPr>
          <p:spPr>
            <a:xfrm>
              <a:off x="6652072" y="234422"/>
              <a:ext cx="401902" cy="12898"/>
            </a:xfrm>
            <a:custGeom>
              <a:avLst/>
              <a:gdLst/>
              <a:ahLst/>
              <a:cxnLst/>
              <a:rect l="l" t="t" r="r" b="b"/>
              <a:pathLst>
                <a:path w="15331" h="492" extrusionOk="0">
                  <a:moveTo>
                    <a:pt x="0" y="1"/>
                  </a:moveTo>
                  <a:lnTo>
                    <a:pt x="0" y="492"/>
                  </a:lnTo>
                  <a:lnTo>
                    <a:pt x="15331" y="492"/>
                  </a:lnTo>
                  <a:lnTo>
                    <a:pt x="153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44" name="Google Shape;1444;p40"/>
            <p:cNvSpPr/>
            <p:nvPr/>
          </p:nvSpPr>
          <p:spPr>
            <a:xfrm>
              <a:off x="6691028" y="273037"/>
              <a:ext cx="51879" cy="26136"/>
            </a:xfrm>
            <a:custGeom>
              <a:avLst/>
              <a:gdLst/>
              <a:ahLst/>
              <a:cxnLst/>
              <a:rect l="l" t="t" r="r" b="b"/>
              <a:pathLst>
                <a:path w="1979" h="997" extrusionOk="0">
                  <a:moveTo>
                    <a:pt x="246" y="0"/>
                  </a:moveTo>
                  <a:cubicBezTo>
                    <a:pt x="102" y="0"/>
                    <a:pt x="1" y="116"/>
                    <a:pt x="1" y="260"/>
                  </a:cubicBezTo>
                  <a:lnTo>
                    <a:pt x="1" y="751"/>
                  </a:lnTo>
                  <a:cubicBezTo>
                    <a:pt x="1" y="895"/>
                    <a:pt x="102" y="996"/>
                    <a:pt x="246" y="996"/>
                  </a:cubicBezTo>
                  <a:lnTo>
                    <a:pt x="1733" y="996"/>
                  </a:lnTo>
                  <a:cubicBezTo>
                    <a:pt x="1863" y="996"/>
                    <a:pt x="1979" y="881"/>
                    <a:pt x="1964" y="751"/>
                  </a:cubicBezTo>
                  <a:lnTo>
                    <a:pt x="1964" y="260"/>
                  </a:lnTo>
                  <a:cubicBezTo>
                    <a:pt x="1964" y="116"/>
                    <a:pt x="1863" y="0"/>
                    <a:pt x="17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45" name="Google Shape;1445;p40"/>
            <p:cNvSpPr/>
            <p:nvPr/>
          </p:nvSpPr>
          <p:spPr>
            <a:xfrm>
              <a:off x="6691028" y="325257"/>
              <a:ext cx="51879" cy="25743"/>
            </a:xfrm>
            <a:custGeom>
              <a:avLst/>
              <a:gdLst/>
              <a:ahLst/>
              <a:cxnLst/>
              <a:rect l="l" t="t" r="r" b="b"/>
              <a:pathLst>
                <a:path w="1979" h="982" extrusionOk="0">
                  <a:moveTo>
                    <a:pt x="246" y="0"/>
                  </a:moveTo>
                  <a:cubicBezTo>
                    <a:pt x="102" y="0"/>
                    <a:pt x="1" y="116"/>
                    <a:pt x="1" y="246"/>
                  </a:cubicBezTo>
                  <a:lnTo>
                    <a:pt x="1" y="736"/>
                  </a:lnTo>
                  <a:cubicBezTo>
                    <a:pt x="1" y="881"/>
                    <a:pt x="102" y="982"/>
                    <a:pt x="246" y="982"/>
                  </a:cubicBezTo>
                  <a:lnTo>
                    <a:pt x="1733" y="982"/>
                  </a:lnTo>
                  <a:cubicBezTo>
                    <a:pt x="1863" y="982"/>
                    <a:pt x="1979" y="881"/>
                    <a:pt x="1964" y="736"/>
                  </a:cubicBezTo>
                  <a:lnTo>
                    <a:pt x="1964" y="246"/>
                  </a:lnTo>
                  <a:cubicBezTo>
                    <a:pt x="1964" y="116"/>
                    <a:pt x="1863" y="0"/>
                    <a:pt x="17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46" name="Google Shape;1446;p40"/>
            <p:cNvSpPr/>
            <p:nvPr/>
          </p:nvSpPr>
          <p:spPr>
            <a:xfrm>
              <a:off x="6691028" y="377084"/>
              <a:ext cx="51512" cy="26136"/>
            </a:xfrm>
            <a:custGeom>
              <a:avLst/>
              <a:gdLst/>
              <a:ahLst/>
              <a:cxnLst/>
              <a:rect l="l" t="t" r="r" b="b"/>
              <a:pathLst>
                <a:path w="1965" h="997" extrusionOk="0">
                  <a:moveTo>
                    <a:pt x="246" y="1"/>
                  </a:moveTo>
                  <a:cubicBezTo>
                    <a:pt x="102" y="1"/>
                    <a:pt x="1" y="116"/>
                    <a:pt x="1" y="261"/>
                  </a:cubicBezTo>
                  <a:lnTo>
                    <a:pt x="1" y="737"/>
                  </a:lnTo>
                  <a:cubicBezTo>
                    <a:pt x="1" y="881"/>
                    <a:pt x="102" y="997"/>
                    <a:pt x="246" y="997"/>
                  </a:cubicBezTo>
                  <a:lnTo>
                    <a:pt x="1733" y="997"/>
                  </a:lnTo>
                  <a:cubicBezTo>
                    <a:pt x="1863" y="983"/>
                    <a:pt x="1964" y="881"/>
                    <a:pt x="1964" y="752"/>
                  </a:cubicBezTo>
                  <a:lnTo>
                    <a:pt x="1964" y="261"/>
                  </a:lnTo>
                  <a:cubicBezTo>
                    <a:pt x="1964" y="116"/>
                    <a:pt x="1863" y="1"/>
                    <a:pt x="17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47" name="Google Shape;1447;p40"/>
            <p:cNvSpPr/>
            <p:nvPr/>
          </p:nvSpPr>
          <p:spPr>
            <a:xfrm>
              <a:off x="6781863" y="377084"/>
              <a:ext cx="51486" cy="26136"/>
            </a:xfrm>
            <a:custGeom>
              <a:avLst/>
              <a:gdLst/>
              <a:ahLst/>
              <a:cxnLst/>
              <a:rect l="l" t="t" r="r" b="b"/>
              <a:pathLst>
                <a:path w="1964" h="997" extrusionOk="0">
                  <a:moveTo>
                    <a:pt x="246" y="1"/>
                  </a:moveTo>
                  <a:cubicBezTo>
                    <a:pt x="102" y="1"/>
                    <a:pt x="0" y="116"/>
                    <a:pt x="0" y="261"/>
                  </a:cubicBezTo>
                  <a:lnTo>
                    <a:pt x="0" y="737"/>
                  </a:lnTo>
                  <a:cubicBezTo>
                    <a:pt x="0" y="881"/>
                    <a:pt x="102" y="997"/>
                    <a:pt x="246" y="997"/>
                  </a:cubicBezTo>
                  <a:lnTo>
                    <a:pt x="1718" y="997"/>
                  </a:lnTo>
                  <a:cubicBezTo>
                    <a:pt x="1863" y="997"/>
                    <a:pt x="1964" y="881"/>
                    <a:pt x="1964" y="752"/>
                  </a:cubicBezTo>
                  <a:lnTo>
                    <a:pt x="1964" y="261"/>
                  </a:lnTo>
                  <a:cubicBezTo>
                    <a:pt x="1964" y="116"/>
                    <a:pt x="1863" y="1"/>
                    <a:pt x="17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48" name="Google Shape;1448;p40"/>
            <p:cNvSpPr/>
            <p:nvPr/>
          </p:nvSpPr>
          <p:spPr>
            <a:xfrm>
              <a:off x="6872304" y="377084"/>
              <a:ext cx="51879" cy="26136"/>
            </a:xfrm>
            <a:custGeom>
              <a:avLst/>
              <a:gdLst/>
              <a:ahLst/>
              <a:cxnLst/>
              <a:rect l="l" t="t" r="r" b="b"/>
              <a:pathLst>
                <a:path w="1979" h="997" extrusionOk="0">
                  <a:moveTo>
                    <a:pt x="260" y="1"/>
                  </a:moveTo>
                  <a:cubicBezTo>
                    <a:pt x="116" y="1"/>
                    <a:pt x="1" y="116"/>
                    <a:pt x="1" y="261"/>
                  </a:cubicBezTo>
                  <a:lnTo>
                    <a:pt x="1" y="737"/>
                  </a:lnTo>
                  <a:cubicBezTo>
                    <a:pt x="1" y="881"/>
                    <a:pt x="116" y="997"/>
                    <a:pt x="260" y="997"/>
                  </a:cubicBezTo>
                  <a:lnTo>
                    <a:pt x="1733" y="997"/>
                  </a:lnTo>
                  <a:cubicBezTo>
                    <a:pt x="1877" y="997"/>
                    <a:pt x="1978" y="881"/>
                    <a:pt x="1978" y="752"/>
                  </a:cubicBezTo>
                  <a:lnTo>
                    <a:pt x="1978" y="261"/>
                  </a:lnTo>
                  <a:cubicBezTo>
                    <a:pt x="1978" y="116"/>
                    <a:pt x="1877" y="1"/>
                    <a:pt x="17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49" name="Google Shape;1449;p40"/>
            <p:cNvSpPr/>
            <p:nvPr/>
          </p:nvSpPr>
          <p:spPr>
            <a:xfrm>
              <a:off x="6781863" y="325257"/>
              <a:ext cx="51486" cy="25743"/>
            </a:xfrm>
            <a:custGeom>
              <a:avLst/>
              <a:gdLst/>
              <a:ahLst/>
              <a:cxnLst/>
              <a:rect l="l" t="t" r="r" b="b"/>
              <a:pathLst>
                <a:path w="1964" h="982" extrusionOk="0">
                  <a:moveTo>
                    <a:pt x="246" y="0"/>
                  </a:moveTo>
                  <a:cubicBezTo>
                    <a:pt x="102" y="0"/>
                    <a:pt x="0" y="116"/>
                    <a:pt x="0" y="246"/>
                  </a:cubicBezTo>
                  <a:lnTo>
                    <a:pt x="0" y="736"/>
                  </a:lnTo>
                  <a:cubicBezTo>
                    <a:pt x="0" y="881"/>
                    <a:pt x="102" y="982"/>
                    <a:pt x="246" y="982"/>
                  </a:cubicBezTo>
                  <a:lnTo>
                    <a:pt x="1718" y="982"/>
                  </a:lnTo>
                  <a:cubicBezTo>
                    <a:pt x="1863" y="982"/>
                    <a:pt x="1964" y="881"/>
                    <a:pt x="1964" y="736"/>
                  </a:cubicBezTo>
                  <a:lnTo>
                    <a:pt x="1964" y="246"/>
                  </a:lnTo>
                  <a:cubicBezTo>
                    <a:pt x="1964" y="116"/>
                    <a:pt x="1863" y="0"/>
                    <a:pt x="17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50" name="Google Shape;1450;p40"/>
            <p:cNvSpPr/>
            <p:nvPr/>
          </p:nvSpPr>
          <p:spPr>
            <a:xfrm>
              <a:off x="6691028" y="428938"/>
              <a:ext cx="51512" cy="25769"/>
            </a:xfrm>
            <a:custGeom>
              <a:avLst/>
              <a:gdLst/>
              <a:ahLst/>
              <a:cxnLst/>
              <a:rect l="l" t="t" r="r" b="b"/>
              <a:pathLst>
                <a:path w="1965" h="983" extrusionOk="0">
                  <a:moveTo>
                    <a:pt x="246" y="1"/>
                  </a:moveTo>
                  <a:cubicBezTo>
                    <a:pt x="102" y="1"/>
                    <a:pt x="1" y="116"/>
                    <a:pt x="1" y="246"/>
                  </a:cubicBezTo>
                  <a:lnTo>
                    <a:pt x="1" y="737"/>
                  </a:lnTo>
                  <a:cubicBezTo>
                    <a:pt x="1" y="867"/>
                    <a:pt x="102" y="982"/>
                    <a:pt x="246" y="982"/>
                  </a:cubicBezTo>
                  <a:lnTo>
                    <a:pt x="1733" y="982"/>
                  </a:lnTo>
                  <a:cubicBezTo>
                    <a:pt x="1863" y="982"/>
                    <a:pt x="1964" y="881"/>
                    <a:pt x="1964" y="737"/>
                  </a:cubicBezTo>
                  <a:lnTo>
                    <a:pt x="1964" y="246"/>
                  </a:lnTo>
                  <a:cubicBezTo>
                    <a:pt x="1964" y="116"/>
                    <a:pt x="1863" y="1"/>
                    <a:pt x="17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51" name="Google Shape;1451;p40"/>
            <p:cNvSpPr/>
            <p:nvPr/>
          </p:nvSpPr>
          <p:spPr>
            <a:xfrm>
              <a:off x="6781863" y="273037"/>
              <a:ext cx="51879" cy="26136"/>
            </a:xfrm>
            <a:custGeom>
              <a:avLst/>
              <a:gdLst/>
              <a:ahLst/>
              <a:cxnLst/>
              <a:rect l="l" t="t" r="r" b="b"/>
              <a:pathLst>
                <a:path w="1979" h="997" extrusionOk="0">
                  <a:moveTo>
                    <a:pt x="246" y="0"/>
                  </a:moveTo>
                  <a:cubicBezTo>
                    <a:pt x="102" y="0"/>
                    <a:pt x="0" y="116"/>
                    <a:pt x="0" y="260"/>
                  </a:cubicBezTo>
                  <a:lnTo>
                    <a:pt x="0" y="751"/>
                  </a:lnTo>
                  <a:cubicBezTo>
                    <a:pt x="0" y="895"/>
                    <a:pt x="102" y="996"/>
                    <a:pt x="246" y="996"/>
                  </a:cubicBezTo>
                  <a:lnTo>
                    <a:pt x="1718" y="996"/>
                  </a:lnTo>
                  <a:cubicBezTo>
                    <a:pt x="1863" y="996"/>
                    <a:pt x="1978" y="881"/>
                    <a:pt x="1964" y="751"/>
                  </a:cubicBezTo>
                  <a:lnTo>
                    <a:pt x="1964" y="260"/>
                  </a:lnTo>
                  <a:cubicBezTo>
                    <a:pt x="1964" y="116"/>
                    <a:pt x="1863" y="0"/>
                    <a:pt x="17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52" name="Google Shape;1452;p40"/>
            <p:cNvSpPr/>
            <p:nvPr/>
          </p:nvSpPr>
          <p:spPr>
            <a:xfrm>
              <a:off x="6781863" y="428938"/>
              <a:ext cx="51486" cy="25769"/>
            </a:xfrm>
            <a:custGeom>
              <a:avLst/>
              <a:gdLst/>
              <a:ahLst/>
              <a:cxnLst/>
              <a:rect l="l" t="t" r="r" b="b"/>
              <a:pathLst>
                <a:path w="1964" h="983" extrusionOk="0">
                  <a:moveTo>
                    <a:pt x="246" y="1"/>
                  </a:moveTo>
                  <a:cubicBezTo>
                    <a:pt x="102" y="1"/>
                    <a:pt x="0" y="116"/>
                    <a:pt x="0" y="246"/>
                  </a:cubicBezTo>
                  <a:lnTo>
                    <a:pt x="0" y="737"/>
                  </a:lnTo>
                  <a:cubicBezTo>
                    <a:pt x="0" y="867"/>
                    <a:pt x="102" y="982"/>
                    <a:pt x="246" y="982"/>
                  </a:cubicBezTo>
                  <a:lnTo>
                    <a:pt x="1718" y="982"/>
                  </a:lnTo>
                  <a:cubicBezTo>
                    <a:pt x="1863" y="982"/>
                    <a:pt x="1964" y="881"/>
                    <a:pt x="1964" y="737"/>
                  </a:cubicBezTo>
                  <a:lnTo>
                    <a:pt x="1964" y="246"/>
                  </a:lnTo>
                  <a:cubicBezTo>
                    <a:pt x="1964" y="116"/>
                    <a:pt x="1863" y="1"/>
                    <a:pt x="17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53" name="Google Shape;1453;p40"/>
            <p:cNvSpPr/>
            <p:nvPr/>
          </p:nvSpPr>
          <p:spPr>
            <a:xfrm>
              <a:off x="6963139" y="377084"/>
              <a:ext cx="51853" cy="26136"/>
            </a:xfrm>
            <a:custGeom>
              <a:avLst/>
              <a:gdLst/>
              <a:ahLst/>
              <a:cxnLst/>
              <a:rect l="l" t="t" r="r" b="b"/>
              <a:pathLst>
                <a:path w="1978" h="997" extrusionOk="0">
                  <a:moveTo>
                    <a:pt x="260" y="1"/>
                  </a:moveTo>
                  <a:cubicBezTo>
                    <a:pt x="116" y="1"/>
                    <a:pt x="0" y="116"/>
                    <a:pt x="0" y="261"/>
                  </a:cubicBezTo>
                  <a:lnTo>
                    <a:pt x="0" y="737"/>
                  </a:lnTo>
                  <a:cubicBezTo>
                    <a:pt x="0" y="881"/>
                    <a:pt x="116" y="997"/>
                    <a:pt x="260" y="997"/>
                  </a:cubicBezTo>
                  <a:lnTo>
                    <a:pt x="1732" y="997"/>
                  </a:lnTo>
                  <a:cubicBezTo>
                    <a:pt x="1877" y="997"/>
                    <a:pt x="1978" y="881"/>
                    <a:pt x="1978" y="752"/>
                  </a:cubicBezTo>
                  <a:lnTo>
                    <a:pt x="1978" y="261"/>
                  </a:lnTo>
                  <a:cubicBezTo>
                    <a:pt x="1978" y="116"/>
                    <a:pt x="1877" y="1"/>
                    <a:pt x="17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54" name="Google Shape;1454;p40"/>
            <p:cNvSpPr/>
            <p:nvPr/>
          </p:nvSpPr>
          <p:spPr>
            <a:xfrm>
              <a:off x="6963139" y="273037"/>
              <a:ext cx="52246" cy="26136"/>
            </a:xfrm>
            <a:custGeom>
              <a:avLst/>
              <a:gdLst/>
              <a:ahLst/>
              <a:cxnLst/>
              <a:rect l="l" t="t" r="r" b="b"/>
              <a:pathLst>
                <a:path w="1993" h="997" extrusionOk="0">
                  <a:moveTo>
                    <a:pt x="260" y="0"/>
                  </a:moveTo>
                  <a:cubicBezTo>
                    <a:pt x="116" y="0"/>
                    <a:pt x="0" y="116"/>
                    <a:pt x="0" y="260"/>
                  </a:cubicBezTo>
                  <a:lnTo>
                    <a:pt x="0" y="751"/>
                  </a:lnTo>
                  <a:cubicBezTo>
                    <a:pt x="0" y="895"/>
                    <a:pt x="116" y="996"/>
                    <a:pt x="260" y="996"/>
                  </a:cubicBezTo>
                  <a:lnTo>
                    <a:pt x="1732" y="996"/>
                  </a:lnTo>
                  <a:cubicBezTo>
                    <a:pt x="1877" y="996"/>
                    <a:pt x="1992" y="881"/>
                    <a:pt x="1978" y="751"/>
                  </a:cubicBezTo>
                  <a:lnTo>
                    <a:pt x="1978" y="260"/>
                  </a:lnTo>
                  <a:cubicBezTo>
                    <a:pt x="1978" y="116"/>
                    <a:pt x="1877" y="0"/>
                    <a:pt x="17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55" name="Google Shape;1455;p40"/>
            <p:cNvSpPr/>
            <p:nvPr/>
          </p:nvSpPr>
          <p:spPr>
            <a:xfrm>
              <a:off x="6963139" y="428938"/>
              <a:ext cx="51853" cy="25769"/>
            </a:xfrm>
            <a:custGeom>
              <a:avLst/>
              <a:gdLst/>
              <a:ahLst/>
              <a:cxnLst/>
              <a:rect l="l" t="t" r="r" b="b"/>
              <a:pathLst>
                <a:path w="1978" h="983" extrusionOk="0">
                  <a:moveTo>
                    <a:pt x="260" y="1"/>
                  </a:moveTo>
                  <a:cubicBezTo>
                    <a:pt x="116" y="1"/>
                    <a:pt x="0" y="116"/>
                    <a:pt x="0" y="246"/>
                  </a:cubicBezTo>
                  <a:lnTo>
                    <a:pt x="0" y="737"/>
                  </a:lnTo>
                  <a:cubicBezTo>
                    <a:pt x="0" y="867"/>
                    <a:pt x="116" y="982"/>
                    <a:pt x="260" y="982"/>
                  </a:cubicBezTo>
                  <a:lnTo>
                    <a:pt x="1732" y="982"/>
                  </a:lnTo>
                  <a:cubicBezTo>
                    <a:pt x="1877" y="982"/>
                    <a:pt x="1978" y="881"/>
                    <a:pt x="1978" y="737"/>
                  </a:cubicBezTo>
                  <a:lnTo>
                    <a:pt x="1978" y="246"/>
                  </a:lnTo>
                  <a:cubicBezTo>
                    <a:pt x="1978" y="116"/>
                    <a:pt x="1877" y="1"/>
                    <a:pt x="17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56" name="Google Shape;1456;p40"/>
            <p:cNvSpPr/>
            <p:nvPr/>
          </p:nvSpPr>
          <p:spPr>
            <a:xfrm>
              <a:off x="6872304" y="325257"/>
              <a:ext cx="51879" cy="25743"/>
            </a:xfrm>
            <a:custGeom>
              <a:avLst/>
              <a:gdLst/>
              <a:ahLst/>
              <a:cxnLst/>
              <a:rect l="l" t="t" r="r" b="b"/>
              <a:pathLst>
                <a:path w="1979" h="982" extrusionOk="0">
                  <a:moveTo>
                    <a:pt x="260" y="0"/>
                  </a:moveTo>
                  <a:cubicBezTo>
                    <a:pt x="116" y="0"/>
                    <a:pt x="1" y="116"/>
                    <a:pt x="1" y="246"/>
                  </a:cubicBezTo>
                  <a:lnTo>
                    <a:pt x="1" y="736"/>
                  </a:lnTo>
                  <a:cubicBezTo>
                    <a:pt x="1" y="881"/>
                    <a:pt x="116" y="982"/>
                    <a:pt x="260" y="982"/>
                  </a:cubicBezTo>
                  <a:lnTo>
                    <a:pt x="1733" y="982"/>
                  </a:lnTo>
                  <a:cubicBezTo>
                    <a:pt x="1877" y="982"/>
                    <a:pt x="1978" y="881"/>
                    <a:pt x="1978" y="736"/>
                  </a:cubicBezTo>
                  <a:lnTo>
                    <a:pt x="1978" y="246"/>
                  </a:lnTo>
                  <a:cubicBezTo>
                    <a:pt x="1978" y="116"/>
                    <a:pt x="1877" y="0"/>
                    <a:pt x="17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57" name="Google Shape;1457;p40"/>
            <p:cNvSpPr/>
            <p:nvPr/>
          </p:nvSpPr>
          <p:spPr>
            <a:xfrm>
              <a:off x="6872304" y="273037"/>
              <a:ext cx="52246" cy="26136"/>
            </a:xfrm>
            <a:custGeom>
              <a:avLst/>
              <a:gdLst/>
              <a:ahLst/>
              <a:cxnLst/>
              <a:rect l="l" t="t" r="r" b="b"/>
              <a:pathLst>
                <a:path w="1993" h="997" extrusionOk="0">
                  <a:moveTo>
                    <a:pt x="260" y="0"/>
                  </a:moveTo>
                  <a:cubicBezTo>
                    <a:pt x="116" y="0"/>
                    <a:pt x="1" y="116"/>
                    <a:pt x="1" y="260"/>
                  </a:cubicBezTo>
                  <a:lnTo>
                    <a:pt x="1" y="751"/>
                  </a:lnTo>
                  <a:cubicBezTo>
                    <a:pt x="1" y="895"/>
                    <a:pt x="116" y="996"/>
                    <a:pt x="260" y="996"/>
                  </a:cubicBezTo>
                  <a:lnTo>
                    <a:pt x="1733" y="996"/>
                  </a:lnTo>
                  <a:cubicBezTo>
                    <a:pt x="1877" y="996"/>
                    <a:pt x="1993" y="881"/>
                    <a:pt x="1978" y="751"/>
                  </a:cubicBezTo>
                  <a:lnTo>
                    <a:pt x="1978" y="260"/>
                  </a:lnTo>
                  <a:cubicBezTo>
                    <a:pt x="1978" y="116"/>
                    <a:pt x="1877" y="0"/>
                    <a:pt x="17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58" name="Google Shape;1458;p40"/>
            <p:cNvSpPr/>
            <p:nvPr/>
          </p:nvSpPr>
          <p:spPr>
            <a:xfrm>
              <a:off x="6963139" y="325257"/>
              <a:ext cx="51853" cy="25743"/>
            </a:xfrm>
            <a:custGeom>
              <a:avLst/>
              <a:gdLst/>
              <a:ahLst/>
              <a:cxnLst/>
              <a:rect l="l" t="t" r="r" b="b"/>
              <a:pathLst>
                <a:path w="1978" h="982" extrusionOk="0">
                  <a:moveTo>
                    <a:pt x="260" y="0"/>
                  </a:moveTo>
                  <a:cubicBezTo>
                    <a:pt x="116" y="0"/>
                    <a:pt x="0" y="116"/>
                    <a:pt x="0" y="246"/>
                  </a:cubicBezTo>
                  <a:lnTo>
                    <a:pt x="0" y="736"/>
                  </a:lnTo>
                  <a:cubicBezTo>
                    <a:pt x="0" y="881"/>
                    <a:pt x="116" y="982"/>
                    <a:pt x="260" y="982"/>
                  </a:cubicBezTo>
                  <a:lnTo>
                    <a:pt x="1732" y="982"/>
                  </a:lnTo>
                  <a:cubicBezTo>
                    <a:pt x="1877" y="982"/>
                    <a:pt x="1978" y="881"/>
                    <a:pt x="1978" y="736"/>
                  </a:cubicBezTo>
                  <a:lnTo>
                    <a:pt x="1978" y="246"/>
                  </a:lnTo>
                  <a:cubicBezTo>
                    <a:pt x="1978" y="116"/>
                    <a:pt x="1877" y="0"/>
                    <a:pt x="17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59" name="Google Shape;1459;p40"/>
            <p:cNvSpPr/>
            <p:nvPr/>
          </p:nvSpPr>
          <p:spPr>
            <a:xfrm>
              <a:off x="6872304" y="428938"/>
              <a:ext cx="51879" cy="25769"/>
            </a:xfrm>
            <a:custGeom>
              <a:avLst/>
              <a:gdLst/>
              <a:ahLst/>
              <a:cxnLst/>
              <a:rect l="l" t="t" r="r" b="b"/>
              <a:pathLst>
                <a:path w="1979" h="983" extrusionOk="0">
                  <a:moveTo>
                    <a:pt x="260" y="1"/>
                  </a:moveTo>
                  <a:cubicBezTo>
                    <a:pt x="116" y="1"/>
                    <a:pt x="1" y="116"/>
                    <a:pt x="1" y="246"/>
                  </a:cubicBezTo>
                  <a:lnTo>
                    <a:pt x="1" y="737"/>
                  </a:lnTo>
                  <a:cubicBezTo>
                    <a:pt x="1" y="867"/>
                    <a:pt x="116" y="982"/>
                    <a:pt x="260" y="982"/>
                  </a:cubicBezTo>
                  <a:lnTo>
                    <a:pt x="1733" y="982"/>
                  </a:lnTo>
                  <a:cubicBezTo>
                    <a:pt x="1877" y="982"/>
                    <a:pt x="1978" y="881"/>
                    <a:pt x="1978" y="737"/>
                  </a:cubicBezTo>
                  <a:lnTo>
                    <a:pt x="1978" y="246"/>
                  </a:lnTo>
                  <a:cubicBezTo>
                    <a:pt x="1978" y="116"/>
                    <a:pt x="1877" y="1"/>
                    <a:pt x="17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60" name="Google Shape;1460;p40"/>
            <p:cNvSpPr/>
            <p:nvPr/>
          </p:nvSpPr>
          <p:spPr>
            <a:xfrm>
              <a:off x="6960361" y="318704"/>
              <a:ext cx="57385" cy="39113"/>
            </a:xfrm>
            <a:custGeom>
              <a:avLst/>
              <a:gdLst/>
              <a:ahLst/>
              <a:cxnLst/>
              <a:rect l="l" t="t" r="r" b="b"/>
              <a:pathLst>
                <a:path w="2189" h="1492" extrusionOk="0">
                  <a:moveTo>
                    <a:pt x="1836" y="1"/>
                  </a:moveTo>
                  <a:cubicBezTo>
                    <a:pt x="1779" y="1"/>
                    <a:pt x="1719" y="23"/>
                    <a:pt x="1665" y="77"/>
                  </a:cubicBezTo>
                  <a:lnTo>
                    <a:pt x="842" y="885"/>
                  </a:lnTo>
                  <a:lnTo>
                    <a:pt x="525" y="568"/>
                  </a:lnTo>
                  <a:cubicBezTo>
                    <a:pt x="471" y="514"/>
                    <a:pt x="411" y="492"/>
                    <a:pt x="354" y="492"/>
                  </a:cubicBezTo>
                  <a:cubicBezTo>
                    <a:pt x="164" y="492"/>
                    <a:pt x="1" y="737"/>
                    <a:pt x="178" y="914"/>
                  </a:cubicBezTo>
                  <a:lnTo>
                    <a:pt x="669" y="1420"/>
                  </a:lnTo>
                  <a:cubicBezTo>
                    <a:pt x="712" y="1463"/>
                    <a:pt x="785" y="1492"/>
                    <a:pt x="857" y="1492"/>
                  </a:cubicBezTo>
                  <a:cubicBezTo>
                    <a:pt x="914" y="1477"/>
                    <a:pt x="972" y="1463"/>
                    <a:pt x="1015" y="1420"/>
                  </a:cubicBezTo>
                  <a:lnTo>
                    <a:pt x="2012" y="424"/>
                  </a:lnTo>
                  <a:cubicBezTo>
                    <a:pt x="2189" y="246"/>
                    <a:pt x="2026" y="1"/>
                    <a:pt x="18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61" name="Google Shape;1461;p40"/>
            <p:cNvSpPr/>
            <p:nvPr/>
          </p:nvSpPr>
          <p:spPr>
            <a:xfrm>
              <a:off x="6778717" y="318704"/>
              <a:ext cx="57385" cy="39113"/>
            </a:xfrm>
            <a:custGeom>
              <a:avLst/>
              <a:gdLst/>
              <a:ahLst/>
              <a:cxnLst/>
              <a:rect l="l" t="t" r="r" b="b"/>
              <a:pathLst>
                <a:path w="2189" h="1492" extrusionOk="0">
                  <a:moveTo>
                    <a:pt x="1836" y="1"/>
                  </a:moveTo>
                  <a:cubicBezTo>
                    <a:pt x="1779" y="1"/>
                    <a:pt x="1719" y="23"/>
                    <a:pt x="1665" y="77"/>
                  </a:cubicBezTo>
                  <a:lnTo>
                    <a:pt x="857" y="885"/>
                  </a:lnTo>
                  <a:lnTo>
                    <a:pt x="525" y="568"/>
                  </a:lnTo>
                  <a:cubicBezTo>
                    <a:pt x="471" y="514"/>
                    <a:pt x="411" y="492"/>
                    <a:pt x="354" y="492"/>
                  </a:cubicBezTo>
                  <a:cubicBezTo>
                    <a:pt x="164" y="492"/>
                    <a:pt x="1" y="737"/>
                    <a:pt x="178" y="914"/>
                  </a:cubicBezTo>
                  <a:lnTo>
                    <a:pt x="669" y="1420"/>
                  </a:lnTo>
                  <a:cubicBezTo>
                    <a:pt x="727" y="1463"/>
                    <a:pt x="784" y="1492"/>
                    <a:pt x="857" y="1492"/>
                  </a:cubicBezTo>
                  <a:cubicBezTo>
                    <a:pt x="914" y="1477"/>
                    <a:pt x="972" y="1463"/>
                    <a:pt x="1030" y="1420"/>
                  </a:cubicBezTo>
                  <a:lnTo>
                    <a:pt x="2012" y="424"/>
                  </a:lnTo>
                  <a:cubicBezTo>
                    <a:pt x="2189" y="246"/>
                    <a:pt x="2026" y="1"/>
                    <a:pt x="18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62" name="Google Shape;1462;p40"/>
            <p:cNvSpPr/>
            <p:nvPr/>
          </p:nvSpPr>
          <p:spPr>
            <a:xfrm>
              <a:off x="6869552" y="370557"/>
              <a:ext cx="57385" cy="39113"/>
            </a:xfrm>
            <a:custGeom>
              <a:avLst/>
              <a:gdLst/>
              <a:ahLst/>
              <a:cxnLst/>
              <a:rect l="l" t="t" r="r" b="b"/>
              <a:pathLst>
                <a:path w="2189" h="1492" extrusionOk="0">
                  <a:moveTo>
                    <a:pt x="1836" y="1"/>
                  </a:moveTo>
                  <a:cubicBezTo>
                    <a:pt x="1778" y="1"/>
                    <a:pt x="1718" y="23"/>
                    <a:pt x="1665" y="77"/>
                  </a:cubicBezTo>
                  <a:lnTo>
                    <a:pt x="842" y="885"/>
                  </a:lnTo>
                  <a:lnTo>
                    <a:pt x="524" y="568"/>
                  </a:lnTo>
                  <a:cubicBezTo>
                    <a:pt x="470" y="514"/>
                    <a:pt x="411" y="491"/>
                    <a:pt x="353" y="491"/>
                  </a:cubicBezTo>
                  <a:cubicBezTo>
                    <a:pt x="163" y="491"/>
                    <a:pt x="0" y="737"/>
                    <a:pt x="178" y="914"/>
                  </a:cubicBezTo>
                  <a:lnTo>
                    <a:pt x="669" y="1419"/>
                  </a:lnTo>
                  <a:cubicBezTo>
                    <a:pt x="726" y="1463"/>
                    <a:pt x="784" y="1491"/>
                    <a:pt x="856" y="1491"/>
                  </a:cubicBezTo>
                  <a:cubicBezTo>
                    <a:pt x="914" y="1477"/>
                    <a:pt x="986" y="1448"/>
                    <a:pt x="1029" y="1405"/>
                  </a:cubicBezTo>
                  <a:lnTo>
                    <a:pt x="2011" y="423"/>
                  </a:lnTo>
                  <a:cubicBezTo>
                    <a:pt x="2188" y="246"/>
                    <a:pt x="2025" y="1"/>
                    <a:pt x="18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63" name="Google Shape;1463;p40"/>
            <p:cNvSpPr/>
            <p:nvPr/>
          </p:nvSpPr>
          <p:spPr>
            <a:xfrm>
              <a:off x="6687908" y="422410"/>
              <a:ext cx="57385" cy="39113"/>
            </a:xfrm>
            <a:custGeom>
              <a:avLst/>
              <a:gdLst/>
              <a:ahLst/>
              <a:cxnLst/>
              <a:rect l="l" t="t" r="r" b="b"/>
              <a:pathLst>
                <a:path w="2189" h="1492" extrusionOk="0">
                  <a:moveTo>
                    <a:pt x="1836" y="0"/>
                  </a:moveTo>
                  <a:cubicBezTo>
                    <a:pt x="1778" y="0"/>
                    <a:pt x="1718" y="23"/>
                    <a:pt x="1665" y="76"/>
                  </a:cubicBezTo>
                  <a:lnTo>
                    <a:pt x="856" y="885"/>
                  </a:lnTo>
                  <a:lnTo>
                    <a:pt x="539" y="567"/>
                  </a:lnTo>
                  <a:cubicBezTo>
                    <a:pt x="482" y="514"/>
                    <a:pt x="420" y="491"/>
                    <a:pt x="360" y="491"/>
                  </a:cubicBezTo>
                  <a:cubicBezTo>
                    <a:pt x="164" y="491"/>
                    <a:pt x="0" y="739"/>
                    <a:pt x="178" y="928"/>
                  </a:cubicBezTo>
                  <a:lnTo>
                    <a:pt x="683" y="1419"/>
                  </a:lnTo>
                  <a:cubicBezTo>
                    <a:pt x="726" y="1462"/>
                    <a:pt x="784" y="1491"/>
                    <a:pt x="856" y="1491"/>
                  </a:cubicBezTo>
                  <a:cubicBezTo>
                    <a:pt x="914" y="1491"/>
                    <a:pt x="972" y="1462"/>
                    <a:pt x="1029" y="1419"/>
                  </a:cubicBezTo>
                  <a:lnTo>
                    <a:pt x="2011" y="423"/>
                  </a:lnTo>
                  <a:cubicBezTo>
                    <a:pt x="2188" y="246"/>
                    <a:pt x="2025" y="0"/>
                    <a:pt x="18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64" name="Google Shape;1464;p40"/>
            <p:cNvSpPr/>
            <p:nvPr/>
          </p:nvSpPr>
          <p:spPr>
            <a:xfrm>
              <a:off x="6869552" y="266877"/>
              <a:ext cx="57385" cy="39113"/>
            </a:xfrm>
            <a:custGeom>
              <a:avLst/>
              <a:gdLst/>
              <a:ahLst/>
              <a:cxnLst/>
              <a:rect l="l" t="t" r="r" b="b"/>
              <a:pathLst>
                <a:path w="2189" h="1492" extrusionOk="0">
                  <a:moveTo>
                    <a:pt x="1836" y="0"/>
                  </a:moveTo>
                  <a:cubicBezTo>
                    <a:pt x="1778" y="0"/>
                    <a:pt x="1718" y="23"/>
                    <a:pt x="1665" y="76"/>
                  </a:cubicBezTo>
                  <a:lnTo>
                    <a:pt x="842" y="885"/>
                  </a:lnTo>
                  <a:lnTo>
                    <a:pt x="524" y="567"/>
                  </a:lnTo>
                  <a:cubicBezTo>
                    <a:pt x="470" y="514"/>
                    <a:pt x="411" y="491"/>
                    <a:pt x="353" y="491"/>
                  </a:cubicBezTo>
                  <a:cubicBezTo>
                    <a:pt x="163" y="491"/>
                    <a:pt x="0" y="736"/>
                    <a:pt x="178" y="914"/>
                  </a:cubicBezTo>
                  <a:lnTo>
                    <a:pt x="669" y="1419"/>
                  </a:lnTo>
                  <a:cubicBezTo>
                    <a:pt x="726" y="1462"/>
                    <a:pt x="784" y="1491"/>
                    <a:pt x="856" y="1491"/>
                  </a:cubicBezTo>
                  <a:cubicBezTo>
                    <a:pt x="914" y="1477"/>
                    <a:pt x="972" y="1462"/>
                    <a:pt x="1029" y="1419"/>
                  </a:cubicBezTo>
                  <a:lnTo>
                    <a:pt x="2011" y="423"/>
                  </a:lnTo>
                  <a:cubicBezTo>
                    <a:pt x="2188" y="246"/>
                    <a:pt x="2025" y="0"/>
                    <a:pt x="18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</p:grpSp>
      <p:grpSp>
        <p:nvGrpSpPr>
          <p:cNvPr id="1465" name="Google Shape;1465;p40"/>
          <p:cNvGrpSpPr/>
          <p:nvPr/>
        </p:nvGrpSpPr>
        <p:grpSpPr>
          <a:xfrm>
            <a:off x="2318328" y="2743950"/>
            <a:ext cx="572526" cy="539487"/>
            <a:chOff x="6057571" y="187160"/>
            <a:chExt cx="377706" cy="352330"/>
          </a:xfrm>
        </p:grpSpPr>
        <p:sp>
          <p:nvSpPr>
            <p:cNvPr id="1466" name="Google Shape;1466;p40"/>
            <p:cNvSpPr/>
            <p:nvPr/>
          </p:nvSpPr>
          <p:spPr>
            <a:xfrm>
              <a:off x="6116608" y="439558"/>
              <a:ext cx="46951" cy="46951"/>
            </a:xfrm>
            <a:custGeom>
              <a:avLst/>
              <a:gdLst/>
              <a:ahLst/>
              <a:cxnLst/>
              <a:rect l="l" t="t" r="r" b="b"/>
              <a:pathLst>
                <a:path w="1791" h="1791" extrusionOk="0">
                  <a:moveTo>
                    <a:pt x="231" y="1"/>
                  </a:moveTo>
                  <a:cubicBezTo>
                    <a:pt x="101" y="1"/>
                    <a:pt x="0" y="102"/>
                    <a:pt x="0" y="217"/>
                  </a:cubicBezTo>
                  <a:lnTo>
                    <a:pt x="0" y="1574"/>
                  </a:lnTo>
                  <a:cubicBezTo>
                    <a:pt x="0" y="1690"/>
                    <a:pt x="101" y="1791"/>
                    <a:pt x="231" y="1791"/>
                  </a:cubicBezTo>
                  <a:lnTo>
                    <a:pt x="1574" y="1791"/>
                  </a:lnTo>
                  <a:cubicBezTo>
                    <a:pt x="1689" y="1791"/>
                    <a:pt x="1790" y="1690"/>
                    <a:pt x="1790" y="1574"/>
                  </a:cubicBezTo>
                  <a:lnTo>
                    <a:pt x="1790" y="217"/>
                  </a:lnTo>
                  <a:cubicBezTo>
                    <a:pt x="1790" y="102"/>
                    <a:pt x="1689" y="1"/>
                    <a:pt x="15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67" name="Google Shape;1467;p40"/>
            <p:cNvSpPr/>
            <p:nvPr/>
          </p:nvSpPr>
          <p:spPr>
            <a:xfrm>
              <a:off x="6270621" y="316190"/>
              <a:ext cx="110155" cy="94086"/>
            </a:xfrm>
            <a:custGeom>
              <a:avLst/>
              <a:gdLst/>
              <a:ahLst/>
              <a:cxnLst/>
              <a:rect l="l" t="t" r="r" b="b"/>
              <a:pathLst>
                <a:path w="4202" h="3589" extrusionOk="0">
                  <a:moveTo>
                    <a:pt x="2397" y="1"/>
                  </a:moveTo>
                  <a:cubicBezTo>
                    <a:pt x="809" y="1"/>
                    <a:pt x="1" y="1935"/>
                    <a:pt x="1141" y="3061"/>
                  </a:cubicBezTo>
                  <a:cubicBezTo>
                    <a:pt x="1505" y="3425"/>
                    <a:pt x="1954" y="3589"/>
                    <a:pt x="2395" y="3589"/>
                  </a:cubicBezTo>
                  <a:cubicBezTo>
                    <a:pt x="3316" y="3589"/>
                    <a:pt x="4201" y="2875"/>
                    <a:pt x="4201" y="1791"/>
                  </a:cubicBezTo>
                  <a:cubicBezTo>
                    <a:pt x="4187" y="809"/>
                    <a:pt x="3393" y="1"/>
                    <a:pt x="2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68" name="Google Shape;1468;p40"/>
            <p:cNvSpPr/>
            <p:nvPr/>
          </p:nvSpPr>
          <p:spPr>
            <a:xfrm>
              <a:off x="6281972" y="354412"/>
              <a:ext cx="103340" cy="56048"/>
            </a:xfrm>
            <a:custGeom>
              <a:avLst/>
              <a:gdLst/>
              <a:ahLst/>
              <a:cxnLst/>
              <a:rect l="l" t="t" r="r" b="b"/>
              <a:pathLst>
                <a:path w="3942" h="2138" extrusionOk="0">
                  <a:moveTo>
                    <a:pt x="217" y="1"/>
                  </a:moveTo>
                  <a:lnTo>
                    <a:pt x="217" y="1"/>
                  </a:lnTo>
                  <a:cubicBezTo>
                    <a:pt x="1" y="1098"/>
                    <a:pt x="838" y="2137"/>
                    <a:pt x="1964" y="2137"/>
                  </a:cubicBezTo>
                  <a:cubicBezTo>
                    <a:pt x="3090" y="2137"/>
                    <a:pt x="3942" y="1098"/>
                    <a:pt x="3725" y="1"/>
                  </a:cubicBezTo>
                  <a:lnTo>
                    <a:pt x="3725" y="1"/>
                  </a:lnTo>
                  <a:cubicBezTo>
                    <a:pt x="3566" y="838"/>
                    <a:pt x="2830" y="1459"/>
                    <a:pt x="1964" y="1459"/>
                  </a:cubicBezTo>
                  <a:cubicBezTo>
                    <a:pt x="1112" y="1459"/>
                    <a:pt x="376" y="838"/>
                    <a:pt x="2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69" name="Google Shape;1469;p40"/>
            <p:cNvSpPr/>
            <p:nvPr/>
          </p:nvSpPr>
          <p:spPr>
            <a:xfrm>
              <a:off x="6145732" y="210517"/>
              <a:ext cx="158601" cy="305457"/>
            </a:xfrm>
            <a:custGeom>
              <a:avLst/>
              <a:gdLst/>
              <a:ahLst/>
              <a:cxnLst/>
              <a:rect l="l" t="t" r="r" b="b"/>
              <a:pathLst>
                <a:path w="6050" h="11652" extrusionOk="0">
                  <a:moveTo>
                    <a:pt x="5833" y="1"/>
                  </a:moveTo>
                  <a:cubicBezTo>
                    <a:pt x="5755" y="1"/>
                    <a:pt x="5667" y="35"/>
                    <a:pt x="5631" y="120"/>
                  </a:cubicBezTo>
                  <a:cubicBezTo>
                    <a:pt x="5198" y="798"/>
                    <a:pt x="4693" y="1419"/>
                    <a:pt x="4115" y="1982"/>
                  </a:cubicBezTo>
                  <a:cubicBezTo>
                    <a:pt x="3263" y="2805"/>
                    <a:pt x="1878" y="3801"/>
                    <a:pt x="232" y="3801"/>
                  </a:cubicBezTo>
                  <a:cubicBezTo>
                    <a:pt x="102" y="3801"/>
                    <a:pt x="1" y="3902"/>
                    <a:pt x="1" y="4032"/>
                  </a:cubicBezTo>
                  <a:lnTo>
                    <a:pt x="1" y="7612"/>
                  </a:lnTo>
                  <a:cubicBezTo>
                    <a:pt x="1" y="7742"/>
                    <a:pt x="102" y="7843"/>
                    <a:pt x="232" y="7843"/>
                  </a:cubicBezTo>
                  <a:cubicBezTo>
                    <a:pt x="1878" y="7843"/>
                    <a:pt x="3263" y="8839"/>
                    <a:pt x="4115" y="9676"/>
                  </a:cubicBezTo>
                  <a:cubicBezTo>
                    <a:pt x="4693" y="10225"/>
                    <a:pt x="5198" y="10860"/>
                    <a:pt x="5631" y="11538"/>
                  </a:cubicBezTo>
                  <a:cubicBezTo>
                    <a:pt x="5676" y="11617"/>
                    <a:pt x="5749" y="11652"/>
                    <a:pt x="5821" y="11652"/>
                  </a:cubicBezTo>
                  <a:cubicBezTo>
                    <a:pt x="5936" y="11652"/>
                    <a:pt x="6049" y="11564"/>
                    <a:pt x="6049" y="11423"/>
                  </a:cubicBezTo>
                  <a:lnTo>
                    <a:pt x="6049" y="235"/>
                  </a:lnTo>
                  <a:cubicBezTo>
                    <a:pt x="6049" y="134"/>
                    <a:pt x="5977" y="33"/>
                    <a:pt x="5876" y="4"/>
                  </a:cubicBezTo>
                  <a:cubicBezTo>
                    <a:pt x="5863" y="2"/>
                    <a:pt x="5848" y="1"/>
                    <a:pt x="58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70" name="Google Shape;1470;p40"/>
            <p:cNvSpPr/>
            <p:nvPr/>
          </p:nvSpPr>
          <p:spPr>
            <a:xfrm>
              <a:off x="6145732" y="392633"/>
              <a:ext cx="158601" cy="123342"/>
            </a:xfrm>
            <a:custGeom>
              <a:avLst/>
              <a:gdLst/>
              <a:ahLst/>
              <a:cxnLst/>
              <a:rect l="l" t="t" r="r" b="b"/>
              <a:pathLst>
                <a:path w="6050" h="4705" extrusionOk="0">
                  <a:moveTo>
                    <a:pt x="1" y="1"/>
                  </a:moveTo>
                  <a:lnTo>
                    <a:pt x="1" y="665"/>
                  </a:lnTo>
                  <a:cubicBezTo>
                    <a:pt x="1" y="795"/>
                    <a:pt x="102" y="896"/>
                    <a:pt x="232" y="896"/>
                  </a:cubicBezTo>
                  <a:cubicBezTo>
                    <a:pt x="1878" y="896"/>
                    <a:pt x="3263" y="1892"/>
                    <a:pt x="4115" y="2729"/>
                  </a:cubicBezTo>
                  <a:cubicBezTo>
                    <a:pt x="4693" y="3278"/>
                    <a:pt x="5198" y="3913"/>
                    <a:pt x="5631" y="4591"/>
                  </a:cubicBezTo>
                  <a:cubicBezTo>
                    <a:pt x="5676" y="4670"/>
                    <a:pt x="5749" y="4705"/>
                    <a:pt x="5821" y="4705"/>
                  </a:cubicBezTo>
                  <a:cubicBezTo>
                    <a:pt x="5936" y="4705"/>
                    <a:pt x="6049" y="4617"/>
                    <a:pt x="6049" y="4476"/>
                  </a:cubicBezTo>
                  <a:lnTo>
                    <a:pt x="6049" y="3364"/>
                  </a:lnTo>
                  <a:cubicBezTo>
                    <a:pt x="6049" y="3451"/>
                    <a:pt x="5992" y="3537"/>
                    <a:pt x="5891" y="3566"/>
                  </a:cubicBezTo>
                  <a:cubicBezTo>
                    <a:pt x="5864" y="3578"/>
                    <a:pt x="5838" y="3583"/>
                    <a:pt x="5812" y="3583"/>
                  </a:cubicBezTo>
                  <a:cubicBezTo>
                    <a:pt x="5740" y="3583"/>
                    <a:pt x="5673" y="3540"/>
                    <a:pt x="5631" y="3465"/>
                  </a:cubicBezTo>
                  <a:cubicBezTo>
                    <a:pt x="5631" y="3465"/>
                    <a:pt x="5068" y="2974"/>
                    <a:pt x="4115" y="2051"/>
                  </a:cubicBezTo>
                  <a:cubicBezTo>
                    <a:pt x="3263" y="1213"/>
                    <a:pt x="1878" y="217"/>
                    <a:pt x="232" y="217"/>
                  </a:cubicBezTo>
                  <a:cubicBezTo>
                    <a:pt x="102" y="217"/>
                    <a:pt x="1" y="11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71" name="Google Shape;1471;p40"/>
            <p:cNvSpPr/>
            <p:nvPr/>
          </p:nvSpPr>
          <p:spPr>
            <a:xfrm>
              <a:off x="6292563" y="187160"/>
              <a:ext cx="46951" cy="352330"/>
            </a:xfrm>
            <a:custGeom>
              <a:avLst/>
              <a:gdLst/>
              <a:ahLst/>
              <a:cxnLst/>
              <a:rect l="l" t="t" r="r" b="b"/>
              <a:pathLst>
                <a:path w="1791" h="13440" extrusionOk="0">
                  <a:moveTo>
                    <a:pt x="217" y="0"/>
                  </a:moveTo>
                  <a:cubicBezTo>
                    <a:pt x="102" y="0"/>
                    <a:pt x="1" y="101"/>
                    <a:pt x="1" y="217"/>
                  </a:cubicBezTo>
                  <a:lnTo>
                    <a:pt x="1" y="13209"/>
                  </a:lnTo>
                  <a:cubicBezTo>
                    <a:pt x="1" y="13339"/>
                    <a:pt x="102" y="13440"/>
                    <a:pt x="217" y="13440"/>
                  </a:cubicBezTo>
                  <a:lnTo>
                    <a:pt x="1560" y="13440"/>
                  </a:lnTo>
                  <a:cubicBezTo>
                    <a:pt x="1690" y="13440"/>
                    <a:pt x="1791" y="13339"/>
                    <a:pt x="1791" y="13209"/>
                  </a:cubicBezTo>
                  <a:lnTo>
                    <a:pt x="1791" y="217"/>
                  </a:lnTo>
                  <a:cubicBezTo>
                    <a:pt x="1791" y="101"/>
                    <a:pt x="1690" y="0"/>
                    <a:pt x="15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72" name="Google Shape;1472;p40"/>
            <p:cNvSpPr/>
            <p:nvPr/>
          </p:nvSpPr>
          <p:spPr>
            <a:xfrm>
              <a:off x="6292563" y="509945"/>
              <a:ext cx="46951" cy="29544"/>
            </a:xfrm>
            <a:custGeom>
              <a:avLst/>
              <a:gdLst/>
              <a:ahLst/>
              <a:cxnLst/>
              <a:rect l="l" t="t" r="r" b="b"/>
              <a:pathLst>
                <a:path w="1791" h="1127" extrusionOk="0">
                  <a:moveTo>
                    <a:pt x="1" y="1"/>
                  </a:moveTo>
                  <a:lnTo>
                    <a:pt x="1" y="910"/>
                  </a:lnTo>
                  <a:cubicBezTo>
                    <a:pt x="1" y="1026"/>
                    <a:pt x="102" y="1127"/>
                    <a:pt x="217" y="1127"/>
                  </a:cubicBezTo>
                  <a:lnTo>
                    <a:pt x="1560" y="1127"/>
                  </a:lnTo>
                  <a:cubicBezTo>
                    <a:pt x="1690" y="1127"/>
                    <a:pt x="1791" y="1026"/>
                    <a:pt x="1791" y="910"/>
                  </a:cubicBezTo>
                  <a:lnTo>
                    <a:pt x="1791" y="1"/>
                  </a:lnTo>
                  <a:cubicBezTo>
                    <a:pt x="1791" y="131"/>
                    <a:pt x="1690" y="232"/>
                    <a:pt x="1560" y="232"/>
                  </a:cubicBezTo>
                  <a:lnTo>
                    <a:pt x="217" y="232"/>
                  </a:lnTo>
                  <a:cubicBezTo>
                    <a:pt x="102" y="232"/>
                    <a:pt x="1" y="13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73" name="Google Shape;1473;p40"/>
            <p:cNvSpPr/>
            <p:nvPr/>
          </p:nvSpPr>
          <p:spPr>
            <a:xfrm>
              <a:off x="6057938" y="310528"/>
              <a:ext cx="46951" cy="105594"/>
            </a:xfrm>
            <a:custGeom>
              <a:avLst/>
              <a:gdLst/>
              <a:ahLst/>
              <a:cxnLst/>
              <a:rect l="l" t="t" r="r" b="b"/>
              <a:pathLst>
                <a:path w="1791" h="4028" extrusionOk="0">
                  <a:moveTo>
                    <a:pt x="1112" y="0"/>
                  </a:moveTo>
                  <a:cubicBezTo>
                    <a:pt x="492" y="0"/>
                    <a:pt x="1" y="491"/>
                    <a:pt x="1" y="1112"/>
                  </a:cubicBezTo>
                  <a:lnTo>
                    <a:pt x="1" y="2902"/>
                  </a:lnTo>
                  <a:cubicBezTo>
                    <a:pt x="1" y="3523"/>
                    <a:pt x="492" y="4028"/>
                    <a:pt x="1112" y="4028"/>
                  </a:cubicBezTo>
                  <a:lnTo>
                    <a:pt x="1560" y="4028"/>
                  </a:lnTo>
                  <a:cubicBezTo>
                    <a:pt x="1690" y="4028"/>
                    <a:pt x="1791" y="3927"/>
                    <a:pt x="1791" y="3797"/>
                  </a:cubicBezTo>
                  <a:lnTo>
                    <a:pt x="1791" y="217"/>
                  </a:lnTo>
                  <a:cubicBezTo>
                    <a:pt x="1791" y="101"/>
                    <a:pt x="1690" y="0"/>
                    <a:pt x="15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74" name="Google Shape;1474;p40"/>
            <p:cNvSpPr/>
            <p:nvPr/>
          </p:nvSpPr>
          <p:spPr>
            <a:xfrm>
              <a:off x="6057571" y="315823"/>
              <a:ext cx="47318" cy="100299"/>
            </a:xfrm>
            <a:custGeom>
              <a:avLst/>
              <a:gdLst/>
              <a:ahLst/>
              <a:cxnLst/>
              <a:rect l="l" t="t" r="r" b="b"/>
              <a:pathLst>
                <a:path w="1805" h="3826" extrusionOk="0">
                  <a:moveTo>
                    <a:pt x="477" y="0"/>
                  </a:moveTo>
                  <a:lnTo>
                    <a:pt x="477" y="0"/>
                  </a:lnTo>
                  <a:cubicBezTo>
                    <a:pt x="188" y="203"/>
                    <a:pt x="1" y="549"/>
                    <a:pt x="1" y="910"/>
                  </a:cubicBezTo>
                  <a:lnTo>
                    <a:pt x="1" y="2700"/>
                  </a:lnTo>
                  <a:cubicBezTo>
                    <a:pt x="1" y="3321"/>
                    <a:pt x="506" y="3826"/>
                    <a:pt x="1126" y="3826"/>
                  </a:cubicBezTo>
                  <a:lnTo>
                    <a:pt x="1574" y="3826"/>
                  </a:lnTo>
                  <a:cubicBezTo>
                    <a:pt x="1704" y="3826"/>
                    <a:pt x="1805" y="3725"/>
                    <a:pt x="1805" y="3595"/>
                  </a:cubicBezTo>
                  <a:lnTo>
                    <a:pt x="1805" y="3147"/>
                  </a:lnTo>
                  <a:lnTo>
                    <a:pt x="1126" y="3147"/>
                  </a:lnTo>
                  <a:cubicBezTo>
                    <a:pt x="751" y="3147"/>
                    <a:pt x="448" y="2844"/>
                    <a:pt x="448" y="2483"/>
                  </a:cubicBezTo>
                  <a:lnTo>
                    <a:pt x="448" y="246"/>
                  </a:lnTo>
                  <a:cubicBezTo>
                    <a:pt x="448" y="159"/>
                    <a:pt x="462" y="73"/>
                    <a:pt x="4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75" name="Google Shape;1475;p40"/>
            <p:cNvSpPr/>
            <p:nvPr/>
          </p:nvSpPr>
          <p:spPr>
            <a:xfrm>
              <a:off x="6098808" y="310528"/>
              <a:ext cx="58695" cy="105594"/>
            </a:xfrm>
            <a:custGeom>
              <a:avLst/>
              <a:gdLst/>
              <a:ahLst/>
              <a:cxnLst/>
              <a:rect l="l" t="t" r="r" b="b"/>
              <a:pathLst>
                <a:path w="2239" h="4028" extrusionOk="0">
                  <a:moveTo>
                    <a:pt x="1" y="0"/>
                  </a:moveTo>
                  <a:lnTo>
                    <a:pt x="1" y="4028"/>
                  </a:lnTo>
                  <a:lnTo>
                    <a:pt x="2238" y="4028"/>
                  </a:lnTo>
                  <a:lnTo>
                    <a:pt x="22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76" name="Google Shape;1476;p40"/>
            <p:cNvSpPr/>
            <p:nvPr/>
          </p:nvSpPr>
          <p:spPr>
            <a:xfrm>
              <a:off x="6098808" y="398322"/>
              <a:ext cx="58695" cy="17800"/>
            </a:xfrm>
            <a:custGeom>
              <a:avLst/>
              <a:gdLst/>
              <a:ahLst/>
              <a:cxnLst/>
              <a:rect l="l" t="t" r="r" b="b"/>
              <a:pathLst>
                <a:path w="2239" h="679" extrusionOk="0">
                  <a:moveTo>
                    <a:pt x="1" y="0"/>
                  </a:moveTo>
                  <a:lnTo>
                    <a:pt x="1" y="679"/>
                  </a:lnTo>
                  <a:lnTo>
                    <a:pt x="2238" y="679"/>
                  </a:lnTo>
                  <a:lnTo>
                    <a:pt x="22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77" name="Google Shape;1477;p40"/>
            <p:cNvSpPr/>
            <p:nvPr/>
          </p:nvSpPr>
          <p:spPr>
            <a:xfrm>
              <a:off x="6098808" y="416096"/>
              <a:ext cx="59062" cy="93876"/>
            </a:xfrm>
            <a:custGeom>
              <a:avLst/>
              <a:gdLst/>
              <a:ahLst/>
              <a:cxnLst/>
              <a:rect l="l" t="t" r="r" b="b"/>
              <a:pathLst>
                <a:path w="2253" h="3581" extrusionOk="0">
                  <a:moveTo>
                    <a:pt x="1" y="1"/>
                  </a:moveTo>
                  <a:lnTo>
                    <a:pt x="1" y="3364"/>
                  </a:lnTo>
                  <a:cubicBezTo>
                    <a:pt x="1" y="3480"/>
                    <a:pt x="102" y="3581"/>
                    <a:pt x="232" y="3581"/>
                  </a:cubicBezTo>
                  <a:lnTo>
                    <a:pt x="1127" y="3581"/>
                  </a:lnTo>
                  <a:cubicBezTo>
                    <a:pt x="1228" y="3581"/>
                    <a:pt x="1315" y="3509"/>
                    <a:pt x="1343" y="3422"/>
                  </a:cubicBezTo>
                  <a:lnTo>
                    <a:pt x="22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78" name="Google Shape;1478;p40"/>
            <p:cNvSpPr/>
            <p:nvPr/>
          </p:nvSpPr>
          <p:spPr>
            <a:xfrm>
              <a:off x="6401932" y="357453"/>
              <a:ext cx="33345" cy="11744"/>
            </a:xfrm>
            <a:custGeom>
              <a:avLst/>
              <a:gdLst/>
              <a:ahLst/>
              <a:cxnLst/>
              <a:rect l="l" t="t" r="r" b="b"/>
              <a:pathLst>
                <a:path w="1272" h="448" extrusionOk="0">
                  <a:moveTo>
                    <a:pt x="304" y="0"/>
                  </a:moveTo>
                  <a:cubicBezTo>
                    <a:pt x="1" y="0"/>
                    <a:pt x="1" y="448"/>
                    <a:pt x="304" y="448"/>
                  </a:cubicBezTo>
                  <a:lnTo>
                    <a:pt x="982" y="448"/>
                  </a:lnTo>
                  <a:cubicBezTo>
                    <a:pt x="1271" y="448"/>
                    <a:pt x="1271" y="0"/>
                    <a:pt x="9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79" name="Google Shape;1479;p40"/>
            <p:cNvSpPr/>
            <p:nvPr/>
          </p:nvSpPr>
          <p:spPr>
            <a:xfrm>
              <a:off x="6379623" y="290840"/>
              <a:ext cx="28574" cy="24249"/>
            </a:xfrm>
            <a:custGeom>
              <a:avLst/>
              <a:gdLst/>
              <a:ahLst/>
              <a:cxnLst/>
              <a:rect l="l" t="t" r="r" b="b"/>
              <a:pathLst>
                <a:path w="1090" h="925" extrusionOk="0">
                  <a:moveTo>
                    <a:pt x="768" y="0"/>
                  </a:moveTo>
                  <a:cubicBezTo>
                    <a:pt x="714" y="0"/>
                    <a:pt x="657" y="22"/>
                    <a:pt x="606" y="73"/>
                  </a:cubicBezTo>
                  <a:lnTo>
                    <a:pt x="144" y="549"/>
                  </a:lnTo>
                  <a:cubicBezTo>
                    <a:pt x="0" y="679"/>
                    <a:pt x="101" y="925"/>
                    <a:pt x="303" y="925"/>
                  </a:cubicBezTo>
                  <a:cubicBezTo>
                    <a:pt x="361" y="925"/>
                    <a:pt x="419" y="910"/>
                    <a:pt x="462" y="867"/>
                  </a:cubicBezTo>
                  <a:lnTo>
                    <a:pt x="924" y="390"/>
                  </a:lnTo>
                  <a:cubicBezTo>
                    <a:pt x="1089" y="225"/>
                    <a:pt x="943" y="0"/>
                    <a:pt x="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  <p:sp>
          <p:nvSpPr>
            <p:cNvPr id="1480" name="Google Shape;1480;p40"/>
            <p:cNvSpPr/>
            <p:nvPr/>
          </p:nvSpPr>
          <p:spPr>
            <a:xfrm>
              <a:off x="6379046" y="411167"/>
              <a:ext cx="28601" cy="24249"/>
            </a:xfrm>
            <a:custGeom>
              <a:avLst/>
              <a:gdLst/>
              <a:ahLst/>
              <a:cxnLst/>
              <a:rect l="l" t="t" r="r" b="b"/>
              <a:pathLst>
                <a:path w="1091" h="925" extrusionOk="0">
                  <a:moveTo>
                    <a:pt x="322" y="1"/>
                  </a:moveTo>
                  <a:cubicBezTo>
                    <a:pt x="147" y="1"/>
                    <a:pt x="1" y="225"/>
                    <a:pt x="166" y="391"/>
                  </a:cubicBezTo>
                  <a:lnTo>
                    <a:pt x="643" y="867"/>
                  </a:lnTo>
                  <a:cubicBezTo>
                    <a:pt x="686" y="911"/>
                    <a:pt x="744" y="925"/>
                    <a:pt x="802" y="925"/>
                  </a:cubicBezTo>
                  <a:cubicBezTo>
                    <a:pt x="1004" y="925"/>
                    <a:pt x="1090" y="694"/>
                    <a:pt x="960" y="550"/>
                  </a:cubicBezTo>
                  <a:lnTo>
                    <a:pt x="484" y="73"/>
                  </a:lnTo>
                  <a:cubicBezTo>
                    <a:pt x="433" y="22"/>
                    <a:pt x="376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 Tarikh" pitchFamily="2" charset="-78"/>
                <a:cs typeface="Al Tarikh" pitchFamily="2" charset="-78"/>
              </a:endParaRPr>
            </a:p>
          </p:txBody>
        </p:sp>
      </p:grpSp>
      <p:grpSp>
        <p:nvGrpSpPr>
          <p:cNvPr id="1481" name="Google Shape;1481;p40"/>
          <p:cNvGrpSpPr/>
          <p:nvPr/>
        </p:nvGrpSpPr>
        <p:grpSpPr>
          <a:xfrm>
            <a:off x="941825" y="3168525"/>
            <a:ext cx="2048403" cy="1380600"/>
            <a:chOff x="941825" y="3168525"/>
            <a:chExt cx="2048403" cy="1380600"/>
          </a:xfrm>
        </p:grpSpPr>
        <p:sp>
          <p:nvSpPr>
            <p:cNvPr id="1482" name="Google Shape;1482;p40"/>
            <p:cNvSpPr txBox="1"/>
            <p:nvPr/>
          </p:nvSpPr>
          <p:spPr>
            <a:xfrm flipH="1">
              <a:off x="1972326" y="3359625"/>
              <a:ext cx="10179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جوان</a:t>
              </a:r>
              <a:endParaRPr sz="18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1483" name="Google Shape;1483;p40"/>
            <p:cNvSpPr txBox="1"/>
            <p:nvPr/>
          </p:nvSpPr>
          <p:spPr>
            <a:xfrm flipH="1">
              <a:off x="941828" y="3744525"/>
              <a:ext cx="2048400" cy="8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نص وصفي لهذا القسم حسب عنوان الشريحة باختصار</a:t>
              </a:r>
            </a:p>
          </p:txBody>
        </p:sp>
        <p:sp>
          <p:nvSpPr>
            <p:cNvPr id="1484" name="Google Shape;1484;p40"/>
            <p:cNvSpPr txBox="1"/>
            <p:nvPr/>
          </p:nvSpPr>
          <p:spPr>
            <a:xfrm>
              <a:off x="941825" y="3168525"/>
              <a:ext cx="10332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chemeClr val="lt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37%</a:t>
              </a:r>
              <a:endParaRPr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</p:grpSp>
      <p:grpSp>
        <p:nvGrpSpPr>
          <p:cNvPr id="1485" name="Google Shape;1485;p40"/>
          <p:cNvGrpSpPr/>
          <p:nvPr/>
        </p:nvGrpSpPr>
        <p:grpSpPr>
          <a:xfrm>
            <a:off x="6153778" y="2311275"/>
            <a:ext cx="2048400" cy="1380600"/>
            <a:chOff x="6153778" y="2311275"/>
            <a:chExt cx="2048400" cy="1380600"/>
          </a:xfrm>
        </p:grpSpPr>
        <p:sp>
          <p:nvSpPr>
            <p:cNvPr id="1486" name="Google Shape;1486;p40"/>
            <p:cNvSpPr txBox="1"/>
            <p:nvPr/>
          </p:nvSpPr>
          <p:spPr>
            <a:xfrm flipH="1">
              <a:off x="6153778" y="2502375"/>
              <a:ext cx="10149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1" dirty="0" err="1">
                  <a:solidFill>
                    <a:schemeClr val="dk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جانفي</a:t>
              </a:r>
              <a:endParaRPr sz="1600" b="1" dirty="0">
                <a:solidFill>
                  <a:schemeClr val="dk1"/>
                </a:solidFill>
                <a:latin typeface="Al Tarikh" pitchFamily="2" charset="-78"/>
                <a:ea typeface="Barlow SemiBold"/>
                <a:cs typeface="Al Tarikh" pitchFamily="2" charset="-78"/>
                <a:sym typeface="Barlow SemiBold"/>
              </a:endParaRPr>
            </a:p>
          </p:txBody>
        </p:sp>
        <p:sp>
          <p:nvSpPr>
            <p:cNvPr id="1487" name="Google Shape;1487;p40"/>
            <p:cNvSpPr txBox="1"/>
            <p:nvPr/>
          </p:nvSpPr>
          <p:spPr>
            <a:xfrm flipH="1">
              <a:off x="6153778" y="2887275"/>
              <a:ext cx="2048400" cy="80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ar-SA" sz="1600" dirty="0">
                  <a:solidFill>
                    <a:schemeClr val="dk1"/>
                  </a:solidFill>
                  <a:latin typeface="Al Tarikh" pitchFamily="2" charset="-78"/>
                  <a:ea typeface="Catamaran"/>
                  <a:cs typeface="Al Tarikh" pitchFamily="2" charset="-78"/>
                  <a:sym typeface="Catamaran"/>
                </a:rPr>
                <a:t>أكتب هنا نص وصفي لهذا القسم حسب عنوان الشريحة باختصار</a:t>
              </a:r>
            </a:p>
          </p:txBody>
        </p:sp>
        <p:sp>
          <p:nvSpPr>
            <p:cNvPr id="1488" name="Google Shape;1488;p40"/>
            <p:cNvSpPr txBox="1"/>
            <p:nvPr/>
          </p:nvSpPr>
          <p:spPr>
            <a:xfrm>
              <a:off x="7168675" y="2311275"/>
              <a:ext cx="10332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chemeClr val="lt1"/>
                  </a:solidFill>
                  <a:latin typeface="Al Tarikh" pitchFamily="2" charset="-78"/>
                  <a:ea typeface="Barlow SemiBold"/>
                  <a:cs typeface="Al Tarikh" pitchFamily="2" charset="-78"/>
                  <a:sym typeface="Barlow SemiBold"/>
                </a:rPr>
                <a:t>63%</a:t>
              </a:r>
              <a:endParaRPr>
                <a:latin typeface="Al Tarikh" pitchFamily="2" charset="-78"/>
                <a:ea typeface="Catamaran"/>
                <a:cs typeface="Al Tarikh" pitchFamily="2" charset="-78"/>
                <a:sym typeface="Catamaran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DAD5DE8-133C-A444-84C3-432ED37CF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582" y="1756600"/>
            <a:ext cx="3170238" cy="20691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llution Reduction Social Media by Slidesgo">
  <a:themeElements>
    <a:clrScheme name="Simple Light">
      <a:dk1>
        <a:srgbClr val="614444"/>
      </a:dk1>
      <a:lt1>
        <a:srgbClr val="938080"/>
      </a:lt1>
      <a:dk2>
        <a:srgbClr val="E4BBA5"/>
      </a:dk2>
      <a:lt2>
        <a:srgbClr val="F3E1CE"/>
      </a:lt2>
      <a:accent1>
        <a:srgbClr val="F6F1E1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61444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699</Words>
  <Application>Microsoft Macintosh PowerPoint</Application>
  <PresentationFormat>On-screen Show (16:9)</PresentationFormat>
  <Paragraphs>145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Al Tarikh</vt:lpstr>
      <vt:lpstr>Barlow Medium</vt:lpstr>
      <vt:lpstr>Catamaran</vt:lpstr>
      <vt:lpstr>Arial</vt:lpstr>
      <vt:lpstr>Barlow SemiBold</vt:lpstr>
      <vt:lpstr>Pollution Reduction Social Media by Slidesgo</vt:lpstr>
      <vt:lpstr>عرض بوربوينت عن تلوث جاهز</vt:lpstr>
      <vt:lpstr>حول إنفوغرافيات وسائل التواصل الاجتماعي للحد من التلوث</vt:lpstr>
      <vt:lpstr>رسوم بيانية لوسائل التواصل الاجتماعي للحد من التلوث</vt:lpstr>
      <vt:lpstr>الحد من التلوث الرسوم البيانية</vt:lpstr>
      <vt:lpstr>عنوان حول التلوث البيئي لهذا القسم البسيط</vt:lpstr>
      <vt:lpstr>أكتب هنا عنوان لهذا المحتوى</vt:lpstr>
      <vt:lpstr>أكتب هنا عنوان لهذا المحتوى</vt:lpstr>
      <vt:lpstr>أكتب هنا عنوان لهذا المحتوى</vt:lpstr>
      <vt:lpstr>أكتب هنا عنوان لهذا المحتوى</vt:lpstr>
      <vt:lpstr>أكتب هنا عنوان لهذا المحتوى</vt:lpstr>
      <vt:lpstr>أكتب هنا عنوان لهذا المحتوى</vt:lpstr>
      <vt:lpstr>أكتب هنا عنوان لهذا المحتوى</vt:lpstr>
      <vt:lpstr>أكتب هنا عنوان لهذا المحتوى</vt:lpstr>
      <vt:lpstr>أكتب هنا عنوان لهذا المحتوى</vt:lpstr>
      <vt:lpstr>أكتب هنا عنوان لهذا المحتوى</vt:lpstr>
      <vt:lpstr>أكتب هنا عنوان لهذا المحتوى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بوربوينت عن تلوث جاهز</dc:title>
  <cp:lastModifiedBy>Microsoft Office User</cp:lastModifiedBy>
  <cp:revision>26</cp:revision>
  <dcterms:modified xsi:type="dcterms:W3CDTF">2022-10-08T11:19:40Z</dcterms:modified>
</cp:coreProperties>
</file>