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5400"/>
    <a:srgbClr val="E26A10"/>
    <a:srgbClr val="E67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50" autoAdjust="0"/>
  </p:normalViewPr>
  <p:slideViewPr>
    <p:cSldViewPr snapToGrid="0">
      <p:cViewPr varScale="1">
        <p:scale>
          <a:sx n="101" d="100"/>
          <a:sy n="101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D602-46E7-8575-6DF55CF6B45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602-46E7-8575-6DF55CF6B457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02-46E7-8575-6DF55CF6B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D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1-269A-419C-9B08-F9DA7D1A6BF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69A-419C-9B08-F9DA7D1A6BFC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9A-419C-9B08-F9DA7D1A6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D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307AB-81AC-4EDB-AE00-404BBECBBD6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E3782-0CC4-4157-BEA9-167727B013A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95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E3782-0CC4-4157-BEA9-167727B013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5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E3782-0CC4-4157-BEA9-167727B013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606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E3782-0CC4-4157-BEA9-167727B013A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810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E3782-0CC4-4157-BEA9-167727B013A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641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4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69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04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09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87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59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01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428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60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28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F6343-5853-4E1E-85FD-3FEB832126EF}" type="datetimeFigureOut">
              <a:rPr lang="fr-FR" smtClean="0"/>
              <a:t>20/09/2022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D13A5-3E88-4DC3-B1AA-D922C4E182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94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276" y="465540"/>
            <a:ext cx="9009529" cy="3625242"/>
          </a:xfrm>
          <a:prstGeom prst="rect">
            <a:avLst/>
          </a:prstGeom>
        </p:spPr>
      </p:pic>
      <p:grpSp>
        <p:nvGrpSpPr>
          <p:cNvPr id="4" name="Group 34">
            <a:extLst>
              <a:ext uri="{FF2B5EF4-FFF2-40B4-BE49-F238E27FC236}">
                <a16:creationId xmlns:a16="http://schemas.microsoft.com/office/drawing/2014/main" id="{380C273A-D10C-411A-9909-221F28003BB9}"/>
              </a:ext>
            </a:extLst>
          </p:cNvPr>
          <p:cNvGrpSpPr/>
          <p:nvPr/>
        </p:nvGrpSpPr>
        <p:grpSpPr>
          <a:xfrm>
            <a:off x="9144445" y="-874934"/>
            <a:ext cx="1684599" cy="413563"/>
            <a:chOff x="864753" y="5755727"/>
            <a:chExt cx="1544830" cy="413563"/>
          </a:xfrm>
        </p:grpSpPr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9C87907F-E807-41D7-BA9F-21D6DA3AC40D}"/>
                </a:ext>
              </a:extLst>
            </p:cNvPr>
            <p:cNvSpPr/>
            <p:nvPr/>
          </p:nvSpPr>
          <p:spPr>
            <a:xfrm>
              <a:off x="864753" y="5755727"/>
              <a:ext cx="1544830" cy="41356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6" name="Freeform: Shape 36">
              <a:extLst>
                <a:ext uri="{FF2B5EF4-FFF2-40B4-BE49-F238E27FC236}">
                  <a16:creationId xmlns:a16="http://schemas.microsoft.com/office/drawing/2014/main" id="{81D318C6-33E4-4EE5-9F46-95C66214A365}"/>
                </a:ext>
              </a:extLst>
            </p:cNvPr>
            <p:cNvSpPr/>
            <p:nvPr/>
          </p:nvSpPr>
          <p:spPr>
            <a:xfrm>
              <a:off x="1584900" y="5839450"/>
              <a:ext cx="493113" cy="238870"/>
            </a:xfrm>
            <a:custGeom>
              <a:avLst/>
              <a:gdLst>
                <a:gd name="connsiteX0" fmla="*/ 208619 w 476008"/>
                <a:gd name="connsiteY0" fmla="*/ 31142 h 184091"/>
                <a:gd name="connsiteX1" fmla="*/ 208619 w 476008"/>
                <a:gd name="connsiteY1" fmla="*/ 83381 h 184091"/>
                <a:gd name="connsiteX2" fmla="*/ 228962 w 476008"/>
                <a:gd name="connsiteY2" fmla="*/ 83381 h 184091"/>
                <a:gd name="connsiteX3" fmla="*/ 258347 w 476008"/>
                <a:gd name="connsiteY3" fmla="*/ 80493 h 184091"/>
                <a:gd name="connsiteX4" fmla="*/ 269962 w 476008"/>
                <a:gd name="connsiteY4" fmla="*/ 71452 h 184091"/>
                <a:gd name="connsiteX5" fmla="*/ 274169 w 476008"/>
                <a:gd name="connsiteY5" fmla="*/ 57136 h 184091"/>
                <a:gd name="connsiteX6" fmla="*/ 268267 w 476008"/>
                <a:gd name="connsiteY6" fmla="*/ 40560 h 184091"/>
                <a:gd name="connsiteX7" fmla="*/ 253324 w 476008"/>
                <a:gd name="connsiteY7" fmla="*/ 32398 h 184091"/>
                <a:gd name="connsiteX8" fmla="*/ 226576 w 476008"/>
                <a:gd name="connsiteY8" fmla="*/ 31142 h 184091"/>
                <a:gd name="connsiteX9" fmla="*/ 37169 w 476008"/>
                <a:gd name="connsiteY9" fmla="*/ 31142 h 184091"/>
                <a:gd name="connsiteX10" fmla="*/ 37169 w 476008"/>
                <a:gd name="connsiteY10" fmla="*/ 83381 h 184091"/>
                <a:gd name="connsiteX11" fmla="*/ 57512 w 476008"/>
                <a:gd name="connsiteY11" fmla="*/ 83381 h 184091"/>
                <a:gd name="connsiteX12" fmla="*/ 86897 w 476008"/>
                <a:gd name="connsiteY12" fmla="*/ 80493 h 184091"/>
                <a:gd name="connsiteX13" fmla="*/ 98512 w 476008"/>
                <a:gd name="connsiteY13" fmla="*/ 71452 h 184091"/>
                <a:gd name="connsiteX14" fmla="*/ 102719 w 476008"/>
                <a:gd name="connsiteY14" fmla="*/ 57136 h 184091"/>
                <a:gd name="connsiteX15" fmla="*/ 96817 w 476008"/>
                <a:gd name="connsiteY15" fmla="*/ 40560 h 184091"/>
                <a:gd name="connsiteX16" fmla="*/ 81874 w 476008"/>
                <a:gd name="connsiteY16" fmla="*/ 32398 h 184091"/>
                <a:gd name="connsiteX17" fmla="*/ 55126 w 476008"/>
                <a:gd name="connsiteY17" fmla="*/ 31142 h 184091"/>
                <a:gd name="connsiteX18" fmla="*/ 329714 w 476008"/>
                <a:gd name="connsiteY18" fmla="*/ 0 h 184091"/>
                <a:gd name="connsiteX19" fmla="*/ 476008 w 476008"/>
                <a:gd name="connsiteY19" fmla="*/ 0 h 184091"/>
                <a:gd name="connsiteX20" fmla="*/ 476008 w 476008"/>
                <a:gd name="connsiteY20" fmla="*/ 31142 h 184091"/>
                <a:gd name="connsiteX21" fmla="*/ 421509 w 476008"/>
                <a:gd name="connsiteY21" fmla="*/ 31142 h 184091"/>
                <a:gd name="connsiteX22" fmla="*/ 421509 w 476008"/>
                <a:gd name="connsiteY22" fmla="*/ 184091 h 184091"/>
                <a:gd name="connsiteX23" fmla="*/ 384339 w 476008"/>
                <a:gd name="connsiteY23" fmla="*/ 184091 h 184091"/>
                <a:gd name="connsiteX24" fmla="*/ 384339 w 476008"/>
                <a:gd name="connsiteY24" fmla="*/ 31142 h 184091"/>
                <a:gd name="connsiteX25" fmla="*/ 329714 w 476008"/>
                <a:gd name="connsiteY25" fmla="*/ 31142 h 184091"/>
                <a:gd name="connsiteX26" fmla="*/ 171450 w 476008"/>
                <a:gd name="connsiteY26" fmla="*/ 0 h 184091"/>
                <a:gd name="connsiteX27" fmla="*/ 231097 w 476008"/>
                <a:gd name="connsiteY27" fmla="*/ 0 h 184091"/>
                <a:gd name="connsiteX28" fmla="*/ 275299 w 476008"/>
                <a:gd name="connsiteY28" fmla="*/ 2763 h 184091"/>
                <a:gd name="connsiteX29" fmla="*/ 301795 w 476008"/>
                <a:gd name="connsiteY29" fmla="*/ 20783 h 184091"/>
                <a:gd name="connsiteX30" fmla="*/ 312469 w 476008"/>
                <a:gd name="connsiteY30" fmla="*/ 56634 h 184091"/>
                <a:gd name="connsiteX31" fmla="*/ 306316 w 476008"/>
                <a:gd name="connsiteY31" fmla="*/ 85139 h 184091"/>
                <a:gd name="connsiteX32" fmla="*/ 290682 w 476008"/>
                <a:gd name="connsiteY32" fmla="*/ 103285 h 184091"/>
                <a:gd name="connsiteX33" fmla="*/ 271406 w 476008"/>
                <a:gd name="connsiteY33" fmla="*/ 112012 h 184091"/>
                <a:gd name="connsiteX34" fmla="*/ 232855 w 476008"/>
                <a:gd name="connsiteY34" fmla="*/ 114649 h 184091"/>
                <a:gd name="connsiteX35" fmla="*/ 208619 w 476008"/>
                <a:gd name="connsiteY35" fmla="*/ 114649 h 184091"/>
                <a:gd name="connsiteX36" fmla="*/ 208619 w 476008"/>
                <a:gd name="connsiteY36" fmla="*/ 184091 h 184091"/>
                <a:gd name="connsiteX37" fmla="*/ 171450 w 476008"/>
                <a:gd name="connsiteY37" fmla="*/ 184091 h 184091"/>
                <a:gd name="connsiteX38" fmla="*/ 0 w 476008"/>
                <a:gd name="connsiteY38" fmla="*/ 0 h 184091"/>
                <a:gd name="connsiteX39" fmla="*/ 59647 w 476008"/>
                <a:gd name="connsiteY39" fmla="*/ 0 h 184091"/>
                <a:gd name="connsiteX40" fmla="*/ 103849 w 476008"/>
                <a:gd name="connsiteY40" fmla="*/ 2763 h 184091"/>
                <a:gd name="connsiteX41" fmla="*/ 130345 w 476008"/>
                <a:gd name="connsiteY41" fmla="*/ 20783 h 184091"/>
                <a:gd name="connsiteX42" fmla="*/ 141019 w 476008"/>
                <a:gd name="connsiteY42" fmla="*/ 56634 h 184091"/>
                <a:gd name="connsiteX43" fmla="*/ 134866 w 476008"/>
                <a:gd name="connsiteY43" fmla="*/ 85139 h 184091"/>
                <a:gd name="connsiteX44" fmla="*/ 119232 w 476008"/>
                <a:gd name="connsiteY44" fmla="*/ 103285 h 184091"/>
                <a:gd name="connsiteX45" fmla="*/ 99956 w 476008"/>
                <a:gd name="connsiteY45" fmla="*/ 112012 h 184091"/>
                <a:gd name="connsiteX46" fmla="*/ 61405 w 476008"/>
                <a:gd name="connsiteY46" fmla="*/ 114649 h 184091"/>
                <a:gd name="connsiteX47" fmla="*/ 37169 w 476008"/>
                <a:gd name="connsiteY47" fmla="*/ 114649 h 184091"/>
                <a:gd name="connsiteX48" fmla="*/ 37169 w 476008"/>
                <a:gd name="connsiteY48" fmla="*/ 184091 h 184091"/>
                <a:gd name="connsiteX49" fmla="*/ 0 w 476008"/>
                <a:gd name="connsiteY49" fmla="*/ 184091 h 18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6008" h="184091">
                  <a:moveTo>
                    <a:pt x="208619" y="31142"/>
                  </a:moveTo>
                  <a:lnTo>
                    <a:pt x="208619" y="83381"/>
                  </a:lnTo>
                  <a:lnTo>
                    <a:pt x="228962" y="83381"/>
                  </a:lnTo>
                  <a:cubicBezTo>
                    <a:pt x="243613" y="83381"/>
                    <a:pt x="253407" y="82418"/>
                    <a:pt x="258347" y="80493"/>
                  </a:cubicBezTo>
                  <a:cubicBezTo>
                    <a:pt x="263286" y="78567"/>
                    <a:pt x="267158" y="75554"/>
                    <a:pt x="269962" y="71452"/>
                  </a:cubicBezTo>
                  <a:cubicBezTo>
                    <a:pt x="272767" y="67350"/>
                    <a:pt x="274169" y="62578"/>
                    <a:pt x="274169" y="57136"/>
                  </a:cubicBezTo>
                  <a:cubicBezTo>
                    <a:pt x="274169" y="50439"/>
                    <a:pt x="272202" y="44914"/>
                    <a:pt x="268267" y="40560"/>
                  </a:cubicBezTo>
                  <a:cubicBezTo>
                    <a:pt x="264332" y="36207"/>
                    <a:pt x="259351" y="33486"/>
                    <a:pt x="253324" y="32398"/>
                  </a:cubicBezTo>
                  <a:cubicBezTo>
                    <a:pt x="248887" y="31561"/>
                    <a:pt x="239971" y="31142"/>
                    <a:pt x="226576" y="31142"/>
                  </a:cubicBezTo>
                  <a:close/>
                  <a:moveTo>
                    <a:pt x="37169" y="31142"/>
                  </a:moveTo>
                  <a:lnTo>
                    <a:pt x="37169" y="83381"/>
                  </a:lnTo>
                  <a:lnTo>
                    <a:pt x="57512" y="83381"/>
                  </a:lnTo>
                  <a:cubicBezTo>
                    <a:pt x="72163" y="83381"/>
                    <a:pt x="81957" y="82418"/>
                    <a:pt x="86897" y="80493"/>
                  </a:cubicBezTo>
                  <a:cubicBezTo>
                    <a:pt x="91836" y="78567"/>
                    <a:pt x="95708" y="75554"/>
                    <a:pt x="98512" y="71452"/>
                  </a:cubicBezTo>
                  <a:cubicBezTo>
                    <a:pt x="101317" y="67350"/>
                    <a:pt x="102719" y="62578"/>
                    <a:pt x="102719" y="57136"/>
                  </a:cubicBezTo>
                  <a:cubicBezTo>
                    <a:pt x="102719" y="50439"/>
                    <a:pt x="100752" y="44914"/>
                    <a:pt x="96817" y="40560"/>
                  </a:cubicBezTo>
                  <a:cubicBezTo>
                    <a:pt x="92882" y="36207"/>
                    <a:pt x="87901" y="33486"/>
                    <a:pt x="81874" y="32398"/>
                  </a:cubicBezTo>
                  <a:cubicBezTo>
                    <a:pt x="77437" y="31561"/>
                    <a:pt x="68521" y="31142"/>
                    <a:pt x="55126" y="31142"/>
                  </a:cubicBezTo>
                  <a:close/>
                  <a:moveTo>
                    <a:pt x="329714" y="0"/>
                  </a:moveTo>
                  <a:lnTo>
                    <a:pt x="476008" y="0"/>
                  </a:lnTo>
                  <a:lnTo>
                    <a:pt x="476008" y="31142"/>
                  </a:lnTo>
                  <a:lnTo>
                    <a:pt x="421509" y="31142"/>
                  </a:lnTo>
                  <a:lnTo>
                    <a:pt x="421509" y="184091"/>
                  </a:lnTo>
                  <a:lnTo>
                    <a:pt x="384339" y="184091"/>
                  </a:lnTo>
                  <a:lnTo>
                    <a:pt x="384339" y="31142"/>
                  </a:lnTo>
                  <a:lnTo>
                    <a:pt x="329714" y="31142"/>
                  </a:lnTo>
                  <a:close/>
                  <a:moveTo>
                    <a:pt x="171450" y="0"/>
                  </a:moveTo>
                  <a:lnTo>
                    <a:pt x="231097" y="0"/>
                  </a:lnTo>
                  <a:cubicBezTo>
                    <a:pt x="253700" y="0"/>
                    <a:pt x="268434" y="921"/>
                    <a:pt x="275299" y="2763"/>
                  </a:cubicBezTo>
                  <a:cubicBezTo>
                    <a:pt x="285847" y="5525"/>
                    <a:pt x="294679" y="11532"/>
                    <a:pt x="301795" y="20783"/>
                  </a:cubicBezTo>
                  <a:cubicBezTo>
                    <a:pt x="308911" y="30033"/>
                    <a:pt x="312469" y="41984"/>
                    <a:pt x="312469" y="56634"/>
                  </a:cubicBezTo>
                  <a:cubicBezTo>
                    <a:pt x="312469" y="67936"/>
                    <a:pt x="310418" y="77437"/>
                    <a:pt x="306316" y="85139"/>
                  </a:cubicBezTo>
                  <a:cubicBezTo>
                    <a:pt x="302214" y="92841"/>
                    <a:pt x="297002" y="98889"/>
                    <a:pt x="290682" y="103285"/>
                  </a:cubicBezTo>
                  <a:cubicBezTo>
                    <a:pt x="284361" y="107680"/>
                    <a:pt x="277936" y="110589"/>
                    <a:pt x="271406" y="112012"/>
                  </a:cubicBezTo>
                  <a:cubicBezTo>
                    <a:pt x="262532" y="113770"/>
                    <a:pt x="249682" y="114649"/>
                    <a:pt x="232855" y="114649"/>
                  </a:cubicBezTo>
                  <a:lnTo>
                    <a:pt x="208619" y="114649"/>
                  </a:lnTo>
                  <a:lnTo>
                    <a:pt x="208619" y="184091"/>
                  </a:lnTo>
                  <a:lnTo>
                    <a:pt x="171450" y="184091"/>
                  </a:lnTo>
                  <a:close/>
                  <a:moveTo>
                    <a:pt x="0" y="0"/>
                  </a:moveTo>
                  <a:lnTo>
                    <a:pt x="59647" y="0"/>
                  </a:lnTo>
                  <a:cubicBezTo>
                    <a:pt x="82250" y="0"/>
                    <a:pt x="96984" y="921"/>
                    <a:pt x="103849" y="2763"/>
                  </a:cubicBezTo>
                  <a:cubicBezTo>
                    <a:pt x="114397" y="5525"/>
                    <a:pt x="123229" y="11532"/>
                    <a:pt x="130345" y="20783"/>
                  </a:cubicBezTo>
                  <a:cubicBezTo>
                    <a:pt x="137461" y="30033"/>
                    <a:pt x="141019" y="41984"/>
                    <a:pt x="141019" y="56634"/>
                  </a:cubicBezTo>
                  <a:cubicBezTo>
                    <a:pt x="141019" y="67936"/>
                    <a:pt x="138968" y="77437"/>
                    <a:pt x="134866" y="85139"/>
                  </a:cubicBezTo>
                  <a:cubicBezTo>
                    <a:pt x="130764" y="92841"/>
                    <a:pt x="125552" y="98889"/>
                    <a:pt x="119232" y="103285"/>
                  </a:cubicBezTo>
                  <a:cubicBezTo>
                    <a:pt x="112911" y="107680"/>
                    <a:pt x="106486" y="110589"/>
                    <a:pt x="99956" y="112012"/>
                  </a:cubicBezTo>
                  <a:cubicBezTo>
                    <a:pt x="91082" y="113770"/>
                    <a:pt x="78232" y="114649"/>
                    <a:pt x="61405" y="114649"/>
                  </a:cubicBezTo>
                  <a:lnTo>
                    <a:pt x="37169" y="114649"/>
                  </a:lnTo>
                  <a:lnTo>
                    <a:pt x="37169" y="184091"/>
                  </a:lnTo>
                  <a:lnTo>
                    <a:pt x="0" y="1840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7" name="Freeform: Shape 37">
              <a:extLst>
                <a:ext uri="{FF2B5EF4-FFF2-40B4-BE49-F238E27FC236}">
                  <a16:creationId xmlns:a16="http://schemas.microsoft.com/office/drawing/2014/main" id="{5C5DBB9A-7EB4-4806-96A4-1338D829A250}"/>
                </a:ext>
              </a:extLst>
            </p:cNvPr>
            <p:cNvSpPr/>
            <p:nvPr/>
          </p:nvSpPr>
          <p:spPr>
            <a:xfrm>
              <a:off x="1095829" y="5851239"/>
              <a:ext cx="164495" cy="228600"/>
            </a:xfrm>
            <a:custGeom>
              <a:avLst/>
              <a:gdLst>
                <a:gd name="connsiteX0" fmla="*/ 0 w 164495"/>
                <a:gd name="connsiteY0" fmla="*/ 208038 h 212876"/>
                <a:gd name="connsiteX1" fmla="*/ 79828 w 164495"/>
                <a:gd name="connsiteY1" fmla="*/ 0 h 212876"/>
                <a:gd name="connsiteX2" fmla="*/ 164495 w 164495"/>
                <a:gd name="connsiteY2" fmla="*/ 212876 h 21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495" h="212876">
                  <a:moveTo>
                    <a:pt x="0" y="208038"/>
                  </a:moveTo>
                  <a:lnTo>
                    <a:pt x="79828" y="0"/>
                  </a:lnTo>
                  <a:lnTo>
                    <a:pt x="164495" y="212876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" name="Freeform: Shape 38">
              <a:extLst>
                <a:ext uri="{FF2B5EF4-FFF2-40B4-BE49-F238E27FC236}">
                  <a16:creationId xmlns:a16="http://schemas.microsoft.com/office/drawing/2014/main" id="{7ACBF7E9-F176-4308-B6B4-E2993307E775}"/>
                </a:ext>
              </a:extLst>
            </p:cNvPr>
            <p:cNvSpPr/>
            <p:nvPr/>
          </p:nvSpPr>
          <p:spPr>
            <a:xfrm>
              <a:off x="1301554" y="5851239"/>
              <a:ext cx="101600" cy="228600"/>
            </a:xfrm>
            <a:custGeom>
              <a:avLst/>
              <a:gdLst>
                <a:gd name="connsiteX0" fmla="*/ 4838 w 101600"/>
                <a:gd name="connsiteY0" fmla="*/ 0 h 220133"/>
                <a:gd name="connsiteX1" fmla="*/ 0 w 101600"/>
                <a:gd name="connsiteY1" fmla="*/ 220133 h 220133"/>
                <a:gd name="connsiteX2" fmla="*/ 101600 w 101600"/>
                <a:gd name="connsiteY2" fmla="*/ 220133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20133">
                  <a:moveTo>
                    <a:pt x="4838" y="0"/>
                  </a:moveTo>
                  <a:lnTo>
                    <a:pt x="0" y="220133"/>
                  </a:lnTo>
                  <a:lnTo>
                    <a:pt x="101600" y="220133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" name="Freeform: Shape 39">
              <a:extLst>
                <a:ext uri="{FF2B5EF4-FFF2-40B4-BE49-F238E27FC236}">
                  <a16:creationId xmlns:a16="http://schemas.microsoft.com/office/drawing/2014/main" id="{F791DC72-CD29-4713-B930-7956706E815C}"/>
                </a:ext>
              </a:extLst>
            </p:cNvPr>
            <p:cNvSpPr/>
            <p:nvPr/>
          </p:nvSpPr>
          <p:spPr>
            <a:xfrm>
              <a:off x="1444384" y="5851239"/>
              <a:ext cx="101600" cy="228600"/>
            </a:xfrm>
            <a:custGeom>
              <a:avLst/>
              <a:gdLst>
                <a:gd name="connsiteX0" fmla="*/ 4838 w 101600"/>
                <a:gd name="connsiteY0" fmla="*/ 0 h 220133"/>
                <a:gd name="connsiteX1" fmla="*/ 0 w 101600"/>
                <a:gd name="connsiteY1" fmla="*/ 220133 h 220133"/>
                <a:gd name="connsiteX2" fmla="*/ 101600 w 101600"/>
                <a:gd name="connsiteY2" fmla="*/ 220133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20133">
                  <a:moveTo>
                    <a:pt x="4838" y="0"/>
                  </a:moveTo>
                  <a:lnTo>
                    <a:pt x="0" y="220133"/>
                  </a:lnTo>
                  <a:lnTo>
                    <a:pt x="101600" y="220133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" name="Freeform: Shape 40">
              <a:extLst>
                <a:ext uri="{FF2B5EF4-FFF2-40B4-BE49-F238E27FC236}">
                  <a16:creationId xmlns:a16="http://schemas.microsoft.com/office/drawing/2014/main" id="{843A39B7-2B0F-4220-93BD-340B3C575FFB}"/>
                </a:ext>
              </a:extLst>
            </p:cNvPr>
            <p:cNvSpPr/>
            <p:nvPr/>
          </p:nvSpPr>
          <p:spPr>
            <a:xfrm>
              <a:off x="2040717" y="6029473"/>
              <a:ext cx="164499" cy="50365"/>
            </a:xfrm>
            <a:custGeom>
              <a:avLst/>
              <a:gdLst>
                <a:gd name="connsiteX0" fmla="*/ 0 w 253314"/>
                <a:gd name="connsiteY0" fmla="*/ 61903 h 77558"/>
                <a:gd name="connsiteX1" fmla="*/ 14375 w 253314"/>
                <a:gd name="connsiteY1" fmla="*/ 61903 h 77558"/>
                <a:gd name="connsiteX2" fmla="*/ 14375 w 253314"/>
                <a:gd name="connsiteY2" fmla="*/ 76279 h 77558"/>
                <a:gd name="connsiteX3" fmla="*/ 0 w 253314"/>
                <a:gd name="connsiteY3" fmla="*/ 76279 h 77558"/>
                <a:gd name="connsiteX4" fmla="*/ 138233 w 253314"/>
                <a:gd name="connsiteY4" fmla="*/ 12944 h 77558"/>
                <a:gd name="connsiteX5" fmla="*/ 123141 w 253314"/>
                <a:gd name="connsiteY5" fmla="*/ 19364 h 77558"/>
                <a:gd name="connsiteX6" fmla="*/ 117411 w 253314"/>
                <a:gd name="connsiteY6" fmla="*/ 38728 h 77558"/>
                <a:gd name="connsiteX7" fmla="*/ 123294 w 253314"/>
                <a:gd name="connsiteY7" fmla="*/ 58041 h 77558"/>
                <a:gd name="connsiteX8" fmla="*/ 138233 w 253314"/>
                <a:gd name="connsiteY8" fmla="*/ 64615 h 77558"/>
                <a:gd name="connsiteX9" fmla="*/ 153095 w 253314"/>
                <a:gd name="connsiteY9" fmla="*/ 58092 h 77558"/>
                <a:gd name="connsiteX10" fmla="*/ 158902 w 253314"/>
                <a:gd name="connsiteY10" fmla="*/ 38523 h 77558"/>
                <a:gd name="connsiteX11" fmla="*/ 153248 w 253314"/>
                <a:gd name="connsiteY11" fmla="*/ 19287 h 77558"/>
                <a:gd name="connsiteX12" fmla="*/ 138233 w 253314"/>
                <a:gd name="connsiteY12" fmla="*/ 12944 h 77558"/>
                <a:gd name="connsiteX13" fmla="*/ 180872 w 253314"/>
                <a:gd name="connsiteY13" fmla="*/ 1279 h 77558"/>
                <a:gd name="connsiteX14" fmla="*/ 203536 w 253314"/>
                <a:gd name="connsiteY14" fmla="*/ 1279 h 77558"/>
                <a:gd name="connsiteX15" fmla="*/ 217144 w 253314"/>
                <a:gd name="connsiteY15" fmla="*/ 52439 h 77558"/>
                <a:gd name="connsiteX16" fmla="*/ 230599 w 253314"/>
                <a:gd name="connsiteY16" fmla="*/ 1279 h 77558"/>
                <a:gd name="connsiteX17" fmla="*/ 253314 w 253314"/>
                <a:gd name="connsiteY17" fmla="*/ 1279 h 77558"/>
                <a:gd name="connsiteX18" fmla="*/ 253314 w 253314"/>
                <a:gd name="connsiteY18" fmla="*/ 76279 h 77558"/>
                <a:gd name="connsiteX19" fmla="*/ 239245 w 253314"/>
                <a:gd name="connsiteY19" fmla="*/ 76279 h 77558"/>
                <a:gd name="connsiteX20" fmla="*/ 239245 w 253314"/>
                <a:gd name="connsiteY20" fmla="*/ 17241 h 77558"/>
                <a:gd name="connsiteX21" fmla="*/ 224358 w 253314"/>
                <a:gd name="connsiteY21" fmla="*/ 76279 h 77558"/>
                <a:gd name="connsiteX22" fmla="*/ 209778 w 253314"/>
                <a:gd name="connsiteY22" fmla="*/ 76279 h 77558"/>
                <a:gd name="connsiteX23" fmla="*/ 194941 w 253314"/>
                <a:gd name="connsiteY23" fmla="*/ 17241 h 77558"/>
                <a:gd name="connsiteX24" fmla="*/ 194941 w 253314"/>
                <a:gd name="connsiteY24" fmla="*/ 76279 h 77558"/>
                <a:gd name="connsiteX25" fmla="*/ 180872 w 253314"/>
                <a:gd name="connsiteY25" fmla="*/ 76279 h 77558"/>
                <a:gd name="connsiteX26" fmla="*/ 138080 w 253314"/>
                <a:gd name="connsiteY26" fmla="*/ 0 h 77558"/>
                <a:gd name="connsiteX27" fmla="*/ 164606 w 253314"/>
                <a:gd name="connsiteY27" fmla="*/ 10283 h 77558"/>
                <a:gd name="connsiteX28" fmla="*/ 174556 w 253314"/>
                <a:gd name="connsiteY28" fmla="*/ 38882 h 77558"/>
                <a:gd name="connsiteX29" fmla="*/ 164683 w 253314"/>
                <a:gd name="connsiteY29" fmla="*/ 67301 h 77558"/>
                <a:gd name="connsiteX30" fmla="*/ 138284 w 253314"/>
                <a:gd name="connsiteY30" fmla="*/ 77558 h 77558"/>
                <a:gd name="connsiteX31" fmla="*/ 111681 w 253314"/>
                <a:gd name="connsiteY31" fmla="*/ 67352 h 77558"/>
                <a:gd name="connsiteX32" fmla="*/ 101807 w 253314"/>
                <a:gd name="connsiteY32" fmla="*/ 39240 h 77558"/>
                <a:gd name="connsiteX33" fmla="*/ 105235 w 253314"/>
                <a:gd name="connsiteY33" fmla="*/ 20004 h 77558"/>
                <a:gd name="connsiteX34" fmla="*/ 112218 w 253314"/>
                <a:gd name="connsiteY34" fmla="*/ 9721 h 77558"/>
                <a:gd name="connsiteX35" fmla="*/ 121913 w 253314"/>
                <a:gd name="connsiteY35" fmla="*/ 2967 h 77558"/>
                <a:gd name="connsiteX36" fmla="*/ 138080 w 253314"/>
                <a:gd name="connsiteY36" fmla="*/ 0 h 77558"/>
                <a:gd name="connsiteX37" fmla="*/ 61112 w 253314"/>
                <a:gd name="connsiteY37" fmla="*/ 0 h 77558"/>
                <a:gd name="connsiteX38" fmla="*/ 83469 w 253314"/>
                <a:gd name="connsiteY38" fmla="*/ 8135 h 77558"/>
                <a:gd name="connsiteX39" fmla="*/ 91143 w 253314"/>
                <a:gd name="connsiteY39" fmla="*/ 21948 h 77558"/>
                <a:gd name="connsiteX40" fmla="*/ 76153 w 253314"/>
                <a:gd name="connsiteY40" fmla="*/ 25529 h 77558"/>
                <a:gd name="connsiteX41" fmla="*/ 70602 w 253314"/>
                <a:gd name="connsiteY41" fmla="*/ 16320 h 77558"/>
                <a:gd name="connsiteX42" fmla="*/ 60345 w 253314"/>
                <a:gd name="connsiteY42" fmla="*/ 12944 h 77558"/>
                <a:gd name="connsiteX43" fmla="*/ 46813 w 253314"/>
                <a:gd name="connsiteY43" fmla="*/ 18929 h 77558"/>
                <a:gd name="connsiteX44" fmla="*/ 41620 w 253314"/>
                <a:gd name="connsiteY44" fmla="*/ 38319 h 77558"/>
                <a:gd name="connsiteX45" fmla="*/ 46736 w 253314"/>
                <a:gd name="connsiteY45" fmla="*/ 58578 h 77558"/>
                <a:gd name="connsiteX46" fmla="*/ 60038 w 253314"/>
                <a:gd name="connsiteY46" fmla="*/ 64615 h 77558"/>
                <a:gd name="connsiteX47" fmla="*/ 70423 w 253314"/>
                <a:gd name="connsiteY47" fmla="*/ 60778 h 77558"/>
                <a:gd name="connsiteX48" fmla="*/ 76665 w 253314"/>
                <a:gd name="connsiteY48" fmla="*/ 48704 h 77558"/>
                <a:gd name="connsiteX49" fmla="*/ 91348 w 253314"/>
                <a:gd name="connsiteY49" fmla="*/ 53360 h 77558"/>
                <a:gd name="connsiteX50" fmla="*/ 80118 w 253314"/>
                <a:gd name="connsiteY50" fmla="*/ 71598 h 77558"/>
                <a:gd name="connsiteX51" fmla="*/ 60191 w 253314"/>
                <a:gd name="connsiteY51" fmla="*/ 77558 h 77558"/>
                <a:gd name="connsiteX52" fmla="*/ 35635 w 253314"/>
                <a:gd name="connsiteY52" fmla="*/ 67352 h 77558"/>
                <a:gd name="connsiteX53" fmla="*/ 26017 w 253314"/>
                <a:gd name="connsiteY53" fmla="*/ 39444 h 77558"/>
                <a:gd name="connsiteX54" fmla="*/ 35686 w 253314"/>
                <a:gd name="connsiteY54" fmla="*/ 10360 h 77558"/>
                <a:gd name="connsiteX55" fmla="*/ 61112 w 253314"/>
                <a:gd name="connsiteY55" fmla="*/ 0 h 7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3314" h="77558">
                  <a:moveTo>
                    <a:pt x="0" y="61903"/>
                  </a:moveTo>
                  <a:lnTo>
                    <a:pt x="14375" y="61903"/>
                  </a:lnTo>
                  <a:lnTo>
                    <a:pt x="14375" y="76279"/>
                  </a:lnTo>
                  <a:lnTo>
                    <a:pt x="0" y="76279"/>
                  </a:lnTo>
                  <a:close/>
                  <a:moveTo>
                    <a:pt x="138233" y="12944"/>
                  </a:moveTo>
                  <a:cubicBezTo>
                    <a:pt x="131992" y="12944"/>
                    <a:pt x="126961" y="15084"/>
                    <a:pt x="123141" y="19364"/>
                  </a:cubicBezTo>
                  <a:cubicBezTo>
                    <a:pt x="119321" y="23644"/>
                    <a:pt x="117411" y="30099"/>
                    <a:pt x="117411" y="38728"/>
                  </a:cubicBezTo>
                  <a:cubicBezTo>
                    <a:pt x="117411" y="47221"/>
                    <a:pt x="119372" y="53658"/>
                    <a:pt x="123294" y="58041"/>
                  </a:cubicBezTo>
                  <a:cubicBezTo>
                    <a:pt x="127217" y="62423"/>
                    <a:pt x="132196" y="64615"/>
                    <a:pt x="138233" y="64615"/>
                  </a:cubicBezTo>
                  <a:cubicBezTo>
                    <a:pt x="144270" y="64615"/>
                    <a:pt x="149224" y="62441"/>
                    <a:pt x="153095" y="58092"/>
                  </a:cubicBezTo>
                  <a:cubicBezTo>
                    <a:pt x="156966" y="53743"/>
                    <a:pt x="158902" y="47221"/>
                    <a:pt x="158902" y="38523"/>
                  </a:cubicBezTo>
                  <a:cubicBezTo>
                    <a:pt x="158902" y="29929"/>
                    <a:pt x="157017" y="23517"/>
                    <a:pt x="153248" y="19287"/>
                  </a:cubicBezTo>
                  <a:cubicBezTo>
                    <a:pt x="149480" y="15058"/>
                    <a:pt x="144475" y="12944"/>
                    <a:pt x="138233" y="12944"/>
                  </a:cubicBezTo>
                  <a:close/>
                  <a:moveTo>
                    <a:pt x="180872" y="1279"/>
                  </a:moveTo>
                  <a:lnTo>
                    <a:pt x="203536" y="1279"/>
                  </a:lnTo>
                  <a:lnTo>
                    <a:pt x="217144" y="52439"/>
                  </a:lnTo>
                  <a:lnTo>
                    <a:pt x="230599" y="1279"/>
                  </a:lnTo>
                  <a:lnTo>
                    <a:pt x="253314" y="1279"/>
                  </a:lnTo>
                  <a:lnTo>
                    <a:pt x="253314" y="76279"/>
                  </a:lnTo>
                  <a:lnTo>
                    <a:pt x="239245" y="76279"/>
                  </a:lnTo>
                  <a:lnTo>
                    <a:pt x="239245" y="17241"/>
                  </a:lnTo>
                  <a:lnTo>
                    <a:pt x="224358" y="76279"/>
                  </a:lnTo>
                  <a:lnTo>
                    <a:pt x="209778" y="76279"/>
                  </a:lnTo>
                  <a:lnTo>
                    <a:pt x="194941" y="17241"/>
                  </a:lnTo>
                  <a:lnTo>
                    <a:pt x="194941" y="76279"/>
                  </a:lnTo>
                  <a:lnTo>
                    <a:pt x="180872" y="76279"/>
                  </a:lnTo>
                  <a:close/>
                  <a:moveTo>
                    <a:pt x="138080" y="0"/>
                  </a:moveTo>
                  <a:cubicBezTo>
                    <a:pt x="149130" y="0"/>
                    <a:pt x="157972" y="3428"/>
                    <a:pt x="164606" y="10283"/>
                  </a:cubicBezTo>
                  <a:cubicBezTo>
                    <a:pt x="171240" y="17139"/>
                    <a:pt x="174556" y="26671"/>
                    <a:pt x="174556" y="38882"/>
                  </a:cubicBezTo>
                  <a:cubicBezTo>
                    <a:pt x="174556" y="50989"/>
                    <a:pt x="171265" y="60462"/>
                    <a:pt x="164683" y="67301"/>
                  </a:cubicBezTo>
                  <a:cubicBezTo>
                    <a:pt x="158100" y="74139"/>
                    <a:pt x="149301" y="77558"/>
                    <a:pt x="138284" y="77558"/>
                  </a:cubicBezTo>
                  <a:cubicBezTo>
                    <a:pt x="127131" y="77558"/>
                    <a:pt x="118264" y="74156"/>
                    <a:pt x="111681" y="67352"/>
                  </a:cubicBezTo>
                  <a:cubicBezTo>
                    <a:pt x="105099" y="60548"/>
                    <a:pt x="101807" y="51177"/>
                    <a:pt x="101807" y="39240"/>
                  </a:cubicBezTo>
                  <a:cubicBezTo>
                    <a:pt x="101807" y="31600"/>
                    <a:pt x="102950" y="25188"/>
                    <a:pt x="105235" y="20004"/>
                  </a:cubicBezTo>
                  <a:cubicBezTo>
                    <a:pt x="106940" y="16184"/>
                    <a:pt x="109268" y="12756"/>
                    <a:pt x="112218" y="9721"/>
                  </a:cubicBezTo>
                  <a:cubicBezTo>
                    <a:pt x="115169" y="6685"/>
                    <a:pt x="118400" y="4434"/>
                    <a:pt x="121913" y="2967"/>
                  </a:cubicBezTo>
                  <a:cubicBezTo>
                    <a:pt x="126586" y="989"/>
                    <a:pt x="131975" y="0"/>
                    <a:pt x="138080" y="0"/>
                  </a:cubicBezTo>
                  <a:close/>
                  <a:moveTo>
                    <a:pt x="61112" y="0"/>
                  </a:moveTo>
                  <a:cubicBezTo>
                    <a:pt x="70287" y="0"/>
                    <a:pt x="77739" y="2712"/>
                    <a:pt x="83469" y="8135"/>
                  </a:cubicBezTo>
                  <a:cubicBezTo>
                    <a:pt x="86880" y="11341"/>
                    <a:pt x="89438" y="15945"/>
                    <a:pt x="91143" y="21948"/>
                  </a:cubicBezTo>
                  <a:lnTo>
                    <a:pt x="76153" y="25529"/>
                  </a:lnTo>
                  <a:cubicBezTo>
                    <a:pt x="75266" y="21641"/>
                    <a:pt x="73416" y="18571"/>
                    <a:pt x="70602" y="16320"/>
                  </a:cubicBezTo>
                  <a:cubicBezTo>
                    <a:pt x="67788" y="14069"/>
                    <a:pt x="64369" y="12944"/>
                    <a:pt x="60345" y="12944"/>
                  </a:cubicBezTo>
                  <a:cubicBezTo>
                    <a:pt x="54785" y="12944"/>
                    <a:pt x="50275" y="14939"/>
                    <a:pt x="46813" y="18929"/>
                  </a:cubicBezTo>
                  <a:cubicBezTo>
                    <a:pt x="43351" y="22920"/>
                    <a:pt x="41620" y="29383"/>
                    <a:pt x="41620" y="38319"/>
                  </a:cubicBezTo>
                  <a:cubicBezTo>
                    <a:pt x="41620" y="47800"/>
                    <a:pt x="43326" y="54553"/>
                    <a:pt x="46736" y="58578"/>
                  </a:cubicBezTo>
                  <a:cubicBezTo>
                    <a:pt x="50147" y="62603"/>
                    <a:pt x="54581" y="64615"/>
                    <a:pt x="60038" y="64615"/>
                  </a:cubicBezTo>
                  <a:cubicBezTo>
                    <a:pt x="64062" y="64615"/>
                    <a:pt x="67524" y="63336"/>
                    <a:pt x="70423" y="60778"/>
                  </a:cubicBezTo>
                  <a:cubicBezTo>
                    <a:pt x="73322" y="58220"/>
                    <a:pt x="75403" y="54195"/>
                    <a:pt x="76665" y="48704"/>
                  </a:cubicBezTo>
                  <a:lnTo>
                    <a:pt x="91348" y="53360"/>
                  </a:lnTo>
                  <a:cubicBezTo>
                    <a:pt x="89097" y="61545"/>
                    <a:pt x="85353" y="67625"/>
                    <a:pt x="80118" y="71598"/>
                  </a:cubicBezTo>
                  <a:cubicBezTo>
                    <a:pt x="74883" y="75572"/>
                    <a:pt x="68240" y="77558"/>
                    <a:pt x="60191" y="77558"/>
                  </a:cubicBezTo>
                  <a:cubicBezTo>
                    <a:pt x="50232" y="77558"/>
                    <a:pt x="42047" y="74156"/>
                    <a:pt x="35635" y="67352"/>
                  </a:cubicBezTo>
                  <a:cubicBezTo>
                    <a:pt x="29223" y="60548"/>
                    <a:pt x="26017" y="51245"/>
                    <a:pt x="26017" y="39444"/>
                  </a:cubicBezTo>
                  <a:cubicBezTo>
                    <a:pt x="26017" y="26961"/>
                    <a:pt x="29240" y="17267"/>
                    <a:pt x="35686" y="10360"/>
                  </a:cubicBezTo>
                  <a:cubicBezTo>
                    <a:pt x="42132" y="3453"/>
                    <a:pt x="50607" y="0"/>
                    <a:pt x="611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17A17926-48DC-4427-BEFB-21C748D13F08}"/>
              </a:ext>
            </a:extLst>
          </p:cNvPr>
          <p:cNvGrpSpPr/>
          <p:nvPr/>
        </p:nvGrpSpPr>
        <p:grpSpPr>
          <a:xfrm>
            <a:off x="1797456" y="638198"/>
            <a:ext cx="8401156" cy="3428174"/>
            <a:chOff x="3558521" y="1722973"/>
            <a:chExt cx="7599861" cy="3101197"/>
          </a:xfrm>
        </p:grpSpPr>
        <p:sp>
          <p:nvSpPr>
            <p:cNvPr id="12" name="Freeform: Shape 29">
              <a:extLst>
                <a:ext uri="{FF2B5EF4-FFF2-40B4-BE49-F238E27FC236}">
                  <a16:creationId xmlns:a16="http://schemas.microsoft.com/office/drawing/2014/main" id="{79E69FB0-F9B6-44C0-83AC-180EF225A59C}"/>
                </a:ext>
              </a:extLst>
            </p:cNvPr>
            <p:cNvSpPr/>
            <p:nvPr/>
          </p:nvSpPr>
          <p:spPr>
            <a:xfrm>
              <a:off x="5546963" y="1722973"/>
              <a:ext cx="3229713" cy="3094277"/>
            </a:xfrm>
            <a:custGeom>
              <a:avLst/>
              <a:gdLst>
                <a:gd name="connsiteX0" fmla="*/ 1564352 w 3229713"/>
                <a:gd name="connsiteY0" fmla="*/ 628842 h 3094277"/>
                <a:gd name="connsiteX1" fmla="*/ 1513626 w 3229713"/>
                <a:gd name="connsiteY1" fmla="*/ 661122 h 3094277"/>
                <a:gd name="connsiteX2" fmla="*/ 1514548 w 3229713"/>
                <a:gd name="connsiteY2" fmla="*/ 674034 h 3094277"/>
                <a:gd name="connsiteX3" fmla="*/ 1513626 w 3229713"/>
                <a:gd name="connsiteY3" fmla="*/ 697091 h 3094277"/>
                <a:gd name="connsiteX4" fmla="*/ 1372515 w 3229713"/>
                <a:gd name="connsiteY4" fmla="*/ 787476 h 3094277"/>
                <a:gd name="connsiteX5" fmla="*/ 966706 w 3229713"/>
                <a:gd name="connsiteY5" fmla="*/ 870482 h 3094277"/>
                <a:gd name="connsiteX6" fmla="*/ 869866 w 3229713"/>
                <a:gd name="connsiteY6" fmla="*/ 905529 h 3094277"/>
                <a:gd name="connsiteX7" fmla="*/ 750891 w 3229713"/>
                <a:gd name="connsiteY7" fmla="*/ 1014360 h 3094277"/>
                <a:gd name="connsiteX8" fmla="*/ 697397 w 3229713"/>
                <a:gd name="connsiteY8" fmla="*/ 1055863 h 3094277"/>
                <a:gd name="connsiteX9" fmla="*/ 675839 w 3229713"/>
                <a:gd name="connsiteY9" fmla="*/ 1094254 h 3094277"/>
                <a:gd name="connsiteX10" fmla="*/ 668328 w 3229713"/>
                <a:gd name="connsiteY10" fmla="*/ 1109716 h 3094277"/>
                <a:gd name="connsiteX11" fmla="*/ 668806 w 3229713"/>
                <a:gd name="connsiteY11" fmla="*/ 1102900 h 3094277"/>
                <a:gd name="connsiteX12" fmla="*/ 668215 w 3229713"/>
                <a:gd name="connsiteY12" fmla="*/ 1109947 h 3094277"/>
                <a:gd name="connsiteX13" fmla="*/ 668328 w 3229713"/>
                <a:gd name="connsiteY13" fmla="*/ 1109716 h 3094277"/>
                <a:gd name="connsiteX14" fmla="*/ 667611 w 3229713"/>
                <a:gd name="connsiteY14" fmla="*/ 1119934 h 3094277"/>
                <a:gd name="connsiteX15" fmla="*/ 666961 w 3229713"/>
                <a:gd name="connsiteY15" fmla="*/ 1147170 h 3094277"/>
                <a:gd name="connsiteX16" fmla="*/ 715843 w 3229713"/>
                <a:gd name="connsiteY16" fmla="*/ 1183139 h 3094277"/>
                <a:gd name="connsiteX17" fmla="*/ 834819 w 3229713"/>
                <a:gd name="connsiteY17" fmla="*/ 1197896 h 3094277"/>
                <a:gd name="connsiteX18" fmla="*/ 1090293 w 3229713"/>
                <a:gd name="connsiteY18" fmla="*/ 1207119 h 3094277"/>
                <a:gd name="connsiteX19" fmla="*/ 1153009 w 3229713"/>
                <a:gd name="connsiteY19" fmla="*/ 1219109 h 3094277"/>
                <a:gd name="connsiteX20" fmla="*/ 1250772 w 3229713"/>
                <a:gd name="connsiteY20" fmla="*/ 1225565 h 3094277"/>
                <a:gd name="connsiteX21" fmla="*/ 1314410 w 3229713"/>
                <a:gd name="connsiteY21" fmla="*/ 1227410 h 3094277"/>
                <a:gd name="connsiteX22" fmla="*/ 1408484 w 3229713"/>
                <a:gd name="connsiteY22" fmla="*/ 1247700 h 3094277"/>
                <a:gd name="connsiteX23" fmla="*/ 1631679 w 3229713"/>
                <a:gd name="connsiteY23" fmla="*/ 1273524 h 3094277"/>
                <a:gd name="connsiteX24" fmla="*/ 1730364 w 3229713"/>
                <a:gd name="connsiteY24" fmla="*/ 1220953 h 3094277"/>
                <a:gd name="connsiteX25" fmla="*/ 1770945 w 3229713"/>
                <a:gd name="connsiteY25" fmla="*/ 1172072 h 3094277"/>
                <a:gd name="connsiteX26" fmla="*/ 1794925 w 3229713"/>
                <a:gd name="connsiteY26" fmla="*/ 1135180 h 3094277"/>
                <a:gd name="connsiteX27" fmla="*/ 1838272 w 3229713"/>
                <a:gd name="connsiteY27" fmla="*/ 993147 h 3094277"/>
                <a:gd name="connsiteX28" fmla="*/ 1817982 w 3229713"/>
                <a:gd name="connsiteY28" fmla="*/ 959945 h 3094277"/>
                <a:gd name="connsiteX29" fmla="*/ 1748810 w 3229713"/>
                <a:gd name="connsiteY29" fmla="*/ 873249 h 3094277"/>
                <a:gd name="connsiteX30" fmla="*/ 1706385 w 3229713"/>
                <a:gd name="connsiteY30" fmla="*/ 822523 h 3094277"/>
                <a:gd name="connsiteX31" fmla="*/ 1651969 w 3229713"/>
                <a:gd name="connsiteY31" fmla="*/ 719226 h 3094277"/>
                <a:gd name="connsiteX32" fmla="*/ 1621534 w 3229713"/>
                <a:gd name="connsiteY32" fmla="*/ 662044 h 3094277"/>
                <a:gd name="connsiteX33" fmla="*/ 1564352 w 3229713"/>
                <a:gd name="connsiteY33" fmla="*/ 628842 h 3094277"/>
                <a:gd name="connsiteX34" fmla="*/ 2215548 w 3229713"/>
                <a:gd name="connsiteY34" fmla="*/ 2807 h 3094277"/>
                <a:gd name="connsiteX35" fmla="*/ 2311408 w 3229713"/>
                <a:gd name="connsiteY35" fmla="*/ 31196 h 3094277"/>
                <a:gd name="connsiteX36" fmla="*/ 2405482 w 3229713"/>
                <a:gd name="connsiteY36" fmla="*/ 200898 h 3094277"/>
                <a:gd name="connsiteX37" fmla="*/ 2420239 w 3229713"/>
                <a:gd name="connsiteY37" fmla="*/ 673112 h 3094277"/>
                <a:gd name="connsiteX38" fmla="*/ 2342766 w 3229713"/>
                <a:gd name="connsiteY38" fmla="*/ 867715 h 3094277"/>
                <a:gd name="connsiteX39" fmla="*/ 2319709 w 3229713"/>
                <a:gd name="connsiteY39" fmla="*/ 1102900 h 3094277"/>
                <a:gd name="connsiteX40" fmla="*/ 2590863 w 3229713"/>
                <a:gd name="connsiteY40" fmla="*/ 1280902 h 3094277"/>
                <a:gd name="connsiteX41" fmla="*/ 2891530 w 3229713"/>
                <a:gd name="connsiteY41" fmla="*/ 1395267 h 3094277"/>
                <a:gd name="connsiteX42" fmla="*/ 2972691 w 3229713"/>
                <a:gd name="connsiteY42" fmla="*/ 1511476 h 3094277"/>
                <a:gd name="connsiteX43" fmla="*/ 3087978 w 3229713"/>
                <a:gd name="connsiteY43" fmla="*/ 1924662 h 3094277"/>
                <a:gd name="connsiteX44" fmla="*/ 3117491 w 3229713"/>
                <a:gd name="connsiteY44" fmla="*/ 2084219 h 3094277"/>
                <a:gd name="connsiteX45" fmla="*/ 3137782 w 3229713"/>
                <a:gd name="connsiteY45" fmla="*/ 2183827 h 3094277"/>
                <a:gd name="connsiteX46" fmla="*/ 3202342 w 3229713"/>
                <a:gd name="connsiteY46" fmla="*/ 2801762 h 3094277"/>
                <a:gd name="connsiteX47" fmla="*/ 3226322 w 3229713"/>
                <a:gd name="connsiteY47" fmla="*/ 2964086 h 3094277"/>
                <a:gd name="connsiteX48" fmla="*/ 3229363 w 3229713"/>
                <a:gd name="connsiteY48" fmla="*/ 3017666 h 3094277"/>
                <a:gd name="connsiteX49" fmla="*/ 3223004 w 3229713"/>
                <a:gd name="connsiteY49" fmla="*/ 3094277 h 3094277"/>
                <a:gd name="connsiteX50" fmla="*/ 2797656 w 3229713"/>
                <a:gd name="connsiteY50" fmla="*/ 3094277 h 3094277"/>
                <a:gd name="connsiteX51" fmla="*/ 2812213 w 3229713"/>
                <a:gd name="connsiteY51" fmla="*/ 3042481 h 3094277"/>
                <a:gd name="connsiteX52" fmla="*/ 2813135 w 3229713"/>
                <a:gd name="connsiteY52" fmla="*/ 2971464 h 3094277"/>
                <a:gd name="connsiteX53" fmla="*/ 2836192 w 3229713"/>
                <a:gd name="connsiteY53" fmla="*/ 2811908 h 3094277"/>
                <a:gd name="connsiteX54" fmla="*/ 2816824 w 3229713"/>
                <a:gd name="connsiteY54" fmla="*/ 2688321 h 3094277"/>
                <a:gd name="connsiteX55" fmla="*/ 2762409 w 3229713"/>
                <a:gd name="connsiteY55" fmla="*/ 2179215 h 3094277"/>
                <a:gd name="connsiteX56" fmla="*/ 2713528 w 3229713"/>
                <a:gd name="connsiteY56" fmla="*/ 2322170 h 3094277"/>
                <a:gd name="connsiteX57" fmla="*/ 2709838 w 3229713"/>
                <a:gd name="connsiteY57" fmla="*/ 2684631 h 3094277"/>
                <a:gd name="connsiteX58" fmla="*/ 2691392 w 3229713"/>
                <a:gd name="connsiteY58" fmla="*/ 3064616 h 3094277"/>
                <a:gd name="connsiteX59" fmla="*/ 2692927 w 3229713"/>
                <a:gd name="connsiteY59" fmla="*/ 3094277 h 3094277"/>
                <a:gd name="connsiteX60" fmla="*/ 1065935 w 3229713"/>
                <a:gd name="connsiteY60" fmla="*/ 3094277 h 3094277"/>
                <a:gd name="connsiteX61" fmla="*/ 1062395 w 3229713"/>
                <a:gd name="connsiteY61" fmla="*/ 3031414 h 3094277"/>
                <a:gd name="connsiteX62" fmla="*/ 1074615 w 3229713"/>
                <a:gd name="connsiteY62" fmla="*/ 2929039 h 3094277"/>
                <a:gd name="connsiteX63" fmla="*/ 1103206 w 3229713"/>
                <a:gd name="connsiteY63" fmla="*/ 2912437 h 3094277"/>
                <a:gd name="connsiteX64" fmla="*/ 1202813 w 3229713"/>
                <a:gd name="connsiteY64" fmla="*/ 2896758 h 3094277"/>
                <a:gd name="connsiteX65" fmla="*/ 1248928 w 3229713"/>
                <a:gd name="connsiteY65" fmla="*/ 2917971 h 3094277"/>
                <a:gd name="connsiteX66" fmla="*/ 1280286 w 3229713"/>
                <a:gd name="connsiteY66" fmla="*/ 2917971 h 3094277"/>
                <a:gd name="connsiteX67" fmla="*/ 1302421 w 3229713"/>
                <a:gd name="connsiteY67" fmla="*/ 2874623 h 3094277"/>
                <a:gd name="connsiteX68" fmla="*/ 1296887 w 3229713"/>
                <a:gd name="connsiteY68" fmla="*/ 2789773 h 3094277"/>
                <a:gd name="connsiteX69" fmla="*/ 1296887 w 3229713"/>
                <a:gd name="connsiteY69" fmla="*/ 2368285 h 3094277"/>
                <a:gd name="connsiteX70" fmla="*/ 1276596 w 3229713"/>
                <a:gd name="connsiteY70" fmla="*/ 2220718 h 3094277"/>
                <a:gd name="connsiteX71" fmla="*/ 1289509 w 3229713"/>
                <a:gd name="connsiteY71" fmla="*/ 1977233 h 3094277"/>
                <a:gd name="connsiteX72" fmla="*/ 1051557 w 3229713"/>
                <a:gd name="connsiteY72" fmla="*/ 1737437 h 3094277"/>
                <a:gd name="connsiteX73" fmla="*/ 170768 w 3229713"/>
                <a:gd name="connsiteY73" fmla="*/ 1388811 h 3094277"/>
                <a:gd name="connsiteX74" fmla="*/ 49026 w 3229713"/>
                <a:gd name="connsiteY74" fmla="*/ 1282747 h 3094277"/>
                <a:gd name="connsiteX75" fmla="*/ 56404 w 3229713"/>
                <a:gd name="connsiteY75" fmla="*/ 1067853 h 3094277"/>
                <a:gd name="connsiteX76" fmla="*/ 453912 w 3229713"/>
                <a:gd name="connsiteY76" fmla="*/ 813300 h 3094277"/>
                <a:gd name="connsiteX77" fmla="*/ 1239705 w 3229713"/>
                <a:gd name="connsiteY77" fmla="*/ 420404 h 3094277"/>
                <a:gd name="connsiteX78" fmla="*/ 1452754 w 3229713"/>
                <a:gd name="connsiteY78" fmla="*/ 353999 h 3094277"/>
                <a:gd name="connsiteX79" fmla="*/ 1614155 w 3229713"/>
                <a:gd name="connsiteY79" fmla="*/ 357688 h 3094277"/>
                <a:gd name="connsiteX80" fmla="*/ 1688861 w 3229713"/>
                <a:gd name="connsiteY80" fmla="*/ 277448 h 3094277"/>
                <a:gd name="connsiteX81" fmla="*/ 1945258 w 3229713"/>
                <a:gd name="connsiteY81" fmla="*/ 73622 h 3094277"/>
                <a:gd name="connsiteX82" fmla="*/ 2215548 w 3229713"/>
                <a:gd name="connsiteY82" fmla="*/ 2807 h 309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229713" h="3094277">
                  <a:moveTo>
                    <a:pt x="1564352" y="628842"/>
                  </a:moveTo>
                  <a:cubicBezTo>
                    <a:pt x="1549595" y="631609"/>
                    <a:pt x="1532994" y="641754"/>
                    <a:pt x="1513626" y="661122"/>
                  </a:cubicBezTo>
                  <a:cubicBezTo>
                    <a:pt x="1513626" y="665733"/>
                    <a:pt x="1514548" y="669423"/>
                    <a:pt x="1514548" y="674034"/>
                  </a:cubicBezTo>
                  <a:cubicBezTo>
                    <a:pt x="1514548" y="681412"/>
                    <a:pt x="1514548" y="688791"/>
                    <a:pt x="1513626" y="697091"/>
                  </a:cubicBezTo>
                  <a:cubicBezTo>
                    <a:pt x="1491491" y="766263"/>
                    <a:pt x="1429697" y="793932"/>
                    <a:pt x="1372515" y="787476"/>
                  </a:cubicBezTo>
                  <a:cubicBezTo>
                    <a:pt x="1225870" y="771797"/>
                    <a:pt x="1100439" y="834513"/>
                    <a:pt x="966706" y="870482"/>
                  </a:cubicBezTo>
                  <a:cubicBezTo>
                    <a:pt x="950105" y="876016"/>
                    <a:pt x="893846" y="891695"/>
                    <a:pt x="869866" y="905529"/>
                  </a:cubicBezTo>
                  <a:cubicBezTo>
                    <a:pt x="861565" y="949799"/>
                    <a:pt x="815450" y="1000526"/>
                    <a:pt x="750891" y="1014360"/>
                  </a:cubicBezTo>
                  <a:cubicBezTo>
                    <a:pt x="733367" y="1028194"/>
                    <a:pt x="714921" y="1042029"/>
                    <a:pt x="697397" y="1055863"/>
                  </a:cubicBezTo>
                  <a:cubicBezTo>
                    <a:pt x="691864" y="1060014"/>
                    <a:pt x="682641" y="1079612"/>
                    <a:pt x="675839" y="1094254"/>
                  </a:cubicBezTo>
                  <a:lnTo>
                    <a:pt x="668328" y="1109716"/>
                  </a:lnTo>
                  <a:lnTo>
                    <a:pt x="668806" y="1102900"/>
                  </a:lnTo>
                  <a:cubicBezTo>
                    <a:pt x="666731" y="1110740"/>
                    <a:pt x="666789" y="1112238"/>
                    <a:pt x="668215" y="1109947"/>
                  </a:cubicBezTo>
                  <a:lnTo>
                    <a:pt x="668328" y="1109716"/>
                  </a:lnTo>
                  <a:lnTo>
                    <a:pt x="667611" y="1119934"/>
                  </a:lnTo>
                  <a:cubicBezTo>
                    <a:pt x="664541" y="1133163"/>
                    <a:pt x="657970" y="1136795"/>
                    <a:pt x="666961" y="1147170"/>
                  </a:cubicBezTo>
                  <a:cubicBezTo>
                    <a:pt x="673417" y="1155471"/>
                    <a:pt x="706620" y="1178528"/>
                    <a:pt x="715843" y="1183139"/>
                  </a:cubicBezTo>
                  <a:cubicBezTo>
                    <a:pt x="723221" y="1184984"/>
                    <a:pt x="804383" y="1193285"/>
                    <a:pt x="834819" y="1197896"/>
                  </a:cubicBezTo>
                  <a:cubicBezTo>
                    <a:pt x="918747" y="1210808"/>
                    <a:pt x="1005443" y="1197896"/>
                    <a:pt x="1090293" y="1207119"/>
                  </a:cubicBezTo>
                  <a:cubicBezTo>
                    <a:pt x="1107817" y="1208964"/>
                    <a:pt x="1149320" y="1218187"/>
                    <a:pt x="1153009" y="1219109"/>
                  </a:cubicBezTo>
                  <a:cubicBezTo>
                    <a:pt x="1185290" y="1223720"/>
                    <a:pt x="1217570" y="1224643"/>
                    <a:pt x="1250772" y="1225565"/>
                  </a:cubicBezTo>
                  <a:cubicBezTo>
                    <a:pt x="1272907" y="1226487"/>
                    <a:pt x="1295042" y="1226487"/>
                    <a:pt x="1314410" y="1227410"/>
                  </a:cubicBezTo>
                  <a:cubicBezTo>
                    <a:pt x="1319022" y="1227410"/>
                    <a:pt x="1403873" y="1247700"/>
                    <a:pt x="1408484" y="1247700"/>
                  </a:cubicBezTo>
                  <a:cubicBezTo>
                    <a:pt x="1509936" y="1267068"/>
                    <a:pt x="1532071" y="1297504"/>
                    <a:pt x="1631679" y="1273524"/>
                  </a:cubicBezTo>
                  <a:cubicBezTo>
                    <a:pt x="1664881" y="1265223"/>
                    <a:pt x="1698084" y="1248622"/>
                    <a:pt x="1730364" y="1220953"/>
                  </a:cubicBezTo>
                  <a:cubicBezTo>
                    <a:pt x="1731286" y="1220031"/>
                    <a:pt x="1758955" y="1187751"/>
                    <a:pt x="1770945" y="1172072"/>
                  </a:cubicBezTo>
                  <a:cubicBezTo>
                    <a:pt x="1779246" y="1160082"/>
                    <a:pt x="1787546" y="1148092"/>
                    <a:pt x="1794925" y="1135180"/>
                  </a:cubicBezTo>
                  <a:cubicBezTo>
                    <a:pt x="1819827" y="1092755"/>
                    <a:pt x="1836428" y="1046640"/>
                    <a:pt x="1838272" y="993147"/>
                  </a:cubicBezTo>
                  <a:cubicBezTo>
                    <a:pt x="1835505" y="973779"/>
                    <a:pt x="1826283" y="968245"/>
                    <a:pt x="1817982" y="959945"/>
                  </a:cubicBezTo>
                  <a:cubicBezTo>
                    <a:pt x="1793080" y="932276"/>
                    <a:pt x="1774634" y="899996"/>
                    <a:pt x="1748810" y="873249"/>
                  </a:cubicBezTo>
                  <a:cubicBezTo>
                    <a:pt x="1728520" y="852959"/>
                    <a:pt x="1726675" y="839124"/>
                    <a:pt x="1706385" y="822523"/>
                  </a:cubicBezTo>
                  <a:cubicBezTo>
                    <a:pt x="1662115" y="812378"/>
                    <a:pt x="1642746" y="772719"/>
                    <a:pt x="1651969" y="719226"/>
                  </a:cubicBezTo>
                  <a:cubicBezTo>
                    <a:pt x="1640902" y="693402"/>
                    <a:pt x="1634446" y="680490"/>
                    <a:pt x="1621534" y="662044"/>
                  </a:cubicBezTo>
                  <a:cubicBezTo>
                    <a:pt x="1605855" y="638987"/>
                    <a:pt x="1587409" y="625153"/>
                    <a:pt x="1564352" y="628842"/>
                  </a:cubicBezTo>
                  <a:close/>
                  <a:moveTo>
                    <a:pt x="2215548" y="2807"/>
                  </a:moveTo>
                  <a:cubicBezTo>
                    <a:pt x="2246963" y="7044"/>
                    <a:pt x="2278897" y="16209"/>
                    <a:pt x="2311408" y="31196"/>
                  </a:cubicBezTo>
                  <a:cubicBezTo>
                    <a:pt x="2381502" y="63477"/>
                    <a:pt x="2446063" y="104980"/>
                    <a:pt x="2405482" y="200898"/>
                  </a:cubicBezTo>
                  <a:cubicBezTo>
                    <a:pt x="2414705" y="356766"/>
                    <a:pt x="2371357" y="498799"/>
                    <a:pt x="2420239" y="673112"/>
                  </a:cubicBezTo>
                  <a:cubicBezTo>
                    <a:pt x="2458975" y="813300"/>
                    <a:pt x="2361212" y="769952"/>
                    <a:pt x="2342766" y="867715"/>
                  </a:cubicBezTo>
                  <a:cubicBezTo>
                    <a:pt x="2328009" y="945188"/>
                    <a:pt x="2290195" y="1020816"/>
                    <a:pt x="2319709" y="1102900"/>
                  </a:cubicBezTo>
                  <a:cubicBezTo>
                    <a:pt x="2378735" y="1196974"/>
                    <a:pt x="2484799" y="1214497"/>
                    <a:pt x="2590863" y="1280902"/>
                  </a:cubicBezTo>
                  <a:cubicBezTo>
                    <a:pt x="2717217" y="1324250"/>
                    <a:pt x="2814057" y="1325172"/>
                    <a:pt x="2891530" y="1395267"/>
                  </a:cubicBezTo>
                  <a:cubicBezTo>
                    <a:pt x="2959779" y="1435847"/>
                    <a:pt x="2956090" y="1463516"/>
                    <a:pt x="2972691" y="1511476"/>
                  </a:cubicBezTo>
                  <a:cubicBezTo>
                    <a:pt x="3016962" y="1639674"/>
                    <a:pt x="3078755" y="1787241"/>
                    <a:pt x="3087978" y="1924662"/>
                  </a:cubicBezTo>
                  <a:cubicBezTo>
                    <a:pt x="3090745" y="1959709"/>
                    <a:pt x="3115647" y="2049172"/>
                    <a:pt x="3117491" y="2084219"/>
                  </a:cubicBezTo>
                  <a:cubicBezTo>
                    <a:pt x="3117491" y="2084219"/>
                    <a:pt x="3114725" y="2149702"/>
                    <a:pt x="3137782" y="2183827"/>
                  </a:cubicBezTo>
                  <a:cubicBezTo>
                    <a:pt x="3208798" y="2391342"/>
                    <a:pt x="3175596" y="2588713"/>
                    <a:pt x="3202342" y="2801762"/>
                  </a:cubicBezTo>
                  <a:cubicBezTo>
                    <a:pt x="3210643" y="2855255"/>
                    <a:pt x="3218021" y="2909671"/>
                    <a:pt x="3226322" y="2964086"/>
                  </a:cubicBezTo>
                  <a:cubicBezTo>
                    <a:pt x="3229550" y="2975384"/>
                    <a:pt x="3230242" y="2994580"/>
                    <a:pt x="3229363" y="3017666"/>
                  </a:cubicBezTo>
                  <a:lnTo>
                    <a:pt x="3223004" y="3094277"/>
                  </a:lnTo>
                  <a:lnTo>
                    <a:pt x="2797656" y="3094277"/>
                  </a:lnTo>
                  <a:lnTo>
                    <a:pt x="2812213" y="3042481"/>
                  </a:lnTo>
                  <a:cubicBezTo>
                    <a:pt x="2822358" y="3011123"/>
                    <a:pt x="2805757" y="2990832"/>
                    <a:pt x="2813135" y="2971464"/>
                  </a:cubicBezTo>
                  <a:cubicBezTo>
                    <a:pt x="2858327" y="2914282"/>
                    <a:pt x="2864783" y="2879235"/>
                    <a:pt x="2836192" y="2811908"/>
                  </a:cubicBezTo>
                  <a:cubicBezTo>
                    <a:pt x="2820513" y="2775016"/>
                    <a:pt x="2805757" y="2731668"/>
                    <a:pt x="2816824" y="2688321"/>
                  </a:cubicBezTo>
                  <a:cubicBezTo>
                    <a:pt x="2821436" y="2649584"/>
                    <a:pt x="2766098" y="2198583"/>
                    <a:pt x="2762409" y="2179215"/>
                  </a:cubicBezTo>
                  <a:cubicBezTo>
                    <a:pt x="2745808" y="2092520"/>
                    <a:pt x="2720906" y="2231786"/>
                    <a:pt x="2713528" y="2322170"/>
                  </a:cubicBezTo>
                  <a:cubicBezTo>
                    <a:pt x="2720906" y="2413477"/>
                    <a:pt x="2724595" y="2647739"/>
                    <a:pt x="2709838" y="2684631"/>
                  </a:cubicBezTo>
                  <a:cubicBezTo>
                    <a:pt x="2702460" y="2793462"/>
                    <a:pt x="2660957" y="2957630"/>
                    <a:pt x="2691392" y="3064616"/>
                  </a:cubicBezTo>
                  <a:lnTo>
                    <a:pt x="2692927" y="3094277"/>
                  </a:lnTo>
                  <a:lnTo>
                    <a:pt x="1065935" y="3094277"/>
                  </a:lnTo>
                  <a:lnTo>
                    <a:pt x="1062395" y="3031414"/>
                  </a:lnTo>
                  <a:cubicBezTo>
                    <a:pt x="1062164" y="2997289"/>
                    <a:pt x="1064931" y="2963164"/>
                    <a:pt x="1074615" y="2929039"/>
                  </a:cubicBezTo>
                  <a:cubicBezTo>
                    <a:pt x="1080148" y="2917049"/>
                    <a:pt x="1089371" y="2911515"/>
                    <a:pt x="1103206" y="2912437"/>
                  </a:cubicBezTo>
                  <a:cubicBezTo>
                    <a:pt x="1105972" y="2914282"/>
                    <a:pt x="1193590" y="2898603"/>
                    <a:pt x="1202813" y="2896758"/>
                  </a:cubicBezTo>
                  <a:cubicBezTo>
                    <a:pt x="1217570" y="2904137"/>
                    <a:pt x="1234171" y="2911515"/>
                    <a:pt x="1248928" y="2917971"/>
                  </a:cubicBezTo>
                  <a:cubicBezTo>
                    <a:pt x="1262762" y="2928117"/>
                    <a:pt x="1276596" y="2920738"/>
                    <a:pt x="1280286" y="2917971"/>
                  </a:cubicBezTo>
                  <a:cubicBezTo>
                    <a:pt x="1301498" y="2909671"/>
                    <a:pt x="1313488" y="2894914"/>
                    <a:pt x="1302421" y="2874623"/>
                  </a:cubicBezTo>
                  <a:cubicBezTo>
                    <a:pt x="1289509" y="2848799"/>
                    <a:pt x="1296887" y="2817441"/>
                    <a:pt x="1296887" y="2789773"/>
                  </a:cubicBezTo>
                  <a:cubicBezTo>
                    <a:pt x="1295965" y="2648662"/>
                    <a:pt x="1296887" y="2508474"/>
                    <a:pt x="1296887" y="2368285"/>
                  </a:cubicBezTo>
                  <a:cubicBezTo>
                    <a:pt x="1292276" y="2339694"/>
                    <a:pt x="1285819" y="2249309"/>
                    <a:pt x="1276596" y="2220718"/>
                  </a:cubicBezTo>
                  <a:cubicBezTo>
                    <a:pt x="1266451" y="2188438"/>
                    <a:pt x="1299654" y="2073151"/>
                    <a:pt x="1289509" y="1977233"/>
                  </a:cubicBezTo>
                  <a:cubicBezTo>
                    <a:pt x="1279363" y="1886848"/>
                    <a:pt x="1272907" y="1838889"/>
                    <a:pt x="1051557" y="1737437"/>
                  </a:cubicBezTo>
                  <a:cubicBezTo>
                    <a:pt x="751813" y="1659965"/>
                    <a:pt x="422555" y="1592637"/>
                    <a:pt x="170768" y="1388811"/>
                  </a:cubicBezTo>
                  <a:cubicBezTo>
                    <a:pt x="126499" y="1362064"/>
                    <a:pt x="99752" y="1334395"/>
                    <a:pt x="49026" y="1282747"/>
                  </a:cubicBezTo>
                  <a:cubicBezTo>
                    <a:pt x="-6312" y="1235710"/>
                    <a:pt x="-28447" y="1132413"/>
                    <a:pt x="56404" y="1067853"/>
                  </a:cubicBezTo>
                  <a:cubicBezTo>
                    <a:pt x="85917" y="1040184"/>
                    <a:pt x="347848" y="871405"/>
                    <a:pt x="453912" y="813300"/>
                  </a:cubicBezTo>
                  <a:cubicBezTo>
                    <a:pt x="725989" y="662044"/>
                    <a:pt x="998064" y="592872"/>
                    <a:pt x="1239705" y="420404"/>
                  </a:cubicBezTo>
                  <a:cubicBezTo>
                    <a:pt x="1300576" y="376134"/>
                    <a:pt x="1376204" y="355843"/>
                    <a:pt x="1452754" y="353999"/>
                  </a:cubicBezTo>
                  <a:cubicBezTo>
                    <a:pt x="1507169" y="352154"/>
                    <a:pt x="1559740" y="360455"/>
                    <a:pt x="1614155" y="357688"/>
                  </a:cubicBezTo>
                  <a:cubicBezTo>
                    <a:pt x="1627067" y="319874"/>
                    <a:pt x="1655659" y="307884"/>
                    <a:pt x="1688861" y="277448"/>
                  </a:cubicBezTo>
                  <a:cubicBezTo>
                    <a:pt x="1751577" y="179685"/>
                    <a:pt x="1840117" y="116970"/>
                    <a:pt x="1945258" y="73622"/>
                  </a:cubicBezTo>
                  <a:cubicBezTo>
                    <a:pt x="2031724" y="21743"/>
                    <a:pt x="2121301" y="-9903"/>
                    <a:pt x="2215548" y="280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3" name="Freeform: Shape 30">
              <a:extLst>
                <a:ext uri="{FF2B5EF4-FFF2-40B4-BE49-F238E27FC236}">
                  <a16:creationId xmlns:a16="http://schemas.microsoft.com/office/drawing/2014/main" id="{CBC8F79D-6CC6-4F2B-9A90-B58E36755BCF}"/>
                </a:ext>
              </a:extLst>
            </p:cNvPr>
            <p:cNvSpPr/>
            <p:nvPr/>
          </p:nvSpPr>
          <p:spPr>
            <a:xfrm>
              <a:off x="4839622" y="2711409"/>
              <a:ext cx="2318055" cy="2105841"/>
            </a:xfrm>
            <a:custGeom>
              <a:avLst/>
              <a:gdLst>
                <a:gd name="connsiteX0" fmla="*/ 1113531 w 2318055"/>
                <a:gd name="connsiteY0" fmla="*/ 563306 h 2105841"/>
                <a:gd name="connsiteX1" fmla="*/ 1032076 w 2318055"/>
                <a:gd name="connsiteY1" fmla="*/ 603050 h 2105841"/>
                <a:gd name="connsiteX2" fmla="*/ 965388 w 2318055"/>
                <a:gd name="connsiteY2" fmla="*/ 671644 h 2105841"/>
                <a:gd name="connsiteX3" fmla="*/ 933632 w 2318055"/>
                <a:gd name="connsiteY3" fmla="*/ 695778 h 2105841"/>
                <a:gd name="connsiteX4" fmla="*/ 923470 w 2318055"/>
                <a:gd name="connsiteY4" fmla="*/ 717373 h 2105841"/>
                <a:gd name="connsiteX5" fmla="*/ 894254 w 2318055"/>
                <a:gd name="connsiteY5" fmla="*/ 747224 h 2105841"/>
                <a:gd name="connsiteX6" fmla="*/ 663704 w 2318055"/>
                <a:gd name="connsiteY6" fmla="*/ 914897 h 2105841"/>
                <a:gd name="connsiteX7" fmla="*/ 870755 w 2318055"/>
                <a:gd name="connsiteY7" fmla="*/ 834236 h 2105841"/>
                <a:gd name="connsiteX8" fmla="*/ 948875 w 2318055"/>
                <a:gd name="connsiteY8" fmla="*/ 801844 h 2105841"/>
                <a:gd name="connsiteX9" fmla="*/ 1036522 w 2318055"/>
                <a:gd name="connsiteY9" fmla="*/ 799304 h 2105841"/>
                <a:gd name="connsiteX10" fmla="*/ 1078440 w 2318055"/>
                <a:gd name="connsiteY10" fmla="*/ 797399 h 2105841"/>
                <a:gd name="connsiteX11" fmla="*/ 1134966 w 2318055"/>
                <a:gd name="connsiteY11" fmla="*/ 784696 h 2105841"/>
                <a:gd name="connsiteX12" fmla="*/ 1171804 w 2318055"/>
                <a:gd name="connsiteY12" fmla="*/ 712293 h 2105841"/>
                <a:gd name="connsiteX13" fmla="*/ 1190222 w 2318055"/>
                <a:gd name="connsiteY13" fmla="*/ 706576 h 2105841"/>
                <a:gd name="connsiteX14" fmla="*/ 1149574 w 2318055"/>
                <a:gd name="connsiteY14" fmla="*/ 570659 h 2105841"/>
                <a:gd name="connsiteX15" fmla="*/ 1113531 w 2318055"/>
                <a:gd name="connsiteY15" fmla="*/ 563306 h 2105841"/>
                <a:gd name="connsiteX16" fmla="*/ 1361070 w 2318055"/>
                <a:gd name="connsiteY16" fmla="*/ 2858 h 2105841"/>
                <a:gd name="connsiteX17" fmla="*/ 1448083 w 2318055"/>
                <a:gd name="connsiteY17" fmla="*/ 2858 h 2105841"/>
                <a:gd name="connsiteX18" fmla="*/ 1530649 w 2318055"/>
                <a:gd name="connsiteY18" fmla="*/ 5399 h 2105841"/>
                <a:gd name="connsiteX19" fmla="*/ 1676092 w 2318055"/>
                <a:gd name="connsiteY19" fmla="*/ 89235 h 2105841"/>
                <a:gd name="connsiteX20" fmla="*/ 1739605 w 2318055"/>
                <a:gd name="connsiteY20" fmla="*/ 275326 h 2105841"/>
                <a:gd name="connsiteX21" fmla="*/ 1774537 w 2318055"/>
                <a:gd name="connsiteY21" fmla="*/ 357893 h 2105841"/>
                <a:gd name="connsiteX22" fmla="*/ 1783428 w 2318055"/>
                <a:gd name="connsiteY22" fmla="*/ 425216 h 2105841"/>
                <a:gd name="connsiteX23" fmla="*/ 1702767 w 2318055"/>
                <a:gd name="connsiteY23" fmla="*/ 568119 h 2105841"/>
                <a:gd name="connsiteX24" fmla="*/ 1673552 w 2318055"/>
                <a:gd name="connsiteY24" fmla="*/ 614483 h 2105841"/>
                <a:gd name="connsiteX25" fmla="*/ 1641161 w 2318055"/>
                <a:gd name="connsiteY25" fmla="*/ 690698 h 2105841"/>
                <a:gd name="connsiteX26" fmla="*/ 1667201 w 2318055"/>
                <a:gd name="connsiteY26" fmla="*/ 759291 h 2105841"/>
                <a:gd name="connsiteX27" fmla="*/ 1722457 w 2318055"/>
                <a:gd name="connsiteY27" fmla="*/ 817723 h 2105841"/>
                <a:gd name="connsiteX28" fmla="*/ 2013979 w 2318055"/>
                <a:gd name="connsiteY28" fmla="*/ 1001274 h 2105841"/>
                <a:gd name="connsiteX29" fmla="*/ 2151166 w 2318055"/>
                <a:gd name="connsiteY29" fmla="*/ 1141636 h 2105841"/>
                <a:gd name="connsiteX30" fmla="*/ 2241353 w 2318055"/>
                <a:gd name="connsiteY30" fmla="*/ 1437604 h 2105841"/>
                <a:gd name="connsiteX31" fmla="*/ 2263583 w 2318055"/>
                <a:gd name="connsiteY31" fmla="*/ 1566535 h 2105841"/>
                <a:gd name="connsiteX32" fmla="*/ 2273110 w 2318055"/>
                <a:gd name="connsiteY32" fmla="*/ 1656721 h 2105841"/>
                <a:gd name="connsiteX33" fmla="*/ 2314194 w 2318055"/>
                <a:gd name="connsiteY33" fmla="*/ 2049169 h 2105841"/>
                <a:gd name="connsiteX34" fmla="*/ 2318055 w 2318055"/>
                <a:gd name="connsiteY34" fmla="*/ 2105841 h 2105841"/>
                <a:gd name="connsiteX35" fmla="*/ 1998627 w 2318055"/>
                <a:gd name="connsiteY35" fmla="*/ 2105841 h 2105841"/>
                <a:gd name="connsiteX36" fmla="*/ 1998736 w 2318055"/>
                <a:gd name="connsiteY36" fmla="*/ 2087336 h 2105841"/>
                <a:gd name="connsiteX37" fmla="*/ 1954277 w 2318055"/>
                <a:gd name="connsiteY37" fmla="*/ 1692924 h 2105841"/>
                <a:gd name="connsiteX38" fmla="*/ 1911723 w 2318055"/>
                <a:gd name="connsiteY38" fmla="*/ 1778666 h 2105841"/>
                <a:gd name="connsiteX39" fmla="*/ 1908548 w 2318055"/>
                <a:gd name="connsiteY39" fmla="*/ 2083525 h 2105841"/>
                <a:gd name="connsiteX40" fmla="*/ 1906089 w 2318055"/>
                <a:gd name="connsiteY40" fmla="*/ 2105841 h 2105841"/>
                <a:gd name="connsiteX41" fmla="*/ 717055 w 2318055"/>
                <a:gd name="connsiteY41" fmla="*/ 2105841 h 2105841"/>
                <a:gd name="connsiteX42" fmla="*/ 717055 w 2318055"/>
                <a:gd name="connsiteY42" fmla="*/ 1815502 h 2105841"/>
                <a:gd name="connsiteX43" fmla="*/ 699906 w 2318055"/>
                <a:gd name="connsiteY43" fmla="*/ 1743099 h 2105841"/>
                <a:gd name="connsiteX44" fmla="*/ 702446 w 2318055"/>
                <a:gd name="connsiteY44" fmla="*/ 1656086 h 2105841"/>
                <a:gd name="connsiteX45" fmla="*/ 692920 w 2318055"/>
                <a:gd name="connsiteY45" fmla="*/ 1496670 h 2105841"/>
                <a:gd name="connsiteX46" fmla="*/ 691015 w 2318055"/>
                <a:gd name="connsiteY46" fmla="*/ 1489684 h 2105841"/>
                <a:gd name="connsiteX47" fmla="*/ 687839 w 2318055"/>
                <a:gd name="connsiteY47" fmla="*/ 1447766 h 2105841"/>
                <a:gd name="connsiteX48" fmla="*/ 593205 w 2318055"/>
                <a:gd name="connsiteY48" fmla="*/ 1452847 h 2105841"/>
                <a:gd name="connsiteX49" fmla="*/ 411560 w 2318055"/>
                <a:gd name="connsiteY49" fmla="*/ 1460468 h 2105841"/>
                <a:gd name="connsiteX50" fmla="*/ 200698 w 2318055"/>
                <a:gd name="connsiteY50" fmla="*/ 1387429 h 2105841"/>
                <a:gd name="connsiteX51" fmla="*/ 111146 w 2318055"/>
                <a:gd name="connsiteY51" fmla="*/ 1326457 h 2105841"/>
                <a:gd name="connsiteX52" fmla="*/ 89552 w 2318055"/>
                <a:gd name="connsiteY52" fmla="*/ 1297242 h 2105841"/>
                <a:gd name="connsiteX53" fmla="*/ 62877 w 2318055"/>
                <a:gd name="connsiteY53" fmla="*/ 1280093 h 2105841"/>
                <a:gd name="connsiteX54" fmla="*/ 0 w 2318055"/>
                <a:gd name="connsiteY54" fmla="*/ 1201338 h 2105841"/>
                <a:gd name="connsiteX55" fmla="*/ 5715 w 2318055"/>
                <a:gd name="connsiteY55" fmla="*/ 1100988 h 2105841"/>
                <a:gd name="connsiteX56" fmla="*/ 17782 w 2318055"/>
                <a:gd name="connsiteY56" fmla="*/ 1014611 h 2105841"/>
                <a:gd name="connsiteX57" fmla="*/ 88282 w 2318055"/>
                <a:gd name="connsiteY57" fmla="*/ 938396 h 2105841"/>
                <a:gd name="connsiteX58" fmla="*/ 155605 w 2318055"/>
                <a:gd name="connsiteY58" fmla="*/ 875519 h 2105841"/>
                <a:gd name="connsiteX59" fmla="*/ 264211 w 2318055"/>
                <a:gd name="connsiteY59" fmla="*/ 824074 h 2105841"/>
                <a:gd name="connsiteX60" fmla="*/ 421087 w 2318055"/>
                <a:gd name="connsiteY60" fmla="*/ 726265 h 2105841"/>
                <a:gd name="connsiteX61" fmla="*/ 498572 w 2318055"/>
                <a:gd name="connsiteY61" fmla="*/ 701495 h 2105841"/>
                <a:gd name="connsiteX62" fmla="*/ 551287 w 2318055"/>
                <a:gd name="connsiteY62" fmla="*/ 699590 h 2105841"/>
                <a:gd name="connsiteX63" fmla="*/ 574152 w 2318055"/>
                <a:gd name="connsiteY63" fmla="*/ 684982 h 2105841"/>
                <a:gd name="connsiteX64" fmla="*/ 612260 w 2318055"/>
                <a:gd name="connsiteY64" fmla="*/ 653226 h 2105841"/>
                <a:gd name="connsiteX65" fmla="*/ 707528 w 2318055"/>
                <a:gd name="connsiteY65" fmla="*/ 606227 h 2105841"/>
                <a:gd name="connsiteX66" fmla="*/ 802161 w 2318055"/>
                <a:gd name="connsiteY66" fmla="*/ 580187 h 2105841"/>
                <a:gd name="connsiteX67" fmla="*/ 957767 w 2318055"/>
                <a:gd name="connsiteY67" fmla="*/ 458877 h 2105841"/>
                <a:gd name="connsiteX68" fmla="*/ 1063833 w 2318055"/>
                <a:gd name="connsiteY68" fmla="*/ 342650 h 2105841"/>
                <a:gd name="connsiteX69" fmla="*/ 1067643 w 2318055"/>
                <a:gd name="connsiteY69" fmla="*/ 333123 h 2105841"/>
                <a:gd name="connsiteX70" fmla="*/ 1091143 w 2318055"/>
                <a:gd name="connsiteY70" fmla="*/ 279137 h 2105841"/>
                <a:gd name="connsiteX71" fmla="*/ 1123534 w 2318055"/>
                <a:gd name="connsiteY71" fmla="*/ 178788 h 2105841"/>
                <a:gd name="connsiteX72" fmla="*/ 1148939 w 2318055"/>
                <a:gd name="connsiteY72" fmla="*/ 103843 h 2105841"/>
                <a:gd name="connsiteX73" fmla="*/ 1186411 w 2318055"/>
                <a:gd name="connsiteY73" fmla="*/ 80979 h 2105841"/>
                <a:gd name="connsiteX74" fmla="*/ 1251830 w 2318055"/>
                <a:gd name="connsiteY74" fmla="*/ 30169 h 2105841"/>
                <a:gd name="connsiteX75" fmla="*/ 1305815 w 2318055"/>
                <a:gd name="connsiteY75" fmla="*/ 5399 h 2105841"/>
                <a:gd name="connsiteX76" fmla="*/ 1361070 w 2318055"/>
                <a:gd name="connsiteY76" fmla="*/ 2858 h 21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318055" h="2105841">
                  <a:moveTo>
                    <a:pt x="1113531" y="563306"/>
                  </a:moveTo>
                  <a:cubicBezTo>
                    <a:pt x="1075305" y="567801"/>
                    <a:pt x="1034935" y="601145"/>
                    <a:pt x="1032076" y="603050"/>
                  </a:cubicBezTo>
                  <a:cubicBezTo>
                    <a:pt x="990793" y="620834"/>
                    <a:pt x="979997" y="634807"/>
                    <a:pt x="965388" y="671644"/>
                  </a:cubicBezTo>
                  <a:cubicBezTo>
                    <a:pt x="963483" y="676725"/>
                    <a:pt x="949510" y="684982"/>
                    <a:pt x="933632" y="695778"/>
                  </a:cubicBezTo>
                  <a:cubicBezTo>
                    <a:pt x="927916" y="699590"/>
                    <a:pt x="926645" y="712293"/>
                    <a:pt x="923470" y="717373"/>
                  </a:cubicBezTo>
                  <a:cubicBezTo>
                    <a:pt x="917119" y="724360"/>
                    <a:pt x="900605" y="745953"/>
                    <a:pt x="894254" y="747224"/>
                  </a:cubicBezTo>
                  <a:cubicBezTo>
                    <a:pt x="863134" y="754211"/>
                    <a:pt x="634488" y="928869"/>
                    <a:pt x="663704" y="914897"/>
                  </a:cubicBezTo>
                  <a:cubicBezTo>
                    <a:pt x="743094" y="876789"/>
                    <a:pt x="744365" y="886316"/>
                    <a:pt x="870755" y="834236"/>
                  </a:cubicBezTo>
                  <a:cubicBezTo>
                    <a:pt x="879647" y="829154"/>
                    <a:pt x="920295" y="812642"/>
                    <a:pt x="948875" y="801844"/>
                  </a:cubicBezTo>
                  <a:cubicBezTo>
                    <a:pt x="966658" y="791048"/>
                    <a:pt x="1021280" y="798669"/>
                    <a:pt x="1036522" y="799304"/>
                  </a:cubicBezTo>
                  <a:cubicBezTo>
                    <a:pt x="1058117" y="799939"/>
                    <a:pt x="1068279" y="798034"/>
                    <a:pt x="1078440" y="797399"/>
                  </a:cubicBezTo>
                  <a:cubicBezTo>
                    <a:pt x="1106386" y="796128"/>
                    <a:pt x="1129886" y="791683"/>
                    <a:pt x="1134966" y="784696"/>
                  </a:cubicBezTo>
                  <a:cubicBezTo>
                    <a:pt x="1150844" y="767548"/>
                    <a:pt x="1162912" y="716103"/>
                    <a:pt x="1171804" y="712293"/>
                  </a:cubicBezTo>
                  <a:cubicBezTo>
                    <a:pt x="1177520" y="709751"/>
                    <a:pt x="1183871" y="707846"/>
                    <a:pt x="1190222" y="706576"/>
                  </a:cubicBezTo>
                  <a:cubicBezTo>
                    <a:pt x="1208006" y="651955"/>
                    <a:pt x="1184506" y="609402"/>
                    <a:pt x="1149574" y="570659"/>
                  </a:cubicBezTo>
                  <a:cubicBezTo>
                    <a:pt x="1138777" y="563514"/>
                    <a:pt x="1126273" y="561807"/>
                    <a:pt x="1113531" y="563306"/>
                  </a:cubicBezTo>
                  <a:close/>
                  <a:moveTo>
                    <a:pt x="1361070" y="2858"/>
                  </a:moveTo>
                  <a:cubicBezTo>
                    <a:pt x="1390287" y="-953"/>
                    <a:pt x="1418867" y="-953"/>
                    <a:pt x="1448083" y="2858"/>
                  </a:cubicBezTo>
                  <a:cubicBezTo>
                    <a:pt x="1476028" y="3494"/>
                    <a:pt x="1503338" y="4129"/>
                    <a:pt x="1530649" y="5399"/>
                  </a:cubicBezTo>
                  <a:cubicBezTo>
                    <a:pt x="1589716" y="14291"/>
                    <a:pt x="1642431" y="33979"/>
                    <a:pt x="1676092" y="89235"/>
                  </a:cubicBezTo>
                  <a:cubicBezTo>
                    <a:pt x="1704038" y="148937"/>
                    <a:pt x="1739605" y="206098"/>
                    <a:pt x="1739605" y="275326"/>
                  </a:cubicBezTo>
                  <a:cubicBezTo>
                    <a:pt x="1766915" y="296286"/>
                    <a:pt x="1774537" y="325501"/>
                    <a:pt x="1774537" y="357893"/>
                  </a:cubicBezTo>
                  <a:cubicBezTo>
                    <a:pt x="1777712" y="380757"/>
                    <a:pt x="1781523" y="402986"/>
                    <a:pt x="1783428" y="425216"/>
                  </a:cubicBezTo>
                  <a:cubicBezTo>
                    <a:pt x="1788510" y="489999"/>
                    <a:pt x="1795496" y="620834"/>
                    <a:pt x="1702767" y="568119"/>
                  </a:cubicBezTo>
                  <a:cubicBezTo>
                    <a:pt x="1693242" y="563038"/>
                    <a:pt x="1686254" y="597970"/>
                    <a:pt x="1673552" y="614483"/>
                  </a:cubicBezTo>
                  <a:cubicBezTo>
                    <a:pt x="1643067" y="644333"/>
                    <a:pt x="1641796" y="658942"/>
                    <a:pt x="1641161" y="690698"/>
                  </a:cubicBezTo>
                  <a:cubicBezTo>
                    <a:pt x="1664661" y="698320"/>
                    <a:pt x="1651958" y="742778"/>
                    <a:pt x="1667201" y="759291"/>
                  </a:cubicBezTo>
                  <a:cubicBezTo>
                    <a:pt x="1691971" y="787236"/>
                    <a:pt x="1714200" y="781521"/>
                    <a:pt x="1722457" y="817723"/>
                  </a:cubicBezTo>
                  <a:cubicBezTo>
                    <a:pt x="1801847" y="909181"/>
                    <a:pt x="1929507" y="916802"/>
                    <a:pt x="2013979" y="1001274"/>
                  </a:cubicBezTo>
                  <a:cubicBezTo>
                    <a:pt x="2068599" y="1040017"/>
                    <a:pt x="2128936" y="1071772"/>
                    <a:pt x="2151166" y="1141636"/>
                  </a:cubicBezTo>
                  <a:cubicBezTo>
                    <a:pt x="2181017" y="1252148"/>
                    <a:pt x="2233732" y="1322011"/>
                    <a:pt x="2241353" y="1437604"/>
                  </a:cubicBezTo>
                  <a:cubicBezTo>
                    <a:pt x="2243259" y="1467455"/>
                    <a:pt x="2261677" y="1536683"/>
                    <a:pt x="2263583" y="1566535"/>
                  </a:cubicBezTo>
                  <a:cubicBezTo>
                    <a:pt x="2263583" y="1566535"/>
                    <a:pt x="2254055" y="1628141"/>
                    <a:pt x="2273110" y="1656721"/>
                  </a:cubicBezTo>
                  <a:cubicBezTo>
                    <a:pt x="2317886" y="1787716"/>
                    <a:pt x="2310860" y="1916925"/>
                    <a:pt x="2314194" y="2049169"/>
                  </a:cubicBezTo>
                  <a:lnTo>
                    <a:pt x="2318055" y="2105841"/>
                  </a:lnTo>
                  <a:lnTo>
                    <a:pt x="1998627" y="2105841"/>
                  </a:lnTo>
                  <a:lnTo>
                    <a:pt x="1998736" y="2087336"/>
                  </a:lnTo>
                  <a:cubicBezTo>
                    <a:pt x="2002546" y="2054945"/>
                    <a:pt x="1957453" y="1709437"/>
                    <a:pt x="1954277" y="1692924"/>
                  </a:cubicBezTo>
                  <a:cubicBezTo>
                    <a:pt x="1940304" y="1619885"/>
                    <a:pt x="1926966" y="1749450"/>
                    <a:pt x="1911723" y="1778666"/>
                  </a:cubicBezTo>
                  <a:cubicBezTo>
                    <a:pt x="1892670" y="1806611"/>
                    <a:pt x="1920615" y="2052405"/>
                    <a:pt x="1908548" y="2083525"/>
                  </a:cubicBezTo>
                  <a:lnTo>
                    <a:pt x="1906089" y="2105841"/>
                  </a:lnTo>
                  <a:lnTo>
                    <a:pt x="717055" y="2105841"/>
                  </a:lnTo>
                  <a:lnTo>
                    <a:pt x="717055" y="1815502"/>
                  </a:lnTo>
                  <a:cubicBezTo>
                    <a:pt x="713244" y="1791368"/>
                    <a:pt x="707528" y="1767234"/>
                    <a:pt x="699906" y="1743099"/>
                  </a:cubicBezTo>
                  <a:cubicBezTo>
                    <a:pt x="691015" y="1715788"/>
                    <a:pt x="696731" y="1684668"/>
                    <a:pt x="702446" y="1656086"/>
                  </a:cubicBezTo>
                  <a:cubicBezTo>
                    <a:pt x="703718" y="1596385"/>
                    <a:pt x="719595" y="1550656"/>
                    <a:pt x="692920" y="1496670"/>
                  </a:cubicBezTo>
                  <a:cubicBezTo>
                    <a:pt x="691650" y="1494130"/>
                    <a:pt x="691015" y="1492225"/>
                    <a:pt x="691015" y="1489684"/>
                  </a:cubicBezTo>
                  <a:lnTo>
                    <a:pt x="687839" y="1447766"/>
                  </a:lnTo>
                  <a:cubicBezTo>
                    <a:pt x="685298" y="1439510"/>
                    <a:pt x="675136" y="1448401"/>
                    <a:pt x="593205" y="1452847"/>
                  </a:cubicBezTo>
                  <a:cubicBezTo>
                    <a:pt x="532233" y="1454752"/>
                    <a:pt x="471897" y="1454117"/>
                    <a:pt x="411560" y="1460468"/>
                  </a:cubicBezTo>
                  <a:cubicBezTo>
                    <a:pt x="334074" y="1468725"/>
                    <a:pt x="206415" y="1395686"/>
                    <a:pt x="200698" y="1387429"/>
                  </a:cubicBezTo>
                  <a:cubicBezTo>
                    <a:pt x="189901" y="1375362"/>
                    <a:pt x="145443" y="1356308"/>
                    <a:pt x="111146" y="1326457"/>
                  </a:cubicBezTo>
                  <a:lnTo>
                    <a:pt x="89552" y="1297242"/>
                  </a:lnTo>
                  <a:cubicBezTo>
                    <a:pt x="80660" y="1288349"/>
                    <a:pt x="71768" y="1288984"/>
                    <a:pt x="62877" y="1280093"/>
                  </a:cubicBezTo>
                  <a:cubicBezTo>
                    <a:pt x="48904" y="1269296"/>
                    <a:pt x="2540" y="1212770"/>
                    <a:pt x="0" y="1201338"/>
                  </a:cubicBezTo>
                  <a:cubicBezTo>
                    <a:pt x="0" y="1201338"/>
                    <a:pt x="3175" y="1117501"/>
                    <a:pt x="5715" y="1100988"/>
                  </a:cubicBezTo>
                  <a:cubicBezTo>
                    <a:pt x="8256" y="1081935"/>
                    <a:pt x="17147" y="1026043"/>
                    <a:pt x="17782" y="1014611"/>
                  </a:cubicBezTo>
                  <a:cubicBezTo>
                    <a:pt x="20324" y="994922"/>
                    <a:pt x="88282" y="938396"/>
                    <a:pt x="88282" y="938396"/>
                  </a:cubicBezTo>
                  <a:cubicBezTo>
                    <a:pt x="100984" y="928869"/>
                    <a:pt x="145443" y="880600"/>
                    <a:pt x="155605" y="875519"/>
                  </a:cubicBezTo>
                  <a:cubicBezTo>
                    <a:pt x="161321" y="867262"/>
                    <a:pt x="245793" y="836776"/>
                    <a:pt x="264211" y="824074"/>
                  </a:cubicBezTo>
                  <a:cubicBezTo>
                    <a:pt x="316291" y="791683"/>
                    <a:pt x="369006" y="758656"/>
                    <a:pt x="421087" y="726265"/>
                  </a:cubicBezTo>
                  <a:cubicBezTo>
                    <a:pt x="441411" y="712928"/>
                    <a:pt x="456654" y="702765"/>
                    <a:pt x="498572" y="701495"/>
                  </a:cubicBezTo>
                  <a:cubicBezTo>
                    <a:pt x="513815" y="701495"/>
                    <a:pt x="537315" y="702130"/>
                    <a:pt x="551287" y="699590"/>
                  </a:cubicBezTo>
                  <a:cubicBezTo>
                    <a:pt x="555733" y="698320"/>
                    <a:pt x="572246" y="688793"/>
                    <a:pt x="574152" y="684982"/>
                  </a:cubicBezTo>
                  <a:cubicBezTo>
                    <a:pt x="574152" y="684982"/>
                    <a:pt x="611625" y="653861"/>
                    <a:pt x="612260" y="653226"/>
                  </a:cubicBezTo>
                  <a:cubicBezTo>
                    <a:pt x="648461" y="618929"/>
                    <a:pt x="672596" y="610037"/>
                    <a:pt x="707528" y="606227"/>
                  </a:cubicBezTo>
                  <a:cubicBezTo>
                    <a:pt x="716419" y="606227"/>
                    <a:pt x="802161" y="580187"/>
                    <a:pt x="802161" y="580187"/>
                  </a:cubicBezTo>
                  <a:cubicBezTo>
                    <a:pt x="834552" y="528106"/>
                    <a:pt x="890444" y="480472"/>
                    <a:pt x="957767" y="458877"/>
                  </a:cubicBezTo>
                  <a:cubicBezTo>
                    <a:pt x="1004131" y="422676"/>
                    <a:pt x="1038428" y="402351"/>
                    <a:pt x="1063833" y="342650"/>
                  </a:cubicBezTo>
                  <a:cubicBezTo>
                    <a:pt x="1065103" y="339474"/>
                    <a:pt x="1065739" y="336298"/>
                    <a:pt x="1067643" y="333123"/>
                  </a:cubicBezTo>
                  <a:cubicBezTo>
                    <a:pt x="1075265" y="315339"/>
                    <a:pt x="1083521" y="296921"/>
                    <a:pt x="1091143" y="279137"/>
                  </a:cubicBezTo>
                  <a:cubicBezTo>
                    <a:pt x="1098765" y="244840"/>
                    <a:pt x="1098129" y="207368"/>
                    <a:pt x="1123534" y="178788"/>
                  </a:cubicBezTo>
                  <a:cubicBezTo>
                    <a:pt x="1132427" y="153383"/>
                    <a:pt x="1140683" y="128613"/>
                    <a:pt x="1148939" y="103843"/>
                  </a:cubicBezTo>
                  <a:cubicBezTo>
                    <a:pt x="1161642" y="96222"/>
                    <a:pt x="1173709" y="88600"/>
                    <a:pt x="1186411" y="80979"/>
                  </a:cubicBezTo>
                  <a:cubicBezTo>
                    <a:pt x="1199115" y="57479"/>
                    <a:pt x="1251830" y="36520"/>
                    <a:pt x="1251830" y="30169"/>
                  </a:cubicBezTo>
                  <a:cubicBezTo>
                    <a:pt x="1268977" y="19372"/>
                    <a:pt x="1284856" y="7304"/>
                    <a:pt x="1305815" y="5399"/>
                  </a:cubicBezTo>
                  <a:cubicBezTo>
                    <a:pt x="1324234" y="4129"/>
                    <a:pt x="1342652" y="3494"/>
                    <a:pt x="1361070" y="2858"/>
                  </a:cubicBezTo>
                  <a:close/>
                </a:path>
              </a:pathLst>
            </a:custGeom>
            <a:solidFill>
              <a:srgbClr val="0070C0"/>
            </a:solidFill>
            <a:ln w="7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l Tarikh" pitchFamily="2" charset="-78"/>
                <a:cs typeface="Al Tarikh" pitchFamily="2" charset="-78"/>
              </a:endParaRPr>
            </a:p>
          </p:txBody>
        </p:sp>
        <p:pic>
          <p:nvPicPr>
            <p:cNvPr id="14" name="Graphic 33">
              <a:extLst>
                <a:ext uri="{FF2B5EF4-FFF2-40B4-BE49-F238E27FC236}">
                  <a16:creationId xmlns:a16="http://schemas.microsoft.com/office/drawing/2014/main" id="{FCB9CD74-DA9A-473D-8950-0BBB78099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64731"/>
            <a:stretch>
              <a:fillRect/>
            </a:stretch>
          </p:blipFill>
          <p:spPr>
            <a:xfrm>
              <a:off x="7531304" y="2718329"/>
              <a:ext cx="2403967" cy="2105841"/>
            </a:xfrm>
            <a:custGeom>
              <a:avLst/>
              <a:gdLst>
                <a:gd name="connsiteX0" fmla="*/ 0 w 2403967"/>
                <a:gd name="connsiteY0" fmla="*/ 0 h 2105841"/>
                <a:gd name="connsiteX1" fmla="*/ 2403967 w 2403967"/>
                <a:gd name="connsiteY1" fmla="*/ 0 h 2105841"/>
                <a:gd name="connsiteX2" fmla="*/ 2403967 w 2403967"/>
                <a:gd name="connsiteY2" fmla="*/ 2105841 h 2105841"/>
                <a:gd name="connsiteX3" fmla="*/ 0 w 2403967"/>
                <a:gd name="connsiteY3" fmla="*/ 2105841 h 21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3967" h="2105841">
                  <a:moveTo>
                    <a:pt x="0" y="0"/>
                  </a:moveTo>
                  <a:lnTo>
                    <a:pt x="2403967" y="0"/>
                  </a:lnTo>
                  <a:lnTo>
                    <a:pt x="2403967" y="2105841"/>
                  </a:lnTo>
                  <a:lnTo>
                    <a:pt x="0" y="2105841"/>
                  </a:lnTo>
                  <a:close/>
                </a:path>
              </a:pathLst>
            </a:custGeom>
          </p:spPr>
        </p:pic>
        <p:pic>
          <p:nvPicPr>
            <p:cNvPr id="15" name="Graphic 32">
              <a:extLst>
                <a:ext uri="{FF2B5EF4-FFF2-40B4-BE49-F238E27FC236}">
                  <a16:creationId xmlns:a16="http://schemas.microsoft.com/office/drawing/2014/main" id="{A4EF63EA-A100-4C90-84AB-FE0809C34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69588"/>
            <a:stretch>
              <a:fillRect/>
            </a:stretch>
          </p:blipFill>
          <p:spPr>
            <a:xfrm>
              <a:off x="8754415" y="2991846"/>
              <a:ext cx="2403967" cy="1815840"/>
            </a:xfrm>
            <a:custGeom>
              <a:avLst/>
              <a:gdLst>
                <a:gd name="connsiteX0" fmla="*/ 0 w 2403967"/>
                <a:gd name="connsiteY0" fmla="*/ 0 h 1815840"/>
                <a:gd name="connsiteX1" fmla="*/ 2403967 w 2403967"/>
                <a:gd name="connsiteY1" fmla="*/ 0 h 1815840"/>
                <a:gd name="connsiteX2" fmla="*/ 2403967 w 2403967"/>
                <a:gd name="connsiteY2" fmla="*/ 1815840 h 1815840"/>
                <a:gd name="connsiteX3" fmla="*/ 0 w 2403967"/>
                <a:gd name="connsiteY3" fmla="*/ 1815840 h 181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3967" h="1815840">
                  <a:moveTo>
                    <a:pt x="0" y="0"/>
                  </a:moveTo>
                  <a:lnTo>
                    <a:pt x="2403967" y="0"/>
                  </a:lnTo>
                  <a:lnTo>
                    <a:pt x="2403967" y="1815840"/>
                  </a:lnTo>
                  <a:lnTo>
                    <a:pt x="0" y="1815840"/>
                  </a:lnTo>
                  <a:close/>
                </a:path>
              </a:pathLst>
            </a:custGeom>
          </p:spPr>
        </p:pic>
        <p:sp>
          <p:nvSpPr>
            <p:cNvPr id="16" name="Freeform: Shape 31">
              <a:extLst>
                <a:ext uri="{FF2B5EF4-FFF2-40B4-BE49-F238E27FC236}">
                  <a16:creationId xmlns:a16="http://schemas.microsoft.com/office/drawing/2014/main" id="{5CBC6FD0-4705-4A14-BCFC-DB7E46FF6CF5}"/>
                </a:ext>
              </a:extLst>
            </p:cNvPr>
            <p:cNvSpPr/>
            <p:nvPr/>
          </p:nvSpPr>
          <p:spPr>
            <a:xfrm>
              <a:off x="3558521" y="3001410"/>
              <a:ext cx="2304911" cy="1815840"/>
            </a:xfrm>
            <a:custGeom>
              <a:avLst/>
              <a:gdLst>
                <a:gd name="connsiteX0" fmla="*/ 1113532 w 2304911"/>
                <a:gd name="connsiteY0" fmla="*/ 563306 h 1815840"/>
                <a:gd name="connsiteX1" fmla="*/ 1032077 w 2304911"/>
                <a:gd name="connsiteY1" fmla="*/ 603051 h 1815840"/>
                <a:gd name="connsiteX2" fmla="*/ 965389 w 2304911"/>
                <a:gd name="connsiteY2" fmla="*/ 671644 h 1815840"/>
                <a:gd name="connsiteX3" fmla="*/ 933633 w 2304911"/>
                <a:gd name="connsiteY3" fmla="*/ 695778 h 1815840"/>
                <a:gd name="connsiteX4" fmla="*/ 923471 w 2304911"/>
                <a:gd name="connsiteY4" fmla="*/ 717373 h 1815840"/>
                <a:gd name="connsiteX5" fmla="*/ 894255 w 2304911"/>
                <a:gd name="connsiteY5" fmla="*/ 747224 h 1815840"/>
                <a:gd name="connsiteX6" fmla="*/ 663705 w 2304911"/>
                <a:gd name="connsiteY6" fmla="*/ 914897 h 1815840"/>
                <a:gd name="connsiteX7" fmla="*/ 870756 w 2304911"/>
                <a:gd name="connsiteY7" fmla="*/ 834236 h 1815840"/>
                <a:gd name="connsiteX8" fmla="*/ 948877 w 2304911"/>
                <a:gd name="connsiteY8" fmla="*/ 801844 h 1815840"/>
                <a:gd name="connsiteX9" fmla="*/ 1036523 w 2304911"/>
                <a:gd name="connsiteY9" fmla="*/ 799304 h 1815840"/>
                <a:gd name="connsiteX10" fmla="*/ 1078442 w 2304911"/>
                <a:gd name="connsiteY10" fmla="*/ 797399 h 1815840"/>
                <a:gd name="connsiteX11" fmla="*/ 1134968 w 2304911"/>
                <a:gd name="connsiteY11" fmla="*/ 784696 h 1815840"/>
                <a:gd name="connsiteX12" fmla="*/ 1171805 w 2304911"/>
                <a:gd name="connsiteY12" fmla="*/ 712292 h 1815840"/>
                <a:gd name="connsiteX13" fmla="*/ 1190223 w 2304911"/>
                <a:gd name="connsiteY13" fmla="*/ 706576 h 1815840"/>
                <a:gd name="connsiteX14" fmla="*/ 1149575 w 2304911"/>
                <a:gd name="connsiteY14" fmla="*/ 570660 h 1815840"/>
                <a:gd name="connsiteX15" fmla="*/ 1113532 w 2304911"/>
                <a:gd name="connsiteY15" fmla="*/ 563306 h 1815840"/>
                <a:gd name="connsiteX16" fmla="*/ 1361071 w 2304911"/>
                <a:gd name="connsiteY16" fmla="*/ 2859 h 1815840"/>
                <a:gd name="connsiteX17" fmla="*/ 1448084 w 2304911"/>
                <a:gd name="connsiteY17" fmla="*/ 2859 h 1815840"/>
                <a:gd name="connsiteX18" fmla="*/ 1530650 w 2304911"/>
                <a:gd name="connsiteY18" fmla="*/ 5399 h 1815840"/>
                <a:gd name="connsiteX19" fmla="*/ 1676094 w 2304911"/>
                <a:gd name="connsiteY19" fmla="*/ 89235 h 1815840"/>
                <a:gd name="connsiteX20" fmla="*/ 1739606 w 2304911"/>
                <a:gd name="connsiteY20" fmla="*/ 275326 h 1815840"/>
                <a:gd name="connsiteX21" fmla="*/ 1774538 w 2304911"/>
                <a:gd name="connsiteY21" fmla="*/ 357893 h 1815840"/>
                <a:gd name="connsiteX22" fmla="*/ 1783429 w 2304911"/>
                <a:gd name="connsiteY22" fmla="*/ 425216 h 1815840"/>
                <a:gd name="connsiteX23" fmla="*/ 1702768 w 2304911"/>
                <a:gd name="connsiteY23" fmla="*/ 568119 h 1815840"/>
                <a:gd name="connsiteX24" fmla="*/ 1673553 w 2304911"/>
                <a:gd name="connsiteY24" fmla="*/ 614483 h 1815840"/>
                <a:gd name="connsiteX25" fmla="*/ 1641162 w 2304911"/>
                <a:gd name="connsiteY25" fmla="*/ 690698 h 1815840"/>
                <a:gd name="connsiteX26" fmla="*/ 1667203 w 2304911"/>
                <a:gd name="connsiteY26" fmla="*/ 759291 h 1815840"/>
                <a:gd name="connsiteX27" fmla="*/ 1722458 w 2304911"/>
                <a:gd name="connsiteY27" fmla="*/ 817723 h 1815840"/>
                <a:gd name="connsiteX28" fmla="*/ 2013980 w 2304911"/>
                <a:gd name="connsiteY28" fmla="*/ 1001274 h 1815840"/>
                <a:gd name="connsiteX29" fmla="*/ 2151167 w 2304911"/>
                <a:gd name="connsiteY29" fmla="*/ 1141636 h 1815840"/>
                <a:gd name="connsiteX30" fmla="*/ 2241354 w 2304911"/>
                <a:gd name="connsiteY30" fmla="*/ 1437604 h 1815840"/>
                <a:gd name="connsiteX31" fmla="*/ 2263584 w 2304911"/>
                <a:gd name="connsiteY31" fmla="*/ 1566535 h 1815840"/>
                <a:gd name="connsiteX32" fmla="*/ 2273111 w 2304911"/>
                <a:gd name="connsiteY32" fmla="*/ 1656721 h 1815840"/>
                <a:gd name="connsiteX33" fmla="*/ 2302922 w 2304911"/>
                <a:gd name="connsiteY33" fmla="*/ 1787299 h 1815840"/>
                <a:gd name="connsiteX34" fmla="*/ 2304911 w 2304911"/>
                <a:gd name="connsiteY34" fmla="*/ 1815840 h 1815840"/>
                <a:gd name="connsiteX35" fmla="*/ 1970669 w 2304911"/>
                <a:gd name="connsiteY35" fmla="*/ 1815840 h 1815840"/>
                <a:gd name="connsiteX36" fmla="*/ 1963101 w 2304911"/>
                <a:gd name="connsiteY36" fmla="*/ 1756962 h 1815840"/>
                <a:gd name="connsiteX37" fmla="*/ 1954278 w 2304911"/>
                <a:gd name="connsiteY37" fmla="*/ 1692924 h 1815840"/>
                <a:gd name="connsiteX38" fmla="*/ 1911724 w 2304911"/>
                <a:gd name="connsiteY38" fmla="*/ 1778666 h 1815840"/>
                <a:gd name="connsiteX39" fmla="*/ 1906613 w 2304911"/>
                <a:gd name="connsiteY39" fmla="*/ 1798513 h 1815840"/>
                <a:gd name="connsiteX40" fmla="*/ 1905763 w 2304911"/>
                <a:gd name="connsiteY40" fmla="*/ 1815840 h 1815840"/>
                <a:gd name="connsiteX41" fmla="*/ 717056 w 2304911"/>
                <a:gd name="connsiteY41" fmla="*/ 1815840 h 1815840"/>
                <a:gd name="connsiteX42" fmla="*/ 717056 w 2304911"/>
                <a:gd name="connsiteY42" fmla="*/ 1815502 h 1815840"/>
                <a:gd name="connsiteX43" fmla="*/ 699907 w 2304911"/>
                <a:gd name="connsiteY43" fmla="*/ 1743099 h 1815840"/>
                <a:gd name="connsiteX44" fmla="*/ 702447 w 2304911"/>
                <a:gd name="connsiteY44" fmla="*/ 1656086 h 1815840"/>
                <a:gd name="connsiteX45" fmla="*/ 692921 w 2304911"/>
                <a:gd name="connsiteY45" fmla="*/ 1496670 h 1815840"/>
                <a:gd name="connsiteX46" fmla="*/ 691016 w 2304911"/>
                <a:gd name="connsiteY46" fmla="*/ 1489684 h 1815840"/>
                <a:gd name="connsiteX47" fmla="*/ 687840 w 2304911"/>
                <a:gd name="connsiteY47" fmla="*/ 1447765 h 1815840"/>
                <a:gd name="connsiteX48" fmla="*/ 593206 w 2304911"/>
                <a:gd name="connsiteY48" fmla="*/ 1452847 h 1815840"/>
                <a:gd name="connsiteX49" fmla="*/ 411561 w 2304911"/>
                <a:gd name="connsiteY49" fmla="*/ 1460468 h 1815840"/>
                <a:gd name="connsiteX50" fmla="*/ 200699 w 2304911"/>
                <a:gd name="connsiteY50" fmla="*/ 1387429 h 1815840"/>
                <a:gd name="connsiteX51" fmla="*/ 111147 w 2304911"/>
                <a:gd name="connsiteY51" fmla="*/ 1326457 h 1815840"/>
                <a:gd name="connsiteX52" fmla="*/ 89553 w 2304911"/>
                <a:gd name="connsiteY52" fmla="*/ 1297241 h 1815840"/>
                <a:gd name="connsiteX53" fmla="*/ 62878 w 2304911"/>
                <a:gd name="connsiteY53" fmla="*/ 1280093 h 1815840"/>
                <a:gd name="connsiteX54" fmla="*/ 0 w 2304911"/>
                <a:gd name="connsiteY54" fmla="*/ 1201338 h 1815840"/>
                <a:gd name="connsiteX55" fmla="*/ 5716 w 2304911"/>
                <a:gd name="connsiteY55" fmla="*/ 1100988 h 1815840"/>
                <a:gd name="connsiteX56" fmla="*/ 17783 w 2304911"/>
                <a:gd name="connsiteY56" fmla="*/ 1014611 h 1815840"/>
                <a:gd name="connsiteX57" fmla="*/ 88283 w 2304911"/>
                <a:gd name="connsiteY57" fmla="*/ 938396 h 1815840"/>
                <a:gd name="connsiteX58" fmla="*/ 155606 w 2304911"/>
                <a:gd name="connsiteY58" fmla="*/ 875519 h 1815840"/>
                <a:gd name="connsiteX59" fmla="*/ 264212 w 2304911"/>
                <a:gd name="connsiteY59" fmla="*/ 824074 h 1815840"/>
                <a:gd name="connsiteX60" fmla="*/ 421088 w 2304911"/>
                <a:gd name="connsiteY60" fmla="*/ 726265 h 1815840"/>
                <a:gd name="connsiteX61" fmla="*/ 498573 w 2304911"/>
                <a:gd name="connsiteY61" fmla="*/ 701495 h 1815840"/>
                <a:gd name="connsiteX62" fmla="*/ 551288 w 2304911"/>
                <a:gd name="connsiteY62" fmla="*/ 699590 h 1815840"/>
                <a:gd name="connsiteX63" fmla="*/ 574153 w 2304911"/>
                <a:gd name="connsiteY63" fmla="*/ 684982 h 1815840"/>
                <a:gd name="connsiteX64" fmla="*/ 612261 w 2304911"/>
                <a:gd name="connsiteY64" fmla="*/ 653225 h 1815840"/>
                <a:gd name="connsiteX65" fmla="*/ 707529 w 2304911"/>
                <a:gd name="connsiteY65" fmla="*/ 606227 h 1815840"/>
                <a:gd name="connsiteX66" fmla="*/ 802162 w 2304911"/>
                <a:gd name="connsiteY66" fmla="*/ 580187 h 1815840"/>
                <a:gd name="connsiteX67" fmla="*/ 957768 w 2304911"/>
                <a:gd name="connsiteY67" fmla="*/ 458877 h 1815840"/>
                <a:gd name="connsiteX68" fmla="*/ 1063834 w 2304911"/>
                <a:gd name="connsiteY68" fmla="*/ 342650 h 1815840"/>
                <a:gd name="connsiteX69" fmla="*/ 1067644 w 2304911"/>
                <a:gd name="connsiteY69" fmla="*/ 333123 h 1815840"/>
                <a:gd name="connsiteX70" fmla="*/ 1091144 w 2304911"/>
                <a:gd name="connsiteY70" fmla="*/ 279138 h 1815840"/>
                <a:gd name="connsiteX71" fmla="*/ 1123535 w 2304911"/>
                <a:gd name="connsiteY71" fmla="*/ 178788 h 1815840"/>
                <a:gd name="connsiteX72" fmla="*/ 1148941 w 2304911"/>
                <a:gd name="connsiteY72" fmla="*/ 103843 h 1815840"/>
                <a:gd name="connsiteX73" fmla="*/ 1186412 w 2304911"/>
                <a:gd name="connsiteY73" fmla="*/ 80979 h 1815840"/>
                <a:gd name="connsiteX74" fmla="*/ 1251830 w 2304911"/>
                <a:gd name="connsiteY74" fmla="*/ 30169 h 1815840"/>
                <a:gd name="connsiteX75" fmla="*/ 1305816 w 2304911"/>
                <a:gd name="connsiteY75" fmla="*/ 5399 h 1815840"/>
                <a:gd name="connsiteX76" fmla="*/ 1361071 w 2304911"/>
                <a:gd name="connsiteY76" fmla="*/ 2859 h 181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304911" h="1815840">
                  <a:moveTo>
                    <a:pt x="1113532" y="563306"/>
                  </a:moveTo>
                  <a:cubicBezTo>
                    <a:pt x="1075306" y="567801"/>
                    <a:pt x="1034936" y="601145"/>
                    <a:pt x="1032077" y="603051"/>
                  </a:cubicBezTo>
                  <a:cubicBezTo>
                    <a:pt x="990794" y="620834"/>
                    <a:pt x="979998" y="634807"/>
                    <a:pt x="965389" y="671644"/>
                  </a:cubicBezTo>
                  <a:cubicBezTo>
                    <a:pt x="963484" y="676725"/>
                    <a:pt x="949511" y="684982"/>
                    <a:pt x="933633" y="695778"/>
                  </a:cubicBezTo>
                  <a:cubicBezTo>
                    <a:pt x="927917" y="699590"/>
                    <a:pt x="926646" y="712292"/>
                    <a:pt x="923471" y="717373"/>
                  </a:cubicBezTo>
                  <a:cubicBezTo>
                    <a:pt x="917120" y="724360"/>
                    <a:pt x="900606" y="745953"/>
                    <a:pt x="894255" y="747224"/>
                  </a:cubicBezTo>
                  <a:cubicBezTo>
                    <a:pt x="863135" y="754211"/>
                    <a:pt x="634489" y="928869"/>
                    <a:pt x="663705" y="914897"/>
                  </a:cubicBezTo>
                  <a:cubicBezTo>
                    <a:pt x="743095" y="876789"/>
                    <a:pt x="744366" y="886316"/>
                    <a:pt x="870756" y="834236"/>
                  </a:cubicBezTo>
                  <a:cubicBezTo>
                    <a:pt x="879648" y="829154"/>
                    <a:pt x="920296" y="812641"/>
                    <a:pt x="948877" y="801844"/>
                  </a:cubicBezTo>
                  <a:cubicBezTo>
                    <a:pt x="966659" y="791048"/>
                    <a:pt x="1021281" y="798669"/>
                    <a:pt x="1036523" y="799304"/>
                  </a:cubicBezTo>
                  <a:cubicBezTo>
                    <a:pt x="1058117" y="799939"/>
                    <a:pt x="1068280" y="798034"/>
                    <a:pt x="1078442" y="797399"/>
                  </a:cubicBezTo>
                  <a:cubicBezTo>
                    <a:pt x="1106387" y="796128"/>
                    <a:pt x="1129887" y="791683"/>
                    <a:pt x="1134968" y="784696"/>
                  </a:cubicBezTo>
                  <a:cubicBezTo>
                    <a:pt x="1150845" y="767548"/>
                    <a:pt x="1162913" y="716103"/>
                    <a:pt x="1171805" y="712292"/>
                  </a:cubicBezTo>
                  <a:cubicBezTo>
                    <a:pt x="1177520" y="709751"/>
                    <a:pt x="1183872" y="707846"/>
                    <a:pt x="1190223" y="706576"/>
                  </a:cubicBezTo>
                  <a:cubicBezTo>
                    <a:pt x="1208007" y="651955"/>
                    <a:pt x="1184507" y="609402"/>
                    <a:pt x="1149575" y="570660"/>
                  </a:cubicBezTo>
                  <a:cubicBezTo>
                    <a:pt x="1138778" y="563514"/>
                    <a:pt x="1126274" y="561807"/>
                    <a:pt x="1113532" y="563306"/>
                  </a:cubicBezTo>
                  <a:close/>
                  <a:moveTo>
                    <a:pt x="1361071" y="2859"/>
                  </a:moveTo>
                  <a:cubicBezTo>
                    <a:pt x="1390288" y="-953"/>
                    <a:pt x="1418868" y="-953"/>
                    <a:pt x="1448084" y="2859"/>
                  </a:cubicBezTo>
                  <a:cubicBezTo>
                    <a:pt x="1476030" y="3494"/>
                    <a:pt x="1503339" y="4129"/>
                    <a:pt x="1530650" y="5399"/>
                  </a:cubicBezTo>
                  <a:cubicBezTo>
                    <a:pt x="1589717" y="14291"/>
                    <a:pt x="1642432" y="33979"/>
                    <a:pt x="1676094" y="89235"/>
                  </a:cubicBezTo>
                  <a:cubicBezTo>
                    <a:pt x="1704039" y="148937"/>
                    <a:pt x="1739606" y="206098"/>
                    <a:pt x="1739606" y="275326"/>
                  </a:cubicBezTo>
                  <a:cubicBezTo>
                    <a:pt x="1766916" y="296286"/>
                    <a:pt x="1774538" y="325501"/>
                    <a:pt x="1774538" y="357893"/>
                  </a:cubicBezTo>
                  <a:cubicBezTo>
                    <a:pt x="1777713" y="380757"/>
                    <a:pt x="1781524" y="402987"/>
                    <a:pt x="1783429" y="425216"/>
                  </a:cubicBezTo>
                  <a:cubicBezTo>
                    <a:pt x="1788511" y="489999"/>
                    <a:pt x="1795497" y="620834"/>
                    <a:pt x="1702768" y="568119"/>
                  </a:cubicBezTo>
                  <a:cubicBezTo>
                    <a:pt x="1693242" y="563038"/>
                    <a:pt x="1686255" y="597970"/>
                    <a:pt x="1673553" y="614483"/>
                  </a:cubicBezTo>
                  <a:cubicBezTo>
                    <a:pt x="1643067" y="644333"/>
                    <a:pt x="1641797" y="658942"/>
                    <a:pt x="1641162" y="690698"/>
                  </a:cubicBezTo>
                  <a:cubicBezTo>
                    <a:pt x="1664662" y="698320"/>
                    <a:pt x="1651959" y="742778"/>
                    <a:pt x="1667203" y="759291"/>
                  </a:cubicBezTo>
                  <a:cubicBezTo>
                    <a:pt x="1691972" y="787236"/>
                    <a:pt x="1714201" y="781521"/>
                    <a:pt x="1722458" y="817723"/>
                  </a:cubicBezTo>
                  <a:cubicBezTo>
                    <a:pt x="1801848" y="909181"/>
                    <a:pt x="1929508" y="916802"/>
                    <a:pt x="2013980" y="1001274"/>
                  </a:cubicBezTo>
                  <a:cubicBezTo>
                    <a:pt x="2068600" y="1040017"/>
                    <a:pt x="2128937" y="1071772"/>
                    <a:pt x="2151167" y="1141636"/>
                  </a:cubicBezTo>
                  <a:cubicBezTo>
                    <a:pt x="2181018" y="1252148"/>
                    <a:pt x="2233733" y="1322011"/>
                    <a:pt x="2241354" y="1437604"/>
                  </a:cubicBezTo>
                  <a:cubicBezTo>
                    <a:pt x="2243260" y="1467455"/>
                    <a:pt x="2261678" y="1536683"/>
                    <a:pt x="2263584" y="1566535"/>
                  </a:cubicBezTo>
                  <a:cubicBezTo>
                    <a:pt x="2263584" y="1566535"/>
                    <a:pt x="2254056" y="1628141"/>
                    <a:pt x="2273111" y="1656721"/>
                  </a:cubicBezTo>
                  <a:cubicBezTo>
                    <a:pt x="2288036" y="1700386"/>
                    <a:pt x="2297206" y="1743853"/>
                    <a:pt x="2302922" y="1787299"/>
                  </a:cubicBezTo>
                  <a:lnTo>
                    <a:pt x="2304911" y="1815840"/>
                  </a:lnTo>
                  <a:lnTo>
                    <a:pt x="1970669" y="1815840"/>
                  </a:lnTo>
                  <a:lnTo>
                    <a:pt x="1963101" y="1756962"/>
                  </a:lnTo>
                  <a:cubicBezTo>
                    <a:pt x="1958486" y="1721743"/>
                    <a:pt x="1955072" y="1697052"/>
                    <a:pt x="1954278" y="1692924"/>
                  </a:cubicBezTo>
                  <a:cubicBezTo>
                    <a:pt x="1940305" y="1619885"/>
                    <a:pt x="1926967" y="1749450"/>
                    <a:pt x="1911724" y="1778666"/>
                  </a:cubicBezTo>
                  <a:cubicBezTo>
                    <a:pt x="1909343" y="1782159"/>
                    <a:pt x="1907695" y="1789057"/>
                    <a:pt x="1906613" y="1798513"/>
                  </a:cubicBezTo>
                  <a:lnTo>
                    <a:pt x="1905763" y="1815840"/>
                  </a:lnTo>
                  <a:lnTo>
                    <a:pt x="717056" y="1815840"/>
                  </a:lnTo>
                  <a:lnTo>
                    <a:pt x="717056" y="1815502"/>
                  </a:lnTo>
                  <a:cubicBezTo>
                    <a:pt x="713245" y="1791368"/>
                    <a:pt x="707529" y="1767234"/>
                    <a:pt x="699907" y="1743099"/>
                  </a:cubicBezTo>
                  <a:cubicBezTo>
                    <a:pt x="691016" y="1715788"/>
                    <a:pt x="696732" y="1684668"/>
                    <a:pt x="702447" y="1656086"/>
                  </a:cubicBezTo>
                  <a:cubicBezTo>
                    <a:pt x="703719" y="1596385"/>
                    <a:pt x="719596" y="1550656"/>
                    <a:pt x="692921" y="1496670"/>
                  </a:cubicBezTo>
                  <a:cubicBezTo>
                    <a:pt x="691651" y="1494130"/>
                    <a:pt x="691016" y="1492225"/>
                    <a:pt x="691016" y="1489684"/>
                  </a:cubicBezTo>
                  <a:lnTo>
                    <a:pt x="687840" y="1447765"/>
                  </a:lnTo>
                  <a:cubicBezTo>
                    <a:pt x="685300" y="1439509"/>
                    <a:pt x="675137" y="1448401"/>
                    <a:pt x="593206" y="1452847"/>
                  </a:cubicBezTo>
                  <a:cubicBezTo>
                    <a:pt x="532234" y="1454752"/>
                    <a:pt x="471898" y="1454117"/>
                    <a:pt x="411561" y="1460468"/>
                  </a:cubicBezTo>
                  <a:cubicBezTo>
                    <a:pt x="334075" y="1468725"/>
                    <a:pt x="206416" y="1395686"/>
                    <a:pt x="200699" y="1387429"/>
                  </a:cubicBezTo>
                  <a:cubicBezTo>
                    <a:pt x="189902" y="1375362"/>
                    <a:pt x="145444" y="1356308"/>
                    <a:pt x="111147" y="1326457"/>
                  </a:cubicBezTo>
                  <a:lnTo>
                    <a:pt x="89553" y="1297241"/>
                  </a:lnTo>
                  <a:cubicBezTo>
                    <a:pt x="80661" y="1288349"/>
                    <a:pt x="71769" y="1288984"/>
                    <a:pt x="62878" y="1280093"/>
                  </a:cubicBezTo>
                  <a:cubicBezTo>
                    <a:pt x="48905" y="1269296"/>
                    <a:pt x="2541" y="1212770"/>
                    <a:pt x="0" y="1201338"/>
                  </a:cubicBezTo>
                  <a:cubicBezTo>
                    <a:pt x="0" y="1201338"/>
                    <a:pt x="3176" y="1117501"/>
                    <a:pt x="5716" y="1100988"/>
                  </a:cubicBezTo>
                  <a:cubicBezTo>
                    <a:pt x="8257" y="1081935"/>
                    <a:pt x="17148" y="1026043"/>
                    <a:pt x="17783" y="1014611"/>
                  </a:cubicBezTo>
                  <a:cubicBezTo>
                    <a:pt x="20325" y="994922"/>
                    <a:pt x="88283" y="938396"/>
                    <a:pt x="88283" y="938396"/>
                  </a:cubicBezTo>
                  <a:cubicBezTo>
                    <a:pt x="100985" y="928869"/>
                    <a:pt x="145444" y="880600"/>
                    <a:pt x="155606" y="875519"/>
                  </a:cubicBezTo>
                  <a:cubicBezTo>
                    <a:pt x="161322" y="867262"/>
                    <a:pt x="245794" y="836776"/>
                    <a:pt x="264212" y="824074"/>
                  </a:cubicBezTo>
                  <a:cubicBezTo>
                    <a:pt x="316292" y="791683"/>
                    <a:pt x="369007" y="758656"/>
                    <a:pt x="421088" y="726265"/>
                  </a:cubicBezTo>
                  <a:cubicBezTo>
                    <a:pt x="441412" y="712927"/>
                    <a:pt x="456655" y="702765"/>
                    <a:pt x="498573" y="701495"/>
                  </a:cubicBezTo>
                  <a:cubicBezTo>
                    <a:pt x="513816" y="701495"/>
                    <a:pt x="537316" y="702130"/>
                    <a:pt x="551288" y="699590"/>
                  </a:cubicBezTo>
                  <a:cubicBezTo>
                    <a:pt x="555734" y="698320"/>
                    <a:pt x="572247" y="688793"/>
                    <a:pt x="574153" y="684982"/>
                  </a:cubicBezTo>
                  <a:cubicBezTo>
                    <a:pt x="574153" y="684982"/>
                    <a:pt x="611626" y="653860"/>
                    <a:pt x="612261" y="653225"/>
                  </a:cubicBezTo>
                  <a:cubicBezTo>
                    <a:pt x="648462" y="618929"/>
                    <a:pt x="672597" y="610037"/>
                    <a:pt x="707529" y="606227"/>
                  </a:cubicBezTo>
                  <a:cubicBezTo>
                    <a:pt x="716420" y="606227"/>
                    <a:pt x="802162" y="580187"/>
                    <a:pt x="802162" y="580187"/>
                  </a:cubicBezTo>
                  <a:cubicBezTo>
                    <a:pt x="834553" y="528106"/>
                    <a:pt x="890445" y="480472"/>
                    <a:pt x="957768" y="458877"/>
                  </a:cubicBezTo>
                  <a:cubicBezTo>
                    <a:pt x="1004132" y="422676"/>
                    <a:pt x="1038429" y="402352"/>
                    <a:pt x="1063834" y="342650"/>
                  </a:cubicBezTo>
                  <a:cubicBezTo>
                    <a:pt x="1065104" y="339474"/>
                    <a:pt x="1065740" y="336298"/>
                    <a:pt x="1067644" y="333123"/>
                  </a:cubicBezTo>
                  <a:cubicBezTo>
                    <a:pt x="1075266" y="315339"/>
                    <a:pt x="1083522" y="296921"/>
                    <a:pt x="1091144" y="279138"/>
                  </a:cubicBezTo>
                  <a:cubicBezTo>
                    <a:pt x="1098766" y="244840"/>
                    <a:pt x="1098130" y="207368"/>
                    <a:pt x="1123535" y="178788"/>
                  </a:cubicBezTo>
                  <a:cubicBezTo>
                    <a:pt x="1132428" y="153383"/>
                    <a:pt x="1140684" y="128613"/>
                    <a:pt x="1148941" y="103843"/>
                  </a:cubicBezTo>
                  <a:cubicBezTo>
                    <a:pt x="1161643" y="96222"/>
                    <a:pt x="1173710" y="88600"/>
                    <a:pt x="1186412" y="80979"/>
                  </a:cubicBezTo>
                  <a:cubicBezTo>
                    <a:pt x="1199116" y="57479"/>
                    <a:pt x="1251830" y="36520"/>
                    <a:pt x="1251830" y="30169"/>
                  </a:cubicBezTo>
                  <a:cubicBezTo>
                    <a:pt x="1268978" y="19372"/>
                    <a:pt x="1284857" y="7304"/>
                    <a:pt x="1305816" y="5399"/>
                  </a:cubicBezTo>
                  <a:cubicBezTo>
                    <a:pt x="1324235" y="4129"/>
                    <a:pt x="1342654" y="3494"/>
                    <a:pt x="1361071" y="285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7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l Tarikh" pitchFamily="2" charset="-78"/>
                <a:cs typeface="Al Tarikh" pitchFamily="2" charset="-78"/>
              </a:endParaRPr>
            </a:p>
          </p:txBody>
        </p:sp>
      </p:grpSp>
      <p:sp>
        <p:nvSpPr>
          <p:cNvPr id="18" name="TextBox 20">
            <a:extLst>
              <a:ext uri="{FF2B5EF4-FFF2-40B4-BE49-F238E27FC236}">
                <a16:creationId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-94129" y="4350506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sz="5400" dirty="0">
                <a:solidFill>
                  <a:schemeClr val="bg1"/>
                </a:solidFill>
                <a:latin typeface="Al Tarikh" pitchFamily="2" charset="-78"/>
                <a:cs typeface="Al Tarikh" pitchFamily="2" charset="-78"/>
              </a:rPr>
              <a:t>قالب عسكري</a:t>
            </a:r>
            <a:endParaRPr lang="ko-KR" altLang="en-US" sz="5400" dirty="0">
              <a:solidFill>
                <a:schemeClr val="bg1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7DC83D12-1353-440F-A5DC-1ACD4C118187}"/>
              </a:ext>
            </a:extLst>
          </p:cNvPr>
          <p:cNvSpPr txBox="1"/>
          <p:nvPr/>
        </p:nvSpPr>
        <p:spPr>
          <a:xfrm>
            <a:off x="-93987" y="5230056"/>
            <a:ext cx="1219185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867" dirty="0">
                <a:solidFill>
                  <a:schemeClr val="bg1"/>
                </a:solidFill>
                <a:latin typeface="Al Tarikh" pitchFamily="2" charset="-78"/>
                <a:cs typeface="Al Tarikh" pitchFamily="2" charset="-78"/>
              </a:rPr>
              <a:t>أدخل العنوان الفرعي للعرض التقدمي الخاص بك</a:t>
            </a:r>
            <a:endParaRPr lang="ko-KR" altLang="en-US" sz="1867" dirty="0">
              <a:solidFill>
                <a:schemeClr val="bg1"/>
              </a:solidFill>
              <a:latin typeface="Al Tarikh" pitchFamily="2" charset="-78"/>
              <a:cs typeface="Al Tari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277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7298142" y="1818074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800" b="1" dirty="0">
                <a:solidFill>
                  <a:srgbClr val="E26A1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مقطع تقديمي</a:t>
            </a:r>
            <a:endParaRPr lang="ko-KR" altLang="en-US" sz="4800" b="1" dirty="0">
              <a:solidFill>
                <a:srgbClr val="E26A1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" name="Freeform: Shape 21">
            <a:extLst>
              <a:ext uri="{FF2B5EF4-FFF2-40B4-BE49-F238E27FC236}">
                <a16:creationId xmlns:a16="http://schemas.microsoft.com/office/drawing/2014/main" id="{19593307-D642-4B34-9AB5-6A4A6EBBDF04}"/>
              </a:ext>
            </a:extLst>
          </p:cNvPr>
          <p:cNvSpPr/>
          <p:nvPr/>
        </p:nvSpPr>
        <p:spPr>
          <a:xfrm flipH="1">
            <a:off x="0" y="965200"/>
            <a:ext cx="6270996" cy="5892800"/>
          </a:xfrm>
          <a:custGeom>
            <a:avLst/>
            <a:gdLst>
              <a:gd name="connsiteX0" fmla="*/ 4467281 w 7298142"/>
              <a:gd name="connsiteY0" fmla="*/ 2059082 h 6858000"/>
              <a:gd name="connsiteX1" fmla="*/ 4436133 w 7298142"/>
              <a:gd name="connsiteY1" fmla="*/ 2111826 h 6858000"/>
              <a:gd name="connsiteX2" fmla="*/ 4378012 w 7298142"/>
              <a:gd name="connsiteY2" fmla="*/ 2223202 h 6858000"/>
              <a:gd name="connsiteX3" fmla="*/ 3865459 w 7298142"/>
              <a:gd name="connsiteY3" fmla="*/ 2757381 h 6858000"/>
              <a:gd name="connsiteX4" fmla="*/ 3554035 w 7298142"/>
              <a:gd name="connsiteY4" fmla="*/ 2939045 h 6858000"/>
              <a:gd name="connsiteX5" fmla="*/ 3104201 w 7298142"/>
              <a:gd name="connsiteY5" fmla="*/ 3295885 h 6858000"/>
              <a:gd name="connsiteX6" fmla="*/ 2773312 w 7298142"/>
              <a:gd name="connsiteY6" fmla="*/ 3596496 h 6858000"/>
              <a:gd name="connsiteX7" fmla="*/ 2513792 w 7298142"/>
              <a:gd name="connsiteY7" fmla="*/ 3814925 h 6858000"/>
              <a:gd name="connsiteX8" fmla="*/ 2223995 w 7298142"/>
              <a:gd name="connsiteY8" fmla="*/ 4003076 h 6858000"/>
              <a:gd name="connsiteX9" fmla="*/ 2048818 w 7298142"/>
              <a:gd name="connsiteY9" fmla="*/ 4171765 h 6858000"/>
              <a:gd name="connsiteX10" fmla="*/ 2539744 w 7298142"/>
              <a:gd name="connsiteY10" fmla="*/ 4245296 h 6858000"/>
              <a:gd name="connsiteX11" fmla="*/ 3042772 w 7298142"/>
              <a:gd name="connsiteY11" fmla="*/ 4299823 h 6858000"/>
              <a:gd name="connsiteX12" fmla="*/ 3466286 w 7298142"/>
              <a:gd name="connsiteY12" fmla="*/ 4230204 h 6858000"/>
              <a:gd name="connsiteX13" fmla="*/ 3811393 w 7298142"/>
              <a:gd name="connsiteY13" fmla="*/ 4033354 h 6858000"/>
              <a:gd name="connsiteX14" fmla="*/ 3984406 w 7298142"/>
              <a:gd name="connsiteY14" fmla="*/ 3871155 h 6858000"/>
              <a:gd name="connsiteX15" fmla="*/ 4235276 w 7298142"/>
              <a:gd name="connsiteY15" fmla="*/ 3914407 h 6858000"/>
              <a:gd name="connsiteX16" fmla="*/ 4618600 w 7298142"/>
              <a:gd name="connsiteY16" fmla="*/ 3945792 h 6858000"/>
              <a:gd name="connsiteX17" fmla="*/ 4690182 w 7298142"/>
              <a:gd name="connsiteY17" fmla="*/ 3934344 h 6858000"/>
              <a:gd name="connsiteX18" fmla="*/ 4686736 w 7298142"/>
              <a:gd name="connsiteY18" fmla="*/ 3932474 h 6858000"/>
              <a:gd name="connsiteX19" fmla="*/ 4815162 w 7298142"/>
              <a:gd name="connsiteY19" fmla="*/ 3844539 h 6858000"/>
              <a:gd name="connsiteX20" fmla="*/ 4980646 w 7298142"/>
              <a:gd name="connsiteY20" fmla="*/ 3555647 h 6858000"/>
              <a:gd name="connsiteX21" fmla="*/ 5109904 w 7298142"/>
              <a:gd name="connsiteY21" fmla="*/ 3546693 h 6858000"/>
              <a:gd name="connsiteX22" fmla="*/ 5186462 w 7298142"/>
              <a:gd name="connsiteY22" fmla="*/ 3140204 h 6858000"/>
              <a:gd name="connsiteX23" fmla="*/ 5082952 w 7298142"/>
              <a:gd name="connsiteY23" fmla="*/ 2827165 h 6858000"/>
              <a:gd name="connsiteX24" fmla="*/ 4845753 w 7298142"/>
              <a:gd name="connsiteY24" fmla="*/ 2544840 h 6858000"/>
              <a:gd name="connsiteX25" fmla="*/ 4533553 w 7298142"/>
              <a:gd name="connsiteY25" fmla="*/ 2315891 h 6858000"/>
              <a:gd name="connsiteX26" fmla="*/ 4565133 w 7298142"/>
              <a:gd name="connsiteY26" fmla="*/ 2099928 h 6858000"/>
              <a:gd name="connsiteX27" fmla="*/ 6205068 w 7298142"/>
              <a:gd name="connsiteY27" fmla="*/ 115 h 6858000"/>
              <a:gd name="connsiteX28" fmla="*/ 6653104 w 7298142"/>
              <a:gd name="connsiteY28" fmla="*/ 98013 h 6858000"/>
              <a:gd name="connsiteX29" fmla="*/ 6948673 w 7298142"/>
              <a:gd name="connsiteY29" fmla="*/ 631195 h 6858000"/>
              <a:gd name="connsiteX30" fmla="*/ 6913828 w 7298142"/>
              <a:gd name="connsiteY30" fmla="*/ 1838739 h 6858000"/>
              <a:gd name="connsiteX31" fmla="*/ 7024850 w 7298142"/>
              <a:gd name="connsiteY31" fmla="*/ 2134700 h 6858000"/>
              <a:gd name="connsiteX32" fmla="*/ 6711874 w 7298142"/>
              <a:gd name="connsiteY32" fmla="*/ 2577152 h 6858000"/>
              <a:gd name="connsiteX33" fmla="*/ 6565961 w 7298142"/>
              <a:gd name="connsiteY33" fmla="*/ 2981740 h 6858000"/>
              <a:gd name="connsiteX34" fmla="*/ 6659308 w 7298142"/>
              <a:gd name="connsiteY34" fmla="*/ 3445273 h 6858000"/>
              <a:gd name="connsiteX35" fmla="*/ 6794558 w 7298142"/>
              <a:gd name="connsiteY35" fmla="*/ 3508513 h 6858000"/>
              <a:gd name="connsiteX36" fmla="*/ 7044953 w 7298142"/>
              <a:gd name="connsiteY36" fmla="*/ 3830937 h 6858000"/>
              <a:gd name="connsiteX37" fmla="*/ 7298142 w 7298142"/>
              <a:gd name="connsiteY37" fmla="*/ 3893023 h 6858000"/>
              <a:gd name="connsiteX38" fmla="*/ 7298142 w 7298142"/>
              <a:gd name="connsiteY38" fmla="*/ 6858000 h 6858000"/>
              <a:gd name="connsiteX39" fmla="*/ 3771436 w 7298142"/>
              <a:gd name="connsiteY39" fmla="*/ 6858000 h 6858000"/>
              <a:gd name="connsiteX40" fmla="*/ 3728704 w 7298142"/>
              <a:gd name="connsiteY40" fmla="*/ 6776055 h 6858000"/>
              <a:gd name="connsiteX41" fmla="*/ 3688120 w 7298142"/>
              <a:gd name="connsiteY41" fmla="*/ 6686946 h 6858000"/>
              <a:gd name="connsiteX42" fmla="*/ 3411299 w 7298142"/>
              <a:gd name="connsiteY42" fmla="*/ 6224137 h 6858000"/>
              <a:gd name="connsiteX43" fmla="*/ 3004717 w 7298142"/>
              <a:gd name="connsiteY43" fmla="*/ 5914874 h 6858000"/>
              <a:gd name="connsiteX44" fmla="*/ 2561371 w 7298142"/>
              <a:gd name="connsiteY44" fmla="*/ 5953803 h 6858000"/>
              <a:gd name="connsiteX45" fmla="*/ 1988264 w 7298142"/>
              <a:gd name="connsiteY45" fmla="*/ 5713746 h 6858000"/>
              <a:gd name="connsiteX46" fmla="*/ 1332976 w 7298142"/>
              <a:gd name="connsiteY46" fmla="*/ 5568849 h 6858000"/>
              <a:gd name="connsiteX47" fmla="*/ 937207 w 7298142"/>
              <a:gd name="connsiteY47" fmla="*/ 5443415 h 6858000"/>
              <a:gd name="connsiteX48" fmla="*/ 279756 w 7298142"/>
              <a:gd name="connsiteY48" fmla="*/ 5134152 h 6858000"/>
              <a:gd name="connsiteX49" fmla="*/ 89442 w 7298142"/>
              <a:gd name="connsiteY49" fmla="*/ 4907072 h 6858000"/>
              <a:gd name="connsiteX50" fmla="*/ 2935 w 7298142"/>
              <a:gd name="connsiteY50" fmla="*/ 4522118 h 6858000"/>
              <a:gd name="connsiteX51" fmla="*/ 534951 w 7298142"/>
              <a:gd name="connsiteY51" fmla="*/ 3756533 h 6858000"/>
              <a:gd name="connsiteX52" fmla="*/ 941532 w 7298142"/>
              <a:gd name="connsiteY52" fmla="*/ 3406180 h 6858000"/>
              <a:gd name="connsiteX53" fmla="*/ 1140498 w 7298142"/>
              <a:gd name="connsiteY53" fmla="*/ 3163962 h 6858000"/>
              <a:gd name="connsiteX54" fmla="*/ 1490850 w 7298142"/>
              <a:gd name="connsiteY54" fmla="*/ 3045015 h 6858000"/>
              <a:gd name="connsiteX55" fmla="*/ 1869317 w 7298142"/>
              <a:gd name="connsiteY55" fmla="*/ 2711963 h 6858000"/>
              <a:gd name="connsiteX56" fmla="*/ 2249947 w 7298142"/>
              <a:gd name="connsiteY56" fmla="*/ 2530301 h 6858000"/>
              <a:gd name="connsiteX57" fmla="*/ 2812240 w 7298142"/>
              <a:gd name="connsiteY57" fmla="*/ 2588694 h 6858000"/>
              <a:gd name="connsiteX58" fmla="*/ 3339930 w 7298142"/>
              <a:gd name="connsiteY58" fmla="*/ 2242665 h 6858000"/>
              <a:gd name="connsiteX59" fmla="*/ 3474016 w 7298142"/>
              <a:gd name="connsiteY59" fmla="*/ 2164809 h 6858000"/>
              <a:gd name="connsiteX60" fmla="*/ 3867622 w 7298142"/>
              <a:gd name="connsiteY60" fmla="*/ 1896639 h 6858000"/>
              <a:gd name="connsiteX61" fmla="*/ 4053611 w 7298142"/>
              <a:gd name="connsiteY61" fmla="*/ 1829596 h 6858000"/>
              <a:gd name="connsiteX62" fmla="*/ 4284443 w 7298142"/>
              <a:gd name="connsiteY62" fmla="*/ 1676926 h 6858000"/>
              <a:gd name="connsiteX63" fmla="*/ 4345232 w 7298142"/>
              <a:gd name="connsiteY63" fmla="*/ 1657720 h 6858000"/>
              <a:gd name="connsiteX64" fmla="*/ 4462440 w 7298142"/>
              <a:gd name="connsiteY64" fmla="*/ 1123805 h 6858000"/>
              <a:gd name="connsiteX65" fmla="*/ 4697156 w 7298142"/>
              <a:gd name="connsiteY65" fmla="*/ 871705 h 6858000"/>
              <a:gd name="connsiteX66" fmla="*/ 5502717 w 7298142"/>
              <a:gd name="connsiteY66" fmla="*/ 231308 h 6858000"/>
              <a:gd name="connsiteX67" fmla="*/ 6205068 w 7298142"/>
              <a:gd name="connsiteY67" fmla="*/ 11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298142" h="6858000">
                <a:moveTo>
                  <a:pt x="4467281" y="2059082"/>
                </a:moveTo>
                <a:lnTo>
                  <a:pt x="4436133" y="2111826"/>
                </a:lnTo>
                <a:cubicBezTo>
                  <a:pt x="4408829" y="2155078"/>
                  <a:pt x="4381256" y="2197250"/>
                  <a:pt x="4378012" y="2223202"/>
                </a:cubicBezTo>
                <a:cubicBezTo>
                  <a:pt x="4250414" y="2500024"/>
                  <a:pt x="4068750" y="2605995"/>
                  <a:pt x="3865459" y="2757381"/>
                </a:cubicBezTo>
                <a:cubicBezTo>
                  <a:pt x="3867622" y="2763869"/>
                  <a:pt x="3560523" y="2939045"/>
                  <a:pt x="3554035" y="2939045"/>
                </a:cubicBezTo>
                <a:cubicBezTo>
                  <a:pt x="3400485" y="3101245"/>
                  <a:pt x="3175568" y="3023389"/>
                  <a:pt x="3104201" y="3295885"/>
                </a:cubicBezTo>
                <a:cubicBezTo>
                  <a:pt x="3071761" y="3451596"/>
                  <a:pt x="2864145" y="3488362"/>
                  <a:pt x="2773312" y="3596496"/>
                </a:cubicBezTo>
                <a:cubicBezTo>
                  <a:pt x="2695457" y="3687329"/>
                  <a:pt x="2539744" y="3819250"/>
                  <a:pt x="2513792" y="3814925"/>
                </a:cubicBezTo>
                <a:cubicBezTo>
                  <a:pt x="2472701" y="3808436"/>
                  <a:pt x="2280225" y="3953334"/>
                  <a:pt x="2223995" y="4003076"/>
                </a:cubicBezTo>
                <a:cubicBezTo>
                  <a:pt x="2206693" y="4018215"/>
                  <a:pt x="2059631" y="4176091"/>
                  <a:pt x="2048818" y="4171765"/>
                </a:cubicBezTo>
                <a:cubicBezTo>
                  <a:pt x="2239133" y="4245296"/>
                  <a:pt x="2420797" y="4048492"/>
                  <a:pt x="2539744" y="4245296"/>
                </a:cubicBezTo>
                <a:cubicBezTo>
                  <a:pt x="2673830" y="4416145"/>
                  <a:pt x="2888349" y="4302338"/>
                  <a:pt x="3042772" y="4299823"/>
                </a:cubicBezTo>
                <a:cubicBezTo>
                  <a:pt x="3197195" y="4297308"/>
                  <a:pt x="3338183" y="4274615"/>
                  <a:pt x="3466286" y="4230204"/>
                </a:cubicBezTo>
                <a:cubicBezTo>
                  <a:pt x="3594389" y="4185792"/>
                  <a:pt x="3725040" y="4093195"/>
                  <a:pt x="3811393" y="4033354"/>
                </a:cubicBezTo>
                <a:cubicBezTo>
                  <a:pt x="3897746" y="3973512"/>
                  <a:pt x="3913038" y="3897106"/>
                  <a:pt x="3984406" y="3871155"/>
                </a:cubicBezTo>
                <a:cubicBezTo>
                  <a:pt x="4062262" y="3845202"/>
                  <a:pt x="4166070" y="3879806"/>
                  <a:pt x="4235276" y="3914407"/>
                </a:cubicBezTo>
                <a:cubicBezTo>
                  <a:pt x="4296101" y="3945495"/>
                  <a:pt x="4477732" y="3960533"/>
                  <a:pt x="4618600" y="3945792"/>
                </a:cubicBezTo>
                <a:lnTo>
                  <a:pt x="4690182" y="3934344"/>
                </a:lnTo>
                <a:lnTo>
                  <a:pt x="4686736" y="3932474"/>
                </a:lnTo>
                <a:lnTo>
                  <a:pt x="4815162" y="3844539"/>
                </a:lnTo>
                <a:lnTo>
                  <a:pt x="4980646" y="3555647"/>
                </a:lnTo>
                <a:lnTo>
                  <a:pt x="5109904" y="3546693"/>
                </a:lnTo>
                <a:cubicBezTo>
                  <a:pt x="5188144" y="3413398"/>
                  <a:pt x="5180668" y="3308271"/>
                  <a:pt x="5186462" y="3140204"/>
                </a:cubicBezTo>
                <a:cubicBezTo>
                  <a:pt x="5177772" y="3079349"/>
                  <a:pt x="5109034" y="2853241"/>
                  <a:pt x="5082952" y="2827165"/>
                </a:cubicBezTo>
                <a:cubicBezTo>
                  <a:pt x="5004718" y="2740235"/>
                  <a:pt x="4926884" y="2628874"/>
                  <a:pt x="4845753" y="2544840"/>
                </a:cubicBezTo>
                <a:cubicBezTo>
                  <a:pt x="4682612" y="2550663"/>
                  <a:pt x="4577428" y="2427691"/>
                  <a:pt x="4533553" y="2315891"/>
                </a:cubicBezTo>
                <a:cubicBezTo>
                  <a:pt x="4456968" y="2009825"/>
                  <a:pt x="4607652" y="2167577"/>
                  <a:pt x="4565133" y="2099928"/>
                </a:cubicBezTo>
                <a:close/>
                <a:moveTo>
                  <a:pt x="6205068" y="115"/>
                </a:moveTo>
                <a:cubicBezTo>
                  <a:pt x="6350746" y="-2093"/>
                  <a:pt x="6499887" y="27382"/>
                  <a:pt x="6653104" y="98013"/>
                </a:cubicBezTo>
                <a:cubicBezTo>
                  <a:pt x="6873328" y="199433"/>
                  <a:pt x="7076170" y="329832"/>
                  <a:pt x="6948673" y="631195"/>
                </a:cubicBezTo>
                <a:cubicBezTo>
                  <a:pt x="6995440" y="908064"/>
                  <a:pt x="6911072" y="1614659"/>
                  <a:pt x="6913828" y="1838739"/>
                </a:cubicBezTo>
                <a:cubicBezTo>
                  <a:pt x="6916586" y="2062818"/>
                  <a:pt x="6985623" y="1983471"/>
                  <a:pt x="7024850" y="2134700"/>
                </a:cubicBezTo>
                <a:cubicBezTo>
                  <a:pt x="7007411" y="2465823"/>
                  <a:pt x="6740016" y="2438961"/>
                  <a:pt x="6711874" y="2577152"/>
                </a:cubicBezTo>
                <a:cubicBezTo>
                  <a:pt x="6658584" y="2715012"/>
                  <a:pt x="6591286" y="2823801"/>
                  <a:pt x="6565961" y="2981740"/>
                </a:cubicBezTo>
                <a:cubicBezTo>
                  <a:pt x="6540636" y="3139679"/>
                  <a:pt x="6619552" y="3344225"/>
                  <a:pt x="6659308" y="3445273"/>
                </a:cubicBezTo>
                <a:cubicBezTo>
                  <a:pt x="6699064" y="3546321"/>
                  <a:pt x="6693841" y="3437610"/>
                  <a:pt x="6794558" y="3508513"/>
                </a:cubicBezTo>
                <a:cubicBezTo>
                  <a:pt x="6895276" y="3579416"/>
                  <a:pt x="6962456" y="3779072"/>
                  <a:pt x="7044953" y="3830937"/>
                </a:cubicBezTo>
                <a:lnTo>
                  <a:pt x="7298142" y="3893023"/>
                </a:lnTo>
                <a:lnTo>
                  <a:pt x="7298142" y="6858000"/>
                </a:lnTo>
                <a:lnTo>
                  <a:pt x="3771436" y="6858000"/>
                </a:lnTo>
                <a:lnTo>
                  <a:pt x="3728704" y="6776055"/>
                </a:lnTo>
                <a:cubicBezTo>
                  <a:pt x="3711910" y="6742500"/>
                  <a:pt x="3697312" y="6711276"/>
                  <a:pt x="3688120" y="6686946"/>
                </a:cubicBezTo>
                <a:cubicBezTo>
                  <a:pt x="3653517" y="6596116"/>
                  <a:pt x="3478342" y="6289016"/>
                  <a:pt x="3411299" y="6224137"/>
                </a:cubicBezTo>
                <a:cubicBezTo>
                  <a:pt x="3285864" y="6103027"/>
                  <a:pt x="3182056" y="5962454"/>
                  <a:pt x="3004717" y="5914874"/>
                </a:cubicBezTo>
                <a:cubicBezTo>
                  <a:pt x="2954976" y="5901898"/>
                  <a:pt x="2663016" y="5977593"/>
                  <a:pt x="2561371" y="5953803"/>
                </a:cubicBezTo>
                <a:cubicBezTo>
                  <a:pt x="2438099" y="5925689"/>
                  <a:pt x="2074770" y="5733211"/>
                  <a:pt x="1988264" y="5713746"/>
                </a:cubicBezTo>
                <a:cubicBezTo>
                  <a:pt x="1901757" y="5694283"/>
                  <a:pt x="1410832" y="5592637"/>
                  <a:pt x="1332976" y="5568849"/>
                </a:cubicBezTo>
                <a:cubicBezTo>
                  <a:pt x="1201053" y="5527757"/>
                  <a:pt x="1066967" y="5490994"/>
                  <a:pt x="937207" y="5443415"/>
                </a:cubicBezTo>
                <a:cubicBezTo>
                  <a:pt x="813935" y="5397998"/>
                  <a:pt x="372750" y="5201195"/>
                  <a:pt x="279756" y="5134152"/>
                </a:cubicBezTo>
                <a:cubicBezTo>
                  <a:pt x="201901" y="5075761"/>
                  <a:pt x="139183" y="4991417"/>
                  <a:pt x="89442" y="4907072"/>
                </a:cubicBezTo>
                <a:cubicBezTo>
                  <a:pt x="20235" y="4792452"/>
                  <a:pt x="-10042" y="4656203"/>
                  <a:pt x="2935" y="4522118"/>
                </a:cubicBezTo>
                <a:cubicBezTo>
                  <a:pt x="33212" y="4217180"/>
                  <a:pt x="288406" y="3918734"/>
                  <a:pt x="534951" y="3756533"/>
                </a:cubicBezTo>
                <a:cubicBezTo>
                  <a:pt x="701476" y="3648401"/>
                  <a:pt x="868002" y="3613796"/>
                  <a:pt x="941532" y="3406180"/>
                </a:cubicBezTo>
                <a:cubicBezTo>
                  <a:pt x="978297" y="3302373"/>
                  <a:pt x="1030202" y="3207214"/>
                  <a:pt x="1140498" y="3163962"/>
                </a:cubicBezTo>
                <a:cubicBezTo>
                  <a:pt x="1257282" y="3118546"/>
                  <a:pt x="1391367" y="3129361"/>
                  <a:pt x="1490850" y="3045015"/>
                </a:cubicBezTo>
                <a:cubicBezTo>
                  <a:pt x="1622773" y="2932557"/>
                  <a:pt x="1698467" y="2776845"/>
                  <a:pt x="1869317" y="2711963"/>
                </a:cubicBezTo>
                <a:cubicBezTo>
                  <a:pt x="1893107" y="2703313"/>
                  <a:pt x="2044493" y="2383240"/>
                  <a:pt x="2249947" y="2530301"/>
                </a:cubicBezTo>
                <a:cubicBezTo>
                  <a:pt x="2425122" y="2677362"/>
                  <a:pt x="2615437" y="2644923"/>
                  <a:pt x="2812240" y="2588694"/>
                </a:cubicBezTo>
                <a:cubicBezTo>
                  <a:pt x="2874958" y="2567067"/>
                  <a:pt x="3149616" y="2305382"/>
                  <a:pt x="3339930" y="2242665"/>
                </a:cubicBezTo>
                <a:cubicBezTo>
                  <a:pt x="3385347" y="2216714"/>
                  <a:pt x="3428600" y="2188599"/>
                  <a:pt x="3474016" y="2164809"/>
                </a:cubicBezTo>
                <a:cubicBezTo>
                  <a:pt x="3647030" y="2056678"/>
                  <a:pt x="3701096" y="1926917"/>
                  <a:pt x="3867622" y="1896639"/>
                </a:cubicBezTo>
                <a:cubicBezTo>
                  <a:pt x="3915200" y="1892314"/>
                  <a:pt x="4010358" y="1868524"/>
                  <a:pt x="4053611" y="1829596"/>
                </a:cubicBezTo>
                <a:cubicBezTo>
                  <a:pt x="4141199" y="1740387"/>
                  <a:pt x="4205674" y="1704702"/>
                  <a:pt x="4284443" y="1676926"/>
                </a:cubicBezTo>
                <a:lnTo>
                  <a:pt x="4345232" y="1657720"/>
                </a:lnTo>
                <a:lnTo>
                  <a:pt x="4462440" y="1123805"/>
                </a:lnTo>
                <a:cubicBezTo>
                  <a:pt x="4503006" y="1005000"/>
                  <a:pt x="4592834" y="967332"/>
                  <a:pt x="4697156" y="871705"/>
                </a:cubicBezTo>
                <a:cubicBezTo>
                  <a:pt x="4894196" y="564547"/>
                  <a:pt x="5172374" y="367501"/>
                  <a:pt x="5502717" y="231308"/>
                </a:cubicBezTo>
                <a:cubicBezTo>
                  <a:pt x="5729100" y="95481"/>
                  <a:pt x="5962272" y="3795"/>
                  <a:pt x="6205068" y="115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219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7298170" y="2581158"/>
            <a:ext cx="477709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867" dirty="0">
                <a:solidFill>
                  <a:schemeClr val="accent1">
                    <a:lumMod val="50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أدخل العنوان الفرعي للعرض التقدمي الخاص بك</a:t>
            </a:r>
            <a:endParaRPr lang="ko-KR" altLang="en-US" sz="1867" dirty="0">
              <a:solidFill>
                <a:schemeClr val="accent1">
                  <a:lumMod val="50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416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6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>
            <a:extLst>
              <a:ext uri="{FF2B5EF4-FFF2-40B4-BE49-F238E27FC236}">
                <a16:creationId xmlns:a16="http://schemas.microsoft.com/office/drawing/2014/main" id="{A236429F-BD93-459E-B28C-D0020421CB8D}"/>
              </a:ext>
            </a:extLst>
          </p:cNvPr>
          <p:cNvSpPr/>
          <p:nvPr/>
        </p:nvSpPr>
        <p:spPr>
          <a:xfrm flipH="1">
            <a:off x="0" y="0"/>
            <a:ext cx="12192000" cy="68770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87705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87705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77050"/>
              <a:gd name="connsiteX1" fmla="*/ 12192000 w 12192000"/>
              <a:gd name="connsiteY1" fmla="*/ 0 h 6877050"/>
              <a:gd name="connsiteX2" fmla="*/ 12192000 w 12192000"/>
              <a:gd name="connsiteY2" fmla="*/ 6858000 h 6877050"/>
              <a:gd name="connsiteX3" fmla="*/ 6781800 w 12192000"/>
              <a:gd name="connsiteY3" fmla="*/ 6877050 h 6877050"/>
              <a:gd name="connsiteX4" fmla="*/ 0 w 12192000"/>
              <a:gd name="connsiteY4" fmla="*/ 0 h 6877050"/>
              <a:gd name="connsiteX0" fmla="*/ 0 w 12192000"/>
              <a:gd name="connsiteY0" fmla="*/ 0 h 6877050"/>
              <a:gd name="connsiteX1" fmla="*/ 12192000 w 12192000"/>
              <a:gd name="connsiteY1" fmla="*/ 0 h 6877050"/>
              <a:gd name="connsiteX2" fmla="*/ 12192000 w 12192000"/>
              <a:gd name="connsiteY2" fmla="*/ 6858000 h 6877050"/>
              <a:gd name="connsiteX3" fmla="*/ 6762750 w 12192000"/>
              <a:gd name="connsiteY3" fmla="*/ 6877050 h 6877050"/>
              <a:gd name="connsiteX4" fmla="*/ 0 w 12192000"/>
              <a:gd name="connsiteY4" fmla="*/ 0 h 6877050"/>
              <a:gd name="connsiteX0" fmla="*/ 0 w 12192000"/>
              <a:gd name="connsiteY0" fmla="*/ 0 h 6877050"/>
              <a:gd name="connsiteX1" fmla="*/ 12192000 w 12192000"/>
              <a:gd name="connsiteY1" fmla="*/ 0 h 6877050"/>
              <a:gd name="connsiteX2" fmla="*/ 12192000 w 12192000"/>
              <a:gd name="connsiteY2" fmla="*/ 6858000 h 6877050"/>
              <a:gd name="connsiteX3" fmla="*/ 6762750 w 12192000"/>
              <a:gd name="connsiteY3" fmla="*/ 6877050 h 6877050"/>
              <a:gd name="connsiteX4" fmla="*/ 3648075 w 12192000"/>
              <a:gd name="connsiteY4" fmla="*/ 3695700 h 6877050"/>
              <a:gd name="connsiteX5" fmla="*/ 0 w 12192000"/>
              <a:gd name="connsiteY5" fmla="*/ 0 h 6877050"/>
              <a:gd name="connsiteX0" fmla="*/ 0 w 12192000"/>
              <a:gd name="connsiteY0" fmla="*/ 0 h 6877050"/>
              <a:gd name="connsiteX1" fmla="*/ 12192000 w 12192000"/>
              <a:gd name="connsiteY1" fmla="*/ 0 h 6877050"/>
              <a:gd name="connsiteX2" fmla="*/ 12192000 w 12192000"/>
              <a:gd name="connsiteY2" fmla="*/ 6858000 h 6877050"/>
              <a:gd name="connsiteX3" fmla="*/ 6762750 w 12192000"/>
              <a:gd name="connsiteY3" fmla="*/ 6877050 h 6877050"/>
              <a:gd name="connsiteX4" fmla="*/ 3371850 w 12192000"/>
              <a:gd name="connsiteY4" fmla="*/ 3933825 h 6877050"/>
              <a:gd name="connsiteX5" fmla="*/ 0 w 12192000"/>
              <a:gd name="connsiteY5" fmla="*/ 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7705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762750" y="6877050"/>
                </a:lnTo>
                <a:lnTo>
                  <a:pt x="3371850" y="3933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9D46BB3-A19B-406E-9694-4910C2328799}"/>
              </a:ext>
            </a:extLst>
          </p:cNvPr>
          <p:cNvSpPr txBox="1"/>
          <p:nvPr/>
        </p:nvSpPr>
        <p:spPr>
          <a:xfrm>
            <a:off x="567800" y="2274523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احصل على عرض تقديمي حديث لـ </a:t>
            </a:r>
            <a:r>
              <a:rPr lang="en-US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PowerPoint </a:t>
            </a:r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مصمم بشكل جميل. آمل وأعتقد أن هذا القالب سوف وقتك.</a:t>
            </a:r>
            <a:endParaRPr lang="en-US" altLang="ko-KR" sz="1200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242A7FFA-06BB-4EF5-B7EF-9258EC0A4A22}"/>
              </a:ext>
            </a:extLst>
          </p:cNvPr>
          <p:cNvGrpSpPr/>
          <p:nvPr/>
        </p:nvGrpSpPr>
        <p:grpSpPr>
          <a:xfrm>
            <a:off x="456093" y="1591603"/>
            <a:ext cx="5521429" cy="777510"/>
            <a:chOff x="6967842" y="1496903"/>
            <a:chExt cx="5521429" cy="777510"/>
          </a:xfrm>
        </p:grpSpPr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30FBC2B2-1424-4813-ADEC-22AB23D66D72}"/>
                </a:ext>
              </a:extLst>
            </p:cNvPr>
            <p:cNvSpPr txBox="1"/>
            <p:nvPr/>
          </p:nvSpPr>
          <p:spPr>
            <a:xfrm>
              <a:off x="6967842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 rtl="1"/>
              <a:r>
                <a:rPr lang="ar-DZ" altLang="ko-KR" sz="27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فرعي</a:t>
              </a:r>
              <a:endParaRPr lang="ko-KR" altLang="en-US" sz="27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933A544B-EE20-4ECF-9DDB-772BBFAF56A8}"/>
                </a:ext>
              </a:extLst>
            </p:cNvPr>
            <p:cNvSpPr txBox="1"/>
            <p:nvPr/>
          </p:nvSpPr>
          <p:spPr>
            <a:xfrm>
              <a:off x="11508165" y="1496903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01</a:t>
              </a:r>
              <a:endParaRPr lang="ko-KR" altLang="en-US" sz="4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1" name="TextBox 18">
            <a:extLst>
              <a:ext uri="{FF2B5EF4-FFF2-40B4-BE49-F238E27FC236}">
                <a16:creationId xmlns:a16="http://schemas.microsoft.com/office/drawing/2014/main" id="{8CA9A152-E411-4488-9980-CB04E316A16D}"/>
              </a:ext>
            </a:extLst>
          </p:cNvPr>
          <p:cNvSpPr txBox="1"/>
          <p:nvPr/>
        </p:nvSpPr>
        <p:spPr>
          <a:xfrm>
            <a:off x="1219908" y="260232"/>
            <a:ext cx="498989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DZ" altLang="ko-KR" sz="5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عنوان أساسي</a:t>
            </a:r>
            <a:endParaRPr lang="ko-KR" altLang="en-US" sz="5400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3" name="Freeform: Shape 26">
            <a:extLst>
              <a:ext uri="{FF2B5EF4-FFF2-40B4-BE49-F238E27FC236}">
                <a16:creationId xmlns:a16="http://schemas.microsoft.com/office/drawing/2014/main" id="{86342AC2-40ED-4C03-BCA3-54E98F5E8C18}"/>
              </a:ext>
            </a:extLst>
          </p:cNvPr>
          <p:cNvSpPr/>
          <p:nvPr/>
        </p:nvSpPr>
        <p:spPr>
          <a:xfrm rot="21082336">
            <a:off x="5821328" y="767618"/>
            <a:ext cx="6595121" cy="4994730"/>
          </a:xfrm>
          <a:custGeom>
            <a:avLst/>
            <a:gdLst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604701 w 7838693"/>
              <a:gd name="connsiteY79" fmla="*/ 2998317 h 5847828"/>
              <a:gd name="connsiteX80" fmla="*/ 5973109 w 7838693"/>
              <a:gd name="connsiteY80" fmla="*/ 2597503 h 5847828"/>
              <a:gd name="connsiteX81" fmla="*/ 6006005 w 7838693"/>
              <a:gd name="connsiteY81" fmla="*/ 2594316 h 5847828"/>
              <a:gd name="connsiteX82" fmla="*/ 5954224 w 7838693"/>
              <a:gd name="connsiteY82" fmla="*/ 2585519 h 5847828"/>
              <a:gd name="connsiteX83" fmla="*/ 5863508 w 7838693"/>
              <a:gd name="connsiteY83" fmla="*/ 2527950 h 5847828"/>
              <a:gd name="connsiteX84" fmla="*/ 5851533 w 7838693"/>
              <a:gd name="connsiteY84" fmla="*/ 2530627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63508 w 7838693"/>
              <a:gd name="connsiteY84" fmla="*/ 2527950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32937 w 7838693"/>
              <a:gd name="connsiteY84" fmla="*/ 2559931 h 5847828"/>
              <a:gd name="connsiteX85" fmla="*/ 5834233 w 7838693"/>
              <a:gd name="connsiteY85" fmla="*/ 2565729 h 5847828"/>
              <a:gd name="connsiteX86" fmla="*/ 5703536 w 7838693"/>
              <a:gd name="connsiteY86" fmla="*/ 2547422 h 5847828"/>
              <a:gd name="connsiteX87" fmla="*/ 5619125 w 7838693"/>
              <a:gd name="connsiteY87" fmla="*/ 2507561 h 5847828"/>
              <a:gd name="connsiteX88" fmla="*/ 5653515 w 7838693"/>
              <a:gd name="connsiteY88" fmla="*/ 2423932 h 5847828"/>
              <a:gd name="connsiteX89" fmla="*/ 5927066 w 7838693"/>
              <a:gd name="connsiteY89" fmla="*/ 2121463 h 5847828"/>
              <a:gd name="connsiteX90" fmla="*/ 6433527 w 7838693"/>
              <a:gd name="connsiteY90" fmla="*/ 1568889 h 5847828"/>
              <a:gd name="connsiteX91" fmla="*/ 6794614 w 7838693"/>
              <a:gd name="connsiteY91" fmla="*/ 1168723 h 5847828"/>
              <a:gd name="connsiteX92" fmla="*/ 7838673 w 7838693"/>
              <a:gd name="connsiteY92" fmla="*/ 13363 h 5847828"/>
              <a:gd name="connsiteX93" fmla="*/ 7827805 w 7838693"/>
              <a:gd name="connsiteY93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834233 w 7838693"/>
              <a:gd name="connsiteY84" fmla="*/ 2565729 h 5847828"/>
              <a:gd name="connsiteX85" fmla="*/ 5703536 w 7838693"/>
              <a:gd name="connsiteY85" fmla="*/ 2547422 h 5847828"/>
              <a:gd name="connsiteX86" fmla="*/ 5619125 w 7838693"/>
              <a:gd name="connsiteY86" fmla="*/ 2507561 h 5847828"/>
              <a:gd name="connsiteX87" fmla="*/ 5653515 w 7838693"/>
              <a:gd name="connsiteY87" fmla="*/ 2423932 h 5847828"/>
              <a:gd name="connsiteX88" fmla="*/ 5927066 w 7838693"/>
              <a:gd name="connsiteY88" fmla="*/ 2121463 h 5847828"/>
              <a:gd name="connsiteX89" fmla="*/ 6433527 w 7838693"/>
              <a:gd name="connsiteY89" fmla="*/ 1568889 h 5847828"/>
              <a:gd name="connsiteX90" fmla="*/ 6794614 w 7838693"/>
              <a:gd name="connsiteY90" fmla="*/ 1168723 h 5847828"/>
              <a:gd name="connsiteX91" fmla="*/ 7838673 w 7838693"/>
              <a:gd name="connsiteY91" fmla="*/ 13363 h 5847828"/>
              <a:gd name="connsiteX92" fmla="*/ 7827805 w 7838693"/>
              <a:gd name="connsiteY92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703536 w 7838693"/>
              <a:gd name="connsiteY84" fmla="*/ 2547422 h 5847828"/>
              <a:gd name="connsiteX85" fmla="*/ 5619125 w 7838693"/>
              <a:gd name="connsiteY85" fmla="*/ 2507561 h 5847828"/>
              <a:gd name="connsiteX86" fmla="*/ 5653515 w 7838693"/>
              <a:gd name="connsiteY86" fmla="*/ 2423932 h 5847828"/>
              <a:gd name="connsiteX87" fmla="*/ 5927066 w 7838693"/>
              <a:gd name="connsiteY87" fmla="*/ 2121463 h 5847828"/>
              <a:gd name="connsiteX88" fmla="*/ 6433527 w 7838693"/>
              <a:gd name="connsiteY88" fmla="*/ 1568889 h 5847828"/>
              <a:gd name="connsiteX89" fmla="*/ 6794614 w 7838693"/>
              <a:gd name="connsiteY89" fmla="*/ 1168723 h 5847828"/>
              <a:gd name="connsiteX90" fmla="*/ 7838673 w 7838693"/>
              <a:gd name="connsiteY90" fmla="*/ 13363 h 5847828"/>
              <a:gd name="connsiteX91" fmla="*/ 7827805 w 7838693"/>
              <a:gd name="connsiteY91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832937 w 7838693"/>
              <a:gd name="connsiteY82" fmla="*/ 2559931 h 5847828"/>
              <a:gd name="connsiteX83" fmla="*/ 5703536 w 7838693"/>
              <a:gd name="connsiteY83" fmla="*/ 2547422 h 5847828"/>
              <a:gd name="connsiteX84" fmla="*/ 5619125 w 7838693"/>
              <a:gd name="connsiteY84" fmla="*/ 2507561 h 5847828"/>
              <a:gd name="connsiteX85" fmla="*/ 5653515 w 7838693"/>
              <a:gd name="connsiteY85" fmla="*/ 2423932 h 5847828"/>
              <a:gd name="connsiteX86" fmla="*/ 5927066 w 7838693"/>
              <a:gd name="connsiteY86" fmla="*/ 2121463 h 5847828"/>
              <a:gd name="connsiteX87" fmla="*/ 6433527 w 7838693"/>
              <a:gd name="connsiteY87" fmla="*/ 1568889 h 5847828"/>
              <a:gd name="connsiteX88" fmla="*/ 6794614 w 7838693"/>
              <a:gd name="connsiteY88" fmla="*/ 1168723 h 5847828"/>
              <a:gd name="connsiteX89" fmla="*/ 7838673 w 7838693"/>
              <a:gd name="connsiteY89" fmla="*/ 13363 h 5847828"/>
              <a:gd name="connsiteX90" fmla="*/ 7827805 w 7838693"/>
              <a:gd name="connsiteY90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832937 w 7838693"/>
              <a:gd name="connsiteY81" fmla="*/ 2559931 h 5847828"/>
              <a:gd name="connsiteX82" fmla="*/ 5703536 w 7838693"/>
              <a:gd name="connsiteY82" fmla="*/ 2547422 h 5847828"/>
              <a:gd name="connsiteX83" fmla="*/ 5619125 w 7838693"/>
              <a:gd name="connsiteY83" fmla="*/ 2507561 h 5847828"/>
              <a:gd name="connsiteX84" fmla="*/ 5653515 w 7838693"/>
              <a:gd name="connsiteY84" fmla="*/ 2423932 h 5847828"/>
              <a:gd name="connsiteX85" fmla="*/ 5927066 w 7838693"/>
              <a:gd name="connsiteY85" fmla="*/ 2121463 h 5847828"/>
              <a:gd name="connsiteX86" fmla="*/ 6433527 w 7838693"/>
              <a:gd name="connsiteY86" fmla="*/ 1568889 h 5847828"/>
              <a:gd name="connsiteX87" fmla="*/ 6794614 w 7838693"/>
              <a:gd name="connsiteY87" fmla="*/ 1168723 h 5847828"/>
              <a:gd name="connsiteX88" fmla="*/ 7838673 w 7838693"/>
              <a:gd name="connsiteY88" fmla="*/ 13363 h 5847828"/>
              <a:gd name="connsiteX89" fmla="*/ 7827805 w 7838693"/>
              <a:gd name="connsiteY89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82762 w 7838693"/>
              <a:gd name="connsiteY0" fmla="*/ 2659643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82762 w 7838693"/>
              <a:gd name="connsiteY9" fmla="*/ 2659643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70901 w 7838693"/>
              <a:gd name="connsiteY8" fmla="*/ 2601198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65211 w 7838693"/>
              <a:gd name="connsiteY8" fmla="*/ 2605389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96763 w 7838693"/>
              <a:gd name="connsiteY2" fmla="*/ 3032544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  <a:gd name="connsiteX0" fmla="*/ 5981779 w 7838693"/>
              <a:gd name="connsiteY0" fmla="*/ 2626485 h 5847624"/>
              <a:gd name="connsiteX1" fmla="*/ 6616745 w 7838693"/>
              <a:gd name="connsiteY1" fmla="*/ 3050534 h 5847624"/>
              <a:gd name="connsiteX2" fmla="*/ 6502305 w 7838693"/>
              <a:gd name="connsiteY2" fmla="*/ 3008347 h 5847624"/>
              <a:gd name="connsiteX3" fmla="*/ 6277993 w 7838693"/>
              <a:gd name="connsiteY3" fmla="*/ 2924718 h 5847624"/>
              <a:gd name="connsiteX4" fmla="*/ 6237351 w 7838693"/>
              <a:gd name="connsiteY4" fmla="*/ 2903616 h 5847624"/>
              <a:gd name="connsiteX5" fmla="*/ 6062279 w 7838693"/>
              <a:gd name="connsiteY5" fmla="*/ 2807482 h 5847624"/>
              <a:gd name="connsiteX6" fmla="*/ 5815301 w 7838693"/>
              <a:gd name="connsiteY6" fmla="*/ 2650385 h 5847624"/>
              <a:gd name="connsiteX7" fmla="*/ 5981779 w 7838693"/>
              <a:gd name="connsiteY7" fmla="*/ 2626485 h 5847624"/>
              <a:gd name="connsiteX8" fmla="*/ 7827805 w 7838693"/>
              <a:gd name="connsiteY8" fmla="*/ 1061 h 5847624"/>
              <a:gd name="connsiteX9" fmla="*/ 6683923 w 7838693"/>
              <a:gd name="connsiteY9" fmla="*/ 830985 h 5847624"/>
              <a:gd name="connsiteX10" fmla="*/ 5273669 w 7838693"/>
              <a:gd name="connsiteY10" fmla="*/ 2077491 h 5847624"/>
              <a:gd name="connsiteX11" fmla="*/ 4637467 w 7838693"/>
              <a:gd name="connsiteY11" fmla="*/ 2584733 h 5847624"/>
              <a:gd name="connsiteX12" fmla="*/ 4520231 w 7838693"/>
              <a:gd name="connsiteY12" fmla="*/ 2716819 h 5847624"/>
              <a:gd name="connsiteX13" fmla="*/ 4491313 w 7838693"/>
              <a:gd name="connsiteY13" fmla="*/ 2739485 h 5847624"/>
              <a:gd name="connsiteX14" fmla="*/ 4259966 w 7838693"/>
              <a:gd name="connsiteY14" fmla="*/ 2740267 h 5847624"/>
              <a:gd name="connsiteX15" fmla="*/ 4218543 w 7838693"/>
              <a:gd name="connsiteY15" fmla="*/ 2424510 h 5847624"/>
              <a:gd name="connsiteX16" fmla="*/ 4138822 w 7838693"/>
              <a:gd name="connsiteY16" fmla="*/ 2359640 h 5847624"/>
              <a:gd name="connsiteX17" fmla="*/ 3769138 w 7838693"/>
              <a:gd name="connsiteY17" fmla="*/ 2504230 h 5847624"/>
              <a:gd name="connsiteX18" fmla="*/ 3626890 w 7838693"/>
              <a:gd name="connsiteY18" fmla="*/ 2616777 h 5847624"/>
              <a:gd name="connsiteX19" fmla="*/ 3502621 w 7838693"/>
              <a:gd name="connsiteY19" fmla="*/ 2610525 h 5847624"/>
              <a:gd name="connsiteX20" fmla="*/ 3167325 w 7838693"/>
              <a:gd name="connsiteY20" fmla="*/ 2304147 h 5847624"/>
              <a:gd name="connsiteX21" fmla="*/ 2785135 w 7838693"/>
              <a:gd name="connsiteY21" fmla="*/ 1976667 h 5847624"/>
              <a:gd name="connsiteX22" fmla="*/ 2411541 w 7838693"/>
              <a:gd name="connsiteY22" fmla="*/ 1889913 h 5847624"/>
              <a:gd name="connsiteX23" fmla="*/ 2430299 w 7838693"/>
              <a:gd name="connsiteY23" fmla="*/ 1931336 h 5847624"/>
              <a:gd name="connsiteX24" fmla="*/ 2923472 w 7838693"/>
              <a:gd name="connsiteY24" fmla="*/ 2760588 h 5847624"/>
              <a:gd name="connsiteX25" fmla="*/ 3100109 w 7838693"/>
              <a:gd name="connsiteY25" fmla="*/ 2877042 h 5847624"/>
              <a:gd name="connsiteX26" fmla="*/ 3147785 w 7838693"/>
              <a:gd name="connsiteY26" fmla="*/ 2895800 h 5847624"/>
              <a:gd name="connsiteX27" fmla="*/ 3110270 w 7838693"/>
              <a:gd name="connsiteY27" fmla="*/ 2934879 h 5847624"/>
              <a:gd name="connsiteX28" fmla="*/ 2973494 w 7838693"/>
              <a:gd name="connsiteY28" fmla="*/ 3091194 h 5847624"/>
              <a:gd name="connsiteX29" fmla="*/ 2836718 w 7838693"/>
              <a:gd name="connsiteY29" fmla="*/ 3215464 h 5847624"/>
              <a:gd name="connsiteX30" fmla="*/ 2819524 w 7838693"/>
              <a:gd name="connsiteY30" fmla="*/ 3220153 h 5847624"/>
              <a:gd name="connsiteX31" fmla="*/ 2580362 w 7838693"/>
              <a:gd name="connsiteY31" fmla="*/ 3181856 h 5847624"/>
              <a:gd name="connsiteX32" fmla="*/ 2382624 w 7838693"/>
              <a:gd name="connsiteY32" fmla="*/ 3035701 h 5847624"/>
              <a:gd name="connsiteX33" fmla="*/ 2118450 w 7838693"/>
              <a:gd name="connsiteY33" fmla="*/ 2828584 h 5847624"/>
              <a:gd name="connsiteX34" fmla="*/ 1792534 w 7838693"/>
              <a:gd name="connsiteY34" fmla="*/ 2634753 h 5847624"/>
              <a:gd name="connsiteX35" fmla="*/ 1776121 w 7838693"/>
              <a:gd name="connsiteY35" fmla="*/ 2630064 h 5847624"/>
              <a:gd name="connsiteX36" fmla="*/ 1480686 w 7838693"/>
              <a:gd name="connsiteY36" fmla="*/ 2630064 h 5847624"/>
              <a:gd name="connsiteX37" fmla="*/ 1543212 w 7838693"/>
              <a:gd name="connsiteY37" fmla="*/ 2725416 h 5847624"/>
              <a:gd name="connsiteX38" fmla="*/ 2070775 w 7838693"/>
              <a:gd name="connsiteY38" fmla="*/ 3397571 h 5847624"/>
              <a:gd name="connsiteX39" fmla="*/ 2305247 w 7838693"/>
              <a:gd name="connsiteY39" fmla="*/ 3529657 h 5847624"/>
              <a:gd name="connsiteX40" fmla="*/ 2306028 w 7838693"/>
              <a:gd name="connsiteY40" fmla="*/ 3531220 h 5847624"/>
              <a:gd name="connsiteX41" fmla="*/ 2235686 w 7838693"/>
              <a:gd name="connsiteY41" fmla="*/ 3628135 h 5847624"/>
              <a:gd name="connsiteX42" fmla="*/ 2202080 w 7838693"/>
              <a:gd name="connsiteY42" fmla="*/ 3647675 h 5847624"/>
              <a:gd name="connsiteX43" fmla="*/ 2146588 w 7838693"/>
              <a:gd name="connsiteY43" fmla="*/ 3713327 h 5847624"/>
              <a:gd name="connsiteX44" fmla="*/ 2135645 w 7838693"/>
              <a:gd name="connsiteY44" fmla="*/ 3800082 h 5847624"/>
              <a:gd name="connsiteX45" fmla="*/ 2081717 w 7838693"/>
              <a:gd name="connsiteY45" fmla="*/ 3872769 h 5847624"/>
              <a:gd name="connsiteX46" fmla="*/ 1878508 w 7838693"/>
              <a:gd name="connsiteY46" fmla="*/ 3960305 h 5847624"/>
              <a:gd name="connsiteX47" fmla="*/ 1274349 w 7838693"/>
              <a:gd name="connsiteY47" fmla="*/ 4393298 h 5847624"/>
              <a:gd name="connsiteX48" fmla="*/ 1226674 w 7838693"/>
              <a:gd name="connsiteY48" fmla="*/ 4534763 h 5847624"/>
              <a:gd name="connsiteX49" fmla="*/ 1443952 w 7838693"/>
              <a:gd name="connsiteY49" fmla="*/ 4483178 h 5847624"/>
              <a:gd name="connsiteX50" fmla="*/ 2484228 w 7838693"/>
              <a:gd name="connsiteY50" fmla="*/ 4096299 h 5847624"/>
              <a:gd name="connsiteX51" fmla="*/ 2651485 w 7838693"/>
              <a:gd name="connsiteY51" fmla="*/ 4044715 h 5847624"/>
              <a:gd name="connsiteX52" fmla="*/ 2659301 w 7838693"/>
              <a:gd name="connsiteY52" fmla="*/ 4061910 h 5847624"/>
              <a:gd name="connsiteX53" fmla="*/ 0 w 7838693"/>
              <a:gd name="connsiteY53" fmla="*/ 5847624 h 5847624"/>
              <a:gd name="connsiteX54" fmla="*/ 729488 w 7838693"/>
              <a:gd name="connsiteY54" fmla="*/ 5527936 h 5847624"/>
              <a:gd name="connsiteX55" fmla="*/ 1721411 w 7838693"/>
              <a:gd name="connsiteY55" fmla="*/ 4978697 h 5847624"/>
              <a:gd name="connsiteX56" fmla="*/ 3152475 w 7838693"/>
              <a:gd name="connsiteY56" fmla="*/ 4180709 h 5847624"/>
              <a:gd name="connsiteX57" fmla="*/ 3250172 w 7838693"/>
              <a:gd name="connsiteY57" fmla="*/ 4154136 h 5847624"/>
              <a:gd name="connsiteX58" fmla="*/ 3644085 w 7838693"/>
              <a:gd name="connsiteY58" fmla="*/ 4206501 h 5847624"/>
              <a:gd name="connsiteX59" fmla="*/ 4241209 w 7838693"/>
              <a:gd name="connsiteY59" fmla="*/ 4257303 h 5847624"/>
              <a:gd name="connsiteX60" fmla="*/ 4694522 w 7838693"/>
              <a:gd name="connsiteY60" fmla="*/ 4208064 h 5847624"/>
              <a:gd name="connsiteX61" fmla="*/ 4866469 w 7838693"/>
              <a:gd name="connsiteY61" fmla="*/ 4063473 h 5847624"/>
              <a:gd name="connsiteX62" fmla="*/ 4706246 w 7838693"/>
              <a:gd name="connsiteY62" fmla="*/ 3966557 h 5847624"/>
              <a:gd name="connsiteX63" fmla="*/ 4836769 w 7838693"/>
              <a:gd name="connsiteY63" fmla="*/ 3910284 h 5847624"/>
              <a:gd name="connsiteX64" fmla="*/ 4944626 w 7838693"/>
              <a:gd name="connsiteY64" fmla="*/ 3783669 h 5847624"/>
              <a:gd name="connsiteX65" fmla="*/ 4998555 w 7838693"/>
              <a:gd name="connsiteY65" fmla="*/ 3736775 h 5847624"/>
              <a:gd name="connsiteX66" fmla="*/ 5542531 w 7838693"/>
              <a:gd name="connsiteY66" fmla="*/ 3726614 h 5847624"/>
              <a:gd name="connsiteX67" fmla="*/ 5970053 w 7838693"/>
              <a:gd name="connsiteY67" fmla="*/ 3675811 h 5847624"/>
              <a:gd name="connsiteX68" fmla="*/ 6004442 w 7838693"/>
              <a:gd name="connsiteY68" fmla="*/ 3668778 h 5847624"/>
              <a:gd name="connsiteX69" fmla="*/ 6623449 w 7838693"/>
              <a:gd name="connsiteY69" fmla="*/ 3645330 h 5847624"/>
              <a:gd name="connsiteX70" fmla="*/ 6936079 w 7838693"/>
              <a:gd name="connsiteY70" fmla="*/ 3700822 h 5847624"/>
              <a:gd name="connsiteX71" fmla="*/ 7111152 w 7838693"/>
              <a:gd name="connsiteY71" fmla="*/ 3539818 h 5847624"/>
              <a:gd name="connsiteX72" fmla="*/ 7316706 w 7838693"/>
              <a:gd name="connsiteY72" fmla="*/ 3428052 h 5847624"/>
              <a:gd name="connsiteX73" fmla="*/ 7078326 w 7838693"/>
              <a:gd name="connsiteY73" fmla="*/ 3260795 h 5847624"/>
              <a:gd name="connsiteX74" fmla="*/ 6995479 w 7838693"/>
              <a:gd name="connsiteY74" fmla="*/ 3124801 h 5847624"/>
              <a:gd name="connsiteX75" fmla="*/ 6982192 w 7838693"/>
              <a:gd name="connsiteY75" fmla="*/ 2980210 h 5847624"/>
              <a:gd name="connsiteX76" fmla="*/ 6684412 w 7838693"/>
              <a:gd name="connsiteY76" fmla="*/ 3045081 h 5847624"/>
              <a:gd name="connsiteX77" fmla="*/ 6112046 w 7838693"/>
              <a:gd name="connsiteY77" fmla="*/ 2636115 h 5847624"/>
              <a:gd name="connsiteX78" fmla="*/ 5703536 w 7838693"/>
              <a:gd name="connsiteY78" fmla="*/ 2547218 h 5847624"/>
              <a:gd name="connsiteX79" fmla="*/ 5619125 w 7838693"/>
              <a:gd name="connsiteY79" fmla="*/ 2507357 h 5847624"/>
              <a:gd name="connsiteX80" fmla="*/ 5653515 w 7838693"/>
              <a:gd name="connsiteY80" fmla="*/ 2423728 h 5847624"/>
              <a:gd name="connsiteX81" fmla="*/ 5927066 w 7838693"/>
              <a:gd name="connsiteY81" fmla="*/ 2121259 h 5847624"/>
              <a:gd name="connsiteX82" fmla="*/ 6433527 w 7838693"/>
              <a:gd name="connsiteY82" fmla="*/ 1568685 h 5847624"/>
              <a:gd name="connsiteX83" fmla="*/ 6794614 w 7838693"/>
              <a:gd name="connsiteY83" fmla="*/ 1168519 h 5847624"/>
              <a:gd name="connsiteX84" fmla="*/ 7838673 w 7838693"/>
              <a:gd name="connsiteY84" fmla="*/ 13159 h 5847624"/>
              <a:gd name="connsiteX85" fmla="*/ 7827805 w 7838693"/>
              <a:gd name="connsiteY85" fmla="*/ 1061 h 58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838693" h="5847624">
                <a:moveTo>
                  <a:pt x="5981779" y="2626485"/>
                </a:moveTo>
                <a:cubicBezTo>
                  <a:pt x="6161425" y="2697639"/>
                  <a:pt x="6529991" y="2986890"/>
                  <a:pt x="6616745" y="3050534"/>
                </a:cubicBezTo>
                <a:cubicBezTo>
                  <a:pt x="6587491" y="3046036"/>
                  <a:pt x="6558764" y="3029316"/>
                  <a:pt x="6502305" y="3008347"/>
                </a:cubicBezTo>
                <a:lnTo>
                  <a:pt x="6277993" y="2924718"/>
                </a:lnTo>
                <a:cubicBezTo>
                  <a:pt x="6263143" y="2919247"/>
                  <a:pt x="6242041" y="2914557"/>
                  <a:pt x="6237351" y="2903616"/>
                </a:cubicBezTo>
                <a:cubicBezTo>
                  <a:pt x="6202962" y="2826239"/>
                  <a:pt x="6128712" y="2819987"/>
                  <a:pt x="6062279" y="2807482"/>
                </a:cubicBezTo>
                <a:cubicBezTo>
                  <a:pt x="5958329" y="2787161"/>
                  <a:pt x="5887675" y="2713071"/>
                  <a:pt x="5815301" y="2650385"/>
                </a:cubicBezTo>
                <a:cubicBezTo>
                  <a:pt x="5771360" y="2602110"/>
                  <a:pt x="5895399" y="2578357"/>
                  <a:pt x="5981779" y="2626485"/>
                </a:cubicBezTo>
                <a:close/>
                <a:moveTo>
                  <a:pt x="7827805" y="1061"/>
                </a:moveTo>
                <a:cubicBezTo>
                  <a:pt x="7733569" y="-27009"/>
                  <a:pt x="7084705" y="508433"/>
                  <a:pt x="6683923" y="830985"/>
                </a:cubicBezTo>
                <a:cubicBezTo>
                  <a:pt x="6256422" y="1175040"/>
                  <a:pt x="5614745" y="1785200"/>
                  <a:pt x="5273669" y="2077491"/>
                </a:cubicBezTo>
                <a:cubicBezTo>
                  <a:pt x="4932593" y="2369782"/>
                  <a:pt x="4850838" y="2417476"/>
                  <a:pt x="4637467" y="2584733"/>
                </a:cubicBezTo>
                <a:cubicBezTo>
                  <a:pt x="4589792" y="2622249"/>
                  <a:pt x="4538989" y="2653511"/>
                  <a:pt x="4520231" y="2716819"/>
                </a:cubicBezTo>
                <a:cubicBezTo>
                  <a:pt x="4517105" y="2726198"/>
                  <a:pt x="4501474" y="2739485"/>
                  <a:pt x="4491313" y="2739485"/>
                </a:cubicBezTo>
                <a:lnTo>
                  <a:pt x="4259966" y="2740267"/>
                </a:lnTo>
                <a:cubicBezTo>
                  <a:pt x="4245117" y="2628501"/>
                  <a:pt x="4230267" y="2526896"/>
                  <a:pt x="4218543" y="2424510"/>
                </a:cubicBezTo>
                <a:cubicBezTo>
                  <a:pt x="4213072" y="2374489"/>
                  <a:pt x="4191188" y="2353386"/>
                  <a:pt x="4138822" y="2359640"/>
                </a:cubicBezTo>
                <a:cubicBezTo>
                  <a:pt x="4002829" y="2375271"/>
                  <a:pt x="3877777" y="2418257"/>
                  <a:pt x="3769138" y="2504230"/>
                </a:cubicBezTo>
                <a:cubicBezTo>
                  <a:pt x="3721461" y="2540965"/>
                  <a:pt x="3674567" y="2580043"/>
                  <a:pt x="3626890" y="2616777"/>
                </a:cubicBezTo>
                <a:cubicBezTo>
                  <a:pt x="3584686" y="2649604"/>
                  <a:pt x="3545607" y="2651167"/>
                  <a:pt x="3502621" y="2610525"/>
                </a:cubicBezTo>
                <a:cubicBezTo>
                  <a:pt x="3392417" y="2506575"/>
                  <a:pt x="3281435" y="2404189"/>
                  <a:pt x="3167325" y="2304147"/>
                </a:cubicBezTo>
                <a:cubicBezTo>
                  <a:pt x="3040709" y="2193945"/>
                  <a:pt x="2906279" y="2092341"/>
                  <a:pt x="2785135" y="1976667"/>
                </a:cubicBezTo>
                <a:cubicBezTo>
                  <a:pt x="2674932" y="1871936"/>
                  <a:pt x="2546754" y="1901636"/>
                  <a:pt x="2411541" y="1889913"/>
                </a:cubicBezTo>
                <a:cubicBezTo>
                  <a:pt x="2420921" y="1911797"/>
                  <a:pt x="2424828" y="1921957"/>
                  <a:pt x="2430299" y="1931336"/>
                </a:cubicBezTo>
                <a:cubicBezTo>
                  <a:pt x="2595211" y="2207232"/>
                  <a:pt x="2764032" y="2481565"/>
                  <a:pt x="2923472" y="2760588"/>
                </a:cubicBezTo>
                <a:cubicBezTo>
                  <a:pt x="2966459" y="2835618"/>
                  <a:pt x="3006321" y="2887984"/>
                  <a:pt x="3100109" y="2877042"/>
                </a:cubicBezTo>
                <a:cubicBezTo>
                  <a:pt x="3114958" y="2874697"/>
                  <a:pt x="3132154" y="2888765"/>
                  <a:pt x="3147785" y="2895800"/>
                </a:cubicBezTo>
                <a:cubicBezTo>
                  <a:pt x="3135280" y="2909086"/>
                  <a:pt x="3122774" y="2921592"/>
                  <a:pt x="3110270" y="2934879"/>
                </a:cubicBezTo>
                <a:cubicBezTo>
                  <a:pt x="3062594" y="2985681"/>
                  <a:pt x="2994597" y="3030231"/>
                  <a:pt x="2973494" y="3091194"/>
                </a:cubicBezTo>
                <a:cubicBezTo>
                  <a:pt x="2947702" y="3167788"/>
                  <a:pt x="2917221" y="3211556"/>
                  <a:pt x="2836718" y="3215464"/>
                </a:cubicBezTo>
                <a:cubicBezTo>
                  <a:pt x="2830466" y="3215464"/>
                  <a:pt x="2824995" y="3218590"/>
                  <a:pt x="2819524" y="3220153"/>
                </a:cubicBezTo>
                <a:cubicBezTo>
                  <a:pt x="2733551" y="3247509"/>
                  <a:pt x="2654611" y="3249071"/>
                  <a:pt x="2580362" y="3181856"/>
                </a:cubicBezTo>
                <a:cubicBezTo>
                  <a:pt x="2520181" y="3127146"/>
                  <a:pt x="2447494" y="3085723"/>
                  <a:pt x="2382624" y="3035701"/>
                </a:cubicBezTo>
                <a:cubicBezTo>
                  <a:pt x="2294304" y="2967704"/>
                  <a:pt x="2210677" y="2891110"/>
                  <a:pt x="2118450" y="2828584"/>
                </a:cubicBezTo>
                <a:cubicBezTo>
                  <a:pt x="2013720" y="2758243"/>
                  <a:pt x="1901955" y="2698843"/>
                  <a:pt x="1792534" y="2634753"/>
                </a:cubicBezTo>
                <a:cubicBezTo>
                  <a:pt x="1787845" y="2631627"/>
                  <a:pt x="1781592" y="2630064"/>
                  <a:pt x="1776121" y="2630064"/>
                </a:cubicBezTo>
                <a:lnTo>
                  <a:pt x="1480686" y="2630064"/>
                </a:lnTo>
                <a:cubicBezTo>
                  <a:pt x="1505696" y="2667580"/>
                  <a:pt x="1522110" y="2698061"/>
                  <a:pt x="1543212" y="2725416"/>
                </a:cubicBezTo>
                <a:cubicBezTo>
                  <a:pt x="1719066" y="2949728"/>
                  <a:pt x="1898829" y="3170914"/>
                  <a:pt x="2070775" y="3397571"/>
                </a:cubicBezTo>
                <a:cubicBezTo>
                  <a:pt x="2132520" y="3478855"/>
                  <a:pt x="2198172" y="3535910"/>
                  <a:pt x="2305247" y="3529657"/>
                </a:cubicBezTo>
                <a:cubicBezTo>
                  <a:pt x="2306811" y="3529657"/>
                  <a:pt x="2308374" y="3535128"/>
                  <a:pt x="2306028" y="3531220"/>
                </a:cubicBezTo>
                <a:cubicBezTo>
                  <a:pt x="2281800" y="3565610"/>
                  <a:pt x="2259916" y="3597654"/>
                  <a:pt x="2235686" y="3628135"/>
                </a:cubicBezTo>
                <a:cubicBezTo>
                  <a:pt x="2227871" y="3637515"/>
                  <a:pt x="2213803" y="3647675"/>
                  <a:pt x="2202080" y="3647675"/>
                </a:cubicBezTo>
                <a:cubicBezTo>
                  <a:pt x="2155967" y="3647675"/>
                  <a:pt x="2148932" y="3676593"/>
                  <a:pt x="2146588" y="3713327"/>
                </a:cubicBezTo>
                <a:cubicBezTo>
                  <a:pt x="2145025" y="3742246"/>
                  <a:pt x="2137209" y="3771164"/>
                  <a:pt x="2135645" y="3800082"/>
                </a:cubicBezTo>
                <a:cubicBezTo>
                  <a:pt x="2134081" y="3837598"/>
                  <a:pt x="2118450" y="3859482"/>
                  <a:pt x="2081717" y="3872769"/>
                </a:cubicBezTo>
                <a:cubicBezTo>
                  <a:pt x="2012157" y="3898561"/>
                  <a:pt x="1937907" y="3919663"/>
                  <a:pt x="1878508" y="3960305"/>
                </a:cubicBezTo>
                <a:cubicBezTo>
                  <a:pt x="1673735" y="4100207"/>
                  <a:pt x="1474433" y="4247143"/>
                  <a:pt x="1274349" y="4393298"/>
                </a:cubicBezTo>
                <a:cubicBezTo>
                  <a:pt x="1232145" y="4423779"/>
                  <a:pt x="1215731" y="4467547"/>
                  <a:pt x="1226674" y="4534763"/>
                </a:cubicBezTo>
                <a:cubicBezTo>
                  <a:pt x="1302487" y="4517568"/>
                  <a:pt x="1375954" y="4508189"/>
                  <a:pt x="1443952" y="4483178"/>
                </a:cubicBezTo>
                <a:lnTo>
                  <a:pt x="2484228" y="4096299"/>
                </a:lnTo>
                <a:cubicBezTo>
                  <a:pt x="2538939" y="4076760"/>
                  <a:pt x="2595994" y="4061910"/>
                  <a:pt x="2651485" y="4044715"/>
                </a:cubicBezTo>
                <a:cubicBezTo>
                  <a:pt x="2653829" y="4050186"/>
                  <a:pt x="2656956" y="4056438"/>
                  <a:pt x="2659301" y="4061910"/>
                </a:cubicBezTo>
                <a:lnTo>
                  <a:pt x="0" y="5847624"/>
                </a:lnTo>
                <a:cubicBezTo>
                  <a:pt x="318109" y="5769950"/>
                  <a:pt x="442586" y="5672758"/>
                  <a:pt x="729488" y="5527936"/>
                </a:cubicBezTo>
                <a:cubicBezTo>
                  <a:pt x="944775" y="5422861"/>
                  <a:pt x="1317580" y="5203235"/>
                  <a:pt x="1721411" y="4978697"/>
                </a:cubicBezTo>
                <a:lnTo>
                  <a:pt x="3152475" y="4180709"/>
                </a:lnTo>
                <a:cubicBezTo>
                  <a:pt x="3181392" y="4164296"/>
                  <a:pt x="3218127" y="4151009"/>
                  <a:pt x="3250172" y="4154136"/>
                </a:cubicBezTo>
                <a:cubicBezTo>
                  <a:pt x="3382258" y="4167422"/>
                  <a:pt x="3515126" y="4179146"/>
                  <a:pt x="3644085" y="4206501"/>
                </a:cubicBezTo>
                <a:cubicBezTo>
                  <a:pt x="3841824" y="4247924"/>
                  <a:pt x="4038781" y="4278406"/>
                  <a:pt x="4241209" y="4257303"/>
                </a:cubicBezTo>
                <a:cubicBezTo>
                  <a:pt x="4392834" y="4241672"/>
                  <a:pt x="4544460" y="4230730"/>
                  <a:pt x="4694522" y="4208064"/>
                </a:cubicBezTo>
                <a:cubicBezTo>
                  <a:pt x="4775024" y="4196340"/>
                  <a:pt x="4832862" y="4143193"/>
                  <a:pt x="4866469" y="4063473"/>
                </a:cubicBezTo>
                <a:lnTo>
                  <a:pt x="4706246" y="3966557"/>
                </a:lnTo>
                <a:cubicBezTo>
                  <a:pt x="4759393" y="3943892"/>
                  <a:pt x="4796909" y="3924352"/>
                  <a:pt x="4836769" y="3910284"/>
                </a:cubicBezTo>
                <a:cubicBezTo>
                  <a:pt x="4899295" y="3889181"/>
                  <a:pt x="4944626" y="3857137"/>
                  <a:pt x="4944626" y="3783669"/>
                </a:cubicBezTo>
                <a:cubicBezTo>
                  <a:pt x="4943845" y="3746935"/>
                  <a:pt x="4968073" y="3737556"/>
                  <a:pt x="4998555" y="3736775"/>
                </a:cubicBezTo>
                <a:lnTo>
                  <a:pt x="5542531" y="3726614"/>
                </a:lnTo>
                <a:cubicBezTo>
                  <a:pt x="5686341" y="3723488"/>
                  <a:pt x="5835622" y="3761785"/>
                  <a:pt x="5970053" y="3675811"/>
                </a:cubicBezTo>
                <a:cubicBezTo>
                  <a:pt x="5979432" y="3669559"/>
                  <a:pt x="5992718" y="3669559"/>
                  <a:pt x="6004442" y="3668778"/>
                </a:cubicBezTo>
                <a:cubicBezTo>
                  <a:pt x="6210778" y="3659398"/>
                  <a:pt x="6417114" y="3642986"/>
                  <a:pt x="6623449" y="3645330"/>
                </a:cubicBezTo>
                <a:cubicBezTo>
                  <a:pt x="6728962" y="3646112"/>
                  <a:pt x="6832912" y="3681282"/>
                  <a:pt x="6936079" y="3700822"/>
                </a:cubicBezTo>
                <a:cubicBezTo>
                  <a:pt x="6993916" y="3644549"/>
                  <a:pt x="7022834" y="3566391"/>
                  <a:pt x="7111152" y="3539818"/>
                </a:cubicBezTo>
                <a:cubicBezTo>
                  <a:pt x="7179931" y="3519497"/>
                  <a:pt x="7240112" y="3471039"/>
                  <a:pt x="7316706" y="3428052"/>
                </a:cubicBezTo>
                <a:cubicBezTo>
                  <a:pt x="7230733" y="3367089"/>
                  <a:pt x="7158047" y="3307690"/>
                  <a:pt x="7078326" y="3260795"/>
                </a:cubicBezTo>
                <a:cubicBezTo>
                  <a:pt x="7022053" y="3227188"/>
                  <a:pt x="6989227" y="3194361"/>
                  <a:pt x="6995479" y="3124801"/>
                </a:cubicBezTo>
                <a:cubicBezTo>
                  <a:pt x="6999387" y="3077125"/>
                  <a:pt x="6986882" y="3027886"/>
                  <a:pt x="6982192" y="2980210"/>
                </a:cubicBezTo>
                <a:cubicBezTo>
                  <a:pt x="6868082" y="2928626"/>
                  <a:pt x="6766478" y="2932534"/>
                  <a:pt x="6684412" y="3045081"/>
                </a:cubicBezTo>
                <a:cubicBezTo>
                  <a:pt x="6562675" y="2950833"/>
                  <a:pt x="6275525" y="2719092"/>
                  <a:pt x="6112046" y="2636115"/>
                </a:cubicBezTo>
                <a:cubicBezTo>
                  <a:pt x="5986619" y="2554385"/>
                  <a:pt x="5816033" y="2549673"/>
                  <a:pt x="5703536" y="2547218"/>
                </a:cubicBezTo>
                <a:cubicBezTo>
                  <a:pt x="5665459" y="2554129"/>
                  <a:pt x="5630068" y="2529241"/>
                  <a:pt x="5619125" y="2507357"/>
                </a:cubicBezTo>
                <a:cubicBezTo>
                  <a:pt x="5609747" y="2488599"/>
                  <a:pt x="5633975" y="2446394"/>
                  <a:pt x="5653515" y="2423728"/>
                </a:cubicBezTo>
                <a:cubicBezTo>
                  <a:pt x="5742614" y="2321342"/>
                  <a:pt x="5835622" y="2221300"/>
                  <a:pt x="5927066" y="2121259"/>
                </a:cubicBezTo>
                <a:lnTo>
                  <a:pt x="6433527" y="1568685"/>
                </a:lnTo>
                <a:lnTo>
                  <a:pt x="6794614" y="1168519"/>
                </a:lnTo>
                <a:cubicBezTo>
                  <a:pt x="7028805" y="909265"/>
                  <a:pt x="7843363" y="45985"/>
                  <a:pt x="7838673" y="13159"/>
                </a:cubicBezTo>
                <a:cubicBezTo>
                  <a:pt x="7837794" y="6906"/>
                  <a:pt x="7834087" y="2933"/>
                  <a:pt x="7827805" y="1061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B9D46BB3-A19B-406E-9694-4910C2328799}"/>
              </a:ext>
            </a:extLst>
          </p:cNvPr>
          <p:cNvSpPr txBox="1"/>
          <p:nvPr/>
        </p:nvSpPr>
        <p:spPr>
          <a:xfrm>
            <a:off x="585730" y="3448895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احصل على عرض تقديمي حديث لـ </a:t>
            </a:r>
            <a:r>
              <a:rPr lang="en-US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PowerPoint </a:t>
            </a:r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مصمم بشكل جميل. آمل وأعتقد أن هذا القالب سوف وقتك.</a:t>
            </a:r>
            <a:endParaRPr lang="en-US" altLang="ko-KR" sz="1200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242A7FFA-06BB-4EF5-B7EF-9258EC0A4A22}"/>
              </a:ext>
            </a:extLst>
          </p:cNvPr>
          <p:cNvGrpSpPr/>
          <p:nvPr/>
        </p:nvGrpSpPr>
        <p:grpSpPr>
          <a:xfrm>
            <a:off x="474023" y="2765975"/>
            <a:ext cx="5521429" cy="777510"/>
            <a:chOff x="6967842" y="1496903"/>
            <a:chExt cx="5521429" cy="777510"/>
          </a:xfrm>
        </p:grpSpPr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30FBC2B2-1424-4813-ADEC-22AB23D66D72}"/>
                </a:ext>
              </a:extLst>
            </p:cNvPr>
            <p:cNvSpPr txBox="1"/>
            <p:nvPr/>
          </p:nvSpPr>
          <p:spPr>
            <a:xfrm>
              <a:off x="6967842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 rtl="1"/>
              <a:r>
                <a:rPr lang="ar-DZ" altLang="ko-KR" sz="27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فرعي</a:t>
              </a:r>
              <a:endParaRPr lang="ko-KR" altLang="en-US" sz="27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7" name="TextBox 5">
              <a:extLst>
                <a:ext uri="{FF2B5EF4-FFF2-40B4-BE49-F238E27FC236}">
                  <a16:creationId xmlns:a16="http://schemas.microsoft.com/office/drawing/2014/main" id="{933A544B-EE20-4ECF-9DDB-772BBFAF56A8}"/>
                </a:ext>
              </a:extLst>
            </p:cNvPr>
            <p:cNvSpPr txBox="1"/>
            <p:nvPr/>
          </p:nvSpPr>
          <p:spPr>
            <a:xfrm>
              <a:off x="11508165" y="1496903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02</a:t>
              </a:r>
              <a:endParaRPr lang="ko-KR" altLang="en-US" sz="4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8" name="TextBox 2">
            <a:extLst>
              <a:ext uri="{FF2B5EF4-FFF2-40B4-BE49-F238E27FC236}">
                <a16:creationId xmlns:a16="http://schemas.microsoft.com/office/drawing/2014/main" id="{B9D46BB3-A19B-406E-9694-4910C2328799}"/>
              </a:ext>
            </a:extLst>
          </p:cNvPr>
          <p:cNvSpPr txBox="1"/>
          <p:nvPr/>
        </p:nvSpPr>
        <p:spPr>
          <a:xfrm>
            <a:off x="572283" y="4618790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احصل على عرض تقديمي حديث لـ </a:t>
            </a:r>
            <a:r>
              <a:rPr lang="en-US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PowerPoint </a:t>
            </a:r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مصمم بشكل جميل. آمل وأعتقد أن هذا القالب سوف وقتك.</a:t>
            </a:r>
            <a:endParaRPr lang="en-US" altLang="ko-KR" sz="1200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29" name="Group 3">
            <a:extLst>
              <a:ext uri="{FF2B5EF4-FFF2-40B4-BE49-F238E27FC236}">
                <a16:creationId xmlns:a16="http://schemas.microsoft.com/office/drawing/2014/main" id="{242A7FFA-06BB-4EF5-B7EF-9258EC0A4A22}"/>
              </a:ext>
            </a:extLst>
          </p:cNvPr>
          <p:cNvGrpSpPr/>
          <p:nvPr/>
        </p:nvGrpSpPr>
        <p:grpSpPr>
          <a:xfrm>
            <a:off x="460576" y="3935870"/>
            <a:ext cx="5521429" cy="777510"/>
            <a:chOff x="6967842" y="1496903"/>
            <a:chExt cx="5521429" cy="777510"/>
          </a:xfrm>
        </p:grpSpPr>
        <p:sp>
          <p:nvSpPr>
            <p:cNvPr id="30" name="TextBox 4">
              <a:extLst>
                <a:ext uri="{FF2B5EF4-FFF2-40B4-BE49-F238E27FC236}">
                  <a16:creationId xmlns:a16="http://schemas.microsoft.com/office/drawing/2014/main" id="{30FBC2B2-1424-4813-ADEC-22AB23D66D72}"/>
                </a:ext>
              </a:extLst>
            </p:cNvPr>
            <p:cNvSpPr txBox="1"/>
            <p:nvPr/>
          </p:nvSpPr>
          <p:spPr>
            <a:xfrm>
              <a:off x="6967842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 rtl="1"/>
              <a:r>
                <a:rPr lang="ar-DZ" altLang="ko-KR" sz="27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فرعي</a:t>
              </a:r>
              <a:endParaRPr lang="ko-KR" altLang="en-US" sz="27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1" name="TextBox 5">
              <a:extLst>
                <a:ext uri="{FF2B5EF4-FFF2-40B4-BE49-F238E27FC236}">
                  <a16:creationId xmlns:a16="http://schemas.microsoft.com/office/drawing/2014/main" id="{933A544B-EE20-4ECF-9DDB-772BBFAF56A8}"/>
                </a:ext>
              </a:extLst>
            </p:cNvPr>
            <p:cNvSpPr txBox="1"/>
            <p:nvPr/>
          </p:nvSpPr>
          <p:spPr>
            <a:xfrm>
              <a:off x="11508165" y="1496903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03</a:t>
              </a:r>
              <a:endParaRPr lang="ko-KR" altLang="en-US" sz="4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32" name="TextBox 2">
            <a:extLst>
              <a:ext uri="{FF2B5EF4-FFF2-40B4-BE49-F238E27FC236}">
                <a16:creationId xmlns:a16="http://schemas.microsoft.com/office/drawing/2014/main" id="{B9D46BB3-A19B-406E-9694-4910C2328799}"/>
              </a:ext>
            </a:extLst>
          </p:cNvPr>
          <p:cNvSpPr txBox="1"/>
          <p:nvPr/>
        </p:nvSpPr>
        <p:spPr>
          <a:xfrm>
            <a:off x="572283" y="5788683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احصل على عرض تقديمي حديث لـ </a:t>
            </a:r>
            <a:r>
              <a:rPr lang="en-US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PowerPoint </a:t>
            </a:r>
            <a:r>
              <a:rPr lang="ar-DZ" altLang="ko-KR" sz="12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مصمم بشكل جميل. آمل وأعتقد أن هذا القالب سوف وقتك.</a:t>
            </a:r>
            <a:endParaRPr lang="en-US" altLang="ko-KR" sz="1200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33" name="Group 3">
            <a:extLst>
              <a:ext uri="{FF2B5EF4-FFF2-40B4-BE49-F238E27FC236}">
                <a16:creationId xmlns:a16="http://schemas.microsoft.com/office/drawing/2014/main" id="{242A7FFA-06BB-4EF5-B7EF-9258EC0A4A22}"/>
              </a:ext>
            </a:extLst>
          </p:cNvPr>
          <p:cNvGrpSpPr/>
          <p:nvPr/>
        </p:nvGrpSpPr>
        <p:grpSpPr>
          <a:xfrm>
            <a:off x="460576" y="5105763"/>
            <a:ext cx="5521429" cy="777510"/>
            <a:chOff x="6967842" y="1496903"/>
            <a:chExt cx="5521429" cy="777510"/>
          </a:xfrm>
        </p:grpSpPr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30FBC2B2-1424-4813-ADEC-22AB23D66D72}"/>
                </a:ext>
              </a:extLst>
            </p:cNvPr>
            <p:cNvSpPr txBox="1"/>
            <p:nvPr/>
          </p:nvSpPr>
          <p:spPr>
            <a:xfrm>
              <a:off x="6967842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 rtl="1"/>
              <a:r>
                <a:rPr lang="ar-DZ" altLang="ko-KR" sz="27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فرعي</a:t>
              </a:r>
              <a:endParaRPr lang="ko-KR" altLang="en-US" sz="27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5" name="TextBox 5">
              <a:extLst>
                <a:ext uri="{FF2B5EF4-FFF2-40B4-BE49-F238E27FC236}">
                  <a16:creationId xmlns:a16="http://schemas.microsoft.com/office/drawing/2014/main" id="{933A544B-EE20-4ECF-9DDB-772BBFAF56A8}"/>
                </a:ext>
              </a:extLst>
            </p:cNvPr>
            <p:cNvSpPr txBox="1"/>
            <p:nvPr/>
          </p:nvSpPr>
          <p:spPr>
            <a:xfrm>
              <a:off x="11508165" y="1496903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04</a:t>
              </a:r>
              <a:endParaRPr lang="ko-KR" altLang="en-US" sz="4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9218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23528" y="215481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عنوان أساسي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9" name="Freeform: Shape 2">
            <a:extLst>
              <a:ext uri="{FF2B5EF4-FFF2-40B4-BE49-F238E27FC236}">
                <a16:creationId xmlns:a16="http://schemas.microsoft.com/office/drawing/2014/main" id="{80072FCB-91EE-4814-A138-B6FA0BD42966}"/>
              </a:ext>
            </a:extLst>
          </p:cNvPr>
          <p:cNvSpPr/>
          <p:nvPr/>
        </p:nvSpPr>
        <p:spPr>
          <a:xfrm>
            <a:off x="9178462" y="2285490"/>
            <a:ext cx="2477806" cy="908706"/>
          </a:xfrm>
          <a:custGeom>
            <a:avLst/>
            <a:gdLst>
              <a:gd name="connsiteX0" fmla="*/ 0 w 2978150"/>
              <a:gd name="connsiteY0" fmla="*/ 988025 h 1092200"/>
              <a:gd name="connsiteX1" fmla="*/ 297180 w 2978150"/>
              <a:gd name="connsiteY1" fmla="*/ 839435 h 1092200"/>
              <a:gd name="connsiteX2" fmla="*/ 373380 w 2978150"/>
              <a:gd name="connsiteY2" fmla="*/ 744820 h 1092200"/>
              <a:gd name="connsiteX3" fmla="*/ 418465 w 2978150"/>
              <a:gd name="connsiteY3" fmla="*/ 690845 h 1092200"/>
              <a:gd name="connsiteX4" fmla="*/ 476250 w 2978150"/>
              <a:gd name="connsiteY4" fmla="*/ 641315 h 1092200"/>
              <a:gd name="connsiteX5" fmla="*/ 545465 w 2978150"/>
              <a:gd name="connsiteY5" fmla="*/ 596230 h 1092200"/>
              <a:gd name="connsiteX6" fmla="*/ 295275 w 2978150"/>
              <a:gd name="connsiteY6" fmla="*/ 324450 h 1092200"/>
              <a:gd name="connsiteX7" fmla="*/ 515620 w 2978150"/>
              <a:gd name="connsiteY7" fmla="*/ 349850 h 1092200"/>
              <a:gd name="connsiteX8" fmla="*/ 680085 w 2978150"/>
              <a:gd name="connsiteY8" fmla="*/ 423510 h 1092200"/>
              <a:gd name="connsiteX9" fmla="*/ 824230 w 2978150"/>
              <a:gd name="connsiteY9" fmla="*/ 435575 h 1092200"/>
              <a:gd name="connsiteX10" fmla="*/ 727710 w 2978150"/>
              <a:gd name="connsiteY10" fmla="*/ 10760 h 1092200"/>
              <a:gd name="connsiteX11" fmla="*/ 979805 w 2978150"/>
              <a:gd name="connsiteY11" fmla="*/ 85055 h 1092200"/>
              <a:gd name="connsiteX12" fmla="*/ 1242060 w 2978150"/>
              <a:gd name="connsiteY12" fmla="*/ 399380 h 1092200"/>
              <a:gd name="connsiteX13" fmla="*/ 1324610 w 2978150"/>
              <a:gd name="connsiteY13" fmla="*/ 424780 h 1092200"/>
              <a:gd name="connsiteX14" fmla="*/ 1450340 w 2978150"/>
              <a:gd name="connsiteY14" fmla="*/ 369535 h 1092200"/>
              <a:gd name="connsiteX15" fmla="*/ 1562100 w 2978150"/>
              <a:gd name="connsiteY15" fmla="*/ 309845 h 1092200"/>
              <a:gd name="connsiteX16" fmla="*/ 1579245 w 2978150"/>
              <a:gd name="connsiteY16" fmla="*/ 290160 h 1092200"/>
              <a:gd name="connsiteX17" fmla="*/ 1628140 w 2978150"/>
              <a:gd name="connsiteY17" fmla="*/ 226660 h 1092200"/>
              <a:gd name="connsiteX18" fmla="*/ 2015490 w 2978150"/>
              <a:gd name="connsiteY18" fmla="*/ 112360 h 1092200"/>
              <a:gd name="connsiteX19" fmla="*/ 2169160 w 2978150"/>
              <a:gd name="connsiteY19" fmla="*/ 115535 h 1092200"/>
              <a:gd name="connsiteX20" fmla="*/ 1925320 w 2978150"/>
              <a:gd name="connsiteY20" fmla="*/ 340960 h 1092200"/>
              <a:gd name="connsiteX21" fmla="*/ 2079625 w 2978150"/>
              <a:gd name="connsiteY21" fmla="*/ 312385 h 1092200"/>
              <a:gd name="connsiteX22" fmla="*/ 2115820 w 2978150"/>
              <a:gd name="connsiteY22" fmla="*/ 302225 h 1092200"/>
              <a:gd name="connsiteX23" fmla="*/ 2232660 w 2978150"/>
              <a:gd name="connsiteY23" fmla="*/ 353025 h 1092200"/>
              <a:gd name="connsiteX24" fmla="*/ 2249805 w 2978150"/>
              <a:gd name="connsiteY24" fmla="*/ 348580 h 1092200"/>
              <a:gd name="connsiteX25" fmla="*/ 2366645 w 2978150"/>
              <a:gd name="connsiteY25" fmla="*/ 337785 h 1092200"/>
              <a:gd name="connsiteX26" fmla="*/ 2740025 w 2978150"/>
              <a:gd name="connsiteY26" fmla="*/ 428590 h 1092200"/>
              <a:gd name="connsiteX27" fmla="*/ 2942590 w 2978150"/>
              <a:gd name="connsiteY27" fmla="*/ 495265 h 1092200"/>
              <a:gd name="connsiteX28" fmla="*/ 2980690 w 2978150"/>
              <a:gd name="connsiteY28" fmla="*/ 525745 h 1092200"/>
              <a:gd name="connsiteX29" fmla="*/ 2978785 w 2978150"/>
              <a:gd name="connsiteY29" fmla="*/ 539715 h 1092200"/>
              <a:gd name="connsiteX30" fmla="*/ 2693035 w 2978150"/>
              <a:gd name="connsiteY30" fmla="*/ 596230 h 1092200"/>
              <a:gd name="connsiteX31" fmla="*/ 2043430 w 2978150"/>
              <a:gd name="connsiteY31" fmla="*/ 671160 h 1092200"/>
              <a:gd name="connsiteX32" fmla="*/ 1671320 w 2978150"/>
              <a:gd name="connsiteY32" fmla="*/ 744185 h 1092200"/>
              <a:gd name="connsiteX33" fmla="*/ 1469390 w 2978150"/>
              <a:gd name="connsiteY33" fmla="*/ 881345 h 1092200"/>
              <a:gd name="connsiteX34" fmla="*/ 1551940 w 2978150"/>
              <a:gd name="connsiteY34" fmla="*/ 904205 h 1092200"/>
              <a:gd name="connsiteX35" fmla="*/ 1615440 w 2978150"/>
              <a:gd name="connsiteY35" fmla="*/ 922620 h 1092200"/>
              <a:gd name="connsiteX36" fmla="*/ 1652270 w 2978150"/>
              <a:gd name="connsiteY36" fmla="*/ 954370 h 1092200"/>
              <a:gd name="connsiteX37" fmla="*/ 1616075 w 2978150"/>
              <a:gd name="connsiteY37" fmla="*/ 986755 h 1092200"/>
              <a:gd name="connsiteX38" fmla="*/ 1411605 w 2978150"/>
              <a:gd name="connsiteY38" fmla="*/ 1022950 h 1092200"/>
              <a:gd name="connsiteX39" fmla="*/ 835660 w 2978150"/>
              <a:gd name="connsiteY39" fmla="*/ 1026125 h 1092200"/>
              <a:gd name="connsiteX40" fmla="*/ 729615 w 2978150"/>
              <a:gd name="connsiteY40" fmla="*/ 1047080 h 1092200"/>
              <a:gd name="connsiteX41" fmla="*/ 730250 w 2978150"/>
              <a:gd name="connsiteY41" fmla="*/ 1065495 h 1092200"/>
              <a:gd name="connsiteX42" fmla="*/ 796290 w 2978150"/>
              <a:gd name="connsiteY42" fmla="*/ 1087720 h 1092200"/>
              <a:gd name="connsiteX43" fmla="*/ 795020 w 2978150"/>
              <a:gd name="connsiteY43" fmla="*/ 1097880 h 1092200"/>
              <a:gd name="connsiteX44" fmla="*/ 385445 w 2978150"/>
              <a:gd name="connsiteY44" fmla="*/ 1097880 h 1092200"/>
              <a:gd name="connsiteX45" fmla="*/ 437515 w 2978150"/>
              <a:gd name="connsiteY45" fmla="*/ 1045175 h 1092200"/>
              <a:gd name="connsiteX46" fmla="*/ 629285 w 2978150"/>
              <a:gd name="connsiteY46" fmla="*/ 930875 h 1092200"/>
              <a:gd name="connsiteX47" fmla="*/ 711200 w 2978150"/>
              <a:gd name="connsiteY47" fmla="*/ 854675 h 1092200"/>
              <a:gd name="connsiteX48" fmla="*/ 699135 w 2978150"/>
              <a:gd name="connsiteY48" fmla="*/ 831180 h 1092200"/>
              <a:gd name="connsiteX49" fmla="*/ 418465 w 2978150"/>
              <a:gd name="connsiteY49" fmla="*/ 889600 h 1092200"/>
              <a:gd name="connsiteX50" fmla="*/ 45720 w 2978150"/>
              <a:gd name="connsiteY50" fmla="*/ 1000725 h 1092200"/>
              <a:gd name="connsiteX51" fmla="*/ 0 w 2978150"/>
              <a:gd name="connsiteY51" fmla="*/ 1007075 h 1092200"/>
              <a:gd name="connsiteX52" fmla="*/ 0 w 2978150"/>
              <a:gd name="connsiteY52" fmla="*/ 988025 h 109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978150" h="1092200">
                <a:moveTo>
                  <a:pt x="0" y="988025"/>
                </a:moveTo>
                <a:cubicBezTo>
                  <a:pt x="99060" y="937860"/>
                  <a:pt x="196850" y="886425"/>
                  <a:pt x="297180" y="839435"/>
                </a:cubicBezTo>
                <a:cubicBezTo>
                  <a:pt x="340360" y="819115"/>
                  <a:pt x="366395" y="791175"/>
                  <a:pt x="373380" y="744820"/>
                </a:cubicBezTo>
                <a:cubicBezTo>
                  <a:pt x="377825" y="717515"/>
                  <a:pt x="391160" y="702275"/>
                  <a:pt x="418465" y="690845"/>
                </a:cubicBezTo>
                <a:cubicBezTo>
                  <a:pt x="440690" y="681955"/>
                  <a:pt x="455930" y="656555"/>
                  <a:pt x="476250" y="641315"/>
                </a:cubicBezTo>
                <a:cubicBezTo>
                  <a:pt x="499110" y="624170"/>
                  <a:pt x="524510" y="610200"/>
                  <a:pt x="545465" y="596230"/>
                </a:cubicBezTo>
                <a:cubicBezTo>
                  <a:pt x="462915" y="506060"/>
                  <a:pt x="379095" y="415890"/>
                  <a:pt x="295275" y="324450"/>
                </a:cubicBezTo>
                <a:cubicBezTo>
                  <a:pt x="367030" y="315560"/>
                  <a:pt x="442595" y="321910"/>
                  <a:pt x="515620" y="349850"/>
                </a:cubicBezTo>
                <a:cubicBezTo>
                  <a:pt x="571500" y="371440"/>
                  <a:pt x="624840" y="400015"/>
                  <a:pt x="680085" y="423510"/>
                </a:cubicBezTo>
                <a:cubicBezTo>
                  <a:pt x="723900" y="441925"/>
                  <a:pt x="768985" y="458435"/>
                  <a:pt x="824230" y="435575"/>
                </a:cubicBezTo>
                <a:cubicBezTo>
                  <a:pt x="792480" y="294605"/>
                  <a:pt x="760095" y="154269"/>
                  <a:pt x="727710" y="10760"/>
                </a:cubicBezTo>
                <a:cubicBezTo>
                  <a:pt x="828040" y="-10831"/>
                  <a:pt x="911225" y="-6385"/>
                  <a:pt x="979805" y="85055"/>
                </a:cubicBezTo>
                <a:cubicBezTo>
                  <a:pt x="1061085" y="194275"/>
                  <a:pt x="1155700" y="293335"/>
                  <a:pt x="1242060" y="399380"/>
                </a:cubicBezTo>
                <a:cubicBezTo>
                  <a:pt x="1266190" y="428590"/>
                  <a:pt x="1292860" y="436845"/>
                  <a:pt x="1324610" y="424780"/>
                </a:cubicBezTo>
                <a:cubicBezTo>
                  <a:pt x="1367155" y="408905"/>
                  <a:pt x="1409065" y="389220"/>
                  <a:pt x="1450340" y="369535"/>
                </a:cubicBezTo>
                <a:cubicBezTo>
                  <a:pt x="1488440" y="351120"/>
                  <a:pt x="1525270" y="330800"/>
                  <a:pt x="1562100" y="309845"/>
                </a:cubicBezTo>
                <a:cubicBezTo>
                  <a:pt x="1569720" y="305400"/>
                  <a:pt x="1579880" y="296510"/>
                  <a:pt x="1579245" y="290160"/>
                </a:cubicBezTo>
                <a:cubicBezTo>
                  <a:pt x="1577340" y="253965"/>
                  <a:pt x="1607185" y="245075"/>
                  <a:pt x="1628140" y="226660"/>
                </a:cubicBezTo>
                <a:cubicBezTo>
                  <a:pt x="1740535" y="130775"/>
                  <a:pt x="1869440" y="95215"/>
                  <a:pt x="2015490" y="112360"/>
                </a:cubicBezTo>
                <a:cubicBezTo>
                  <a:pt x="2065655" y="118075"/>
                  <a:pt x="2117090" y="112994"/>
                  <a:pt x="2169160" y="115535"/>
                </a:cubicBezTo>
                <a:cubicBezTo>
                  <a:pt x="2028825" y="121250"/>
                  <a:pt x="1980565" y="225390"/>
                  <a:pt x="1925320" y="340960"/>
                </a:cubicBezTo>
                <a:cubicBezTo>
                  <a:pt x="1982470" y="330165"/>
                  <a:pt x="2031365" y="321910"/>
                  <a:pt x="2079625" y="312385"/>
                </a:cubicBezTo>
                <a:cubicBezTo>
                  <a:pt x="2091690" y="309845"/>
                  <a:pt x="2103755" y="304765"/>
                  <a:pt x="2115820" y="302225"/>
                </a:cubicBezTo>
                <a:cubicBezTo>
                  <a:pt x="2190115" y="285080"/>
                  <a:pt x="2197735" y="288255"/>
                  <a:pt x="2232660" y="353025"/>
                </a:cubicBezTo>
                <a:cubicBezTo>
                  <a:pt x="2238375" y="351755"/>
                  <a:pt x="2247265" y="352390"/>
                  <a:pt x="2249805" y="348580"/>
                </a:cubicBezTo>
                <a:cubicBezTo>
                  <a:pt x="2285365" y="301590"/>
                  <a:pt x="2324735" y="326990"/>
                  <a:pt x="2366645" y="337785"/>
                </a:cubicBezTo>
                <a:cubicBezTo>
                  <a:pt x="2490470" y="370170"/>
                  <a:pt x="2616200" y="396205"/>
                  <a:pt x="2740025" y="428590"/>
                </a:cubicBezTo>
                <a:cubicBezTo>
                  <a:pt x="2808605" y="446370"/>
                  <a:pt x="2875280" y="471135"/>
                  <a:pt x="2942590" y="495265"/>
                </a:cubicBezTo>
                <a:cubicBezTo>
                  <a:pt x="2957195" y="500345"/>
                  <a:pt x="2967990" y="515585"/>
                  <a:pt x="2980690" y="525745"/>
                </a:cubicBezTo>
                <a:cubicBezTo>
                  <a:pt x="2980055" y="530190"/>
                  <a:pt x="2979420" y="534635"/>
                  <a:pt x="2978785" y="539715"/>
                </a:cubicBezTo>
                <a:cubicBezTo>
                  <a:pt x="2883535" y="558130"/>
                  <a:pt x="2786380" y="570830"/>
                  <a:pt x="2693035" y="596230"/>
                </a:cubicBezTo>
                <a:cubicBezTo>
                  <a:pt x="2479675" y="654015"/>
                  <a:pt x="2258060" y="628615"/>
                  <a:pt x="2043430" y="671160"/>
                </a:cubicBezTo>
                <a:cubicBezTo>
                  <a:pt x="1919605" y="695925"/>
                  <a:pt x="1791970" y="709260"/>
                  <a:pt x="1671320" y="744185"/>
                </a:cubicBezTo>
                <a:cubicBezTo>
                  <a:pt x="1597660" y="765140"/>
                  <a:pt x="1525270" y="806415"/>
                  <a:pt x="1469390" y="881345"/>
                </a:cubicBezTo>
                <a:cubicBezTo>
                  <a:pt x="1502410" y="890235"/>
                  <a:pt x="1527175" y="897220"/>
                  <a:pt x="1551940" y="904205"/>
                </a:cubicBezTo>
                <a:cubicBezTo>
                  <a:pt x="1573530" y="909920"/>
                  <a:pt x="1595755" y="913730"/>
                  <a:pt x="1615440" y="922620"/>
                </a:cubicBezTo>
                <a:cubicBezTo>
                  <a:pt x="1629410" y="928970"/>
                  <a:pt x="1640205" y="943575"/>
                  <a:pt x="1652270" y="954370"/>
                </a:cubicBezTo>
                <a:cubicBezTo>
                  <a:pt x="1640205" y="965800"/>
                  <a:pt x="1630045" y="983580"/>
                  <a:pt x="1616075" y="986755"/>
                </a:cubicBezTo>
                <a:cubicBezTo>
                  <a:pt x="1548130" y="1001360"/>
                  <a:pt x="1480185" y="1021680"/>
                  <a:pt x="1411605" y="1022950"/>
                </a:cubicBezTo>
                <a:cubicBezTo>
                  <a:pt x="1219835" y="1028030"/>
                  <a:pt x="1027430" y="1023585"/>
                  <a:pt x="835660" y="1026125"/>
                </a:cubicBezTo>
                <a:cubicBezTo>
                  <a:pt x="800100" y="1026760"/>
                  <a:pt x="764540" y="1040095"/>
                  <a:pt x="729615" y="1047080"/>
                </a:cubicBezTo>
                <a:cubicBezTo>
                  <a:pt x="729615" y="1053430"/>
                  <a:pt x="729615" y="1059780"/>
                  <a:pt x="730250" y="1065495"/>
                </a:cubicBezTo>
                <a:cubicBezTo>
                  <a:pt x="752475" y="1073115"/>
                  <a:pt x="774065" y="1080735"/>
                  <a:pt x="796290" y="1087720"/>
                </a:cubicBezTo>
                <a:cubicBezTo>
                  <a:pt x="795655" y="1090895"/>
                  <a:pt x="795655" y="1094070"/>
                  <a:pt x="795020" y="1097880"/>
                </a:cubicBezTo>
                <a:cubicBezTo>
                  <a:pt x="663575" y="1097880"/>
                  <a:pt x="532130" y="1097880"/>
                  <a:pt x="385445" y="1097880"/>
                </a:cubicBezTo>
                <a:cubicBezTo>
                  <a:pt x="407670" y="1075020"/>
                  <a:pt x="420370" y="1055970"/>
                  <a:pt x="437515" y="1045175"/>
                </a:cubicBezTo>
                <a:cubicBezTo>
                  <a:pt x="501015" y="1005805"/>
                  <a:pt x="567055" y="971515"/>
                  <a:pt x="629285" y="930875"/>
                </a:cubicBezTo>
                <a:cubicBezTo>
                  <a:pt x="659765" y="910555"/>
                  <a:pt x="684530" y="880710"/>
                  <a:pt x="711200" y="854675"/>
                </a:cubicBezTo>
                <a:cubicBezTo>
                  <a:pt x="707390" y="847055"/>
                  <a:pt x="702945" y="839435"/>
                  <a:pt x="699135" y="831180"/>
                </a:cubicBezTo>
                <a:cubicBezTo>
                  <a:pt x="605790" y="850230"/>
                  <a:pt x="510540" y="864835"/>
                  <a:pt x="418465" y="889600"/>
                </a:cubicBezTo>
                <a:cubicBezTo>
                  <a:pt x="293370" y="922620"/>
                  <a:pt x="170180" y="963260"/>
                  <a:pt x="45720" y="1000725"/>
                </a:cubicBezTo>
                <a:cubicBezTo>
                  <a:pt x="31750" y="1004535"/>
                  <a:pt x="15875" y="1005170"/>
                  <a:pt x="0" y="1007075"/>
                </a:cubicBezTo>
                <a:cubicBezTo>
                  <a:pt x="0" y="1000725"/>
                  <a:pt x="0" y="994375"/>
                  <a:pt x="0" y="98802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cxnSp>
        <p:nvCxnSpPr>
          <p:cNvPr id="30" name="Straight Connector 3">
            <a:extLst>
              <a:ext uri="{FF2B5EF4-FFF2-40B4-BE49-F238E27FC236}">
                <a16:creationId xmlns:a16="http://schemas.microsoft.com/office/drawing/2014/main" id="{26F36632-F1CF-4786-ABC6-EA2F9DDC5B4D}"/>
              </a:ext>
            </a:extLst>
          </p:cNvPr>
          <p:cNvCxnSpPr>
            <a:cxnSpLocks/>
          </p:cNvCxnSpPr>
          <p:nvPr/>
        </p:nvCxnSpPr>
        <p:spPr>
          <a:xfrm>
            <a:off x="0" y="2866853"/>
            <a:ext cx="9548893" cy="767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ardrop 5">
            <a:extLst>
              <a:ext uri="{FF2B5EF4-FFF2-40B4-BE49-F238E27FC236}">
                <a16:creationId xmlns:a16="http://schemas.microsoft.com/office/drawing/2014/main" id="{5804F786-B992-420E-B1BE-B7735F2DD1D2}"/>
              </a:ext>
            </a:extLst>
          </p:cNvPr>
          <p:cNvSpPr/>
          <p:nvPr/>
        </p:nvSpPr>
        <p:spPr>
          <a:xfrm rot="18900000">
            <a:off x="1357974" y="2647707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2" name="Oval 7">
            <a:extLst>
              <a:ext uri="{FF2B5EF4-FFF2-40B4-BE49-F238E27FC236}">
                <a16:creationId xmlns:a16="http://schemas.microsoft.com/office/drawing/2014/main" id="{871CF6C5-72A4-4A60-A29E-2FFFC5881487}"/>
              </a:ext>
            </a:extLst>
          </p:cNvPr>
          <p:cNvSpPr/>
          <p:nvPr/>
        </p:nvSpPr>
        <p:spPr>
          <a:xfrm>
            <a:off x="1471473" y="2763123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3" name="Teardrop 9">
            <a:extLst>
              <a:ext uri="{FF2B5EF4-FFF2-40B4-BE49-F238E27FC236}">
                <a16:creationId xmlns:a16="http://schemas.microsoft.com/office/drawing/2014/main" id="{D915387E-294C-4199-86B9-3E83A28389DC}"/>
              </a:ext>
            </a:extLst>
          </p:cNvPr>
          <p:cNvSpPr/>
          <p:nvPr/>
        </p:nvSpPr>
        <p:spPr>
          <a:xfrm rot="18900000">
            <a:off x="3077216" y="2647707"/>
            <a:ext cx="432048" cy="432048"/>
          </a:xfrm>
          <a:prstGeom prst="teardrop">
            <a:avLst>
              <a:gd name="adj" fmla="val 200000"/>
            </a:avLst>
          </a:prstGeom>
          <a:solidFill>
            <a:srgbClr val="D35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13534C2F-4F55-42C0-A47B-6BF9D7455659}"/>
              </a:ext>
            </a:extLst>
          </p:cNvPr>
          <p:cNvSpPr txBox="1"/>
          <p:nvPr/>
        </p:nvSpPr>
        <p:spPr>
          <a:xfrm>
            <a:off x="1022308" y="3154917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2016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93B40CBE-A425-458C-9A7D-9E902EF10777}"/>
              </a:ext>
            </a:extLst>
          </p:cNvPr>
          <p:cNvSpPr/>
          <p:nvPr/>
        </p:nvSpPr>
        <p:spPr>
          <a:xfrm>
            <a:off x="3190715" y="2763123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6" name="Teardrop 13">
            <a:extLst>
              <a:ext uri="{FF2B5EF4-FFF2-40B4-BE49-F238E27FC236}">
                <a16:creationId xmlns:a16="http://schemas.microsoft.com/office/drawing/2014/main" id="{CB4CE69B-3D35-495A-A692-CE76F70C08EA}"/>
              </a:ext>
            </a:extLst>
          </p:cNvPr>
          <p:cNvSpPr/>
          <p:nvPr/>
        </p:nvSpPr>
        <p:spPr>
          <a:xfrm rot="18900000">
            <a:off x="4796458" y="2647707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DCCBBD29-F32B-458A-94AB-B04A74D46288}"/>
              </a:ext>
            </a:extLst>
          </p:cNvPr>
          <p:cNvSpPr txBox="1"/>
          <p:nvPr/>
        </p:nvSpPr>
        <p:spPr>
          <a:xfrm>
            <a:off x="2741550" y="3154917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2017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8" name="Oval 15">
            <a:extLst>
              <a:ext uri="{FF2B5EF4-FFF2-40B4-BE49-F238E27FC236}">
                <a16:creationId xmlns:a16="http://schemas.microsoft.com/office/drawing/2014/main" id="{8E2B9918-ABA2-46DD-9875-6E5CFD4D20AF}"/>
              </a:ext>
            </a:extLst>
          </p:cNvPr>
          <p:cNvSpPr/>
          <p:nvPr/>
        </p:nvSpPr>
        <p:spPr>
          <a:xfrm>
            <a:off x="4909957" y="2763123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9" name="Teardrop 17">
            <a:extLst>
              <a:ext uri="{FF2B5EF4-FFF2-40B4-BE49-F238E27FC236}">
                <a16:creationId xmlns:a16="http://schemas.microsoft.com/office/drawing/2014/main" id="{82470CAB-A00C-4469-8E88-0A68E65EAAC2}"/>
              </a:ext>
            </a:extLst>
          </p:cNvPr>
          <p:cNvSpPr/>
          <p:nvPr/>
        </p:nvSpPr>
        <p:spPr>
          <a:xfrm rot="18900000">
            <a:off x="6515700" y="2647707"/>
            <a:ext cx="432048" cy="432048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0771DD27-2C98-452E-AC62-BC67F1B82322}"/>
              </a:ext>
            </a:extLst>
          </p:cNvPr>
          <p:cNvSpPr txBox="1"/>
          <p:nvPr/>
        </p:nvSpPr>
        <p:spPr>
          <a:xfrm>
            <a:off x="4460792" y="3154917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2018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1" name="Oval 19">
            <a:extLst>
              <a:ext uri="{FF2B5EF4-FFF2-40B4-BE49-F238E27FC236}">
                <a16:creationId xmlns:a16="http://schemas.microsoft.com/office/drawing/2014/main" id="{1492ADD3-5E59-464C-BD67-72D5AE2626B3}"/>
              </a:ext>
            </a:extLst>
          </p:cNvPr>
          <p:cNvSpPr/>
          <p:nvPr/>
        </p:nvSpPr>
        <p:spPr>
          <a:xfrm>
            <a:off x="6629199" y="2763123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2" name="Teardrop 21">
            <a:extLst>
              <a:ext uri="{FF2B5EF4-FFF2-40B4-BE49-F238E27FC236}">
                <a16:creationId xmlns:a16="http://schemas.microsoft.com/office/drawing/2014/main" id="{BC72B63F-6624-43CB-A98F-097478B90144}"/>
              </a:ext>
            </a:extLst>
          </p:cNvPr>
          <p:cNvSpPr/>
          <p:nvPr/>
        </p:nvSpPr>
        <p:spPr>
          <a:xfrm rot="18900000">
            <a:off x="8234942" y="2647707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3" name="TextBox 22">
            <a:extLst>
              <a:ext uri="{FF2B5EF4-FFF2-40B4-BE49-F238E27FC236}">
                <a16:creationId xmlns:a16="http://schemas.microsoft.com/office/drawing/2014/main" id="{C5439928-A03B-4622-9F4A-9601219E7957}"/>
              </a:ext>
            </a:extLst>
          </p:cNvPr>
          <p:cNvSpPr txBox="1"/>
          <p:nvPr/>
        </p:nvSpPr>
        <p:spPr>
          <a:xfrm>
            <a:off x="6180034" y="3154917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2019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4" name="Oval 23">
            <a:extLst>
              <a:ext uri="{FF2B5EF4-FFF2-40B4-BE49-F238E27FC236}">
                <a16:creationId xmlns:a16="http://schemas.microsoft.com/office/drawing/2014/main" id="{7DA2F403-2CB3-483A-82E0-36E9098B68AC}"/>
              </a:ext>
            </a:extLst>
          </p:cNvPr>
          <p:cNvSpPr/>
          <p:nvPr/>
        </p:nvSpPr>
        <p:spPr>
          <a:xfrm>
            <a:off x="8348441" y="2763123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E114B874-C842-4904-97D3-305954CF47DF}"/>
              </a:ext>
            </a:extLst>
          </p:cNvPr>
          <p:cNvSpPr txBox="1"/>
          <p:nvPr/>
        </p:nvSpPr>
        <p:spPr>
          <a:xfrm>
            <a:off x="7899278" y="3154917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2020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46" name="Group 31">
            <a:extLst>
              <a:ext uri="{FF2B5EF4-FFF2-40B4-BE49-F238E27FC236}">
                <a16:creationId xmlns:a16="http://schemas.microsoft.com/office/drawing/2014/main" id="{02AC889E-3D10-4769-88D3-F9E045A8882F}"/>
              </a:ext>
            </a:extLst>
          </p:cNvPr>
          <p:cNvGrpSpPr/>
          <p:nvPr/>
        </p:nvGrpSpPr>
        <p:grpSpPr>
          <a:xfrm>
            <a:off x="814701" y="3881026"/>
            <a:ext cx="1512168" cy="2269114"/>
            <a:chOff x="270023" y="1671304"/>
            <a:chExt cx="1709689" cy="2291805"/>
          </a:xfrm>
        </p:grpSpPr>
        <p:sp>
          <p:nvSpPr>
            <p:cNvPr id="47" name="TextBox 33">
              <a:extLst>
                <a:ext uri="{FF2B5EF4-FFF2-40B4-BE49-F238E27FC236}">
                  <a16:creationId xmlns:a16="http://schemas.microsoft.com/office/drawing/2014/main" id="{1C761298-DFEB-4979-A06B-691671C015EE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205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بك.. من السهل تغيير الألوان والصور والنص.</a:t>
              </a:r>
              <a:endParaRPr lang="ko-KR" altLang="en-US" sz="14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8" name="TextBox 34">
              <a:extLst>
                <a:ext uri="{FF2B5EF4-FFF2-40B4-BE49-F238E27FC236}">
                  <a16:creationId xmlns:a16="http://schemas.microsoft.com/office/drawing/2014/main" id="{63AFF05F-77C6-453A-9637-BA53DD57D6E1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b="1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أدخل عنوان</a:t>
              </a:r>
              <a:endParaRPr lang="ko-KR" altLang="en-US" sz="1400" b="1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49" name="Group 31">
            <a:extLst>
              <a:ext uri="{FF2B5EF4-FFF2-40B4-BE49-F238E27FC236}">
                <a16:creationId xmlns:a16="http://schemas.microsoft.com/office/drawing/2014/main" id="{999D832F-94D8-4DD7-B607-63DFD382FF0A}"/>
              </a:ext>
            </a:extLst>
          </p:cNvPr>
          <p:cNvGrpSpPr/>
          <p:nvPr/>
        </p:nvGrpSpPr>
        <p:grpSpPr>
          <a:xfrm>
            <a:off x="2533943" y="3881026"/>
            <a:ext cx="1512168" cy="2269114"/>
            <a:chOff x="270023" y="1671304"/>
            <a:chExt cx="1709689" cy="2291805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6D58683D-A603-4D26-B5AB-03F7BACB5BAE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205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بك.. من السهل تغيير الألوان والصور والنص.</a:t>
              </a:r>
              <a:endParaRPr lang="ko-KR" altLang="en-US" sz="14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1" name="TextBox 37">
              <a:extLst>
                <a:ext uri="{FF2B5EF4-FFF2-40B4-BE49-F238E27FC236}">
                  <a16:creationId xmlns:a16="http://schemas.microsoft.com/office/drawing/2014/main" id="{716EB877-09C6-4E74-AC2E-8FF4AD27967C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b="1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أدخل عنوان</a:t>
              </a:r>
              <a:endParaRPr lang="ko-KR" altLang="en-US" sz="1400" b="1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52" name="Group 31">
            <a:extLst>
              <a:ext uri="{FF2B5EF4-FFF2-40B4-BE49-F238E27FC236}">
                <a16:creationId xmlns:a16="http://schemas.microsoft.com/office/drawing/2014/main" id="{72C6374F-2258-4F5F-A94D-8665D15E09D2}"/>
              </a:ext>
            </a:extLst>
          </p:cNvPr>
          <p:cNvGrpSpPr/>
          <p:nvPr/>
        </p:nvGrpSpPr>
        <p:grpSpPr>
          <a:xfrm>
            <a:off x="4253185" y="3881026"/>
            <a:ext cx="1512168" cy="2269114"/>
            <a:chOff x="270023" y="1671304"/>
            <a:chExt cx="1709689" cy="2291805"/>
          </a:xfrm>
        </p:grpSpPr>
        <p:sp>
          <p:nvSpPr>
            <p:cNvPr id="53" name="TextBox 39">
              <a:extLst>
                <a:ext uri="{FF2B5EF4-FFF2-40B4-BE49-F238E27FC236}">
                  <a16:creationId xmlns:a16="http://schemas.microsoft.com/office/drawing/2014/main" id="{94BE04BA-B139-49BF-8061-7C01ADFD8A7E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205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بك.. من السهل تغيير الألوان والصور والنص.</a:t>
              </a:r>
              <a:endParaRPr lang="ko-KR" altLang="en-US" sz="14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4" name="TextBox 40">
              <a:extLst>
                <a:ext uri="{FF2B5EF4-FFF2-40B4-BE49-F238E27FC236}">
                  <a16:creationId xmlns:a16="http://schemas.microsoft.com/office/drawing/2014/main" id="{3F8DB570-7E25-402F-829D-C8E7DE30AA4B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b="1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أدخل عنوان</a:t>
              </a:r>
              <a:endParaRPr lang="ko-KR" altLang="en-US" sz="1400" b="1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55" name="Group 31">
            <a:extLst>
              <a:ext uri="{FF2B5EF4-FFF2-40B4-BE49-F238E27FC236}">
                <a16:creationId xmlns:a16="http://schemas.microsoft.com/office/drawing/2014/main" id="{7E55EE52-19B1-4BF5-A9D0-B4F4C4D2C825}"/>
              </a:ext>
            </a:extLst>
          </p:cNvPr>
          <p:cNvGrpSpPr/>
          <p:nvPr/>
        </p:nvGrpSpPr>
        <p:grpSpPr>
          <a:xfrm>
            <a:off x="5972427" y="3881026"/>
            <a:ext cx="1512168" cy="2269114"/>
            <a:chOff x="270023" y="1671304"/>
            <a:chExt cx="1709689" cy="2291805"/>
          </a:xfrm>
        </p:grpSpPr>
        <p:sp>
          <p:nvSpPr>
            <p:cNvPr id="56" name="TextBox 42">
              <a:extLst>
                <a:ext uri="{FF2B5EF4-FFF2-40B4-BE49-F238E27FC236}">
                  <a16:creationId xmlns:a16="http://schemas.microsoft.com/office/drawing/2014/main" id="{905C7457-9795-4147-AAED-42ECA9A923FB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205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بك.. من السهل تغيير الألوان والصور والنص.</a:t>
              </a:r>
              <a:endParaRPr lang="ko-KR" altLang="en-US" sz="14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7" name="TextBox 43">
              <a:extLst>
                <a:ext uri="{FF2B5EF4-FFF2-40B4-BE49-F238E27FC236}">
                  <a16:creationId xmlns:a16="http://schemas.microsoft.com/office/drawing/2014/main" id="{286E97F6-49AB-4169-92C8-B9FC73CA368E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b="1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أدخل عنوان</a:t>
              </a:r>
              <a:endParaRPr lang="ko-KR" altLang="en-US" sz="1400" b="1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58" name="Group 31">
            <a:extLst>
              <a:ext uri="{FF2B5EF4-FFF2-40B4-BE49-F238E27FC236}">
                <a16:creationId xmlns:a16="http://schemas.microsoft.com/office/drawing/2014/main" id="{58369F09-F516-4474-949D-D9FC30377EBF}"/>
              </a:ext>
            </a:extLst>
          </p:cNvPr>
          <p:cNvGrpSpPr/>
          <p:nvPr/>
        </p:nvGrpSpPr>
        <p:grpSpPr>
          <a:xfrm>
            <a:off x="7691668" y="3881026"/>
            <a:ext cx="1512168" cy="2269114"/>
            <a:chOff x="270023" y="1671304"/>
            <a:chExt cx="1709689" cy="2291805"/>
          </a:xfrm>
        </p:grpSpPr>
        <p:sp>
          <p:nvSpPr>
            <p:cNvPr id="59" name="TextBox 45">
              <a:extLst>
                <a:ext uri="{FF2B5EF4-FFF2-40B4-BE49-F238E27FC236}">
                  <a16:creationId xmlns:a16="http://schemas.microsoft.com/office/drawing/2014/main" id="{D9247C1F-DE14-46E6-A194-51180171A7FF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205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بك.. من السهل تغيير الألوان والصور والنص.</a:t>
              </a:r>
              <a:endParaRPr lang="ko-KR" altLang="en-US" sz="14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0" name="TextBox 46">
              <a:extLst>
                <a:ext uri="{FF2B5EF4-FFF2-40B4-BE49-F238E27FC236}">
                  <a16:creationId xmlns:a16="http://schemas.microsoft.com/office/drawing/2014/main" id="{9B644C11-20D5-4F0C-AEC7-238774C5B260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b="1" dirty="0">
                  <a:latin typeface="Ara Aqeeq Bold" panose="00000500000000000000" pitchFamily="2" charset="-78"/>
                  <a:cs typeface="Ara Aqeeq Bold" panose="00000500000000000000" pitchFamily="2" charset="-78"/>
                </a:rPr>
                <a:t>أدخل عنوان</a:t>
              </a:r>
              <a:endParaRPr lang="ko-KR" altLang="en-US" sz="1400" b="1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61" name="Étoile à 5 branches 60"/>
          <p:cNvSpPr/>
          <p:nvPr/>
        </p:nvSpPr>
        <p:spPr>
          <a:xfrm>
            <a:off x="5875892" y="1210699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Étoile à 5 branches 61"/>
          <p:cNvSpPr/>
          <p:nvPr/>
        </p:nvSpPr>
        <p:spPr>
          <a:xfrm>
            <a:off x="5288707" y="1242076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Étoile à 5 branches 62"/>
          <p:cNvSpPr/>
          <p:nvPr/>
        </p:nvSpPr>
        <p:spPr>
          <a:xfrm>
            <a:off x="6485490" y="1242076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98334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6" name="Block Arc 7">
            <a:extLst>
              <a:ext uri="{FF2B5EF4-FFF2-40B4-BE49-F238E27FC236}">
                <a16:creationId xmlns:a16="http://schemas.microsoft.com/office/drawing/2014/main" id="{234F85F3-EEFF-42E9-8056-38A8922FFA3A}"/>
              </a:ext>
            </a:extLst>
          </p:cNvPr>
          <p:cNvSpPr/>
          <p:nvPr/>
        </p:nvSpPr>
        <p:spPr>
          <a:xfrm flipV="1">
            <a:off x="1156262" y="3964050"/>
            <a:ext cx="7903879" cy="2008900"/>
          </a:xfrm>
          <a:custGeom>
            <a:avLst/>
            <a:gdLst/>
            <a:ahLst/>
            <a:cxnLst/>
            <a:rect l="l" t="t" r="r" b="b"/>
            <a:pathLst>
              <a:path w="7903879" h="2008900">
                <a:moveTo>
                  <a:pt x="1008112" y="0"/>
                </a:moveTo>
                <a:cubicBezTo>
                  <a:pt x="1562433" y="0"/>
                  <a:pt x="2012259" y="447393"/>
                  <a:pt x="2015854" y="1000788"/>
                </a:cubicBezTo>
                <a:lnTo>
                  <a:pt x="2017300" y="1000788"/>
                </a:lnTo>
                <a:cubicBezTo>
                  <a:pt x="2017300" y="1527632"/>
                  <a:pt x="2444392" y="1954724"/>
                  <a:pt x="2971236" y="1954724"/>
                </a:cubicBezTo>
                <a:cubicBezTo>
                  <a:pt x="3495636" y="1954724"/>
                  <a:pt x="3921207" y="1531586"/>
                  <a:pt x="3924802" y="1008112"/>
                </a:cubicBezTo>
                <a:lnTo>
                  <a:pt x="3924531" y="1008112"/>
                </a:lnTo>
                <a:cubicBezTo>
                  <a:pt x="3924531" y="451347"/>
                  <a:pt x="4375878" y="0"/>
                  <a:pt x="4932643" y="0"/>
                </a:cubicBezTo>
                <a:cubicBezTo>
                  <a:pt x="5486964" y="0"/>
                  <a:pt x="5936790" y="447393"/>
                  <a:pt x="5940385" y="1000788"/>
                </a:cubicBezTo>
                <a:lnTo>
                  <a:pt x="5941831" y="1000788"/>
                </a:lnTo>
                <a:cubicBezTo>
                  <a:pt x="5941831" y="1527632"/>
                  <a:pt x="6368923" y="1954724"/>
                  <a:pt x="6895767" y="1954724"/>
                </a:cubicBezTo>
                <a:cubicBezTo>
                  <a:pt x="7422611" y="1954724"/>
                  <a:pt x="7849703" y="1527632"/>
                  <a:pt x="7849703" y="1000788"/>
                </a:cubicBezTo>
                <a:lnTo>
                  <a:pt x="7903879" y="1000788"/>
                </a:lnTo>
                <a:cubicBezTo>
                  <a:pt x="7903879" y="1557553"/>
                  <a:pt x="7452532" y="2008900"/>
                  <a:pt x="6895767" y="2008900"/>
                </a:cubicBezTo>
                <a:cubicBezTo>
                  <a:pt x="6341446" y="2008900"/>
                  <a:pt x="5891620" y="1561507"/>
                  <a:pt x="5888025" y="1008112"/>
                </a:cubicBezTo>
                <a:lnTo>
                  <a:pt x="5886579" y="1008112"/>
                </a:lnTo>
                <a:cubicBezTo>
                  <a:pt x="5886579" y="481268"/>
                  <a:pt x="5459487" y="54176"/>
                  <a:pt x="4932643" y="54176"/>
                </a:cubicBezTo>
                <a:cubicBezTo>
                  <a:pt x="4408244" y="54176"/>
                  <a:pt x="3982672" y="477314"/>
                  <a:pt x="3979077" y="1000788"/>
                </a:cubicBezTo>
                <a:lnTo>
                  <a:pt x="3979348" y="1000788"/>
                </a:lnTo>
                <a:cubicBezTo>
                  <a:pt x="3979348" y="1557553"/>
                  <a:pt x="3528001" y="2008900"/>
                  <a:pt x="2971236" y="2008900"/>
                </a:cubicBezTo>
                <a:cubicBezTo>
                  <a:pt x="2416915" y="2008900"/>
                  <a:pt x="1967089" y="1561507"/>
                  <a:pt x="1963494" y="1008112"/>
                </a:cubicBezTo>
                <a:lnTo>
                  <a:pt x="1962048" y="1008112"/>
                </a:lnTo>
                <a:cubicBezTo>
                  <a:pt x="1962048" y="481268"/>
                  <a:pt x="1534956" y="54176"/>
                  <a:pt x="1008112" y="54176"/>
                </a:cubicBezTo>
                <a:cubicBezTo>
                  <a:pt x="481268" y="54176"/>
                  <a:pt x="54176" y="481268"/>
                  <a:pt x="54176" y="1008112"/>
                </a:cubicBezTo>
                <a:lnTo>
                  <a:pt x="0" y="1008112"/>
                </a:ln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7" name="Oval 3">
            <a:extLst>
              <a:ext uri="{FF2B5EF4-FFF2-40B4-BE49-F238E27FC236}">
                <a16:creationId xmlns:a16="http://schemas.microsoft.com/office/drawing/2014/main" id="{3A732FEA-157C-46C0-9E5C-9F421690A126}"/>
              </a:ext>
            </a:extLst>
          </p:cNvPr>
          <p:cNvSpPr/>
          <p:nvPr/>
        </p:nvSpPr>
        <p:spPr>
          <a:xfrm>
            <a:off x="1869207" y="3182653"/>
            <a:ext cx="549176" cy="549176"/>
          </a:xfrm>
          <a:prstGeom prst="ellipse">
            <a:avLst/>
          </a:pr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8" name="Oval 4">
            <a:extLst>
              <a:ext uri="{FF2B5EF4-FFF2-40B4-BE49-F238E27FC236}">
                <a16:creationId xmlns:a16="http://schemas.microsoft.com/office/drawing/2014/main" id="{9FEC180C-4D01-4FBD-9542-CD9AD9AF9F74}"/>
              </a:ext>
            </a:extLst>
          </p:cNvPr>
          <p:cNvSpPr/>
          <p:nvPr/>
        </p:nvSpPr>
        <p:spPr>
          <a:xfrm>
            <a:off x="3870573" y="3182653"/>
            <a:ext cx="549176" cy="5491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9" name="Oval 5">
            <a:extLst>
              <a:ext uri="{FF2B5EF4-FFF2-40B4-BE49-F238E27FC236}">
                <a16:creationId xmlns:a16="http://schemas.microsoft.com/office/drawing/2014/main" id="{483F3A5B-097C-4094-AAA8-E5A05219B63B}"/>
              </a:ext>
            </a:extLst>
          </p:cNvPr>
          <p:cNvSpPr/>
          <p:nvPr/>
        </p:nvSpPr>
        <p:spPr>
          <a:xfrm>
            <a:off x="5810596" y="3182653"/>
            <a:ext cx="549176" cy="5491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0" name="Oval 6">
            <a:extLst>
              <a:ext uri="{FF2B5EF4-FFF2-40B4-BE49-F238E27FC236}">
                <a16:creationId xmlns:a16="http://schemas.microsoft.com/office/drawing/2014/main" id="{19C6F73B-8D2A-48AD-8AE2-6632358EFEEE}"/>
              </a:ext>
            </a:extLst>
          </p:cNvPr>
          <p:cNvSpPr/>
          <p:nvPr/>
        </p:nvSpPr>
        <p:spPr>
          <a:xfrm>
            <a:off x="7811963" y="3182653"/>
            <a:ext cx="549176" cy="5491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1" name="막힌 원호 3">
            <a:extLst>
              <a:ext uri="{FF2B5EF4-FFF2-40B4-BE49-F238E27FC236}">
                <a16:creationId xmlns:a16="http://schemas.microsoft.com/office/drawing/2014/main" id="{57E68BCC-675B-4486-B0EF-C99D89F84292}"/>
              </a:ext>
            </a:extLst>
          </p:cNvPr>
          <p:cNvSpPr/>
          <p:nvPr/>
        </p:nvSpPr>
        <p:spPr>
          <a:xfrm>
            <a:off x="1157614" y="3964050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2" name="막힌 원호 38">
            <a:extLst>
              <a:ext uri="{FF2B5EF4-FFF2-40B4-BE49-F238E27FC236}">
                <a16:creationId xmlns:a16="http://schemas.microsoft.com/office/drawing/2014/main" id="{23BC5795-2EE6-43E0-BD0E-E4906DCCC80F}"/>
              </a:ext>
            </a:extLst>
          </p:cNvPr>
          <p:cNvSpPr/>
          <p:nvPr/>
        </p:nvSpPr>
        <p:spPr>
          <a:xfrm rot="10800000">
            <a:off x="3122807" y="3964050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3" name="막힌 원호 39">
            <a:extLst>
              <a:ext uri="{FF2B5EF4-FFF2-40B4-BE49-F238E27FC236}">
                <a16:creationId xmlns:a16="http://schemas.microsoft.com/office/drawing/2014/main" id="{7C120D5E-0C2E-4B60-8823-007B1BB062AA}"/>
              </a:ext>
            </a:extLst>
          </p:cNvPr>
          <p:cNvSpPr/>
          <p:nvPr/>
        </p:nvSpPr>
        <p:spPr>
          <a:xfrm>
            <a:off x="5088000" y="3964050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4" name="막힌 원호 40">
            <a:extLst>
              <a:ext uri="{FF2B5EF4-FFF2-40B4-BE49-F238E27FC236}">
                <a16:creationId xmlns:a16="http://schemas.microsoft.com/office/drawing/2014/main" id="{84B8CF5E-E942-4FC4-B146-BE5547EB0AC8}"/>
              </a:ext>
            </a:extLst>
          </p:cNvPr>
          <p:cNvSpPr/>
          <p:nvPr/>
        </p:nvSpPr>
        <p:spPr>
          <a:xfrm rot="10800000">
            <a:off x="7053192" y="3964050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45" name="Group 11">
            <a:extLst>
              <a:ext uri="{FF2B5EF4-FFF2-40B4-BE49-F238E27FC236}">
                <a16:creationId xmlns:a16="http://schemas.microsoft.com/office/drawing/2014/main" id="{E9F35463-2FBF-415E-8CCD-21F0A0D38E44}"/>
              </a:ext>
            </a:extLst>
          </p:cNvPr>
          <p:cNvGrpSpPr/>
          <p:nvPr/>
        </p:nvGrpSpPr>
        <p:grpSpPr>
          <a:xfrm>
            <a:off x="7711479" y="4596978"/>
            <a:ext cx="750144" cy="750144"/>
            <a:chOff x="1475656" y="1654935"/>
            <a:chExt cx="288032" cy="288032"/>
          </a:xfrm>
        </p:grpSpPr>
        <p:sp>
          <p:nvSpPr>
            <p:cNvPr id="46" name="Oval 12">
              <a:extLst>
                <a:ext uri="{FF2B5EF4-FFF2-40B4-BE49-F238E27FC236}">
                  <a16:creationId xmlns:a16="http://schemas.microsoft.com/office/drawing/2014/main" id="{30397DCF-6D1B-42AF-AC62-DC8D2CBFA621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7" name="Flowchart: Extract 13">
              <a:extLst>
                <a:ext uri="{FF2B5EF4-FFF2-40B4-BE49-F238E27FC236}">
                  <a16:creationId xmlns:a16="http://schemas.microsoft.com/office/drawing/2014/main" id="{6E291CF5-866E-4C63-BEE2-8A3D85F3DE53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48" name="Group 14">
            <a:extLst>
              <a:ext uri="{FF2B5EF4-FFF2-40B4-BE49-F238E27FC236}">
                <a16:creationId xmlns:a16="http://schemas.microsoft.com/office/drawing/2014/main" id="{E64B0E0E-E6BF-4B01-9940-5E9AAB1F43CA}"/>
              </a:ext>
            </a:extLst>
          </p:cNvPr>
          <p:cNvGrpSpPr/>
          <p:nvPr/>
        </p:nvGrpSpPr>
        <p:grpSpPr>
          <a:xfrm>
            <a:off x="1768723" y="4596978"/>
            <a:ext cx="750144" cy="750144"/>
            <a:chOff x="1475656" y="1654935"/>
            <a:chExt cx="288032" cy="288032"/>
          </a:xfrm>
        </p:grpSpPr>
        <p:sp>
          <p:nvSpPr>
            <p:cNvPr id="49" name="Oval 15">
              <a:extLst>
                <a:ext uri="{FF2B5EF4-FFF2-40B4-BE49-F238E27FC236}">
                  <a16:creationId xmlns:a16="http://schemas.microsoft.com/office/drawing/2014/main" id="{88A2E4A3-3CBB-499F-B302-6CDA1949C25B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rgbClr val="E26A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0" name="Flowchart: Extract 16">
              <a:extLst>
                <a:ext uri="{FF2B5EF4-FFF2-40B4-BE49-F238E27FC236}">
                  <a16:creationId xmlns:a16="http://schemas.microsoft.com/office/drawing/2014/main" id="{2A0CB281-1551-4D82-BE4B-DB8B68A095FC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51" name="Group 17">
            <a:extLst>
              <a:ext uri="{FF2B5EF4-FFF2-40B4-BE49-F238E27FC236}">
                <a16:creationId xmlns:a16="http://schemas.microsoft.com/office/drawing/2014/main" id="{9DDBC423-0EE3-41DE-84C5-3A7F55C11747}"/>
              </a:ext>
            </a:extLst>
          </p:cNvPr>
          <p:cNvGrpSpPr/>
          <p:nvPr/>
        </p:nvGrpSpPr>
        <p:grpSpPr>
          <a:xfrm>
            <a:off x="3770089" y="4596978"/>
            <a:ext cx="750144" cy="750144"/>
            <a:chOff x="1475656" y="1654935"/>
            <a:chExt cx="288032" cy="288032"/>
          </a:xfrm>
        </p:grpSpPr>
        <p:sp>
          <p:nvSpPr>
            <p:cNvPr id="52" name="Oval 18">
              <a:extLst>
                <a:ext uri="{FF2B5EF4-FFF2-40B4-BE49-F238E27FC236}">
                  <a16:creationId xmlns:a16="http://schemas.microsoft.com/office/drawing/2014/main" id="{51C667D8-955A-4EFA-AF9D-E69362E08C81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3" name="Flowchart: Extract 19">
              <a:extLst>
                <a:ext uri="{FF2B5EF4-FFF2-40B4-BE49-F238E27FC236}">
                  <a16:creationId xmlns:a16="http://schemas.microsoft.com/office/drawing/2014/main" id="{CC196A54-FA43-4977-A62A-09B8C5E3A971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54" name="Group 20">
            <a:extLst>
              <a:ext uri="{FF2B5EF4-FFF2-40B4-BE49-F238E27FC236}">
                <a16:creationId xmlns:a16="http://schemas.microsoft.com/office/drawing/2014/main" id="{949F9CF7-F0A3-4006-BC39-3B29D65F7144}"/>
              </a:ext>
            </a:extLst>
          </p:cNvPr>
          <p:cNvGrpSpPr/>
          <p:nvPr/>
        </p:nvGrpSpPr>
        <p:grpSpPr>
          <a:xfrm>
            <a:off x="5710112" y="4596978"/>
            <a:ext cx="750144" cy="750144"/>
            <a:chOff x="1475656" y="1654935"/>
            <a:chExt cx="288032" cy="288032"/>
          </a:xfrm>
        </p:grpSpPr>
        <p:sp>
          <p:nvSpPr>
            <p:cNvPr id="55" name="Oval 21">
              <a:extLst>
                <a:ext uri="{FF2B5EF4-FFF2-40B4-BE49-F238E27FC236}">
                  <a16:creationId xmlns:a16="http://schemas.microsoft.com/office/drawing/2014/main" id="{00E58796-DBB2-4314-A1D0-CBA4123BA4F3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6" name="Flowchart: Extract 22">
              <a:extLst>
                <a:ext uri="{FF2B5EF4-FFF2-40B4-BE49-F238E27FC236}">
                  <a16:creationId xmlns:a16="http://schemas.microsoft.com/office/drawing/2014/main" id="{8FE81F6A-6D95-4D74-9A88-DBB9C0DE5592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57" name="Oval 61">
            <a:extLst>
              <a:ext uri="{FF2B5EF4-FFF2-40B4-BE49-F238E27FC236}">
                <a16:creationId xmlns:a16="http://schemas.microsoft.com/office/drawing/2014/main" id="{4BA34EC4-7AA9-48F8-B40A-574894893D39}"/>
              </a:ext>
            </a:extLst>
          </p:cNvPr>
          <p:cNvSpPr/>
          <p:nvPr/>
        </p:nvSpPr>
        <p:spPr>
          <a:xfrm>
            <a:off x="9731028" y="3182653"/>
            <a:ext cx="549176" cy="54917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8" name="막힌 원호 46">
            <a:extLst>
              <a:ext uri="{FF2B5EF4-FFF2-40B4-BE49-F238E27FC236}">
                <a16:creationId xmlns:a16="http://schemas.microsoft.com/office/drawing/2014/main" id="{72D2CE30-9D69-4298-AA34-10F89C160D3B}"/>
              </a:ext>
            </a:extLst>
          </p:cNvPr>
          <p:cNvSpPr/>
          <p:nvPr/>
        </p:nvSpPr>
        <p:spPr>
          <a:xfrm>
            <a:off x="9008432" y="3964050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59" name="Group 54">
            <a:extLst>
              <a:ext uri="{FF2B5EF4-FFF2-40B4-BE49-F238E27FC236}">
                <a16:creationId xmlns:a16="http://schemas.microsoft.com/office/drawing/2014/main" id="{B774361D-9DE9-4A6F-87D0-973522E76795}"/>
              </a:ext>
            </a:extLst>
          </p:cNvPr>
          <p:cNvGrpSpPr/>
          <p:nvPr/>
        </p:nvGrpSpPr>
        <p:grpSpPr>
          <a:xfrm>
            <a:off x="9630544" y="4596978"/>
            <a:ext cx="750144" cy="750144"/>
            <a:chOff x="1475656" y="1654935"/>
            <a:chExt cx="288032" cy="288032"/>
          </a:xfrm>
        </p:grpSpPr>
        <p:sp>
          <p:nvSpPr>
            <p:cNvPr id="60" name="Oval 55">
              <a:extLst>
                <a:ext uri="{FF2B5EF4-FFF2-40B4-BE49-F238E27FC236}">
                  <a16:creationId xmlns:a16="http://schemas.microsoft.com/office/drawing/2014/main" id="{5800B43D-78F2-44D9-B9BC-D6CA9734A38D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1" name="Flowchart: Extract 56">
              <a:extLst>
                <a:ext uri="{FF2B5EF4-FFF2-40B4-BE49-F238E27FC236}">
                  <a16:creationId xmlns:a16="http://schemas.microsoft.com/office/drawing/2014/main" id="{AA069C53-75F5-4936-AB49-F36E963860B6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62" name="Isosceles Triangle 51">
            <a:extLst>
              <a:ext uri="{FF2B5EF4-FFF2-40B4-BE49-F238E27FC236}">
                <a16:creationId xmlns:a16="http://schemas.microsoft.com/office/drawing/2014/main" id="{8CEF3C68-930D-47DB-9B11-FD86D3D865FE}"/>
              </a:ext>
            </a:extLst>
          </p:cNvPr>
          <p:cNvSpPr/>
          <p:nvPr/>
        </p:nvSpPr>
        <p:spPr>
          <a:xfrm>
            <a:off x="2038241" y="3368701"/>
            <a:ext cx="211108" cy="15480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3" name="Rounded Rectangle 6">
            <a:extLst>
              <a:ext uri="{FF2B5EF4-FFF2-40B4-BE49-F238E27FC236}">
                <a16:creationId xmlns:a16="http://schemas.microsoft.com/office/drawing/2014/main" id="{240E8F4A-38CA-4FCA-87D3-0EDE68C3A3E2}"/>
              </a:ext>
            </a:extLst>
          </p:cNvPr>
          <p:cNvSpPr/>
          <p:nvPr/>
        </p:nvSpPr>
        <p:spPr>
          <a:xfrm>
            <a:off x="4035501" y="3358902"/>
            <a:ext cx="219320" cy="22298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4" name="Teardrop 1">
            <a:extLst>
              <a:ext uri="{FF2B5EF4-FFF2-40B4-BE49-F238E27FC236}">
                <a16:creationId xmlns:a16="http://schemas.microsoft.com/office/drawing/2014/main" id="{78610EFD-F8AA-4077-A92B-BA2D01700523}"/>
              </a:ext>
            </a:extLst>
          </p:cNvPr>
          <p:cNvSpPr/>
          <p:nvPr/>
        </p:nvSpPr>
        <p:spPr>
          <a:xfrm rot="18805991">
            <a:off x="5965742" y="3337431"/>
            <a:ext cx="238884" cy="236392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5" name="Rounded Rectangle 27">
            <a:extLst>
              <a:ext uri="{FF2B5EF4-FFF2-40B4-BE49-F238E27FC236}">
                <a16:creationId xmlns:a16="http://schemas.microsoft.com/office/drawing/2014/main" id="{629EDCA6-545F-4BA9-A480-EF0BEBD51AE8}"/>
              </a:ext>
            </a:extLst>
          </p:cNvPr>
          <p:cNvSpPr/>
          <p:nvPr/>
        </p:nvSpPr>
        <p:spPr>
          <a:xfrm>
            <a:off x="7976765" y="3350845"/>
            <a:ext cx="219572" cy="16866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050E2D44-0FBF-48CC-995E-F20AC87C4F24}"/>
              </a:ext>
            </a:extLst>
          </p:cNvPr>
          <p:cNvSpPr/>
          <p:nvPr/>
        </p:nvSpPr>
        <p:spPr>
          <a:xfrm>
            <a:off x="9893998" y="3350143"/>
            <a:ext cx="223236" cy="19265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67" name="Group 33">
            <a:extLst>
              <a:ext uri="{FF2B5EF4-FFF2-40B4-BE49-F238E27FC236}">
                <a16:creationId xmlns:a16="http://schemas.microsoft.com/office/drawing/2014/main" id="{C89D5335-7D4A-43FE-A656-1AB44DA547DB}"/>
              </a:ext>
            </a:extLst>
          </p:cNvPr>
          <p:cNvGrpSpPr/>
          <p:nvPr/>
        </p:nvGrpSpPr>
        <p:grpSpPr>
          <a:xfrm>
            <a:off x="1228726" y="1541854"/>
            <a:ext cx="1861888" cy="1459316"/>
            <a:chOff x="575693" y="4105536"/>
            <a:chExt cx="1625933" cy="1459316"/>
          </a:xfrm>
        </p:grpSpPr>
        <p:sp>
          <p:nvSpPr>
            <p:cNvPr id="68" name="TextBox 34">
              <a:extLst>
                <a:ext uri="{FF2B5EF4-FFF2-40B4-BE49-F238E27FC236}">
                  <a16:creationId xmlns:a16="http://schemas.microsoft.com/office/drawing/2014/main" id="{A9C417DB-316F-4BF8-A187-648441EE77DA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9" name="TextBox 35">
              <a:extLst>
                <a:ext uri="{FF2B5EF4-FFF2-40B4-BE49-F238E27FC236}">
                  <a16:creationId xmlns:a16="http://schemas.microsoft.com/office/drawing/2014/main" id="{D10BA214-3821-46F6-90B5-F35F9F4B7F7D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70" name="Group 36">
            <a:extLst>
              <a:ext uri="{FF2B5EF4-FFF2-40B4-BE49-F238E27FC236}">
                <a16:creationId xmlns:a16="http://schemas.microsoft.com/office/drawing/2014/main" id="{BCCE425E-1ACF-4232-AA32-CC2A5D524FCB}"/>
              </a:ext>
            </a:extLst>
          </p:cNvPr>
          <p:cNvGrpSpPr/>
          <p:nvPr/>
        </p:nvGrpSpPr>
        <p:grpSpPr>
          <a:xfrm>
            <a:off x="3198290" y="1541854"/>
            <a:ext cx="1861888" cy="1459316"/>
            <a:chOff x="575693" y="4105536"/>
            <a:chExt cx="1625933" cy="1459316"/>
          </a:xfrm>
        </p:grpSpPr>
        <p:sp>
          <p:nvSpPr>
            <p:cNvPr id="71" name="TextBox 37">
              <a:extLst>
                <a:ext uri="{FF2B5EF4-FFF2-40B4-BE49-F238E27FC236}">
                  <a16:creationId xmlns:a16="http://schemas.microsoft.com/office/drawing/2014/main" id="{AA845D48-76F4-4A9C-9621-0DCBFEC0A737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2" name="TextBox 38">
              <a:extLst>
                <a:ext uri="{FF2B5EF4-FFF2-40B4-BE49-F238E27FC236}">
                  <a16:creationId xmlns:a16="http://schemas.microsoft.com/office/drawing/2014/main" id="{BFCAB07A-EB3F-482B-B86F-8CF5455DE172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73" name="Group 39">
            <a:extLst>
              <a:ext uri="{FF2B5EF4-FFF2-40B4-BE49-F238E27FC236}">
                <a16:creationId xmlns:a16="http://schemas.microsoft.com/office/drawing/2014/main" id="{525EDB0A-5ED9-49F7-9F4B-89A664840C89}"/>
              </a:ext>
            </a:extLst>
          </p:cNvPr>
          <p:cNvGrpSpPr/>
          <p:nvPr/>
        </p:nvGrpSpPr>
        <p:grpSpPr>
          <a:xfrm>
            <a:off x="5167854" y="1541854"/>
            <a:ext cx="1861888" cy="1459316"/>
            <a:chOff x="575693" y="4105536"/>
            <a:chExt cx="1625933" cy="1459316"/>
          </a:xfrm>
        </p:grpSpPr>
        <p:sp>
          <p:nvSpPr>
            <p:cNvPr id="74" name="TextBox 40">
              <a:extLst>
                <a:ext uri="{FF2B5EF4-FFF2-40B4-BE49-F238E27FC236}">
                  <a16:creationId xmlns:a16="http://schemas.microsoft.com/office/drawing/2014/main" id="{EFD0916D-FA82-40DA-9E48-747DA4E95F01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5" name="TextBox 41">
              <a:extLst>
                <a:ext uri="{FF2B5EF4-FFF2-40B4-BE49-F238E27FC236}">
                  <a16:creationId xmlns:a16="http://schemas.microsoft.com/office/drawing/2014/main" id="{2C239942-B9B5-4D37-BA6B-B73CCC84D493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76" name="Group 42">
            <a:extLst>
              <a:ext uri="{FF2B5EF4-FFF2-40B4-BE49-F238E27FC236}">
                <a16:creationId xmlns:a16="http://schemas.microsoft.com/office/drawing/2014/main" id="{ABC8F55C-9920-4E5B-8594-9BB6065A4B95}"/>
              </a:ext>
            </a:extLst>
          </p:cNvPr>
          <p:cNvGrpSpPr/>
          <p:nvPr/>
        </p:nvGrpSpPr>
        <p:grpSpPr>
          <a:xfrm>
            <a:off x="7137418" y="1541854"/>
            <a:ext cx="1861888" cy="1459316"/>
            <a:chOff x="575693" y="4105536"/>
            <a:chExt cx="1625933" cy="1459316"/>
          </a:xfrm>
        </p:grpSpPr>
        <p:sp>
          <p:nvSpPr>
            <p:cNvPr id="77" name="TextBox 43">
              <a:extLst>
                <a:ext uri="{FF2B5EF4-FFF2-40B4-BE49-F238E27FC236}">
                  <a16:creationId xmlns:a16="http://schemas.microsoft.com/office/drawing/2014/main" id="{BE875952-F13B-4BB7-8AF4-C5633440F26F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8" name="TextBox 44">
              <a:extLst>
                <a:ext uri="{FF2B5EF4-FFF2-40B4-BE49-F238E27FC236}">
                  <a16:creationId xmlns:a16="http://schemas.microsoft.com/office/drawing/2014/main" id="{5724AE1E-1F1C-4626-A860-C1281425E062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79" name="Group 69">
            <a:extLst>
              <a:ext uri="{FF2B5EF4-FFF2-40B4-BE49-F238E27FC236}">
                <a16:creationId xmlns:a16="http://schemas.microsoft.com/office/drawing/2014/main" id="{125CEF99-F0BA-4BEA-8C5E-B46FB21922EC}"/>
              </a:ext>
            </a:extLst>
          </p:cNvPr>
          <p:cNvGrpSpPr/>
          <p:nvPr/>
        </p:nvGrpSpPr>
        <p:grpSpPr>
          <a:xfrm>
            <a:off x="9106982" y="1541854"/>
            <a:ext cx="1861888" cy="1459316"/>
            <a:chOff x="575693" y="4105536"/>
            <a:chExt cx="1625933" cy="1459316"/>
          </a:xfrm>
        </p:grpSpPr>
        <p:sp>
          <p:nvSpPr>
            <p:cNvPr id="80" name="TextBox 46">
              <a:extLst>
                <a:ext uri="{FF2B5EF4-FFF2-40B4-BE49-F238E27FC236}">
                  <a16:creationId xmlns:a16="http://schemas.microsoft.com/office/drawing/2014/main" id="{CEDA76F3-AD5F-444C-98D6-ACDB2C790BEE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1" name="TextBox 47">
              <a:extLst>
                <a:ext uri="{FF2B5EF4-FFF2-40B4-BE49-F238E27FC236}">
                  <a16:creationId xmlns:a16="http://schemas.microsoft.com/office/drawing/2014/main" id="{1762DF69-17CC-4836-9A44-7D7B3B8B776E}"/>
                </a:ext>
              </a:extLst>
            </p:cNvPr>
            <p:cNvSpPr txBox="1"/>
            <p:nvPr/>
          </p:nvSpPr>
          <p:spPr>
            <a:xfrm>
              <a:off x="575693" y="4105536"/>
              <a:ext cx="1625933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5715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5">
            <a:extLst>
              <a:ext uri="{FF2B5EF4-FFF2-40B4-BE49-F238E27FC236}">
                <a16:creationId xmlns:a16="http://schemas.microsoft.com/office/drawing/2014/main" id="{5534220F-9B47-4AD7-A311-E691B7A228B8}"/>
              </a:ext>
            </a:extLst>
          </p:cNvPr>
          <p:cNvSpPr/>
          <p:nvPr/>
        </p:nvSpPr>
        <p:spPr>
          <a:xfrm flipH="1">
            <a:off x="3515375" y="2543380"/>
            <a:ext cx="5177126" cy="2270812"/>
          </a:xfrm>
          <a:custGeom>
            <a:avLst/>
            <a:gdLst>
              <a:gd name="connsiteX0" fmla="*/ 12064365 w 12182475"/>
              <a:gd name="connsiteY0" fmla="*/ 15795 h 5343525"/>
              <a:gd name="connsiteX1" fmla="*/ 11901487 w 12182475"/>
              <a:gd name="connsiteY1" fmla="*/ 27225 h 5343525"/>
              <a:gd name="connsiteX2" fmla="*/ 11634787 w 12182475"/>
              <a:gd name="connsiteY2" fmla="*/ 152003 h 5343525"/>
              <a:gd name="connsiteX3" fmla="*/ 10728008 w 12182475"/>
              <a:gd name="connsiteY3" fmla="*/ 547290 h 5343525"/>
              <a:gd name="connsiteX4" fmla="*/ 9604058 w 12182475"/>
              <a:gd name="connsiteY4" fmla="*/ 1075928 h 5343525"/>
              <a:gd name="connsiteX5" fmla="*/ 8805862 w 12182475"/>
              <a:gd name="connsiteY5" fmla="*/ 1413113 h 5343525"/>
              <a:gd name="connsiteX6" fmla="*/ 8551545 w 12182475"/>
              <a:gd name="connsiteY6" fmla="*/ 1519793 h 5343525"/>
              <a:gd name="connsiteX7" fmla="*/ 8506778 w 12182475"/>
              <a:gd name="connsiteY7" fmla="*/ 1534080 h 5343525"/>
              <a:gd name="connsiteX8" fmla="*/ 8290560 w 12182475"/>
              <a:gd name="connsiteY8" fmla="*/ 1593135 h 5343525"/>
              <a:gd name="connsiteX9" fmla="*/ 8180070 w 12182475"/>
              <a:gd name="connsiteY9" fmla="*/ 1601708 h 5343525"/>
              <a:gd name="connsiteX10" fmla="*/ 7788593 w 12182475"/>
              <a:gd name="connsiteY10" fmla="*/ 1611233 h 5343525"/>
              <a:gd name="connsiteX11" fmla="*/ 7669530 w 12182475"/>
              <a:gd name="connsiteY11" fmla="*/ 1684575 h 5343525"/>
              <a:gd name="connsiteX12" fmla="*/ 7620953 w 12182475"/>
              <a:gd name="connsiteY12" fmla="*/ 1709340 h 5343525"/>
              <a:gd name="connsiteX13" fmla="*/ 7430453 w 12182475"/>
              <a:gd name="connsiteY13" fmla="*/ 1709340 h 5343525"/>
              <a:gd name="connsiteX14" fmla="*/ 7363778 w 12182475"/>
              <a:gd name="connsiteY14" fmla="*/ 1684575 h 5343525"/>
              <a:gd name="connsiteX15" fmla="*/ 7300913 w 12182475"/>
              <a:gd name="connsiteY15" fmla="*/ 1681718 h 5343525"/>
              <a:gd name="connsiteX16" fmla="*/ 7296150 w 12182475"/>
              <a:gd name="connsiteY16" fmla="*/ 1670288 h 5343525"/>
              <a:gd name="connsiteX17" fmla="*/ 7209473 w 12182475"/>
              <a:gd name="connsiteY17" fmla="*/ 1683623 h 5343525"/>
              <a:gd name="connsiteX18" fmla="*/ 7209473 w 12182475"/>
              <a:gd name="connsiteY18" fmla="*/ 1701721 h 5343525"/>
              <a:gd name="connsiteX19" fmla="*/ 7210425 w 12182475"/>
              <a:gd name="connsiteY19" fmla="*/ 1701721 h 5343525"/>
              <a:gd name="connsiteX20" fmla="*/ 7065645 w 12182475"/>
              <a:gd name="connsiteY20" fmla="*/ 1725533 h 5343525"/>
              <a:gd name="connsiteX21" fmla="*/ 6823710 w 12182475"/>
              <a:gd name="connsiteY21" fmla="*/ 1713150 h 5343525"/>
              <a:gd name="connsiteX22" fmla="*/ 6197918 w 12182475"/>
              <a:gd name="connsiteY22" fmla="*/ 1668383 h 5343525"/>
              <a:gd name="connsiteX23" fmla="*/ 5691188 w 12182475"/>
              <a:gd name="connsiteY23" fmla="*/ 1625521 h 5343525"/>
              <a:gd name="connsiteX24" fmla="*/ 5003483 w 12182475"/>
              <a:gd name="connsiteY24" fmla="*/ 1581705 h 5343525"/>
              <a:gd name="connsiteX25" fmla="*/ 4604385 w 12182475"/>
              <a:gd name="connsiteY25" fmla="*/ 1558846 h 5343525"/>
              <a:gd name="connsiteX26" fmla="*/ 4149090 w 12182475"/>
              <a:gd name="connsiteY26" fmla="*/ 1533128 h 5343525"/>
              <a:gd name="connsiteX27" fmla="*/ 3926205 w 12182475"/>
              <a:gd name="connsiteY27" fmla="*/ 1524555 h 5343525"/>
              <a:gd name="connsiteX28" fmla="*/ 3593783 w 12182475"/>
              <a:gd name="connsiteY28" fmla="*/ 1510268 h 5343525"/>
              <a:gd name="connsiteX29" fmla="*/ 2995613 w 12182475"/>
              <a:gd name="connsiteY29" fmla="*/ 1485503 h 5343525"/>
              <a:gd name="connsiteX30" fmla="*/ 2762250 w 12182475"/>
              <a:gd name="connsiteY30" fmla="*/ 1484550 h 5343525"/>
              <a:gd name="connsiteX31" fmla="*/ 2646045 w 12182475"/>
              <a:gd name="connsiteY31" fmla="*/ 1543605 h 5343525"/>
              <a:gd name="connsiteX32" fmla="*/ 2632710 w 12182475"/>
              <a:gd name="connsiteY32" fmla="*/ 1572180 h 5343525"/>
              <a:gd name="connsiteX33" fmla="*/ 2660333 w 12182475"/>
              <a:gd name="connsiteY33" fmla="*/ 1585515 h 5343525"/>
              <a:gd name="connsiteX34" fmla="*/ 2703195 w 12182475"/>
              <a:gd name="connsiteY34" fmla="*/ 1586468 h 5343525"/>
              <a:gd name="connsiteX35" fmla="*/ 3031808 w 12182475"/>
              <a:gd name="connsiteY35" fmla="*/ 1586468 h 5343525"/>
              <a:gd name="connsiteX36" fmla="*/ 3858578 w 12182475"/>
              <a:gd name="connsiteY36" fmla="*/ 1607423 h 5343525"/>
              <a:gd name="connsiteX37" fmla="*/ 4362450 w 12182475"/>
              <a:gd name="connsiteY37" fmla="*/ 1625521 h 5343525"/>
              <a:gd name="connsiteX38" fmla="*/ 5060633 w 12182475"/>
              <a:gd name="connsiteY38" fmla="*/ 1655048 h 5343525"/>
              <a:gd name="connsiteX39" fmla="*/ 5768340 w 12182475"/>
              <a:gd name="connsiteY39" fmla="*/ 1693148 h 5343525"/>
              <a:gd name="connsiteX40" fmla="*/ 6905625 w 12182475"/>
              <a:gd name="connsiteY40" fmla="*/ 1785540 h 5343525"/>
              <a:gd name="connsiteX41" fmla="*/ 7218998 w 12182475"/>
              <a:gd name="connsiteY41" fmla="*/ 1805543 h 5343525"/>
              <a:gd name="connsiteX42" fmla="*/ 7284720 w 12182475"/>
              <a:gd name="connsiteY42" fmla="*/ 1836023 h 5343525"/>
              <a:gd name="connsiteX43" fmla="*/ 7368540 w 12182475"/>
              <a:gd name="connsiteY43" fmla="*/ 1858883 h 5343525"/>
              <a:gd name="connsiteX44" fmla="*/ 7639050 w 12182475"/>
              <a:gd name="connsiteY44" fmla="*/ 1876980 h 5343525"/>
              <a:gd name="connsiteX45" fmla="*/ 7736205 w 12182475"/>
              <a:gd name="connsiteY45" fmla="*/ 1995090 h 5343525"/>
              <a:gd name="connsiteX46" fmla="*/ 7764780 w 12182475"/>
              <a:gd name="connsiteY46" fmla="*/ 2118915 h 5343525"/>
              <a:gd name="connsiteX47" fmla="*/ 7788593 w 12182475"/>
              <a:gd name="connsiteY47" fmla="*/ 2226548 h 5343525"/>
              <a:gd name="connsiteX48" fmla="*/ 7739063 w 12182475"/>
              <a:gd name="connsiteY48" fmla="*/ 2280840 h 5343525"/>
              <a:gd name="connsiteX49" fmla="*/ 7416165 w 12182475"/>
              <a:gd name="connsiteY49" fmla="*/ 2286556 h 5343525"/>
              <a:gd name="connsiteX50" fmla="*/ 7200900 w 12182475"/>
              <a:gd name="connsiteY50" fmla="*/ 2289413 h 5343525"/>
              <a:gd name="connsiteX51" fmla="*/ 6734175 w 12182475"/>
              <a:gd name="connsiteY51" fmla="*/ 2344658 h 5343525"/>
              <a:gd name="connsiteX52" fmla="*/ 6670358 w 12182475"/>
              <a:gd name="connsiteY52" fmla="*/ 2364660 h 5343525"/>
              <a:gd name="connsiteX53" fmla="*/ 6631305 w 12182475"/>
              <a:gd name="connsiteY53" fmla="*/ 2438956 h 5343525"/>
              <a:gd name="connsiteX54" fmla="*/ 6606540 w 12182475"/>
              <a:gd name="connsiteY54" fmla="*/ 2531348 h 5343525"/>
              <a:gd name="connsiteX55" fmla="*/ 6495098 w 12182475"/>
              <a:gd name="connsiteY55" fmla="*/ 2689463 h 5343525"/>
              <a:gd name="connsiteX56" fmla="*/ 6462713 w 12182475"/>
              <a:gd name="connsiteY56" fmla="*/ 2712323 h 5343525"/>
              <a:gd name="connsiteX57" fmla="*/ 6296025 w 12182475"/>
              <a:gd name="connsiteY57" fmla="*/ 2683748 h 5343525"/>
              <a:gd name="connsiteX58" fmla="*/ 5999798 w 12182475"/>
              <a:gd name="connsiteY58" fmla="*/ 2614215 h 5343525"/>
              <a:gd name="connsiteX59" fmla="*/ 5852160 w 12182475"/>
              <a:gd name="connsiteY59" fmla="*/ 2616121 h 5343525"/>
              <a:gd name="connsiteX60" fmla="*/ 5811203 w 12182475"/>
              <a:gd name="connsiteY60" fmla="*/ 2664698 h 5343525"/>
              <a:gd name="connsiteX61" fmla="*/ 5895975 w 12182475"/>
              <a:gd name="connsiteY61" fmla="*/ 2886631 h 5343525"/>
              <a:gd name="connsiteX62" fmla="*/ 5957888 w 12182475"/>
              <a:gd name="connsiteY62" fmla="*/ 2912348 h 5343525"/>
              <a:gd name="connsiteX63" fmla="*/ 6166485 w 12182475"/>
              <a:gd name="connsiteY63" fmla="*/ 2923778 h 5343525"/>
              <a:gd name="connsiteX64" fmla="*/ 6240780 w 12182475"/>
              <a:gd name="connsiteY64" fmla="*/ 2963783 h 5343525"/>
              <a:gd name="connsiteX65" fmla="*/ 6176963 w 12182475"/>
              <a:gd name="connsiteY65" fmla="*/ 3022838 h 5343525"/>
              <a:gd name="connsiteX66" fmla="*/ 5918835 w 12182475"/>
              <a:gd name="connsiteY66" fmla="*/ 3061890 h 5343525"/>
              <a:gd name="connsiteX67" fmla="*/ 5300663 w 12182475"/>
              <a:gd name="connsiteY67" fmla="*/ 3081893 h 5343525"/>
              <a:gd name="connsiteX68" fmla="*/ 4664393 w 12182475"/>
              <a:gd name="connsiteY68" fmla="*/ 3119040 h 5343525"/>
              <a:gd name="connsiteX69" fmla="*/ 4541520 w 12182475"/>
              <a:gd name="connsiteY69" fmla="*/ 3151425 h 5343525"/>
              <a:gd name="connsiteX70" fmla="*/ 4318635 w 12182475"/>
              <a:gd name="connsiteY70" fmla="*/ 3164761 h 5343525"/>
              <a:gd name="connsiteX71" fmla="*/ 3734753 w 12182475"/>
              <a:gd name="connsiteY71" fmla="*/ 3197146 h 5343525"/>
              <a:gd name="connsiteX72" fmla="*/ 3346133 w 12182475"/>
              <a:gd name="connsiteY72" fmla="*/ 3222863 h 5343525"/>
              <a:gd name="connsiteX73" fmla="*/ 3288983 w 12182475"/>
              <a:gd name="connsiteY73" fmla="*/ 3223815 h 5343525"/>
              <a:gd name="connsiteX74" fmla="*/ 3237548 w 12182475"/>
              <a:gd name="connsiteY74" fmla="*/ 3184763 h 5343525"/>
              <a:gd name="connsiteX75" fmla="*/ 3190875 w 12182475"/>
              <a:gd name="connsiteY75" fmla="*/ 3148568 h 5343525"/>
              <a:gd name="connsiteX76" fmla="*/ 2787015 w 12182475"/>
              <a:gd name="connsiteY76" fmla="*/ 3168571 h 5343525"/>
              <a:gd name="connsiteX77" fmla="*/ 2741295 w 12182475"/>
              <a:gd name="connsiteY77" fmla="*/ 3213338 h 5343525"/>
              <a:gd name="connsiteX78" fmla="*/ 2672715 w 12182475"/>
              <a:gd name="connsiteY78" fmla="*/ 3272393 h 5343525"/>
              <a:gd name="connsiteX79" fmla="*/ 2093595 w 12182475"/>
              <a:gd name="connsiteY79" fmla="*/ 3308588 h 5343525"/>
              <a:gd name="connsiteX80" fmla="*/ 1976438 w 12182475"/>
              <a:gd name="connsiteY80" fmla="*/ 3275250 h 5343525"/>
              <a:gd name="connsiteX81" fmla="*/ 1922145 w 12182475"/>
              <a:gd name="connsiteY81" fmla="*/ 3261915 h 5343525"/>
              <a:gd name="connsiteX82" fmla="*/ 1704023 w 12182475"/>
              <a:gd name="connsiteY82" fmla="*/ 3271440 h 5343525"/>
              <a:gd name="connsiteX83" fmla="*/ 1642110 w 12182475"/>
              <a:gd name="connsiteY83" fmla="*/ 3242865 h 5343525"/>
              <a:gd name="connsiteX84" fmla="*/ 1700213 w 12182475"/>
              <a:gd name="connsiteY84" fmla="*/ 3171428 h 5343525"/>
              <a:gd name="connsiteX85" fmla="*/ 1784985 w 12182475"/>
              <a:gd name="connsiteY85" fmla="*/ 3160950 h 5343525"/>
              <a:gd name="connsiteX86" fmla="*/ 1952625 w 12182475"/>
              <a:gd name="connsiteY86" fmla="*/ 3103800 h 5343525"/>
              <a:gd name="connsiteX87" fmla="*/ 2276475 w 12182475"/>
              <a:gd name="connsiteY87" fmla="*/ 2878058 h 5343525"/>
              <a:gd name="connsiteX88" fmla="*/ 2330768 w 12182475"/>
              <a:gd name="connsiteY88" fmla="*/ 2824718 h 5343525"/>
              <a:gd name="connsiteX89" fmla="*/ 2326005 w 12182475"/>
              <a:gd name="connsiteY89" fmla="*/ 2641838 h 5343525"/>
              <a:gd name="connsiteX90" fmla="*/ 2247900 w 12182475"/>
              <a:gd name="connsiteY90" fmla="*/ 2635171 h 5343525"/>
              <a:gd name="connsiteX91" fmla="*/ 2015490 w 12182475"/>
              <a:gd name="connsiteY91" fmla="*/ 2831386 h 5343525"/>
              <a:gd name="connsiteX92" fmla="*/ 1692593 w 12182475"/>
              <a:gd name="connsiteY92" fmla="*/ 3091418 h 5343525"/>
              <a:gd name="connsiteX93" fmla="*/ 1587818 w 12182475"/>
              <a:gd name="connsiteY93" fmla="*/ 3116183 h 5343525"/>
              <a:gd name="connsiteX94" fmla="*/ 1532573 w 12182475"/>
              <a:gd name="connsiteY94" fmla="*/ 3162856 h 5343525"/>
              <a:gd name="connsiteX95" fmla="*/ 1521143 w 12182475"/>
              <a:gd name="connsiteY95" fmla="*/ 3202861 h 5343525"/>
              <a:gd name="connsiteX96" fmla="*/ 1242060 w 12182475"/>
              <a:gd name="connsiteY96" fmla="*/ 3217148 h 5343525"/>
              <a:gd name="connsiteX97" fmla="*/ 1028700 w 12182475"/>
              <a:gd name="connsiteY97" fmla="*/ 2960925 h 5343525"/>
              <a:gd name="connsiteX98" fmla="*/ 364808 w 12182475"/>
              <a:gd name="connsiteY98" fmla="*/ 2143681 h 5343525"/>
              <a:gd name="connsiteX99" fmla="*/ 249555 w 12182475"/>
              <a:gd name="connsiteY99" fmla="*/ 2090340 h 5343525"/>
              <a:gd name="connsiteX100" fmla="*/ 51435 w 12182475"/>
              <a:gd name="connsiteY100" fmla="*/ 2114153 h 5343525"/>
              <a:gd name="connsiteX101" fmla="*/ 0 w 12182475"/>
              <a:gd name="connsiteY101" fmla="*/ 2115106 h 5343525"/>
              <a:gd name="connsiteX102" fmla="*/ 0 w 12182475"/>
              <a:gd name="connsiteY102" fmla="*/ 2134156 h 5343525"/>
              <a:gd name="connsiteX103" fmla="*/ 31433 w 12182475"/>
              <a:gd name="connsiteY103" fmla="*/ 2191306 h 5343525"/>
              <a:gd name="connsiteX104" fmla="*/ 760095 w 12182475"/>
              <a:gd name="connsiteY104" fmla="*/ 3408600 h 5343525"/>
              <a:gd name="connsiteX105" fmla="*/ 809625 w 12182475"/>
              <a:gd name="connsiteY105" fmla="*/ 3477181 h 5343525"/>
              <a:gd name="connsiteX106" fmla="*/ 858203 w 12182475"/>
              <a:gd name="connsiteY106" fmla="*/ 3482896 h 5343525"/>
              <a:gd name="connsiteX107" fmla="*/ 818198 w 12182475"/>
              <a:gd name="connsiteY107" fmla="*/ 3494325 h 5343525"/>
              <a:gd name="connsiteX108" fmla="*/ 590550 w 12182475"/>
              <a:gd name="connsiteY108" fmla="*/ 3505756 h 5343525"/>
              <a:gd name="connsiteX109" fmla="*/ 458153 w 12182475"/>
              <a:gd name="connsiteY109" fmla="*/ 3533378 h 5343525"/>
              <a:gd name="connsiteX110" fmla="*/ 446723 w 12182475"/>
              <a:gd name="connsiteY110" fmla="*/ 3589575 h 5343525"/>
              <a:gd name="connsiteX111" fmla="*/ 559118 w 12182475"/>
              <a:gd name="connsiteY111" fmla="*/ 3628628 h 5343525"/>
              <a:gd name="connsiteX112" fmla="*/ 782955 w 12182475"/>
              <a:gd name="connsiteY112" fmla="*/ 3634343 h 5343525"/>
              <a:gd name="connsiteX113" fmla="*/ 811530 w 12182475"/>
              <a:gd name="connsiteY113" fmla="*/ 3646725 h 5343525"/>
              <a:gd name="connsiteX114" fmla="*/ 794385 w 12182475"/>
              <a:gd name="connsiteY114" fmla="*/ 3677206 h 5343525"/>
              <a:gd name="connsiteX115" fmla="*/ 786765 w 12182475"/>
              <a:gd name="connsiteY115" fmla="*/ 3737213 h 5343525"/>
              <a:gd name="connsiteX116" fmla="*/ 828675 w 12182475"/>
              <a:gd name="connsiteY116" fmla="*/ 3869611 h 5343525"/>
              <a:gd name="connsiteX117" fmla="*/ 806768 w 12182475"/>
              <a:gd name="connsiteY117" fmla="*/ 4202033 h 5343525"/>
              <a:gd name="connsiteX118" fmla="*/ 847725 w 12182475"/>
              <a:gd name="connsiteY118" fmla="*/ 4292521 h 5343525"/>
              <a:gd name="connsiteX119" fmla="*/ 984885 w 12182475"/>
              <a:gd name="connsiteY119" fmla="*/ 4346813 h 5343525"/>
              <a:gd name="connsiteX120" fmla="*/ 1233488 w 12182475"/>
              <a:gd name="connsiteY120" fmla="*/ 4233466 h 5343525"/>
              <a:gd name="connsiteX121" fmla="*/ 1430655 w 12182475"/>
              <a:gd name="connsiteY121" fmla="*/ 3760073 h 5343525"/>
              <a:gd name="connsiteX122" fmla="*/ 1559243 w 12182475"/>
              <a:gd name="connsiteY122" fmla="*/ 3680063 h 5343525"/>
              <a:gd name="connsiteX123" fmla="*/ 2428875 w 12182475"/>
              <a:gd name="connsiteY123" fmla="*/ 3729593 h 5343525"/>
              <a:gd name="connsiteX124" fmla="*/ 2623185 w 12182475"/>
              <a:gd name="connsiteY124" fmla="*/ 3741023 h 5343525"/>
              <a:gd name="connsiteX125" fmla="*/ 2664143 w 12182475"/>
              <a:gd name="connsiteY125" fmla="*/ 3793411 h 5343525"/>
              <a:gd name="connsiteX126" fmla="*/ 2647950 w 12182475"/>
              <a:gd name="connsiteY126" fmla="*/ 3925808 h 5343525"/>
              <a:gd name="connsiteX127" fmla="*/ 2670810 w 12182475"/>
              <a:gd name="connsiteY127" fmla="*/ 3963908 h 5343525"/>
              <a:gd name="connsiteX128" fmla="*/ 3020378 w 12182475"/>
              <a:gd name="connsiteY128" fmla="*/ 3994388 h 5343525"/>
              <a:gd name="connsiteX129" fmla="*/ 3169920 w 12182475"/>
              <a:gd name="connsiteY129" fmla="*/ 3829606 h 5343525"/>
              <a:gd name="connsiteX130" fmla="*/ 3169920 w 12182475"/>
              <a:gd name="connsiteY130" fmla="*/ 3820081 h 5343525"/>
              <a:gd name="connsiteX131" fmla="*/ 3222308 w 12182475"/>
              <a:gd name="connsiteY131" fmla="*/ 3770550 h 5343525"/>
              <a:gd name="connsiteX132" fmla="*/ 3274695 w 12182475"/>
              <a:gd name="connsiteY132" fmla="*/ 3773408 h 5343525"/>
              <a:gd name="connsiteX133" fmla="*/ 3878580 w 12182475"/>
              <a:gd name="connsiteY133" fmla="*/ 3810556 h 5343525"/>
              <a:gd name="connsiteX134" fmla="*/ 5033963 w 12182475"/>
              <a:gd name="connsiteY134" fmla="*/ 3869611 h 5343525"/>
              <a:gd name="connsiteX135" fmla="*/ 5945505 w 12182475"/>
              <a:gd name="connsiteY135" fmla="*/ 3923903 h 5343525"/>
              <a:gd name="connsiteX136" fmla="*/ 6764655 w 12182475"/>
              <a:gd name="connsiteY136" fmla="*/ 4065825 h 5343525"/>
              <a:gd name="connsiteX137" fmla="*/ 7237095 w 12182475"/>
              <a:gd name="connsiteY137" fmla="*/ 4209653 h 5343525"/>
              <a:gd name="connsiteX138" fmla="*/ 7325678 w 12182475"/>
              <a:gd name="connsiteY138" fmla="*/ 4333478 h 5343525"/>
              <a:gd name="connsiteX139" fmla="*/ 7325678 w 12182475"/>
              <a:gd name="connsiteY139" fmla="*/ 4504928 h 5343525"/>
              <a:gd name="connsiteX140" fmla="*/ 7237095 w 12182475"/>
              <a:gd name="connsiteY140" fmla="*/ 4618276 h 5343525"/>
              <a:gd name="connsiteX141" fmla="*/ 6984683 w 12182475"/>
              <a:gd name="connsiteY141" fmla="*/ 4666853 h 5343525"/>
              <a:gd name="connsiteX142" fmla="*/ 6965633 w 12182475"/>
              <a:gd name="connsiteY142" fmla="*/ 4675426 h 5343525"/>
              <a:gd name="connsiteX143" fmla="*/ 6985635 w 12182475"/>
              <a:gd name="connsiteY143" fmla="*/ 4689713 h 5343525"/>
              <a:gd name="connsiteX144" fmla="*/ 7009448 w 12182475"/>
              <a:gd name="connsiteY144" fmla="*/ 4687808 h 5343525"/>
              <a:gd name="connsiteX145" fmla="*/ 7266623 w 12182475"/>
              <a:gd name="connsiteY145" fmla="*/ 4641136 h 5343525"/>
              <a:gd name="connsiteX146" fmla="*/ 7323773 w 12182475"/>
              <a:gd name="connsiteY146" fmla="*/ 4700191 h 5343525"/>
              <a:gd name="connsiteX147" fmla="*/ 7217093 w 12182475"/>
              <a:gd name="connsiteY147" fmla="*/ 4678283 h 5343525"/>
              <a:gd name="connsiteX148" fmla="*/ 7268528 w 12182475"/>
              <a:gd name="connsiteY148" fmla="*/ 4714478 h 5343525"/>
              <a:gd name="connsiteX149" fmla="*/ 7335203 w 12182475"/>
              <a:gd name="connsiteY149" fmla="*/ 4803061 h 5343525"/>
              <a:gd name="connsiteX150" fmla="*/ 7349490 w 12182475"/>
              <a:gd name="connsiteY150" fmla="*/ 5112623 h 5343525"/>
              <a:gd name="connsiteX151" fmla="*/ 7252335 w 12182475"/>
              <a:gd name="connsiteY151" fmla="*/ 5222161 h 5343525"/>
              <a:gd name="connsiteX152" fmla="*/ 7182803 w 12182475"/>
              <a:gd name="connsiteY152" fmla="*/ 5260261 h 5343525"/>
              <a:gd name="connsiteX153" fmla="*/ 7135178 w 12182475"/>
              <a:gd name="connsiteY153" fmla="*/ 5288836 h 5343525"/>
              <a:gd name="connsiteX154" fmla="*/ 6860858 w 12182475"/>
              <a:gd name="connsiteY154" fmla="*/ 5327888 h 5343525"/>
              <a:gd name="connsiteX155" fmla="*/ 6940868 w 12182475"/>
              <a:gd name="connsiteY155" fmla="*/ 5339318 h 5343525"/>
              <a:gd name="connsiteX156" fmla="*/ 7279958 w 12182475"/>
              <a:gd name="connsiteY156" fmla="*/ 5296456 h 5343525"/>
              <a:gd name="connsiteX157" fmla="*/ 9405937 w 12182475"/>
              <a:gd name="connsiteY157" fmla="*/ 5200253 h 5343525"/>
              <a:gd name="connsiteX158" fmla="*/ 9777412 w 12182475"/>
              <a:gd name="connsiteY158" fmla="*/ 5094526 h 5343525"/>
              <a:gd name="connsiteX159" fmla="*/ 10155555 w 12182475"/>
              <a:gd name="connsiteY159" fmla="*/ 4896406 h 5343525"/>
              <a:gd name="connsiteX160" fmla="*/ 10191750 w 12182475"/>
              <a:gd name="connsiteY160" fmla="*/ 4861163 h 5343525"/>
              <a:gd name="connsiteX161" fmla="*/ 10299383 w 12182475"/>
              <a:gd name="connsiteY161" fmla="*/ 4766866 h 5343525"/>
              <a:gd name="connsiteX162" fmla="*/ 10334625 w 12182475"/>
              <a:gd name="connsiteY162" fmla="*/ 4711621 h 5343525"/>
              <a:gd name="connsiteX163" fmla="*/ 10291762 w 12182475"/>
              <a:gd name="connsiteY163" fmla="*/ 4703048 h 5343525"/>
              <a:gd name="connsiteX164" fmla="*/ 10040302 w 12182475"/>
              <a:gd name="connsiteY164" fmla="*/ 4716383 h 5343525"/>
              <a:gd name="connsiteX165" fmla="*/ 8899208 w 12182475"/>
              <a:gd name="connsiteY165" fmla="*/ 4777343 h 5343525"/>
              <a:gd name="connsiteX166" fmla="*/ 8867775 w 12182475"/>
              <a:gd name="connsiteY166" fmla="*/ 4749721 h 5343525"/>
              <a:gd name="connsiteX167" fmla="*/ 8865870 w 12182475"/>
              <a:gd name="connsiteY167" fmla="*/ 4592558 h 5343525"/>
              <a:gd name="connsiteX168" fmla="*/ 8902065 w 12182475"/>
              <a:gd name="connsiteY168" fmla="*/ 4553506 h 5343525"/>
              <a:gd name="connsiteX169" fmla="*/ 9329737 w 12182475"/>
              <a:gd name="connsiteY169" fmla="*/ 4534456 h 5343525"/>
              <a:gd name="connsiteX170" fmla="*/ 9879330 w 12182475"/>
              <a:gd name="connsiteY170" fmla="*/ 4427776 h 5343525"/>
              <a:gd name="connsiteX171" fmla="*/ 10074593 w 12182475"/>
              <a:gd name="connsiteY171" fmla="*/ 4318238 h 5343525"/>
              <a:gd name="connsiteX172" fmla="*/ 10226993 w 12182475"/>
              <a:gd name="connsiteY172" fmla="*/ 4274423 h 5343525"/>
              <a:gd name="connsiteX173" fmla="*/ 10259377 w 12182475"/>
              <a:gd name="connsiteY173" fmla="*/ 4270613 h 5343525"/>
              <a:gd name="connsiteX174" fmla="*/ 10765155 w 12182475"/>
              <a:gd name="connsiteY174" fmla="*/ 4159171 h 5343525"/>
              <a:gd name="connsiteX175" fmla="*/ 11420475 w 12182475"/>
              <a:gd name="connsiteY175" fmla="*/ 3824843 h 5343525"/>
              <a:gd name="connsiteX176" fmla="*/ 11482387 w 12182475"/>
              <a:gd name="connsiteY176" fmla="*/ 3548618 h 5343525"/>
              <a:gd name="connsiteX177" fmla="*/ 11401425 w 12182475"/>
              <a:gd name="connsiteY177" fmla="*/ 3425746 h 5343525"/>
              <a:gd name="connsiteX178" fmla="*/ 11221402 w 12182475"/>
              <a:gd name="connsiteY178" fmla="*/ 3279061 h 5343525"/>
              <a:gd name="connsiteX179" fmla="*/ 11190923 w 12182475"/>
              <a:gd name="connsiteY179" fmla="*/ 3252390 h 5343525"/>
              <a:gd name="connsiteX180" fmla="*/ 11145202 w 12182475"/>
              <a:gd name="connsiteY180" fmla="*/ 3200956 h 5343525"/>
              <a:gd name="connsiteX181" fmla="*/ 11031855 w 12182475"/>
              <a:gd name="connsiteY181" fmla="*/ 3151425 h 5343525"/>
              <a:gd name="connsiteX182" fmla="*/ 10307955 w 12182475"/>
              <a:gd name="connsiteY182" fmla="*/ 2720896 h 5343525"/>
              <a:gd name="connsiteX183" fmla="*/ 10266998 w 12182475"/>
              <a:gd name="connsiteY183" fmla="*/ 2665650 h 5343525"/>
              <a:gd name="connsiteX184" fmla="*/ 10224135 w 12182475"/>
              <a:gd name="connsiteY184" fmla="*/ 2601833 h 5343525"/>
              <a:gd name="connsiteX185" fmla="*/ 10025062 w 12182475"/>
              <a:gd name="connsiteY185" fmla="*/ 2513250 h 5343525"/>
              <a:gd name="connsiteX186" fmla="*/ 9633585 w 12182475"/>
              <a:gd name="connsiteY186" fmla="*/ 2467531 h 5343525"/>
              <a:gd name="connsiteX187" fmla="*/ 8973503 w 12182475"/>
              <a:gd name="connsiteY187" fmla="*/ 2499915 h 5343525"/>
              <a:gd name="connsiteX188" fmla="*/ 8897303 w 12182475"/>
              <a:gd name="connsiteY188" fmla="*/ 2468483 h 5343525"/>
              <a:gd name="connsiteX189" fmla="*/ 8864917 w 12182475"/>
              <a:gd name="connsiteY189" fmla="*/ 2427526 h 5343525"/>
              <a:gd name="connsiteX190" fmla="*/ 8533448 w 12182475"/>
              <a:gd name="connsiteY190" fmla="*/ 2276078 h 5343525"/>
              <a:gd name="connsiteX191" fmla="*/ 8405812 w 12182475"/>
              <a:gd name="connsiteY191" fmla="*/ 2217976 h 5343525"/>
              <a:gd name="connsiteX192" fmla="*/ 8244840 w 12182475"/>
              <a:gd name="connsiteY192" fmla="*/ 2042715 h 5343525"/>
              <a:gd name="connsiteX193" fmla="*/ 8218170 w 12182475"/>
              <a:gd name="connsiteY193" fmla="*/ 1921748 h 5343525"/>
              <a:gd name="connsiteX194" fmla="*/ 8218170 w 12182475"/>
              <a:gd name="connsiteY194" fmla="*/ 1888410 h 5343525"/>
              <a:gd name="connsiteX195" fmla="*/ 8187690 w 12182475"/>
              <a:gd name="connsiteY195" fmla="*/ 1896030 h 5343525"/>
              <a:gd name="connsiteX196" fmla="*/ 8159115 w 12182475"/>
              <a:gd name="connsiteY196" fmla="*/ 1897935 h 5343525"/>
              <a:gd name="connsiteX197" fmla="*/ 8158163 w 12182475"/>
              <a:gd name="connsiteY197" fmla="*/ 1863646 h 5343525"/>
              <a:gd name="connsiteX198" fmla="*/ 8194358 w 12182475"/>
              <a:gd name="connsiteY198" fmla="*/ 1834118 h 5343525"/>
              <a:gd name="connsiteX199" fmla="*/ 8441055 w 12182475"/>
              <a:gd name="connsiteY199" fmla="*/ 1723628 h 5343525"/>
              <a:gd name="connsiteX200" fmla="*/ 8525828 w 12182475"/>
              <a:gd name="connsiteY200" fmla="*/ 1651238 h 5343525"/>
              <a:gd name="connsiteX201" fmla="*/ 8545830 w 12182475"/>
              <a:gd name="connsiteY201" fmla="*/ 1633140 h 5343525"/>
              <a:gd name="connsiteX202" fmla="*/ 9067800 w 12182475"/>
              <a:gd name="connsiteY202" fmla="*/ 1452165 h 5343525"/>
              <a:gd name="connsiteX203" fmla="*/ 9309735 w 12182475"/>
              <a:gd name="connsiteY203" fmla="*/ 1408350 h 5343525"/>
              <a:gd name="connsiteX204" fmla="*/ 9508808 w 12182475"/>
              <a:gd name="connsiteY204" fmla="*/ 1317863 h 5343525"/>
              <a:gd name="connsiteX205" fmla="*/ 11656695 w 12182475"/>
              <a:gd name="connsiteY205" fmla="*/ 324405 h 5343525"/>
              <a:gd name="connsiteX206" fmla="*/ 12190095 w 12182475"/>
              <a:gd name="connsiteY206" fmla="*/ 65325 h 5343525"/>
              <a:gd name="connsiteX207" fmla="*/ 12190095 w 12182475"/>
              <a:gd name="connsiteY207" fmla="*/ 46275 h 5343525"/>
              <a:gd name="connsiteX208" fmla="*/ 12064365 w 12182475"/>
              <a:gd name="connsiteY208" fmla="*/ 15795 h 5343525"/>
              <a:gd name="connsiteX209" fmla="*/ 7232333 w 12182475"/>
              <a:gd name="connsiteY209" fmla="*/ 1703625 h 5343525"/>
              <a:gd name="connsiteX210" fmla="*/ 7233285 w 12182475"/>
              <a:gd name="connsiteY210" fmla="*/ 1687433 h 5343525"/>
              <a:gd name="connsiteX211" fmla="*/ 7273290 w 12182475"/>
              <a:gd name="connsiteY211" fmla="*/ 1686480 h 5343525"/>
              <a:gd name="connsiteX212" fmla="*/ 7232333 w 12182475"/>
              <a:gd name="connsiteY212" fmla="*/ 1703625 h 5343525"/>
              <a:gd name="connsiteX213" fmla="*/ 7655243 w 12182475"/>
              <a:gd name="connsiteY213" fmla="*/ 1839833 h 5343525"/>
              <a:gd name="connsiteX214" fmla="*/ 7591425 w 12182475"/>
              <a:gd name="connsiteY214" fmla="*/ 1833165 h 5343525"/>
              <a:gd name="connsiteX215" fmla="*/ 7506653 w 12182475"/>
              <a:gd name="connsiteY215" fmla="*/ 1825546 h 5343525"/>
              <a:gd name="connsiteX216" fmla="*/ 7489508 w 12182475"/>
              <a:gd name="connsiteY216" fmla="*/ 1814115 h 5343525"/>
              <a:gd name="connsiteX217" fmla="*/ 7510463 w 12182475"/>
              <a:gd name="connsiteY217" fmla="*/ 1803638 h 5343525"/>
              <a:gd name="connsiteX218" fmla="*/ 7651433 w 12182475"/>
              <a:gd name="connsiteY218" fmla="*/ 1823640 h 5343525"/>
              <a:gd name="connsiteX219" fmla="*/ 7655243 w 12182475"/>
              <a:gd name="connsiteY219" fmla="*/ 1839833 h 5343525"/>
              <a:gd name="connsiteX220" fmla="*/ 10062210 w 12182475"/>
              <a:gd name="connsiteY220" fmla="*/ 4816396 h 5343525"/>
              <a:gd name="connsiteX221" fmla="*/ 10085070 w 12182475"/>
              <a:gd name="connsiteY221" fmla="*/ 4797346 h 5343525"/>
              <a:gd name="connsiteX222" fmla="*/ 10188893 w 12182475"/>
              <a:gd name="connsiteY222" fmla="*/ 4794488 h 5343525"/>
              <a:gd name="connsiteX223" fmla="*/ 10066020 w 12182475"/>
              <a:gd name="connsiteY223" fmla="*/ 4834493 h 5343525"/>
              <a:gd name="connsiteX224" fmla="*/ 10062210 w 12182475"/>
              <a:gd name="connsiteY224" fmla="*/ 4816396 h 5343525"/>
              <a:gd name="connsiteX225" fmla="*/ 8892540 w 12182475"/>
              <a:gd name="connsiteY225" fmla="*/ 4861163 h 5343525"/>
              <a:gd name="connsiteX226" fmla="*/ 8932545 w 12182475"/>
              <a:gd name="connsiteY226" fmla="*/ 4845923 h 5343525"/>
              <a:gd name="connsiteX227" fmla="*/ 9484042 w 12182475"/>
              <a:gd name="connsiteY227" fmla="*/ 4815443 h 5343525"/>
              <a:gd name="connsiteX228" fmla="*/ 9584055 w 12182475"/>
              <a:gd name="connsiteY228" fmla="*/ 4815443 h 5343525"/>
              <a:gd name="connsiteX229" fmla="*/ 9584055 w 12182475"/>
              <a:gd name="connsiteY229" fmla="*/ 4810681 h 5343525"/>
              <a:gd name="connsiteX230" fmla="*/ 9812655 w 12182475"/>
              <a:gd name="connsiteY230" fmla="*/ 4798298 h 5343525"/>
              <a:gd name="connsiteX231" fmla="*/ 9973627 w 12182475"/>
              <a:gd name="connsiteY231" fmla="*/ 4824016 h 5343525"/>
              <a:gd name="connsiteX232" fmla="*/ 10006965 w 12182475"/>
              <a:gd name="connsiteY232" fmla="*/ 4845923 h 5343525"/>
              <a:gd name="connsiteX233" fmla="*/ 9982200 w 12182475"/>
              <a:gd name="connsiteY233" fmla="*/ 4894501 h 5343525"/>
              <a:gd name="connsiteX234" fmla="*/ 9851708 w 12182475"/>
              <a:gd name="connsiteY234" fmla="*/ 4972606 h 5343525"/>
              <a:gd name="connsiteX235" fmla="*/ 9507855 w 12182475"/>
              <a:gd name="connsiteY235" fmla="*/ 5116433 h 5343525"/>
              <a:gd name="connsiteX236" fmla="*/ 9189720 w 12182475"/>
              <a:gd name="connsiteY236" fmla="*/ 5137388 h 5343525"/>
              <a:gd name="connsiteX237" fmla="*/ 8961120 w 12182475"/>
              <a:gd name="connsiteY237" fmla="*/ 5146913 h 5343525"/>
              <a:gd name="connsiteX238" fmla="*/ 8901112 w 12182475"/>
              <a:gd name="connsiteY238" fmla="*/ 5106908 h 5343525"/>
              <a:gd name="connsiteX239" fmla="*/ 8892540 w 12182475"/>
              <a:gd name="connsiteY239" fmla="*/ 4861163 h 5343525"/>
              <a:gd name="connsiteX240" fmla="*/ 10426065 w 12182475"/>
              <a:gd name="connsiteY240" fmla="*/ 2900918 h 5343525"/>
              <a:gd name="connsiteX241" fmla="*/ 10502265 w 12182475"/>
              <a:gd name="connsiteY241" fmla="*/ 2953306 h 5343525"/>
              <a:gd name="connsiteX242" fmla="*/ 10552748 w 12182475"/>
              <a:gd name="connsiteY242" fmla="*/ 2989500 h 5343525"/>
              <a:gd name="connsiteX243" fmla="*/ 10531793 w 12182475"/>
              <a:gd name="connsiteY243" fmla="*/ 3109515 h 5343525"/>
              <a:gd name="connsiteX244" fmla="*/ 10510837 w 12182475"/>
              <a:gd name="connsiteY244" fmla="*/ 3110468 h 5343525"/>
              <a:gd name="connsiteX245" fmla="*/ 10413683 w 12182475"/>
              <a:gd name="connsiteY245" fmla="*/ 2970450 h 5343525"/>
              <a:gd name="connsiteX246" fmla="*/ 10409873 w 12182475"/>
              <a:gd name="connsiteY246" fmla="*/ 2909490 h 5343525"/>
              <a:gd name="connsiteX247" fmla="*/ 10426065 w 12182475"/>
              <a:gd name="connsiteY247" fmla="*/ 2900918 h 5343525"/>
              <a:gd name="connsiteX248" fmla="*/ 10119360 w 12182475"/>
              <a:gd name="connsiteY248" fmla="*/ 2975213 h 5343525"/>
              <a:gd name="connsiteX249" fmla="*/ 10119360 w 12182475"/>
              <a:gd name="connsiteY249" fmla="*/ 2975213 h 5343525"/>
              <a:gd name="connsiteX250" fmla="*/ 10148887 w 12182475"/>
              <a:gd name="connsiteY250" fmla="*/ 2954258 h 5343525"/>
              <a:gd name="connsiteX251" fmla="*/ 10148887 w 12182475"/>
              <a:gd name="connsiteY251" fmla="*/ 2954258 h 5343525"/>
              <a:gd name="connsiteX252" fmla="*/ 10148887 w 12182475"/>
              <a:gd name="connsiteY252" fmla="*/ 2954258 h 5343525"/>
              <a:gd name="connsiteX253" fmla="*/ 10165080 w 12182475"/>
              <a:gd name="connsiteY253" fmla="*/ 2929493 h 5343525"/>
              <a:gd name="connsiteX254" fmla="*/ 10178415 w 12182475"/>
              <a:gd name="connsiteY254" fmla="*/ 2944733 h 5343525"/>
              <a:gd name="connsiteX255" fmla="*/ 10194608 w 12182475"/>
              <a:gd name="connsiteY255" fmla="*/ 2964736 h 5343525"/>
              <a:gd name="connsiteX256" fmla="*/ 10177462 w 12182475"/>
              <a:gd name="connsiteY256" fmla="*/ 3000931 h 5343525"/>
              <a:gd name="connsiteX257" fmla="*/ 10121265 w 12182475"/>
              <a:gd name="connsiteY257" fmla="*/ 2999978 h 5343525"/>
              <a:gd name="connsiteX258" fmla="*/ 10119360 w 12182475"/>
              <a:gd name="connsiteY258" fmla="*/ 2975213 h 5343525"/>
              <a:gd name="connsiteX259" fmla="*/ 10213658 w 12182475"/>
              <a:gd name="connsiteY259" fmla="*/ 3041888 h 5343525"/>
              <a:gd name="connsiteX260" fmla="*/ 10250805 w 12182475"/>
              <a:gd name="connsiteY260" fmla="*/ 3039983 h 5343525"/>
              <a:gd name="connsiteX261" fmla="*/ 10292715 w 12182475"/>
              <a:gd name="connsiteY261" fmla="*/ 3026648 h 5343525"/>
              <a:gd name="connsiteX262" fmla="*/ 10345102 w 12182475"/>
              <a:gd name="connsiteY262" fmla="*/ 3167618 h 5343525"/>
              <a:gd name="connsiteX263" fmla="*/ 10315575 w 12182475"/>
              <a:gd name="connsiteY263" fmla="*/ 3187621 h 5343525"/>
              <a:gd name="connsiteX264" fmla="*/ 10112693 w 12182475"/>
              <a:gd name="connsiteY264" fmla="*/ 3111421 h 5343525"/>
              <a:gd name="connsiteX265" fmla="*/ 10076498 w 12182475"/>
              <a:gd name="connsiteY265" fmla="*/ 3041888 h 5343525"/>
              <a:gd name="connsiteX266" fmla="*/ 10213658 w 12182475"/>
              <a:gd name="connsiteY266" fmla="*/ 3041888 h 5343525"/>
              <a:gd name="connsiteX267" fmla="*/ 9607867 w 12182475"/>
              <a:gd name="connsiteY267" fmla="*/ 4424918 h 5343525"/>
              <a:gd name="connsiteX268" fmla="*/ 9637395 w 12182475"/>
              <a:gd name="connsiteY268" fmla="*/ 4391581 h 5343525"/>
              <a:gd name="connsiteX269" fmla="*/ 9734550 w 12182475"/>
              <a:gd name="connsiteY269" fmla="*/ 4373483 h 5343525"/>
              <a:gd name="connsiteX270" fmla="*/ 9781223 w 12182475"/>
              <a:gd name="connsiteY270" fmla="*/ 4356338 h 5343525"/>
              <a:gd name="connsiteX271" fmla="*/ 9807893 w 12182475"/>
              <a:gd name="connsiteY271" fmla="*/ 4360148 h 5343525"/>
              <a:gd name="connsiteX272" fmla="*/ 9798368 w 12182475"/>
              <a:gd name="connsiteY272" fmla="*/ 4383961 h 5343525"/>
              <a:gd name="connsiteX273" fmla="*/ 9633585 w 12182475"/>
              <a:gd name="connsiteY273" fmla="*/ 4434443 h 5343525"/>
              <a:gd name="connsiteX274" fmla="*/ 9607867 w 12182475"/>
              <a:gd name="connsiteY274" fmla="*/ 4424918 h 5343525"/>
              <a:gd name="connsiteX275" fmla="*/ 9068753 w 12182475"/>
              <a:gd name="connsiteY275" fmla="*/ 4430633 h 5343525"/>
              <a:gd name="connsiteX276" fmla="*/ 9500235 w 12182475"/>
              <a:gd name="connsiteY276" fmla="*/ 4402058 h 5343525"/>
              <a:gd name="connsiteX277" fmla="*/ 9582150 w 12182475"/>
              <a:gd name="connsiteY277" fmla="*/ 4443016 h 5343525"/>
              <a:gd name="connsiteX278" fmla="*/ 9339262 w 12182475"/>
              <a:gd name="connsiteY278" fmla="*/ 4453493 h 5343525"/>
              <a:gd name="connsiteX279" fmla="*/ 9063990 w 12182475"/>
              <a:gd name="connsiteY279" fmla="*/ 4467781 h 5343525"/>
              <a:gd name="connsiteX280" fmla="*/ 9014460 w 12182475"/>
              <a:gd name="connsiteY280" fmla="*/ 4442063 h 5343525"/>
              <a:gd name="connsiteX281" fmla="*/ 9068753 w 12182475"/>
              <a:gd name="connsiteY281" fmla="*/ 4430633 h 5343525"/>
              <a:gd name="connsiteX282" fmla="*/ 8871585 w 12182475"/>
              <a:gd name="connsiteY282" fmla="*/ 4465876 h 5343525"/>
              <a:gd name="connsiteX283" fmla="*/ 8902065 w 12182475"/>
              <a:gd name="connsiteY283" fmla="*/ 4425871 h 5343525"/>
              <a:gd name="connsiteX284" fmla="*/ 8920162 w 12182475"/>
              <a:gd name="connsiteY284" fmla="*/ 4439206 h 5343525"/>
              <a:gd name="connsiteX285" fmla="*/ 8885873 w 12182475"/>
              <a:gd name="connsiteY285" fmla="*/ 4476353 h 5343525"/>
              <a:gd name="connsiteX286" fmla="*/ 8871585 w 12182475"/>
              <a:gd name="connsiteY286" fmla="*/ 4465876 h 5343525"/>
              <a:gd name="connsiteX287" fmla="*/ 8097203 w 12182475"/>
              <a:gd name="connsiteY287" fmla="*/ 2091293 h 5343525"/>
              <a:gd name="connsiteX288" fmla="*/ 8148638 w 12182475"/>
              <a:gd name="connsiteY288" fmla="*/ 2141776 h 5343525"/>
              <a:gd name="connsiteX289" fmla="*/ 8121015 w 12182475"/>
              <a:gd name="connsiteY289" fmla="*/ 2170351 h 5343525"/>
              <a:gd name="connsiteX290" fmla="*/ 8073390 w 12182475"/>
              <a:gd name="connsiteY290" fmla="*/ 2104628 h 5343525"/>
              <a:gd name="connsiteX291" fmla="*/ 8097203 w 12182475"/>
              <a:gd name="connsiteY291" fmla="*/ 2091293 h 5343525"/>
              <a:gd name="connsiteX292" fmla="*/ 7761923 w 12182475"/>
              <a:gd name="connsiteY292" fmla="*/ 2070338 h 5343525"/>
              <a:gd name="connsiteX293" fmla="*/ 7743825 w 12182475"/>
              <a:gd name="connsiteY293" fmla="*/ 1994138 h 5343525"/>
              <a:gd name="connsiteX294" fmla="*/ 7781925 w 12182475"/>
              <a:gd name="connsiteY294" fmla="*/ 1956038 h 5343525"/>
              <a:gd name="connsiteX295" fmla="*/ 7853363 w 12182475"/>
              <a:gd name="connsiteY295" fmla="*/ 1951275 h 5343525"/>
              <a:gd name="connsiteX296" fmla="*/ 7920990 w 12182475"/>
              <a:gd name="connsiteY296" fmla="*/ 1991280 h 5343525"/>
              <a:gd name="connsiteX297" fmla="*/ 7924800 w 12182475"/>
              <a:gd name="connsiteY297" fmla="*/ 1991280 h 5343525"/>
              <a:gd name="connsiteX298" fmla="*/ 7866698 w 12182475"/>
              <a:gd name="connsiteY298" fmla="*/ 1949371 h 5343525"/>
              <a:gd name="connsiteX299" fmla="*/ 7909560 w 12182475"/>
              <a:gd name="connsiteY299" fmla="*/ 1933178 h 5343525"/>
              <a:gd name="connsiteX300" fmla="*/ 7936230 w 12182475"/>
              <a:gd name="connsiteY300" fmla="*/ 1978898 h 5343525"/>
              <a:gd name="connsiteX301" fmla="*/ 7932420 w 12182475"/>
              <a:gd name="connsiteY301" fmla="*/ 2020808 h 5343525"/>
              <a:gd name="connsiteX302" fmla="*/ 7789545 w 12182475"/>
              <a:gd name="connsiteY302" fmla="*/ 2088435 h 5343525"/>
              <a:gd name="connsiteX303" fmla="*/ 7761923 w 12182475"/>
              <a:gd name="connsiteY303" fmla="*/ 2070338 h 5343525"/>
              <a:gd name="connsiteX304" fmla="*/ 7904798 w 12182475"/>
              <a:gd name="connsiteY304" fmla="*/ 2105581 h 5343525"/>
              <a:gd name="connsiteX305" fmla="*/ 7864793 w 12182475"/>
              <a:gd name="connsiteY305" fmla="*/ 2184638 h 5343525"/>
              <a:gd name="connsiteX306" fmla="*/ 7869555 w 12182475"/>
              <a:gd name="connsiteY306" fmla="*/ 2101771 h 5343525"/>
              <a:gd name="connsiteX307" fmla="*/ 7888605 w 12182475"/>
              <a:gd name="connsiteY307" fmla="*/ 2088435 h 5343525"/>
              <a:gd name="connsiteX308" fmla="*/ 7904798 w 12182475"/>
              <a:gd name="connsiteY308" fmla="*/ 2105581 h 5343525"/>
              <a:gd name="connsiteX309" fmla="*/ 7850505 w 12182475"/>
              <a:gd name="connsiteY309" fmla="*/ 2123678 h 5343525"/>
              <a:gd name="connsiteX310" fmla="*/ 7823835 w 12182475"/>
              <a:gd name="connsiteY310" fmla="*/ 2153206 h 5343525"/>
              <a:gd name="connsiteX311" fmla="*/ 7802880 w 12182475"/>
              <a:gd name="connsiteY311" fmla="*/ 2135108 h 5343525"/>
              <a:gd name="connsiteX312" fmla="*/ 7831455 w 12182475"/>
              <a:gd name="connsiteY312" fmla="*/ 2109390 h 5343525"/>
              <a:gd name="connsiteX313" fmla="*/ 7850505 w 12182475"/>
              <a:gd name="connsiteY313" fmla="*/ 2123678 h 5343525"/>
              <a:gd name="connsiteX314" fmla="*/ 7782878 w 12182475"/>
              <a:gd name="connsiteY314" fmla="*/ 2145585 h 5343525"/>
              <a:gd name="connsiteX315" fmla="*/ 7837170 w 12182475"/>
              <a:gd name="connsiteY315" fmla="*/ 2217976 h 5343525"/>
              <a:gd name="connsiteX316" fmla="*/ 7838123 w 12182475"/>
              <a:gd name="connsiteY316" fmla="*/ 2239883 h 5343525"/>
              <a:gd name="connsiteX317" fmla="*/ 7813358 w 12182475"/>
              <a:gd name="connsiteY317" fmla="*/ 2230358 h 5343525"/>
              <a:gd name="connsiteX318" fmla="*/ 7782878 w 12182475"/>
              <a:gd name="connsiteY318" fmla="*/ 2145585 h 5343525"/>
              <a:gd name="connsiteX319" fmla="*/ 7385685 w 12182475"/>
              <a:gd name="connsiteY319" fmla="*/ 4424918 h 5343525"/>
              <a:gd name="connsiteX320" fmla="*/ 7402830 w 12182475"/>
              <a:gd name="connsiteY320" fmla="*/ 4282996 h 5343525"/>
              <a:gd name="connsiteX321" fmla="*/ 7423785 w 12182475"/>
              <a:gd name="connsiteY321" fmla="*/ 4260136 h 5343525"/>
              <a:gd name="connsiteX322" fmla="*/ 7434263 w 12182475"/>
              <a:gd name="connsiteY322" fmla="*/ 4286806 h 5343525"/>
              <a:gd name="connsiteX323" fmla="*/ 7437120 w 12182475"/>
              <a:gd name="connsiteY323" fmla="*/ 4504928 h 5343525"/>
              <a:gd name="connsiteX324" fmla="*/ 7405688 w 12182475"/>
              <a:gd name="connsiteY324" fmla="*/ 4543981 h 5343525"/>
              <a:gd name="connsiteX325" fmla="*/ 7386638 w 12182475"/>
              <a:gd name="connsiteY325" fmla="*/ 4503023 h 5343525"/>
              <a:gd name="connsiteX326" fmla="*/ 7385685 w 12182475"/>
              <a:gd name="connsiteY326" fmla="*/ 4424918 h 5343525"/>
              <a:gd name="connsiteX327" fmla="*/ 8822055 w 12182475"/>
              <a:gd name="connsiteY327" fmla="*/ 4950698 h 5343525"/>
              <a:gd name="connsiteX328" fmla="*/ 8816340 w 12182475"/>
              <a:gd name="connsiteY328" fmla="*/ 5083095 h 5343525"/>
              <a:gd name="connsiteX329" fmla="*/ 8738235 w 12182475"/>
              <a:gd name="connsiteY329" fmla="*/ 5152628 h 5343525"/>
              <a:gd name="connsiteX330" fmla="*/ 8239125 w 12182475"/>
              <a:gd name="connsiteY330" fmla="*/ 5175488 h 5343525"/>
              <a:gd name="connsiteX331" fmla="*/ 7535228 w 12182475"/>
              <a:gd name="connsiteY331" fmla="*/ 5212636 h 5343525"/>
              <a:gd name="connsiteX332" fmla="*/ 7406640 w 12182475"/>
              <a:gd name="connsiteY332" fmla="*/ 5102145 h 5343525"/>
              <a:gd name="connsiteX333" fmla="*/ 7394258 w 12182475"/>
              <a:gd name="connsiteY333" fmla="*/ 4783058 h 5343525"/>
              <a:gd name="connsiteX334" fmla="*/ 7404735 w 12182475"/>
              <a:gd name="connsiteY334" fmla="*/ 4744006 h 5343525"/>
              <a:gd name="connsiteX335" fmla="*/ 7398068 w 12182475"/>
              <a:gd name="connsiteY335" fmla="*/ 4692571 h 5343525"/>
              <a:gd name="connsiteX336" fmla="*/ 7386638 w 12182475"/>
              <a:gd name="connsiteY336" fmla="*/ 4641136 h 5343525"/>
              <a:gd name="connsiteX337" fmla="*/ 7419023 w 12182475"/>
              <a:gd name="connsiteY337" fmla="*/ 4631611 h 5343525"/>
              <a:gd name="connsiteX338" fmla="*/ 8763953 w 12182475"/>
              <a:gd name="connsiteY338" fmla="*/ 4563983 h 5343525"/>
              <a:gd name="connsiteX339" fmla="*/ 8815387 w 12182475"/>
              <a:gd name="connsiteY339" fmla="*/ 4613513 h 5343525"/>
              <a:gd name="connsiteX340" fmla="*/ 8816340 w 12182475"/>
              <a:gd name="connsiteY340" fmla="*/ 4737338 h 5343525"/>
              <a:gd name="connsiteX341" fmla="*/ 8769667 w 12182475"/>
              <a:gd name="connsiteY341" fmla="*/ 4787821 h 5343525"/>
              <a:gd name="connsiteX342" fmla="*/ 8731567 w 12182475"/>
              <a:gd name="connsiteY342" fmla="*/ 4789726 h 5343525"/>
              <a:gd name="connsiteX343" fmla="*/ 8803005 w 12182475"/>
              <a:gd name="connsiteY343" fmla="*/ 4902120 h 5343525"/>
              <a:gd name="connsiteX344" fmla="*/ 8822055 w 12182475"/>
              <a:gd name="connsiteY344" fmla="*/ 4950698 h 5343525"/>
              <a:gd name="connsiteX345" fmla="*/ 8423910 w 12182475"/>
              <a:gd name="connsiteY345" fmla="*/ 4409678 h 5343525"/>
              <a:gd name="connsiteX346" fmla="*/ 8652510 w 12182475"/>
              <a:gd name="connsiteY346" fmla="*/ 4412536 h 5343525"/>
              <a:gd name="connsiteX347" fmla="*/ 8780145 w 12182475"/>
              <a:gd name="connsiteY347" fmla="*/ 4420156 h 5343525"/>
              <a:gd name="connsiteX348" fmla="*/ 8817292 w 12182475"/>
              <a:gd name="connsiteY348" fmla="*/ 4465876 h 5343525"/>
              <a:gd name="connsiteX349" fmla="*/ 8778240 w 12182475"/>
              <a:gd name="connsiteY349" fmla="*/ 4484926 h 5343525"/>
              <a:gd name="connsiteX350" fmla="*/ 7784783 w 12182475"/>
              <a:gd name="connsiteY350" fmla="*/ 4528741 h 5343525"/>
              <a:gd name="connsiteX351" fmla="*/ 7565708 w 12182475"/>
              <a:gd name="connsiteY351" fmla="*/ 4537313 h 5343525"/>
              <a:gd name="connsiteX352" fmla="*/ 7519988 w 12182475"/>
              <a:gd name="connsiteY352" fmla="*/ 4506833 h 5343525"/>
              <a:gd name="connsiteX353" fmla="*/ 7487603 w 12182475"/>
              <a:gd name="connsiteY353" fmla="*/ 4282043 h 5343525"/>
              <a:gd name="connsiteX354" fmla="*/ 8423910 w 12182475"/>
              <a:gd name="connsiteY354" fmla="*/ 4409678 h 534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12182475" h="5343525">
                <a:moveTo>
                  <a:pt x="12064365" y="15795"/>
                </a:moveTo>
                <a:cubicBezTo>
                  <a:pt x="12006262" y="-8970"/>
                  <a:pt x="11955780" y="-4207"/>
                  <a:pt x="11901487" y="27225"/>
                </a:cubicBezTo>
                <a:cubicBezTo>
                  <a:pt x="11816715" y="76755"/>
                  <a:pt x="11727180" y="117713"/>
                  <a:pt x="11634787" y="152003"/>
                </a:cubicBezTo>
                <a:cubicBezTo>
                  <a:pt x="11325225" y="267255"/>
                  <a:pt x="11027093" y="407273"/>
                  <a:pt x="10728008" y="547290"/>
                </a:cubicBezTo>
                <a:cubicBezTo>
                  <a:pt x="10352723" y="722550"/>
                  <a:pt x="9983152" y="910193"/>
                  <a:pt x="9604058" y="1075928"/>
                </a:cubicBezTo>
                <a:cubicBezTo>
                  <a:pt x="9340215" y="1192133"/>
                  <a:pt x="9072562" y="1302623"/>
                  <a:pt x="8805862" y="1413113"/>
                </a:cubicBezTo>
                <a:cubicBezTo>
                  <a:pt x="8721090" y="1448355"/>
                  <a:pt x="8636317" y="1485503"/>
                  <a:pt x="8551545" y="1519793"/>
                </a:cubicBezTo>
                <a:cubicBezTo>
                  <a:pt x="8537258" y="1525508"/>
                  <a:pt x="8521065" y="1536938"/>
                  <a:pt x="8506778" y="1534080"/>
                </a:cubicBezTo>
                <a:cubicBezTo>
                  <a:pt x="8424862" y="1517888"/>
                  <a:pt x="8361045" y="1567418"/>
                  <a:pt x="8290560" y="1593135"/>
                </a:cubicBezTo>
                <a:cubicBezTo>
                  <a:pt x="8253413" y="1606471"/>
                  <a:pt x="8219123" y="1609328"/>
                  <a:pt x="8180070" y="1601708"/>
                </a:cubicBezTo>
                <a:cubicBezTo>
                  <a:pt x="8049578" y="1575038"/>
                  <a:pt x="7918133" y="1576943"/>
                  <a:pt x="7788593" y="1611233"/>
                </a:cubicBezTo>
                <a:cubicBezTo>
                  <a:pt x="7742873" y="1623615"/>
                  <a:pt x="7698105" y="1640760"/>
                  <a:pt x="7669530" y="1684575"/>
                </a:cubicBezTo>
                <a:cubicBezTo>
                  <a:pt x="7658100" y="1701721"/>
                  <a:pt x="7640955" y="1709340"/>
                  <a:pt x="7620953" y="1709340"/>
                </a:cubicBezTo>
                <a:cubicBezTo>
                  <a:pt x="7557135" y="1710293"/>
                  <a:pt x="7494270" y="1710293"/>
                  <a:pt x="7430453" y="1709340"/>
                </a:cubicBezTo>
                <a:cubicBezTo>
                  <a:pt x="7405688" y="1708388"/>
                  <a:pt x="7387590" y="1690290"/>
                  <a:pt x="7363778" y="1684575"/>
                </a:cubicBezTo>
                <a:cubicBezTo>
                  <a:pt x="7342823" y="1679813"/>
                  <a:pt x="7321868" y="1681718"/>
                  <a:pt x="7300913" y="1681718"/>
                </a:cubicBezTo>
                <a:cubicBezTo>
                  <a:pt x="7299008" y="1677908"/>
                  <a:pt x="7298055" y="1674098"/>
                  <a:pt x="7296150" y="1670288"/>
                </a:cubicBezTo>
                <a:cubicBezTo>
                  <a:pt x="7265670" y="1664573"/>
                  <a:pt x="7238048" y="1675050"/>
                  <a:pt x="7209473" y="1683623"/>
                </a:cubicBezTo>
                <a:cubicBezTo>
                  <a:pt x="7209473" y="1689338"/>
                  <a:pt x="7209473" y="1696005"/>
                  <a:pt x="7209473" y="1701721"/>
                </a:cubicBezTo>
                <a:cubicBezTo>
                  <a:pt x="7209473" y="1701721"/>
                  <a:pt x="7210425" y="1701721"/>
                  <a:pt x="7210425" y="1701721"/>
                </a:cubicBezTo>
                <a:cubicBezTo>
                  <a:pt x="7166610" y="1733153"/>
                  <a:pt x="7118033" y="1731248"/>
                  <a:pt x="7065645" y="1725533"/>
                </a:cubicBezTo>
                <a:cubicBezTo>
                  <a:pt x="6985635" y="1716008"/>
                  <a:pt x="6904673" y="1717913"/>
                  <a:pt x="6823710" y="1713150"/>
                </a:cubicBezTo>
                <a:cubicBezTo>
                  <a:pt x="6615113" y="1699815"/>
                  <a:pt x="6406515" y="1683623"/>
                  <a:pt x="6197918" y="1668383"/>
                </a:cubicBezTo>
                <a:cubicBezTo>
                  <a:pt x="6028373" y="1656000"/>
                  <a:pt x="5859780" y="1638855"/>
                  <a:pt x="5691188" y="1625521"/>
                </a:cubicBezTo>
                <a:cubicBezTo>
                  <a:pt x="5462588" y="1606471"/>
                  <a:pt x="5232083" y="1596946"/>
                  <a:pt x="5003483" y="1581705"/>
                </a:cubicBezTo>
                <a:cubicBezTo>
                  <a:pt x="4871085" y="1573133"/>
                  <a:pt x="4737735" y="1566465"/>
                  <a:pt x="4604385" y="1558846"/>
                </a:cubicBezTo>
                <a:cubicBezTo>
                  <a:pt x="4452938" y="1549321"/>
                  <a:pt x="4300538" y="1545510"/>
                  <a:pt x="4149090" y="1533128"/>
                </a:cubicBezTo>
                <a:cubicBezTo>
                  <a:pt x="4074795" y="1527413"/>
                  <a:pt x="4000500" y="1526460"/>
                  <a:pt x="3926205" y="1524555"/>
                </a:cubicBezTo>
                <a:cubicBezTo>
                  <a:pt x="3815715" y="1520746"/>
                  <a:pt x="3704273" y="1515030"/>
                  <a:pt x="3593783" y="1510268"/>
                </a:cubicBezTo>
                <a:cubicBezTo>
                  <a:pt x="3394710" y="1501696"/>
                  <a:pt x="3194685" y="1497885"/>
                  <a:pt x="2995613" y="1485503"/>
                </a:cubicBezTo>
                <a:cubicBezTo>
                  <a:pt x="2918460" y="1480740"/>
                  <a:pt x="2840355" y="1482646"/>
                  <a:pt x="2762250" y="1484550"/>
                </a:cubicBezTo>
                <a:cubicBezTo>
                  <a:pt x="2714625" y="1485503"/>
                  <a:pt x="2678430" y="1511221"/>
                  <a:pt x="2646045" y="1543605"/>
                </a:cubicBezTo>
                <a:cubicBezTo>
                  <a:pt x="2638425" y="1551225"/>
                  <a:pt x="2629853" y="1560750"/>
                  <a:pt x="2632710" y="1572180"/>
                </a:cubicBezTo>
                <a:cubicBezTo>
                  <a:pt x="2636520" y="1585515"/>
                  <a:pt x="2649855" y="1584563"/>
                  <a:pt x="2660333" y="1585515"/>
                </a:cubicBezTo>
                <a:cubicBezTo>
                  <a:pt x="2674620" y="1587421"/>
                  <a:pt x="2688908" y="1586468"/>
                  <a:pt x="2703195" y="1586468"/>
                </a:cubicBezTo>
                <a:cubicBezTo>
                  <a:pt x="2812733" y="1586468"/>
                  <a:pt x="2922270" y="1585515"/>
                  <a:pt x="3031808" y="1586468"/>
                </a:cubicBezTo>
                <a:cubicBezTo>
                  <a:pt x="3308033" y="1589325"/>
                  <a:pt x="3583305" y="1598850"/>
                  <a:pt x="3858578" y="1607423"/>
                </a:cubicBezTo>
                <a:cubicBezTo>
                  <a:pt x="4026218" y="1612185"/>
                  <a:pt x="4194810" y="1617900"/>
                  <a:pt x="4362450" y="1625521"/>
                </a:cubicBezTo>
                <a:cubicBezTo>
                  <a:pt x="4594860" y="1635998"/>
                  <a:pt x="4828223" y="1641713"/>
                  <a:pt x="5060633" y="1655048"/>
                </a:cubicBezTo>
                <a:cubicBezTo>
                  <a:pt x="5295900" y="1668383"/>
                  <a:pt x="5532120" y="1679813"/>
                  <a:pt x="5768340" y="1693148"/>
                </a:cubicBezTo>
                <a:cubicBezTo>
                  <a:pt x="6148388" y="1714103"/>
                  <a:pt x="6528435" y="1736963"/>
                  <a:pt x="6905625" y="1785540"/>
                </a:cubicBezTo>
                <a:cubicBezTo>
                  <a:pt x="7009448" y="1798875"/>
                  <a:pt x="7115175" y="1793160"/>
                  <a:pt x="7218998" y="1805543"/>
                </a:cubicBezTo>
                <a:cubicBezTo>
                  <a:pt x="7244715" y="1808400"/>
                  <a:pt x="7267575" y="1812210"/>
                  <a:pt x="7284720" y="1836023"/>
                </a:cubicBezTo>
                <a:cubicBezTo>
                  <a:pt x="7305675" y="1863646"/>
                  <a:pt x="7339013" y="1859835"/>
                  <a:pt x="7368540" y="1858883"/>
                </a:cubicBezTo>
                <a:cubicBezTo>
                  <a:pt x="7459028" y="1854121"/>
                  <a:pt x="7548563" y="1871265"/>
                  <a:pt x="7639050" y="1876980"/>
                </a:cubicBezTo>
                <a:cubicBezTo>
                  <a:pt x="7709535" y="1880790"/>
                  <a:pt x="7722870" y="1939846"/>
                  <a:pt x="7736205" y="1995090"/>
                </a:cubicBezTo>
                <a:cubicBezTo>
                  <a:pt x="7736205" y="1996996"/>
                  <a:pt x="7762875" y="2112248"/>
                  <a:pt x="7764780" y="2118915"/>
                </a:cubicBezTo>
                <a:cubicBezTo>
                  <a:pt x="7775258" y="2157015"/>
                  <a:pt x="7786688" y="2189401"/>
                  <a:pt x="7788593" y="2226548"/>
                </a:cubicBezTo>
                <a:cubicBezTo>
                  <a:pt x="7791450" y="2260838"/>
                  <a:pt x="7775258" y="2281793"/>
                  <a:pt x="7739063" y="2280840"/>
                </a:cubicBezTo>
                <a:cubicBezTo>
                  <a:pt x="7631430" y="2278935"/>
                  <a:pt x="7521893" y="2297033"/>
                  <a:pt x="7416165" y="2286556"/>
                </a:cubicBezTo>
                <a:cubicBezTo>
                  <a:pt x="7342823" y="2278935"/>
                  <a:pt x="7273290" y="2278935"/>
                  <a:pt x="7200900" y="2289413"/>
                </a:cubicBezTo>
                <a:cubicBezTo>
                  <a:pt x="7045643" y="2311321"/>
                  <a:pt x="6886575" y="2301796"/>
                  <a:pt x="6734175" y="2344658"/>
                </a:cubicBezTo>
                <a:cubicBezTo>
                  <a:pt x="6713220" y="2350373"/>
                  <a:pt x="6691313" y="2356088"/>
                  <a:pt x="6670358" y="2364660"/>
                </a:cubicBezTo>
                <a:cubicBezTo>
                  <a:pt x="6637973" y="2378948"/>
                  <a:pt x="6617970" y="2398951"/>
                  <a:pt x="6631305" y="2438956"/>
                </a:cubicBezTo>
                <a:cubicBezTo>
                  <a:pt x="6642735" y="2474198"/>
                  <a:pt x="6628448" y="2503725"/>
                  <a:pt x="6606540" y="2531348"/>
                </a:cubicBezTo>
                <a:cubicBezTo>
                  <a:pt x="6565583" y="2580878"/>
                  <a:pt x="6514148" y="2623740"/>
                  <a:pt x="6495098" y="2689463"/>
                </a:cubicBezTo>
                <a:cubicBezTo>
                  <a:pt x="6491288" y="2703750"/>
                  <a:pt x="6478905" y="2715181"/>
                  <a:pt x="6462713" y="2712323"/>
                </a:cubicBezTo>
                <a:cubicBezTo>
                  <a:pt x="6407468" y="2701846"/>
                  <a:pt x="6351270" y="2710418"/>
                  <a:pt x="6296025" y="2683748"/>
                </a:cubicBezTo>
                <a:cubicBezTo>
                  <a:pt x="6203633" y="2638981"/>
                  <a:pt x="6107430" y="2601833"/>
                  <a:pt x="5999798" y="2614215"/>
                </a:cubicBezTo>
                <a:cubicBezTo>
                  <a:pt x="5951220" y="2619931"/>
                  <a:pt x="5901690" y="2614215"/>
                  <a:pt x="5852160" y="2616121"/>
                </a:cubicBezTo>
                <a:cubicBezTo>
                  <a:pt x="5819775" y="2617073"/>
                  <a:pt x="5805488" y="2632313"/>
                  <a:pt x="5811203" y="2664698"/>
                </a:cubicBezTo>
                <a:cubicBezTo>
                  <a:pt x="5826443" y="2743756"/>
                  <a:pt x="5856923" y="2816146"/>
                  <a:pt x="5895975" y="2886631"/>
                </a:cubicBezTo>
                <a:cubicBezTo>
                  <a:pt x="5909310" y="2911396"/>
                  <a:pt x="5934075" y="2912348"/>
                  <a:pt x="5957888" y="2912348"/>
                </a:cubicBezTo>
                <a:cubicBezTo>
                  <a:pt x="6027420" y="2912348"/>
                  <a:pt x="6097905" y="2909490"/>
                  <a:pt x="6166485" y="2923778"/>
                </a:cubicBezTo>
                <a:cubicBezTo>
                  <a:pt x="6195060" y="2929493"/>
                  <a:pt x="6235065" y="2928540"/>
                  <a:pt x="6240780" y="2963783"/>
                </a:cubicBezTo>
                <a:cubicBezTo>
                  <a:pt x="6246495" y="3002836"/>
                  <a:pt x="6205538" y="3013313"/>
                  <a:pt x="6176963" y="3022838"/>
                </a:cubicBezTo>
                <a:cubicBezTo>
                  <a:pt x="6094095" y="3051413"/>
                  <a:pt x="6005513" y="3056175"/>
                  <a:pt x="5918835" y="3061890"/>
                </a:cubicBezTo>
                <a:cubicBezTo>
                  <a:pt x="5713095" y="3076178"/>
                  <a:pt x="5506403" y="3068558"/>
                  <a:pt x="5300663" y="3081893"/>
                </a:cubicBezTo>
                <a:cubicBezTo>
                  <a:pt x="5089208" y="3096181"/>
                  <a:pt x="4876800" y="3104753"/>
                  <a:pt x="4664393" y="3119040"/>
                </a:cubicBezTo>
                <a:cubicBezTo>
                  <a:pt x="4621530" y="3121898"/>
                  <a:pt x="4586288" y="3147615"/>
                  <a:pt x="4541520" y="3151425"/>
                </a:cubicBezTo>
                <a:cubicBezTo>
                  <a:pt x="4467225" y="3157140"/>
                  <a:pt x="4392930" y="3160950"/>
                  <a:pt x="4318635" y="3164761"/>
                </a:cubicBezTo>
                <a:cubicBezTo>
                  <a:pt x="4124325" y="3174286"/>
                  <a:pt x="3929063" y="3186668"/>
                  <a:pt x="3734753" y="3197146"/>
                </a:cubicBezTo>
                <a:cubicBezTo>
                  <a:pt x="3605213" y="3204765"/>
                  <a:pt x="3474720" y="3207623"/>
                  <a:pt x="3346133" y="3222863"/>
                </a:cubicBezTo>
                <a:cubicBezTo>
                  <a:pt x="3327083" y="3224768"/>
                  <a:pt x="3308033" y="3223815"/>
                  <a:pt x="3288983" y="3223815"/>
                </a:cubicBezTo>
                <a:cubicBezTo>
                  <a:pt x="3262313" y="3222863"/>
                  <a:pt x="3242310" y="3214290"/>
                  <a:pt x="3237548" y="3184763"/>
                </a:cubicBezTo>
                <a:cubicBezTo>
                  <a:pt x="3233738" y="3157140"/>
                  <a:pt x="3216593" y="3146663"/>
                  <a:pt x="3190875" y="3148568"/>
                </a:cubicBezTo>
                <a:cubicBezTo>
                  <a:pt x="3056573" y="3158093"/>
                  <a:pt x="2922270" y="3163808"/>
                  <a:pt x="2787015" y="3168571"/>
                </a:cubicBezTo>
                <a:cubicBezTo>
                  <a:pt x="2758440" y="3169523"/>
                  <a:pt x="2743200" y="3186668"/>
                  <a:pt x="2741295" y="3213338"/>
                </a:cubicBezTo>
                <a:cubicBezTo>
                  <a:pt x="2739390" y="3258106"/>
                  <a:pt x="2715578" y="3271440"/>
                  <a:pt x="2672715" y="3272393"/>
                </a:cubicBezTo>
                <a:cubicBezTo>
                  <a:pt x="2479358" y="3279061"/>
                  <a:pt x="2286953" y="3296206"/>
                  <a:pt x="2093595" y="3308588"/>
                </a:cubicBezTo>
                <a:cubicBezTo>
                  <a:pt x="2050733" y="3311446"/>
                  <a:pt x="2007870" y="3317161"/>
                  <a:pt x="1976438" y="3275250"/>
                </a:cubicBezTo>
                <a:cubicBezTo>
                  <a:pt x="1964055" y="3259058"/>
                  <a:pt x="1941195" y="3262868"/>
                  <a:pt x="1922145" y="3261915"/>
                </a:cubicBezTo>
                <a:cubicBezTo>
                  <a:pt x="1848803" y="3260963"/>
                  <a:pt x="1776413" y="3277156"/>
                  <a:pt x="1704023" y="3271440"/>
                </a:cubicBezTo>
                <a:cubicBezTo>
                  <a:pt x="1680210" y="3269536"/>
                  <a:pt x="1649730" y="3279061"/>
                  <a:pt x="1642110" y="3242865"/>
                </a:cubicBezTo>
                <a:cubicBezTo>
                  <a:pt x="1636395" y="3216196"/>
                  <a:pt x="1667828" y="3177143"/>
                  <a:pt x="1700213" y="3171428"/>
                </a:cubicBezTo>
                <a:cubicBezTo>
                  <a:pt x="1727835" y="3166665"/>
                  <a:pt x="1756410" y="3159998"/>
                  <a:pt x="1784985" y="3160950"/>
                </a:cubicBezTo>
                <a:cubicBezTo>
                  <a:pt x="1848803" y="3162856"/>
                  <a:pt x="1902143" y="3139043"/>
                  <a:pt x="1952625" y="3103800"/>
                </a:cubicBezTo>
                <a:cubicBezTo>
                  <a:pt x="2061210" y="3029506"/>
                  <a:pt x="2172653" y="2958068"/>
                  <a:pt x="2276475" y="2878058"/>
                </a:cubicBezTo>
                <a:cubicBezTo>
                  <a:pt x="2296478" y="2862818"/>
                  <a:pt x="2314575" y="2844721"/>
                  <a:pt x="2330768" y="2824718"/>
                </a:cubicBezTo>
                <a:cubicBezTo>
                  <a:pt x="2390775" y="2745661"/>
                  <a:pt x="2390775" y="2717086"/>
                  <a:pt x="2326005" y="2641838"/>
                </a:cubicBezTo>
                <a:cubicBezTo>
                  <a:pt x="2295525" y="2606596"/>
                  <a:pt x="2285048" y="2604690"/>
                  <a:pt x="2247900" y="2635171"/>
                </a:cubicBezTo>
                <a:cubicBezTo>
                  <a:pt x="2169795" y="2699940"/>
                  <a:pt x="2091690" y="2764711"/>
                  <a:pt x="2015490" y="2831386"/>
                </a:cubicBezTo>
                <a:cubicBezTo>
                  <a:pt x="1911668" y="2921873"/>
                  <a:pt x="1795463" y="2998073"/>
                  <a:pt x="1692593" y="3091418"/>
                </a:cubicBezTo>
                <a:cubicBezTo>
                  <a:pt x="1663065" y="3118088"/>
                  <a:pt x="1630680" y="3130471"/>
                  <a:pt x="1587818" y="3116183"/>
                </a:cubicBezTo>
                <a:cubicBezTo>
                  <a:pt x="1545908" y="3102848"/>
                  <a:pt x="1531620" y="3117136"/>
                  <a:pt x="1532573" y="3162856"/>
                </a:cubicBezTo>
                <a:cubicBezTo>
                  <a:pt x="1532573" y="3178096"/>
                  <a:pt x="1530668" y="3190478"/>
                  <a:pt x="1521143" y="3202861"/>
                </a:cubicBezTo>
                <a:cubicBezTo>
                  <a:pt x="1459230" y="3280013"/>
                  <a:pt x="1308735" y="3289538"/>
                  <a:pt x="1242060" y="3217148"/>
                </a:cubicBezTo>
                <a:cubicBezTo>
                  <a:pt x="1166813" y="3135233"/>
                  <a:pt x="1098233" y="3047603"/>
                  <a:pt x="1028700" y="2960925"/>
                </a:cubicBezTo>
                <a:cubicBezTo>
                  <a:pt x="809625" y="2687558"/>
                  <a:pt x="585788" y="2417048"/>
                  <a:pt x="364808" y="2143681"/>
                </a:cubicBezTo>
                <a:cubicBezTo>
                  <a:pt x="334328" y="2106533"/>
                  <a:pt x="299085" y="2086530"/>
                  <a:pt x="249555" y="2090340"/>
                </a:cubicBezTo>
                <a:cubicBezTo>
                  <a:pt x="182880" y="2096055"/>
                  <a:pt x="117158" y="2102723"/>
                  <a:pt x="51435" y="2114153"/>
                </a:cubicBezTo>
                <a:cubicBezTo>
                  <a:pt x="34290" y="2117010"/>
                  <a:pt x="17145" y="2123678"/>
                  <a:pt x="0" y="2115106"/>
                </a:cubicBezTo>
                <a:cubicBezTo>
                  <a:pt x="0" y="2121773"/>
                  <a:pt x="0" y="2127488"/>
                  <a:pt x="0" y="2134156"/>
                </a:cubicBezTo>
                <a:cubicBezTo>
                  <a:pt x="10478" y="2153206"/>
                  <a:pt x="20003" y="2172256"/>
                  <a:pt x="31433" y="2191306"/>
                </a:cubicBezTo>
                <a:cubicBezTo>
                  <a:pt x="274320" y="2597071"/>
                  <a:pt x="517208" y="3002836"/>
                  <a:pt x="760095" y="3408600"/>
                </a:cubicBezTo>
                <a:cubicBezTo>
                  <a:pt x="774383" y="3432413"/>
                  <a:pt x="785813" y="3459083"/>
                  <a:pt x="809625" y="3477181"/>
                </a:cubicBezTo>
                <a:cubicBezTo>
                  <a:pt x="823913" y="3489563"/>
                  <a:pt x="842010" y="3483848"/>
                  <a:pt x="858203" y="3482896"/>
                </a:cubicBezTo>
                <a:cubicBezTo>
                  <a:pt x="843915" y="3484800"/>
                  <a:pt x="830580" y="3485753"/>
                  <a:pt x="818198" y="3494325"/>
                </a:cubicBezTo>
                <a:cubicBezTo>
                  <a:pt x="742950" y="3507661"/>
                  <a:pt x="665798" y="3509565"/>
                  <a:pt x="590550" y="3505756"/>
                </a:cubicBezTo>
                <a:cubicBezTo>
                  <a:pt x="541973" y="3502898"/>
                  <a:pt x="500063" y="3514328"/>
                  <a:pt x="458153" y="3533378"/>
                </a:cubicBezTo>
                <a:cubicBezTo>
                  <a:pt x="429578" y="3546713"/>
                  <a:pt x="426720" y="3572431"/>
                  <a:pt x="446723" y="3589575"/>
                </a:cubicBezTo>
                <a:cubicBezTo>
                  <a:pt x="477203" y="3616246"/>
                  <a:pt x="516255" y="3631486"/>
                  <a:pt x="559118" y="3628628"/>
                </a:cubicBezTo>
                <a:cubicBezTo>
                  <a:pt x="633413" y="3624818"/>
                  <a:pt x="707708" y="3628628"/>
                  <a:pt x="782955" y="3634343"/>
                </a:cubicBezTo>
                <a:cubicBezTo>
                  <a:pt x="793433" y="3635296"/>
                  <a:pt x="807720" y="3634343"/>
                  <a:pt x="811530" y="3646725"/>
                </a:cubicBezTo>
                <a:cubicBezTo>
                  <a:pt x="817245" y="3661965"/>
                  <a:pt x="803910" y="3674348"/>
                  <a:pt x="794385" y="3677206"/>
                </a:cubicBezTo>
                <a:cubicBezTo>
                  <a:pt x="741045" y="3691493"/>
                  <a:pt x="768668" y="3720068"/>
                  <a:pt x="786765" y="3737213"/>
                </a:cubicBezTo>
                <a:cubicBezTo>
                  <a:pt x="826770" y="3774361"/>
                  <a:pt x="830580" y="3818175"/>
                  <a:pt x="828675" y="3869611"/>
                </a:cubicBezTo>
                <a:cubicBezTo>
                  <a:pt x="824865" y="3981053"/>
                  <a:pt x="820103" y="4091543"/>
                  <a:pt x="806768" y="4202033"/>
                </a:cubicBezTo>
                <a:cubicBezTo>
                  <a:pt x="802005" y="4240133"/>
                  <a:pt x="803910" y="4275376"/>
                  <a:pt x="847725" y="4292521"/>
                </a:cubicBezTo>
                <a:cubicBezTo>
                  <a:pt x="893445" y="4309666"/>
                  <a:pt x="938213" y="4330621"/>
                  <a:pt x="984885" y="4346813"/>
                </a:cubicBezTo>
                <a:cubicBezTo>
                  <a:pt x="1084898" y="4381103"/>
                  <a:pt x="1193483" y="4329668"/>
                  <a:pt x="1233488" y="4233466"/>
                </a:cubicBezTo>
                <a:cubicBezTo>
                  <a:pt x="1299210" y="4075350"/>
                  <a:pt x="1368743" y="3919140"/>
                  <a:pt x="1430655" y="3760073"/>
                </a:cubicBezTo>
                <a:cubicBezTo>
                  <a:pt x="1455420" y="3696256"/>
                  <a:pt x="1493520" y="3676253"/>
                  <a:pt x="1559243" y="3680063"/>
                </a:cubicBezTo>
                <a:cubicBezTo>
                  <a:pt x="1848803" y="3698161"/>
                  <a:pt x="2138363" y="3713400"/>
                  <a:pt x="2428875" y="3729593"/>
                </a:cubicBezTo>
                <a:cubicBezTo>
                  <a:pt x="2493645" y="3733403"/>
                  <a:pt x="2558415" y="3740071"/>
                  <a:pt x="2623185" y="3741023"/>
                </a:cubicBezTo>
                <a:cubicBezTo>
                  <a:pt x="2665095" y="3741023"/>
                  <a:pt x="2668905" y="3761025"/>
                  <a:pt x="2664143" y="3793411"/>
                </a:cubicBezTo>
                <a:cubicBezTo>
                  <a:pt x="2657475" y="3837225"/>
                  <a:pt x="2653665" y="3881993"/>
                  <a:pt x="2647950" y="3925808"/>
                </a:cubicBezTo>
                <a:cubicBezTo>
                  <a:pt x="2646045" y="3943906"/>
                  <a:pt x="2644140" y="3959146"/>
                  <a:pt x="2670810" y="3963908"/>
                </a:cubicBezTo>
                <a:cubicBezTo>
                  <a:pt x="2786063" y="3985815"/>
                  <a:pt x="2902268" y="4012486"/>
                  <a:pt x="3020378" y="3994388"/>
                </a:cubicBezTo>
                <a:cubicBezTo>
                  <a:pt x="3176588" y="3970575"/>
                  <a:pt x="3161348" y="3970575"/>
                  <a:pt x="3169920" y="3829606"/>
                </a:cubicBezTo>
                <a:cubicBezTo>
                  <a:pt x="3169920" y="3826748"/>
                  <a:pt x="3170873" y="3822938"/>
                  <a:pt x="3169920" y="3820081"/>
                </a:cubicBezTo>
                <a:cubicBezTo>
                  <a:pt x="3158490" y="3772456"/>
                  <a:pt x="3186113" y="3767693"/>
                  <a:pt x="3222308" y="3770550"/>
                </a:cubicBezTo>
                <a:cubicBezTo>
                  <a:pt x="3239453" y="3771503"/>
                  <a:pt x="3257550" y="3772456"/>
                  <a:pt x="3274695" y="3773408"/>
                </a:cubicBezTo>
                <a:cubicBezTo>
                  <a:pt x="3475673" y="3785790"/>
                  <a:pt x="3676650" y="3799125"/>
                  <a:pt x="3878580" y="3810556"/>
                </a:cubicBezTo>
                <a:cubicBezTo>
                  <a:pt x="4263390" y="3831511"/>
                  <a:pt x="4649153" y="3848656"/>
                  <a:pt x="5033963" y="3869611"/>
                </a:cubicBezTo>
                <a:cubicBezTo>
                  <a:pt x="5337810" y="3885803"/>
                  <a:pt x="5641658" y="3906758"/>
                  <a:pt x="5945505" y="3923903"/>
                </a:cubicBezTo>
                <a:cubicBezTo>
                  <a:pt x="6223635" y="3939143"/>
                  <a:pt x="6499860" y="3957240"/>
                  <a:pt x="6764655" y="4065825"/>
                </a:cubicBezTo>
                <a:cubicBezTo>
                  <a:pt x="6916103" y="4127738"/>
                  <a:pt x="7079933" y="4162028"/>
                  <a:pt x="7237095" y="4209653"/>
                </a:cubicBezTo>
                <a:cubicBezTo>
                  <a:pt x="7304723" y="4230608"/>
                  <a:pt x="7326630" y="4262993"/>
                  <a:pt x="7325678" y="4333478"/>
                </a:cubicBezTo>
                <a:cubicBezTo>
                  <a:pt x="7324725" y="4390628"/>
                  <a:pt x="7325678" y="4447778"/>
                  <a:pt x="7325678" y="4504928"/>
                </a:cubicBezTo>
                <a:cubicBezTo>
                  <a:pt x="7325678" y="4563031"/>
                  <a:pt x="7292340" y="4606846"/>
                  <a:pt x="7237095" y="4618276"/>
                </a:cubicBezTo>
                <a:cubicBezTo>
                  <a:pt x="7153275" y="4634468"/>
                  <a:pt x="7070408" y="4657328"/>
                  <a:pt x="6984683" y="4666853"/>
                </a:cubicBezTo>
                <a:cubicBezTo>
                  <a:pt x="6978015" y="4667806"/>
                  <a:pt x="6967538" y="4664948"/>
                  <a:pt x="6965633" y="4675426"/>
                </a:cubicBezTo>
                <a:cubicBezTo>
                  <a:pt x="6964680" y="4689713"/>
                  <a:pt x="6977063" y="4688761"/>
                  <a:pt x="6985635" y="4689713"/>
                </a:cubicBezTo>
                <a:cubicBezTo>
                  <a:pt x="6993255" y="4690666"/>
                  <a:pt x="7000875" y="4689713"/>
                  <a:pt x="7009448" y="4687808"/>
                </a:cubicBezTo>
                <a:cubicBezTo>
                  <a:pt x="7095173" y="4672568"/>
                  <a:pt x="7180898" y="4658281"/>
                  <a:pt x="7266623" y="4641136"/>
                </a:cubicBezTo>
                <a:cubicBezTo>
                  <a:pt x="7330440" y="4628753"/>
                  <a:pt x="7337108" y="4633516"/>
                  <a:pt x="7323773" y="4700191"/>
                </a:cubicBezTo>
                <a:cubicBezTo>
                  <a:pt x="7288530" y="4696381"/>
                  <a:pt x="7258050" y="4663996"/>
                  <a:pt x="7217093" y="4678283"/>
                </a:cubicBezTo>
                <a:cubicBezTo>
                  <a:pt x="7229475" y="4703048"/>
                  <a:pt x="7249478" y="4707811"/>
                  <a:pt x="7268528" y="4714478"/>
                </a:cubicBezTo>
                <a:cubicBezTo>
                  <a:pt x="7309485" y="4729718"/>
                  <a:pt x="7332345" y="4760198"/>
                  <a:pt x="7335203" y="4803061"/>
                </a:cubicBezTo>
                <a:cubicBezTo>
                  <a:pt x="7341870" y="4905931"/>
                  <a:pt x="7346633" y="5008801"/>
                  <a:pt x="7349490" y="5112623"/>
                </a:cubicBezTo>
                <a:cubicBezTo>
                  <a:pt x="7351395" y="5190728"/>
                  <a:pt x="7329488" y="5209778"/>
                  <a:pt x="7252335" y="5222161"/>
                </a:cubicBezTo>
                <a:cubicBezTo>
                  <a:pt x="7226618" y="5225970"/>
                  <a:pt x="7194233" y="5232638"/>
                  <a:pt x="7182803" y="5260261"/>
                </a:cubicBezTo>
                <a:cubicBezTo>
                  <a:pt x="7172325" y="5285026"/>
                  <a:pt x="7156133" y="5285978"/>
                  <a:pt x="7135178" y="5288836"/>
                </a:cubicBezTo>
                <a:cubicBezTo>
                  <a:pt x="7045643" y="5301218"/>
                  <a:pt x="6956108" y="5314553"/>
                  <a:pt x="6860858" y="5327888"/>
                </a:cubicBezTo>
                <a:cubicBezTo>
                  <a:pt x="6888480" y="5356463"/>
                  <a:pt x="6916103" y="5342176"/>
                  <a:pt x="6940868" y="5339318"/>
                </a:cubicBezTo>
                <a:cubicBezTo>
                  <a:pt x="7054215" y="5327888"/>
                  <a:pt x="7165658" y="5301218"/>
                  <a:pt x="7279958" y="5296456"/>
                </a:cubicBezTo>
                <a:cubicBezTo>
                  <a:pt x="7988618" y="5265023"/>
                  <a:pt x="8697278" y="5231686"/>
                  <a:pt x="9405937" y="5200253"/>
                </a:cubicBezTo>
                <a:cubicBezTo>
                  <a:pt x="9538335" y="5194538"/>
                  <a:pt x="9660255" y="5156438"/>
                  <a:pt x="9777412" y="5094526"/>
                </a:cubicBezTo>
                <a:cubicBezTo>
                  <a:pt x="9903143" y="5027851"/>
                  <a:pt x="10018395" y="4942126"/>
                  <a:pt x="10155555" y="4896406"/>
                </a:cubicBezTo>
                <a:cubicBezTo>
                  <a:pt x="10173652" y="4890691"/>
                  <a:pt x="10182225" y="4876403"/>
                  <a:pt x="10191750" y="4861163"/>
                </a:cubicBezTo>
                <a:cubicBezTo>
                  <a:pt x="10217468" y="4819253"/>
                  <a:pt x="10228898" y="4763056"/>
                  <a:pt x="10299383" y="4766866"/>
                </a:cubicBezTo>
                <a:cubicBezTo>
                  <a:pt x="10323195" y="4767818"/>
                  <a:pt x="10336530" y="4732576"/>
                  <a:pt x="10334625" y="4711621"/>
                </a:cubicBezTo>
                <a:cubicBezTo>
                  <a:pt x="10332720" y="4690666"/>
                  <a:pt x="10306050" y="4702096"/>
                  <a:pt x="10291762" y="4703048"/>
                </a:cubicBezTo>
                <a:cubicBezTo>
                  <a:pt x="10207943" y="4706858"/>
                  <a:pt x="10124123" y="4712573"/>
                  <a:pt x="10040302" y="4716383"/>
                </a:cubicBezTo>
                <a:cubicBezTo>
                  <a:pt x="9660255" y="4736386"/>
                  <a:pt x="9279255" y="4756388"/>
                  <a:pt x="8899208" y="4777343"/>
                </a:cubicBezTo>
                <a:cubicBezTo>
                  <a:pt x="8876348" y="4778296"/>
                  <a:pt x="8867775" y="4773533"/>
                  <a:pt x="8867775" y="4749721"/>
                </a:cubicBezTo>
                <a:cubicBezTo>
                  <a:pt x="8868728" y="4697333"/>
                  <a:pt x="8868728" y="4644946"/>
                  <a:pt x="8865870" y="4592558"/>
                </a:cubicBezTo>
                <a:cubicBezTo>
                  <a:pt x="8863965" y="4563983"/>
                  <a:pt x="8871585" y="4554458"/>
                  <a:pt x="8902065" y="4553506"/>
                </a:cubicBezTo>
                <a:cubicBezTo>
                  <a:pt x="9044940" y="4548743"/>
                  <a:pt x="9187815" y="4540171"/>
                  <a:pt x="9329737" y="4534456"/>
                </a:cubicBezTo>
                <a:cubicBezTo>
                  <a:pt x="9518333" y="4526836"/>
                  <a:pt x="9708833" y="4527788"/>
                  <a:pt x="9879330" y="4427776"/>
                </a:cubicBezTo>
                <a:cubicBezTo>
                  <a:pt x="9943148" y="4389676"/>
                  <a:pt x="10008870" y="4355386"/>
                  <a:pt x="10074593" y="4318238"/>
                </a:cubicBezTo>
                <a:cubicBezTo>
                  <a:pt x="10122218" y="4291568"/>
                  <a:pt x="10166033" y="4256326"/>
                  <a:pt x="10226993" y="4274423"/>
                </a:cubicBezTo>
                <a:cubicBezTo>
                  <a:pt x="10236518" y="4277281"/>
                  <a:pt x="10248900" y="4272518"/>
                  <a:pt x="10259377" y="4270613"/>
                </a:cubicBezTo>
                <a:cubicBezTo>
                  <a:pt x="10429875" y="4241086"/>
                  <a:pt x="10599420" y="4207748"/>
                  <a:pt x="10765155" y="4159171"/>
                </a:cubicBezTo>
                <a:cubicBezTo>
                  <a:pt x="11005185" y="4089638"/>
                  <a:pt x="11229975" y="3992483"/>
                  <a:pt x="11420475" y="3824843"/>
                </a:cubicBezTo>
                <a:cubicBezTo>
                  <a:pt x="11513820" y="3742928"/>
                  <a:pt x="11532870" y="3662918"/>
                  <a:pt x="11482387" y="3548618"/>
                </a:cubicBezTo>
                <a:cubicBezTo>
                  <a:pt x="11462385" y="3502898"/>
                  <a:pt x="11434762" y="3462893"/>
                  <a:pt x="11401425" y="3425746"/>
                </a:cubicBezTo>
                <a:cubicBezTo>
                  <a:pt x="11349037" y="3367643"/>
                  <a:pt x="11287125" y="3320971"/>
                  <a:pt x="11221402" y="3279061"/>
                </a:cubicBezTo>
                <a:cubicBezTo>
                  <a:pt x="11209973" y="3271440"/>
                  <a:pt x="11189018" y="3267631"/>
                  <a:pt x="11190923" y="3252390"/>
                </a:cubicBezTo>
                <a:cubicBezTo>
                  <a:pt x="11194733" y="3216196"/>
                  <a:pt x="11166158" y="3211433"/>
                  <a:pt x="11145202" y="3200956"/>
                </a:cubicBezTo>
                <a:cubicBezTo>
                  <a:pt x="11108055" y="3182858"/>
                  <a:pt x="11070908" y="3164761"/>
                  <a:pt x="11031855" y="3151425"/>
                </a:cubicBezTo>
                <a:cubicBezTo>
                  <a:pt x="10760393" y="3059033"/>
                  <a:pt x="10530840" y="2896156"/>
                  <a:pt x="10307955" y="2720896"/>
                </a:cubicBezTo>
                <a:cubicBezTo>
                  <a:pt x="10289858" y="2706608"/>
                  <a:pt x="10266998" y="2693273"/>
                  <a:pt x="10266998" y="2665650"/>
                </a:cubicBezTo>
                <a:cubicBezTo>
                  <a:pt x="10267950" y="2633265"/>
                  <a:pt x="10246995" y="2617073"/>
                  <a:pt x="10224135" y="2601833"/>
                </a:cubicBezTo>
                <a:cubicBezTo>
                  <a:pt x="10162223" y="2561828"/>
                  <a:pt x="10097452" y="2529443"/>
                  <a:pt x="10025062" y="2513250"/>
                </a:cubicBezTo>
                <a:cubicBezTo>
                  <a:pt x="9896475" y="2484675"/>
                  <a:pt x="9765030" y="2469436"/>
                  <a:pt x="9633585" y="2467531"/>
                </a:cubicBezTo>
                <a:cubicBezTo>
                  <a:pt x="9412605" y="2464673"/>
                  <a:pt x="9192578" y="2476103"/>
                  <a:pt x="8973503" y="2499915"/>
                </a:cubicBezTo>
                <a:cubicBezTo>
                  <a:pt x="8941117" y="2503725"/>
                  <a:pt x="8914448" y="2500868"/>
                  <a:pt x="8897303" y="2468483"/>
                </a:cubicBezTo>
                <a:cubicBezTo>
                  <a:pt x="8888730" y="2453243"/>
                  <a:pt x="8874442" y="2441813"/>
                  <a:pt x="8864917" y="2427526"/>
                </a:cubicBezTo>
                <a:cubicBezTo>
                  <a:pt x="8785860" y="2309415"/>
                  <a:pt x="8673465" y="2260838"/>
                  <a:pt x="8533448" y="2276078"/>
                </a:cubicBezTo>
                <a:cubicBezTo>
                  <a:pt x="8477250" y="2282746"/>
                  <a:pt x="8437245" y="2256076"/>
                  <a:pt x="8405812" y="2217976"/>
                </a:cubicBezTo>
                <a:cubicBezTo>
                  <a:pt x="8355330" y="2156063"/>
                  <a:pt x="8301038" y="2098913"/>
                  <a:pt x="8244840" y="2042715"/>
                </a:cubicBezTo>
                <a:cubicBezTo>
                  <a:pt x="8208645" y="2006521"/>
                  <a:pt x="8201978" y="1967468"/>
                  <a:pt x="8218170" y="1921748"/>
                </a:cubicBezTo>
                <a:cubicBezTo>
                  <a:pt x="8221980" y="1911271"/>
                  <a:pt x="8233410" y="1899840"/>
                  <a:pt x="8218170" y="1888410"/>
                </a:cubicBezTo>
                <a:cubicBezTo>
                  <a:pt x="8203883" y="1876980"/>
                  <a:pt x="8196263" y="1885553"/>
                  <a:pt x="8187690" y="1896030"/>
                </a:cubicBezTo>
                <a:cubicBezTo>
                  <a:pt x="8179118" y="1906508"/>
                  <a:pt x="8168640" y="1907460"/>
                  <a:pt x="8159115" y="1897935"/>
                </a:cubicBezTo>
                <a:cubicBezTo>
                  <a:pt x="8148638" y="1887458"/>
                  <a:pt x="8148638" y="1874123"/>
                  <a:pt x="8158163" y="1863646"/>
                </a:cubicBezTo>
                <a:cubicBezTo>
                  <a:pt x="8168640" y="1852215"/>
                  <a:pt x="8181023" y="1839833"/>
                  <a:pt x="8194358" y="1834118"/>
                </a:cubicBezTo>
                <a:cubicBezTo>
                  <a:pt x="8277225" y="1798875"/>
                  <a:pt x="8355330" y="1752203"/>
                  <a:pt x="8441055" y="1723628"/>
                </a:cubicBezTo>
                <a:cubicBezTo>
                  <a:pt x="8478203" y="1711246"/>
                  <a:pt x="8519160" y="1700768"/>
                  <a:pt x="8525828" y="1651238"/>
                </a:cubicBezTo>
                <a:cubicBezTo>
                  <a:pt x="8526780" y="1640760"/>
                  <a:pt x="8537258" y="1636950"/>
                  <a:pt x="8545830" y="1633140"/>
                </a:cubicBezTo>
                <a:cubicBezTo>
                  <a:pt x="8713470" y="1554083"/>
                  <a:pt x="8877300" y="1467405"/>
                  <a:pt x="9067800" y="1452165"/>
                </a:cubicBezTo>
                <a:cubicBezTo>
                  <a:pt x="9148762" y="1445498"/>
                  <a:pt x="9233535" y="1444546"/>
                  <a:pt x="9309735" y="1408350"/>
                </a:cubicBezTo>
                <a:cubicBezTo>
                  <a:pt x="9375458" y="1377871"/>
                  <a:pt x="9442133" y="1348343"/>
                  <a:pt x="9508808" y="1317863"/>
                </a:cubicBezTo>
                <a:cubicBezTo>
                  <a:pt x="10224135" y="984488"/>
                  <a:pt x="10928985" y="630158"/>
                  <a:pt x="11656695" y="324405"/>
                </a:cubicBezTo>
                <a:cubicBezTo>
                  <a:pt x="11838623" y="247253"/>
                  <a:pt x="12018645" y="165338"/>
                  <a:pt x="12190095" y="65325"/>
                </a:cubicBezTo>
                <a:cubicBezTo>
                  <a:pt x="12190095" y="58658"/>
                  <a:pt x="12190095" y="52943"/>
                  <a:pt x="12190095" y="46275"/>
                </a:cubicBezTo>
                <a:cubicBezTo>
                  <a:pt x="12147233" y="57705"/>
                  <a:pt x="12106275" y="33893"/>
                  <a:pt x="12064365" y="15795"/>
                </a:cubicBezTo>
                <a:close/>
                <a:moveTo>
                  <a:pt x="7232333" y="1703625"/>
                </a:moveTo>
                <a:cubicBezTo>
                  <a:pt x="7216140" y="1698863"/>
                  <a:pt x="7226618" y="1693148"/>
                  <a:pt x="7233285" y="1687433"/>
                </a:cubicBezTo>
                <a:cubicBezTo>
                  <a:pt x="7246620" y="1684575"/>
                  <a:pt x="7259955" y="1678860"/>
                  <a:pt x="7273290" y="1686480"/>
                </a:cubicBezTo>
                <a:cubicBezTo>
                  <a:pt x="7261860" y="1703625"/>
                  <a:pt x="7247573" y="1707435"/>
                  <a:pt x="7232333" y="1703625"/>
                </a:cubicBezTo>
                <a:close/>
                <a:moveTo>
                  <a:pt x="7655243" y="1839833"/>
                </a:moveTo>
                <a:cubicBezTo>
                  <a:pt x="7635240" y="1843643"/>
                  <a:pt x="7612380" y="1842690"/>
                  <a:pt x="7591425" y="1833165"/>
                </a:cubicBezTo>
                <a:cubicBezTo>
                  <a:pt x="7562850" y="1830308"/>
                  <a:pt x="7535228" y="1828403"/>
                  <a:pt x="7506653" y="1825546"/>
                </a:cubicBezTo>
                <a:cubicBezTo>
                  <a:pt x="7499033" y="1824593"/>
                  <a:pt x="7489508" y="1824593"/>
                  <a:pt x="7489508" y="1814115"/>
                </a:cubicBezTo>
                <a:cubicBezTo>
                  <a:pt x="7489508" y="1798875"/>
                  <a:pt x="7501890" y="1802685"/>
                  <a:pt x="7510463" y="1803638"/>
                </a:cubicBezTo>
                <a:cubicBezTo>
                  <a:pt x="7557135" y="1810305"/>
                  <a:pt x="7604760" y="1816973"/>
                  <a:pt x="7651433" y="1823640"/>
                </a:cubicBezTo>
                <a:cubicBezTo>
                  <a:pt x="7668578" y="1825546"/>
                  <a:pt x="7671435" y="1836975"/>
                  <a:pt x="7655243" y="1839833"/>
                </a:cubicBezTo>
                <a:close/>
                <a:moveTo>
                  <a:pt x="10062210" y="4816396"/>
                </a:moveTo>
                <a:cubicBezTo>
                  <a:pt x="10063162" y="4802108"/>
                  <a:pt x="10073640" y="4798298"/>
                  <a:pt x="10085070" y="4797346"/>
                </a:cubicBezTo>
                <a:cubicBezTo>
                  <a:pt x="10119360" y="4793536"/>
                  <a:pt x="10153650" y="4789726"/>
                  <a:pt x="10188893" y="4794488"/>
                </a:cubicBezTo>
                <a:cubicBezTo>
                  <a:pt x="10174605" y="4831636"/>
                  <a:pt x="10089833" y="4858306"/>
                  <a:pt x="10066020" y="4834493"/>
                </a:cubicBezTo>
                <a:cubicBezTo>
                  <a:pt x="10062210" y="4830683"/>
                  <a:pt x="10062210" y="4822111"/>
                  <a:pt x="10062210" y="4816396"/>
                </a:cubicBezTo>
                <a:close/>
                <a:moveTo>
                  <a:pt x="8892540" y="4861163"/>
                </a:moveTo>
                <a:cubicBezTo>
                  <a:pt x="8899208" y="4839256"/>
                  <a:pt x="8919210" y="4846876"/>
                  <a:pt x="8932545" y="4845923"/>
                </a:cubicBezTo>
                <a:cubicBezTo>
                  <a:pt x="9116378" y="4834493"/>
                  <a:pt x="9300210" y="4824968"/>
                  <a:pt x="9484042" y="4815443"/>
                </a:cubicBezTo>
                <a:cubicBezTo>
                  <a:pt x="9517380" y="4813538"/>
                  <a:pt x="9550717" y="4815443"/>
                  <a:pt x="9584055" y="4815443"/>
                </a:cubicBezTo>
                <a:cubicBezTo>
                  <a:pt x="9584055" y="4813538"/>
                  <a:pt x="9584055" y="4812586"/>
                  <a:pt x="9584055" y="4810681"/>
                </a:cubicBezTo>
                <a:cubicBezTo>
                  <a:pt x="9660255" y="4806871"/>
                  <a:pt x="9736455" y="4804966"/>
                  <a:pt x="9812655" y="4798298"/>
                </a:cubicBezTo>
                <a:cubicBezTo>
                  <a:pt x="9868852" y="4793536"/>
                  <a:pt x="9923145" y="4796393"/>
                  <a:pt x="9973627" y="4824016"/>
                </a:cubicBezTo>
                <a:cubicBezTo>
                  <a:pt x="9985058" y="4830683"/>
                  <a:pt x="10005060" y="4827826"/>
                  <a:pt x="10006965" y="4845923"/>
                </a:cubicBezTo>
                <a:cubicBezTo>
                  <a:pt x="10008870" y="4865926"/>
                  <a:pt x="10000298" y="4883070"/>
                  <a:pt x="9982200" y="4894501"/>
                </a:cubicBezTo>
                <a:cubicBezTo>
                  <a:pt x="9938385" y="4920218"/>
                  <a:pt x="9894570" y="4945936"/>
                  <a:pt x="9851708" y="4972606"/>
                </a:cubicBezTo>
                <a:cubicBezTo>
                  <a:pt x="9744075" y="5036423"/>
                  <a:pt x="9636442" y="5103098"/>
                  <a:pt x="9507855" y="5116433"/>
                </a:cubicBezTo>
                <a:cubicBezTo>
                  <a:pt x="9402128" y="5126911"/>
                  <a:pt x="9295448" y="5131673"/>
                  <a:pt x="9189720" y="5137388"/>
                </a:cubicBezTo>
                <a:cubicBezTo>
                  <a:pt x="9113520" y="5141198"/>
                  <a:pt x="9037320" y="5142151"/>
                  <a:pt x="8961120" y="5146913"/>
                </a:cubicBezTo>
                <a:cubicBezTo>
                  <a:pt x="8929687" y="5148818"/>
                  <a:pt x="8910637" y="5138341"/>
                  <a:pt x="8901112" y="5106908"/>
                </a:cubicBezTo>
                <a:cubicBezTo>
                  <a:pt x="8874442" y="5024041"/>
                  <a:pt x="8866823" y="4943078"/>
                  <a:pt x="8892540" y="4861163"/>
                </a:cubicBezTo>
                <a:close/>
                <a:moveTo>
                  <a:pt x="10426065" y="2900918"/>
                </a:moveTo>
                <a:cubicBezTo>
                  <a:pt x="10449877" y="2917111"/>
                  <a:pt x="10476548" y="2933303"/>
                  <a:pt x="10502265" y="2953306"/>
                </a:cubicBezTo>
                <a:cubicBezTo>
                  <a:pt x="10519410" y="2966640"/>
                  <a:pt x="10553700" y="2967593"/>
                  <a:pt x="10552748" y="2989500"/>
                </a:cubicBezTo>
                <a:cubicBezTo>
                  <a:pt x="10551795" y="3029506"/>
                  <a:pt x="10540365" y="3069511"/>
                  <a:pt x="10531793" y="3109515"/>
                </a:cubicBezTo>
                <a:cubicBezTo>
                  <a:pt x="10528935" y="3122850"/>
                  <a:pt x="10517505" y="3119040"/>
                  <a:pt x="10510837" y="3110468"/>
                </a:cubicBezTo>
                <a:cubicBezTo>
                  <a:pt x="10477500" y="3063796"/>
                  <a:pt x="10444162" y="3019028"/>
                  <a:pt x="10413683" y="2970450"/>
                </a:cubicBezTo>
                <a:cubicBezTo>
                  <a:pt x="10403205" y="2953306"/>
                  <a:pt x="10434637" y="2929493"/>
                  <a:pt x="10409873" y="2909490"/>
                </a:cubicBezTo>
                <a:cubicBezTo>
                  <a:pt x="10408920" y="2908538"/>
                  <a:pt x="10415587" y="2899013"/>
                  <a:pt x="10426065" y="2900918"/>
                </a:cubicBezTo>
                <a:close/>
                <a:moveTo>
                  <a:pt x="10119360" y="2975213"/>
                </a:moveTo>
                <a:cubicBezTo>
                  <a:pt x="10119360" y="2975213"/>
                  <a:pt x="10119360" y="2975213"/>
                  <a:pt x="10119360" y="2975213"/>
                </a:cubicBezTo>
                <a:cubicBezTo>
                  <a:pt x="10128885" y="2968546"/>
                  <a:pt x="10139362" y="2960925"/>
                  <a:pt x="10148887" y="2954258"/>
                </a:cubicBezTo>
                <a:cubicBezTo>
                  <a:pt x="10148887" y="2954258"/>
                  <a:pt x="10148887" y="2954258"/>
                  <a:pt x="10148887" y="2954258"/>
                </a:cubicBezTo>
                <a:cubicBezTo>
                  <a:pt x="10148887" y="2954258"/>
                  <a:pt x="10148887" y="2954258"/>
                  <a:pt x="10148887" y="2954258"/>
                </a:cubicBezTo>
                <a:cubicBezTo>
                  <a:pt x="10151745" y="2944733"/>
                  <a:pt x="10153650" y="2932350"/>
                  <a:pt x="10165080" y="2929493"/>
                </a:cubicBezTo>
                <a:cubicBezTo>
                  <a:pt x="10174605" y="2927588"/>
                  <a:pt x="10175558" y="2938065"/>
                  <a:pt x="10178415" y="2944733"/>
                </a:cubicBezTo>
                <a:cubicBezTo>
                  <a:pt x="10184130" y="2951400"/>
                  <a:pt x="10189845" y="2958068"/>
                  <a:pt x="10194608" y="2964736"/>
                </a:cubicBezTo>
                <a:cubicBezTo>
                  <a:pt x="10214610" y="2989500"/>
                  <a:pt x="10212705" y="3002836"/>
                  <a:pt x="10177462" y="3000931"/>
                </a:cubicBezTo>
                <a:cubicBezTo>
                  <a:pt x="10158412" y="2999978"/>
                  <a:pt x="10139362" y="3002836"/>
                  <a:pt x="10121265" y="2999978"/>
                </a:cubicBezTo>
                <a:cubicBezTo>
                  <a:pt x="10096500" y="2996168"/>
                  <a:pt x="10113645" y="2983786"/>
                  <a:pt x="10119360" y="2975213"/>
                </a:cubicBezTo>
                <a:close/>
                <a:moveTo>
                  <a:pt x="10213658" y="3041888"/>
                </a:moveTo>
                <a:cubicBezTo>
                  <a:pt x="10226040" y="3041888"/>
                  <a:pt x="10240327" y="3036173"/>
                  <a:pt x="10250805" y="3039983"/>
                </a:cubicBezTo>
                <a:cubicBezTo>
                  <a:pt x="10269855" y="3046650"/>
                  <a:pt x="10266998" y="2987596"/>
                  <a:pt x="10292715" y="3026648"/>
                </a:cubicBezTo>
                <a:cubicBezTo>
                  <a:pt x="10321290" y="3069511"/>
                  <a:pt x="10360343" y="3108563"/>
                  <a:pt x="10345102" y="3167618"/>
                </a:cubicBezTo>
                <a:cubicBezTo>
                  <a:pt x="10341293" y="3180953"/>
                  <a:pt x="10327005" y="3183811"/>
                  <a:pt x="10315575" y="3187621"/>
                </a:cubicBezTo>
                <a:cubicBezTo>
                  <a:pt x="10233660" y="3215243"/>
                  <a:pt x="10155555" y="3185715"/>
                  <a:pt x="10112693" y="3111421"/>
                </a:cubicBezTo>
                <a:cubicBezTo>
                  <a:pt x="10101262" y="3091418"/>
                  <a:pt x="10091737" y="3070463"/>
                  <a:pt x="10076498" y="3041888"/>
                </a:cubicBezTo>
                <a:cubicBezTo>
                  <a:pt x="10127933" y="3041888"/>
                  <a:pt x="10170795" y="3041888"/>
                  <a:pt x="10213658" y="3041888"/>
                </a:cubicBezTo>
                <a:close/>
                <a:moveTo>
                  <a:pt x="9607867" y="4424918"/>
                </a:moveTo>
                <a:cubicBezTo>
                  <a:pt x="9608820" y="4409678"/>
                  <a:pt x="9619298" y="4395391"/>
                  <a:pt x="9637395" y="4391581"/>
                </a:cubicBezTo>
                <a:cubicBezTo>
                  <a:pt x="9669780" y="4385866"/>
                  <a:pt x="9702165" y="4380151"/>
                  <a:pt x="9734550" y="4373483"/>
                </a:cubicBezTo>
                <a:cubicBezTo>
                  <a:pt x="9750742" y="4369673"/>
                  <a:pt x="9772650" y="4371578"/>
                  <a:pt x="9781223" y="4356338"/>
                </a:cubicBezTo>
                <a:cubicBezTo>
                  <a:pt x="9795510" y="4333478"/>
                  <a:pt x="9802177" y="4353481"/>
                  <a:pt x="9807893" y="4360148"/>
                </a:cubicBezTo>
                <a:cubicBezTo>
                  <a:pt x="9821227" y="4372531"/>
                  <a:pt x="9808845" y="4379198"/>
                  <a:pt x="9798368" y="4383961"/>
                </a:cubicBezTo>
                <a:cubicBezTo>
                  <a:pt x="9745028" y="4407773"/>
                  <a:pt x="9689783" y="4425871"/>
                  <a:pt x="9633585" y="4434443"/>
                </a:cubicBezTo>
                <a:cubicBezTo>
                  <a:pt x="9624060" y="4433491"/>
                  <a:pt x="9606915" y="4443968"/>
                  <a:pt x="9607867" y="4424918"/>
                </a:cubicBezTo>
                <a:close/>
                <a:moveTo>
                  <a:pt x="9068753" y="4430633"/>
                </a:moveTo>
                <a:cubicBezTo>
                  <a:pt x="9212580" y="4421108"/>
                  <a:pt x="9356408" y="4419203"/>
                  <a:pt x="9500235" y="4402058"/>
                </a:cubicBezTo>
                <a:cubicBezTo>
                  <a:pt x="9533573" y="4398248"/>
                  <a:pt x="9556433" y="4412536"/>
                  <a:pt x="9582150" y="4443016"/>
                </a:cubicBezTo>
                <a:cubicBezTo>
                  <a:pt x="9496425" y="4446826"/>
                  <a:pt x="9418320" y="4449683"/>
                  <a:pt x="9339262" y="4453493"/>
                </a:cubicBezTo>
                <a:cubicBezTo>
                  <a:pt x="9247823" y="4458256"/>
                  <a:pt x="9155430" y="4463018"/>
                  <a:pt x="9063990" y="4467781"/>
                </a:cubicBezTo>
                <a:cubicBezTo>
                  <a:pt x="9042083" y="4468733"/>
                  <a:pt x="9023033" y="4468733"/>
                  <a:pt x="9014460" y="4442063"/>
                </a:cubicBezTo>
                <a:cubicBezTo>
                  <a:pt x="9030653" y="4428728"/>
                  <a:pt x="9050655" y="4432538"/>
                  <a:pt x="9068753" y="4430633"/>
                </a:cubicBezTo>
                <a:close/>
                <a:moveTo>
                  <a:pt x="8871585" y="4465876"/>
                </a:moveTo>
                <a:cubicBezTo>
                  <a:pt x="8874442" y="4446826"/>
                  <a:pt x="8877300" y="4427776"/>
                  <a:pt x="8902065" y="4425871"/>
                </a:cubicBezTo>
                <a:cubicBezTo>
                  <a:pt x="8914448" y="4423013"/>
                  <a:pt x="8921115" y="4426823"/>
                  <a:pt x="8920162" y="4439206"/>
                </a:cubicBezTo>
                <a:cubicBezTo>
                  <a:pt x="8919210" y="4462066"/>
                  <a:pt x="8906828" y="4472543"/>
                  <a:pt x="8885873" y="4476353"/>
                </a:cubicBezTo>
                <a:cubicBezTo>
                  <a:pt x="8876348" y="4479211"/>
                  <a:pt x="8870633" y="4475401"/>
                  <a:pt x="8871585" y="4465876"/>
                </a:cubicBezTo>
                <a:close/>
                <a:moveTo>
                  <a:pt x="8097203" y="2091293"/>
                </a:moveTo>
                <a:cubicBezTo>
                  <a:pt x="8131493" y="2093198"/>
                  <a:pt x="8148638" y="2109390"/>
                  <a:pt x="8148638" y="2141776"/>
                </a:cubicBezTo>
                <a:cubicBezTo>
                  <a:pt x="8148638" y="2159873"/>
                  <a:pt x="8138160" y="2177018"/>
                  <a:pt x="8121015" y="2170351"/>
                </a:cubicBezTo>
                <a:cubicBezTo>
                  <a:pt x="8093393" y="2159873"/>
                  <a:pt x="8079105" y="2133203"/>
                  <a:pt x="8073390" y="2104628"/>
                </a:cubicBezTo>
                <a:cubicBezTo>
                  <a:pt x="8068628" y="2084625"/>
                  <a:pt x="8088630" y="2092246"/>
                  <a:pt x="8097203" y="2091293"/>
                </a:cubicBezTo>
                <a:close/>
                <a:moveTo>
                  <a:pt x="7761923" y="2070338"/>
                </a:moveTo>
                <a:cubicBezTo>
                  <a:pt x="7757160" y="2047478"/>
                  <a:pt x="7748588" y="2011283"/>
                  <a:pt x="7743825" y="1994138"/>
                </a:cubicBezTo>
                <a:cubicBezTo>
                  <a:pt x="7738110" y="1963658"/>
                  <a:pt x="7739063" y="1956990"/>
                  <a:pt x="7781925" y="1956038"/>
                </a:cubicBezTo>
                <a:cubicBezTo>
                  <a:pt x="7808595" y="1956038"/>
                  <a:pt x="7827645" y="1954133"/>
                  <a:pt x="7853363" y="1951275"/>
                </a:cubicBezTo>
                <a:cubicBezTo>
                  <a:pt x="7856220" y="1975088"/>
                  <a:pt x="7874318" y="1991280"/>
                  <a:pt x="7920990" y="1991280"/>
                </a:cubicBezTo>
                <a:cubicBezTo>
                  <a:pt x="7921943" y="1992233"/>
                  <a:pt x="7924800" y="1992233"/>
                  <a:pt x="7924800" y="1991280"/>
                </a:cubicBezTo>
                <a:cubicBezTo>
                  <a:pt x="7902893" y="1981755"/>
                  <a:pt x="7868603" y="1974135"/>
                  <a:pt x="7866698" y="1949371"/>
                </a:cubicBezTo>
                <a:cubicBezTo>
                  <a:pt x="7867650" y="1937940"/>
                  <a:pt x="7883843" y="1929368"/>
                  <a:pt x="7909560" y="1933178"/>
                </a:cubicBezTo>
                <a:cubicBezTo>
                  <a:pt x="7940993" y="1936988"/>
                  <a:pt x="7937183" y="1959848"/>
                  <a:pt x="7936230" y="1978898"/>
                </a:cubicBezTo>
                <a:cubicBezTo>
                  <a:pt x="7936230" y="1991280"/>
                  <a:pt x="7939088" y="2016046"/>
                  <a:pt x="7932420" y="2020808"/>
                </a:cubicBezTo>
                <a:cubicBezTo>
                  <a:pt x="7884795" y="2043668"/>
                  <a:pt x="7843838" y="2065575"/>
                  <a:pt x="7789545" y="2088435"/>
                </a:cubicBezTo>
                <a:cubicBezTo>
                  <a:pt x="7772400" y="2094150"/>
                  <a:pt x="7765733" y="2088435"/>
                  <a:pt x="7761923" y="2070338"/>
                </a:cubicBezTo>
                <a:close/>
                <a:moveTo>
                  <a:pt x="7904798" y="2105581"/>
                </a:moveTo>
                <a:cubicBezTo>
                  <a:pt x="7896225" y="2133203"/>
                  <a:pt x="7894320" y="2164635"/>
                  <a:pt x="7864793" y="2184638"/>
                </a:cubicBezTo>
                <a:cubicBezTo>
                  <a:pt x="7858125" y="2154158"/>
                  <a:pt x="7867650" y="2128440"/>
                  <a:pt x="7869555" y="2101771"/>
                </a:cubicBezTo>
                <a:cubicBezTo>
                  <a:pt x="7870508" y="2088435"/>
                  <a:pt x="7878128" y="2086530"/>
                  <a:pt x="7888605" y="2088435"/>
                </a:cubicBezTo>
                <a:cubicBezTo>
                  <a:pt x="7897178" y="2090340"/>
                  <a:pt x="7908608" y="2092246"/>
                  <a:pt x="7904798" y="2105581"/>
                </a:cubicBezTo>
                <a:close/>
                <a:moveTo>
                  <a:pt x="7850505" y="2123678"/>
                </a:moveTo>
                <a:cubicBezTo>
                  <a:pt x="7847648" y="2138918"/>
                  <a:pt x="7838123" y="2149396"/>
                  <a:pt x="7823835" y="2153206"/>
                </a:cubicBezTo>
                <a:cubicBezTo>
                  <a:pt x="7809548" y="2157015"/>
                  <a:pt x="7802880" y="2146538"/>
                  <a:pt x="7802880" y="2135108"/>
                </a:cubicBezTo>
                <a:cubicBezTo>
                  <a:pt x="7802880" y="2117010"/>
                  <a:pt x="7819073" y="2114153"/>
                  <a:pt x="7831455" y="2109390"/>
                </a:cubicBezTo>
                <a:cubicBezTo>
                  <a:pt x="7842885" y="2104628"/>
                  <a:pt x="7850505" y="2116058"/>
                  <a:pt x="7850505" y="2123678"/>
                </a:cubicBezTo>
                <a:close/>
                <a:moveTo>
                  <a:pt x="7782878" y="2145585"/>
                </a:moveTo>
                <a:cubicBezTo>
                  <a:pt x="7816215" y="2167493"/>
                  <a:pt x="7844790" y="2180828"/>
                  <a:pt x="7837170" y="2217976"/>
                </a:cubicBezTo>
                <a:cubicBezTo>
                  <a:pt x="7835265" y="2225596"/>
                  <a:pt x="7854315" y="2232263"/>
                  <a:pt x="7838123" y="2239883"/>
                </a:cubicBezTo>
                <a:cubicBezTo>
                  <a:pt x="7827645" y="2244646"/>
                  <a:pt x="7820978" y="2237978"/>
                  <a:pt x="7813358" y="2230358"/>
                </a:cubicBezTo>
                <a:cubicBezTo>
                  <a:pt x="7791450" y="2209403"/>
                  <a:pt x="7788593" y="2181781"/>
                  <a:pt x="7782878" y="2145585"/>
                </a:cubicBezTo>
                <a:close/>
                <a:moveTo>
                  <a:pt x="7385685" y="4424918"/>
                </a:moveTo>
                <a:cubicBezTo>
                  <a:pt x="7391400" y="4376341"/>
                  <a:pt x="7376160" y="4327763"/>
                  <a:pt x="7402830" y="4282996"/>
                </a:cubicBezTo>
                <a:cubicBezTo>
                  <a:pt x="7408545" y="4274423"/>
                  <a:pt x="7410450" y="4259183"/>
                  <a:pt x="7423785" y="4260136"/>
                </a:cubicBezTo>
                <a:cubicBezTo>
                  <a:pt x="7439978" y="4262041"/>
                  <a:pt x="7433310" y="4277281"/>
                  <a:pt x="7434263" y="4286806"/>
                </a:cubicBezTo>
                <a:cubicBezTo>
                  <a:pt x="7440930" y="4359196"/>
                  <a:pt x="7449503" y="4431586"/>
                  <a:pt x="7437120" y="4504928"/>
                </a:cubicBezTo>
                <a:cubicBezTo>
                  <a:pt x="7434263" y="4523978"/>
                  <a:pt x="7431405" y="4545886"/>
                  <a:pt x="7405688" y="4543981"/>
                </a:cubicBezTo>
                <a:cubicBezTo>
                  <a:pt x="7379018" y="4542076"/>
                  <a:pt x="7387590" y="4518263"/>
                  <a:pt x="7386638" y="4503023"/>
                </a:cubicBezTo>
                <a:cubicBezTo>
                  <a:pt x="7384733" y="4477306"/>
                  <a:pt x="7385685" y="4449683"/>
                  <a:pt x="7385685" y="4424918"/>
                </a:cubicBezTo>
                <a:close/>
                <a:moveTo>
                  <a:pt x="8822055" y="4950698"/>
                </a:moveTo>
                <a:cubicBezTo>
                  <a:pt x="8823960" y="4995466"/>
                  <a:pt x="8824912" y="5039281"/>
                  <a:pt x="8816340" y="5083095"/>
                </a:cubicBezTo>
                <a:cubicBezTo>
                  <a:pt x="8807767" y="5128816"/>
                  <a:pt x="8786812" y="5150723"/>
                  <a:pt x="8738235" y="5152628"/>
                </a:cubicBezTo>
                <a:cubicBezTo>
                  <a:pt x="8571548" y="5158343"/>
                  <a:pt x="8405812" y="5166916"/>
                  <a:pt x="8239125" y="5175488"/>
                </a:cubicBezTo>
                <a:cubicBezTo>
                  <a:pt x="8004810" y="5186918"/>
                  <a:pt x="7770495" y="5199301"/>
                  <a:pt x="7535228" y="5212636"/>
                </a:cubicBezTo>
                <a:cubicBezTo>
                  <a:pt x="7435215" y="5218351"/>
                  <a:pt x="7414260" y="5204063"/>
                  <a:pt x="7406640" y="5102145"/>
                </a:cubicBezTo>
                <a:cubicBezTo>
                  <a:pt x="7398068" y="4996418"/>
                  <a:pt x="7392353" y="4889738"/>
                  <a:pt x="7394258" y="4783058"/>
                </a:cubicBezTo>
                <a:cubicBezTo>
                  <a:pt x="7394258" y="4768771"/>
                  <a:pt x="7394258" y="4756388"/>
                  <a:pt x="7404735" y="4744006"/>
                </a:cubicBezTo>
                <a:cubicBezTo>
                  <a:pt x="7419975" y="4726861"/>
                  <a:pt x="7420928" y="4706858"/>
                  <a:pt x="7398068" y="4692571"/>
                </a:cubicBezTo>
                <a:cubicBezTo>
                  <a:pt x="7377113" y="4679236"/>
                  <a:pt x="7383780" y="4658281"/>
                  <a:pt x="7386638" y="4641136"/>
                </a:cubicBezTo>
                <a:cubicBezTo>
                  <a:pt x="7389495" y="4624943"/>
                  <a:pt x="7407593" y="4631611"/>
                  <a:pt x="7419023" y="4631611"/>
                </a:cubicBezTo>
                <a:cubicBezTo>
                  <a:pt x="7867650" y="4609703"/>
                  <a:pt x="8316278" y="4587796"/>
                  <a:pt x="8763953" y="4563983"/>
                </a:cubicBezTo>
                <a:cubicBezTo>
                  <a:pt x="8806815" y="4562078"/>
                  <a:pt x="8819198" y="4572556"/>
                  <a:pt x="8815387" y="4613513"/>
                </a:cubicBezTo>
                <a:cubicBezTo>
                  <a:pt x="8811578" y="4654471"/>
                  <a:pt x="8812530" y="4696381"/>
                  <a:pt x="8816340" y="4737338"/>
                </a:cubicBezTo>
                <a:cubicBezTo>
                  <a:pt x="8820150" y="4774486"/>
                  <a:pt x="8811578" y="4794488"/>
                  <a:pt x="8769667" y="4787821"/>
                </a:cubicBezTo>
                <a:cubicBezTo>
                  <a:pt x="8757285" y="4785916"/>
                  <a:pt x="8744903" y="4788773"/>
                  <a:pt x="8731567" y="4789726"/>
                </a:cubicBezTo>
                <a:cubicBezTo>
                  <a:pt x="8731567" y="4845923"/>
                  <a:pt x="8789670" y="4856401"/>
                  <a:pt x="8803005" y="4902120"/>
                </a:cubicBezTo>
                <a:cubicBezTo>
                  <a:pt x="8808720" y="4916408"/>
                  <a:pt x="8821103" y="4932601"/>
                  <a:pt x="8822055" y="4950698"/>
                </a:cubicBezTo>
                <a:close/>
                <a:moveTo>
                  <a:pt x="8423910" y="4409678"/>
                </a:moveTo>
                <a:cubicBezTo>
                  <a:pt x="8500110" y="4414441"/>
                  <a:pt x="8576310" y="4411583"/>
                  <a:pt x="8652510" y="4412536"/>
                </a:cubicBezTo>
                <a:cubicBezTo>
                  <a:pt x="8695373" y="4412536"/>
                  <a:pt x="8738235" y="4412536"/>
                  <a:pt x="8780145" y="4420156"/>
                </a:cubicBezTo>
                <a:cubicBezTo>
                  <a:pt x="8809673" y="4424918"/>
                  <a:pt x="8817292" y="4443968"/>
                  <a:pt x="8817292" y="4465876"/>
                </a:cubicBezTo>
                <a:cubicBezTo>
                  <a:pt x="8818245" y="4495403"/>
                  <a:pt x="8792528" y="4483973"/>
                  <a:pt x="8778240" y="4484926"/>
                </a:cubicBezTo>
                <a:cubicBezTo>
                  <a:pt x="8446770" y="4500166"/>
                  <a:pt x="8116253" y="4514453"/>
                  <a:pt x="7784783" y="4528741"/>
                </a:cubicBezTo>
                <a:cubicBezTo>
                  <a:pt x="7712393" y="4531598"/>
                  <a:pt x="7639050" y="4534456"/>
                  <a:pt x="7565708" y="4537313"/>
                </a:cubicBezTo>
                <a:cubicBezTo>
                  <a:pt x="7541895" y="4538266"/>
                  <a:pt x="7530465" y="4528741"/>
                  <a:pt x="7519988" y="4506833"/>
                </a:cubicBezTo>
                <a:cubicBezTo>
                  <a:pt x="7487603" y="4436348"/>
                  <a:pt x="7495223" y="4361101"/>
                  <a:pt x="7487603" y="4282043"/>
                </a:cubicBezTo>
                <a:cubicBezTo>
                  <a:pt x="7801928" y="4355386"/>
                  <a:pt x="8112443" y="4388723"/>
                  <a:pt x="8423910" y="4409678"/>
                </a:cubicBezTo>
                <a:close/>
              </a:path>
            </a:pathLst>
          </a:custGeom>
          <a:solidFill>
            <a:srgbClr val="00206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" name="Arrow: Up 23">
            <a:extLst>
              <a:ext uri="{FF2B5EF4-FFF2-40B4-BE49-F238E27FC236}">
                <a16:creationId xmlns:a16="http://schemas.microsoft.com/office/drawing/2014/main" id="{B9489433-9925-4BD3-8C30-AF8C6C129C02}"/>
              </a:ext>
            </a:extLst>
          </p:cNvPr>
          <p:cNvSpPr/>
          <p:nvPr/>
        </p:nvSpPr>
        <p:spPr>
          <a:xfrm flipH="1">
            <a:off x="6588774" y="2447925"/>
            <a:ext cx="481301" cy="517524"/>
          </a:xfrm>
          <a:prstGeom prst="up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7" name="Arrow: Up 24">
            <a:extLst>
              <a:ext uri="{FF2B5EF4-FFF2-40B4-BE49-F238E27FC236}">
                <a16:creationId xmlns:a16="http://schemas.microsoft.com/office/drawing/2014/main" id="{18F5908F-8077-4F57-B38F-3A350215B7DD}"/>
              </a:ext>
            </a:extLst>
          </p:cNvPr>
          <p:cNvSpPr/>
          <p:nvPr/>
        </p:nvSpPr>
        <p:spPr>
          <a:xfrm rot="10800000" flipH="1">
            <a:off x="5017149" y="4814192"/>
            <a:ext cx="481301" cy="5175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8" name="Arrow: Up 25">
            <a:extLst>
              <a:ext uri="{FF2B5EF4-FFF2-40B4-BE49-F238E27FC236}">
                <a16:creationId xmlns:a16="http://schemas.microsoft.com/office/drawing/2014/main" id="{283CE6D7-8D1E-4C28-979C-51D6F6FE4CF9}"/>
              </a:ext>
            </a:extLst>
          </p:cNvPr>
          <p:cNvSpPr/>
          <p:nvPr/>
        </p:nvSpPr>
        <p:spPr>
          <a:xfrm rot="16200000" flipH="1">
            <a:off x="8960499" y="3629963"/>
            <a:ext cx="481301" cy="517524"/>
          </a:xfrm>
          <a:prstGeom prst="up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9" name="Arrow: Up 26">
            <a:extLst>
              <a:ext uri="{FF2B5EF4-FFF2-40B4-BE49-F238E27FC236}">
                <a16:creationId xmlns:a16="http://schemas.microsoft.com/office/drawing/2014/main" id="{625E73D5-5904-4BA0-A819-5FB72AF78E3D}"/>
              </a:ext>
            </a:extLst>
          </p:cNvPr>
          <p:cNvSpPr/>
          <p:nvPr/>
        </p:nvSpPr>
        <p:spPr>
          <a:xfrm rot="5400000" flipH="1">
            <a:off x="2766074" y="3629963"/>
            <a:ext cx="481301" cy="517524"/>
          </a:xfrm>
          <a:prstGeom prst="upArrow">
            <a:avLst/>
          </a:pr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10" name="Group 28">
            <a:extLst>
              <a:ext uri="{FF2B5EF4-FFF2-40B4-BE49-F238E27FC236}">
                <a16:creationId xmlns:a16="http://schemas.microsoft.com/office/drawing/2014/main" id="{F29C9062-E382-4C0C-84EE-4F9D3BE4933E}"/>
              </a:ext>
            </a:extLst>
          </p:cNvPr>
          <p:cNvGrpSpPr/>
          <p:nvPr/>
        </p:nvGrpSpPr>
        <p:grpSpPr>
          <a:xfrm flipH="1">
            <a:off x="9709798" y="3255258"/>
            <a:ext cx="1729727" cy="1415772"/>
            <a:chOff x="8481110" y="2440898"/>
            <a:chExt cx="3144280" cy="1415772"/>
          </a:xfrm>
        </p:grpSpPr>
        <p:sp>
          <p:nvSpPr>
            <p:cNvPr id="11" name="TextBox 29">
              <a:extLst>
                <a:ext uri="{FF2B5EF4-FFF2-40B4-BE49-F238E27FC236}">
                  <a16:creationId xmlns:a16="http://schemas.microsoft.com/office/drawing/2014/main" id="{30D65AB6-9EE9-4100-BD49-180582EC212D}"/>
                </a:ext>
              </a:extLst>
            </p:cNvPr>
            <p:cNvSpPr txBox="1"/>
            <p:nvPr/>
          </p:nvSpPr>
          <p:spPr>
            <a:xfrm>
              <a:off x="8497216" y="2687119"/>
              <a:ext cx="312817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2" name="TextBox 30">
              <a:extLst>
                <a:ext uri="{FF2B5EF4-FFF2-40B4-BE49-F238E27FC236}">
                  <a16:creationId xmlns:a16="http://schemas.microsoft.com/office/drawing/2014/main" id="{D83FCB38-B09C-4F39-A979-9DEB71BE6321}"/>
                </a:ext>
              </a:extLst>
            </p:cNvPr>
            <p:cNvSpPr txBox="1"/>
            <p:nvPr/>
          </p:nvSpPr>
          <p:spPr>
            <a:xfrm>
              <a:off x="8481110" y="2440898"/>
              <a:ext cx="313939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3" name="Group 31">
            <a:extLst>
              <a:ext uri="{FF2B5EF4-FFF2-40B4-BE49-F238E27FC236}">
                <a16:creationId xmlns:a16="http://schemas.microsoft.com/office/drawing/2014/main" id="{A784B7D1-FB20-4D48-9D53-81DE7B1F075B}"/>
              </a:ext>
            </a:extLst>
          </p:cNvPr>
          <p:cNvGrpSpPr/>
          <p:nvPr/>
        </p:nvGrpSpPr>
        <p:grpSpPr>
          <a:xfrm flipH="1">
            <a:off x="752475" y="3255258"/>
            <a:ext cx="1729727" cy="1415772"/>
            <a:chOff x="8481110" y="2440898"/>
            <a:chExt cx="3144280" cy="1415772"/>
          </a:xfrm>
        </p:grpSpPr>
        <p:sp>
          <p:nvSpPr>
            <p:cNvPr id="14" name="TextBox 32">
              <a:extLst>
                <a:ext uri="{FF2B5EF4-FFF2-40B4-BE49-F238E27FC236}">
                  <a16:creationId xmlns:a16="http://schemas.microsoft.com/office/drawing/2014/main" id="{5E1279BC-0997-414B-A9F7-D00189EF4351}"/>
                </a:ext>
              </a:extLst>
            </p:cNvPr>
            <p:cNvSpPr txBox="1"/>
            <p:nvPr/>
          </p:nvSpPr>
          <p:spPr>
            <a:xfrm>
              <a:off x="8497216" y="2687119"/>
              <a:ext cx="312817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7B441E13-37DE-4C88-8545-FA2B27ECCB14}"/>
                </a:ext>
              </a:extLst>
            </p:cNvPr>
            <p:cNvSpPr txBox="1"/>
            <p:nvPr/>
          </p:nvSpPr>
          <p:spPr>
            <a:xfrm>
              <a:off x="8481110" y="2440898"/>
              <a:ext cx="313939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6" name="Group 34">
            <a:extLst>
              <a:ext uri="{FF2B5EF4-FFF2-40B4-BE49-F238E27FC236}">
                <a16:creationId xmlns:a16="http://schemas.microsoft.com/office/drawing/2014/main" id="{BEE53D18-AF74-4F45-A2DE-22D342E59155}"/>
              </a:ext>
            </a:extLst>
          </p:cNvPr>
          <p:cNvGrpSpPr/>
          <p:nvPr/>
        </p:nvGrpSpPr>
        <p:grpSpPr>
          <a:xfrm flipH="1">
            <a:off x="6588774" y="5108206"/>
            <a:ext cx="3144280" cy="984885"/>
            <a:chOff x="1715369" y="1766707"/>
            <a:chExt cx="1783314" cy="984885"/>
          </a:xfrm>
        </p:grpSpPr>
        <p:sp>
          <p:nvSpPr>
            <p:cNvPr id="17" name="TextBox 35">
              <a:extLst>
                <a:ext uri="{FF2B5EF4-FFF2-40B4-BE49-F238E27FC236}">
                  <a16:creationId xmlns:a16="http://schemas.microsoft.com/office/drawing/2014/main" id="{BCA1DC46-20BE-4E8A-BF58-141B1E1F6942}"/>
                </a:ext>
              </a:extLst>
            </p:cNvPr>
            <p:cNvSpPr txBox="1"/>
            <p:nvPr/>
          </p:nvSpPr>
          <p:spPr>
            <a:xfrm>
              <a:off x="1724503" y="2012928"/>
              <a:ext cx="177418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8" name="TextBox 36">
              <a:extLst>
                <a:ext uri="{FF2B5EF4-FFF2-40B4-BE49-F238E27FC236}">
                  <a16:creationId xmlns:a16="http://schemas.microsoft.com/office/drawing/2014/main" id="{8544D28A-79CA-4DB7-8501-AD825EA4011A}"/>
                </a:ext>
              </a:extLst>
            </p:cNvPr>
            <p:cNvSpPr txBox="1"/>
            <p:nvPr/>
          </p:nvSpPr>
          <p:spPr>
            <a:xfrm>
              <a:off x="1715369" y="1766707"/>
              <a:ext cx="178054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9" name="Group 37">
            <a:extLst>
              <a:ext uri="{FF2B5EF4-FFF2-40B4-BE49-F238E27FC236}">
                <a16:creationId xmlns:a16="http://schemas.microsoft.com/office/drawing/2014/main" id="{D61C4930-83AC-4848-8CDA-75FE00812AC6}"/>
              </a:ext>
            </a:extLst>
          </p:cNvPr>
          <p:cNvGrpSpPr/>
          <p:nvPr/>
        </p:nvGrpSpPr>
        <p:grpSpPr>
          <a:xfrm flipH="1">
            <a:off x="2354170" y="1781668"/>
            <a:ext cx="3144280" cy="984885"/>
            <a:chOff x="1715369" y="1766707"/>
            <a:chExt cx="1783314" cy="984885"/>
          </a:xfrm>
        </p:grpSpPr>
        <p:sp>
          <p:nvSpPr>
            <p:cNvPr id="20" name="TextBox 38">
              <a:extLst>
                <a:ext uri="{FF2B5EF4-FFF2-40B4-BE49-F238E27FC236}">
                  <a16:creationId xmlns:a16="http://schemas.microsoft.com/office/drawing/2014/main" id="{E63A2882-0FEF-4807-9D71-0A693100DFEC}"/>
                </a:ext>
              </a:extLst>
            </p:cNvPr>
            <p:cNvSpPr txBox="1"/>
            <p:nvPr/>
          </p:nvSpPr>
          <p:spPr>
            <a:xfrm>
              <a:off x="1724503" y="2012928"/>
              <a:ext cx="177418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1" name="TextBox 39">
              <a:extLst>
                <a:ext uri="{FF2B5EF4-FFF2-40B4-BE49-F238E27FC236}">
                  <a16:creationId xmlns:a16="http://schemas.microsoft.com/office/drawing/2014/main" id="{A73EFF51-B1F0-4D17-8174-3039242793B2}"/>
                </a:ext>
              </a:extLst>
            </p:cNvPr>
            <p:cNvSpPr txBox="1"/>
            <p:nvPr/>
          </p:nvSpPr>
          <p:spPr>
            <a:xfrm>
              <a:off x="1715369" y="1766707"/>
              <a:ext cx="1780544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ar-DZ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75612" y="272274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45385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3">
            <a:extLst>
              <a:ext uri="{FF2B5EF4-FFF2-40B4-BE49-F238E27FC236}">
                <a16:creationId xmlns:a16="http://schemas.microsoft.com/office/drawing/2014/main" id="{74747E61-9BCC-4EE4-92C2-C2E1BC6E7EEF}"/>
              </a:ext>
            </a:extLst>
          </p:cNvPr>
          <p:cNvGrpSpPr/>
          <p:nvPr/>
        </p:nvGrpSpPr>
        <p:grpSpPr>
          <a:xfrm>
            <a:off x="4065974" y="1936038"/>
            <a:ext cx="4060074" cy="4092346"/>
            <a:chOff x="4382242" y="2281838"/>
            <a:chExt cx="3400125" cy="3427152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1300789C-64AF-430C-BA81-33EA4D9A31E9}"/>
                </a:ext>
              </a:extLst>
            </p:cNvPr>
            <p:cNvGrpSpPr/>
            <p:nvPr/>
          </p:nvGrpSpPr>
          <p:grpSpPr>
            <a:xfrm>
              <a:off x="4646600" y="2551056"/>
              <a:ext cx="2880320" cy="2880320"/>
              <a:chOff x="3131840" y="1916832"/>
              <a:chExt cx="2880320" cy="2880320"/>
            </a:xfrm>
          </p:grpSpPr>
          <p:sp>
            <p:nvSpPr>
              <p:cNvPr id="11" name="Oval 8">
                <a:extLst>
                  <a:ext uri="{FF2B5EF4-FFF2-40B4-BE49-F238E27FC236}">
                    <a16:creationId xmlns:a16="http://schemas.microsoft.com/office/drawing/2014/main" id="{31CF1623-FEAE-4F49-AC03-CAA1ECE80C82}"/>
                  </a:ext>
                </a:extLst>
              </p:cNvPr>
              <p:cNvSpPr/>
              <p:nvPr/>
            </p:nvSpPr>
            <p:spPr>
              <a:xfrm>
                <a:off x="3856650" y="1916832"/>
                <a:ext cx="1440160" cy="144016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latin typeface="Ara Aqeeq Bold" panose="00000500000000000000" pitchFamily="2" charset="-78"/>
                  <a:cs typeface="Ara Aqeeq Bold" panose="00000500000000000000" pitchFamily="2" charset="-78"/>
                </a:endParaRPr>
              </a:p>
            </p:txBody>
          </p:sp>
          <p:sp>
            <p:nvSpPr>
              <p:cNvPr id="12" name="Oval 9">
                <a:extLst>
                  <a:ext uri="{FF2B5EF4-FFF2-40B4-BE49-F238E27FC236}">
                    <a16:creationId xmlns:a16="http://schemas.microsoft.com/office/drawing/2014/main" id="{7059486F-29BA-457C-9C9D-878843D205F5}"/>
                  </a:ext>
                </a:extLst>
              </p:cNvPr>
              <p:cNvSpPr/>
              <p:nvPr/>
            </p:nvSpPr>
            <p:spPr>
              <a:xfrm>
                <a:off x="3131840" y="2634730"/>
                <a:ext cx="1440160" cy="1440160"/>
              </a:xfrm>
              <a:prstGeom prst="ellipse">
                <a:avLst/>
              </a:prstGeom>
              <a:solidFill>
                <a:srgbClr val="00B0F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latin typeface="Ara Aqeeq Bold" panose="00000500000000000000" pitchFamily="2" charset="-78"/>
                  <a:cs typeface="Ara Aqeeq Bold" panose="00000500000000000000" pitchFamily="2" charset="-78"/>
                </a:endParaRPr>
              </a:p>
            </p:txBody>
          </p:sp>
          <p:sp>
            <p:nvSpPr>
              <p:cNvPr id="13" name="Oval 10">
                <a:extLst>
                  <a:ext uri="{FF2B5EF4-FFF2-40B4-BE49-F238E27FC236}">
                    <a16:creationId xmlns:a16="http://schemas.microsoft.com/office/drawing/2014/main" id="{D908C006-2796-4511-8029-021B9F6AA799}"/>
                  </a:ext>
                </a:extLst>
              </p:cNvPr>
              <p:cNvSpPr/>
              <p:nvPr/>
            </p:nvSpPr>
            <p:spPr>
              <a:xfrm>
                <a:off x="3856650" y="3356992"/>
                <a:ext cx="1440160" cy="1440160"/>
              </a:xfrm>
              <a:prstGeom prst="ellipse">
                <a:avLst/>
              </a:prstGeom>
              <a:solidFill>
                <a:srgbClr val="E26A1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latin typeface="Ara Aqeeq Bold" panose="00000500000000000000" pitchFamily="2" charset="-78"/>
                  <a:cs typeface="Ara Aqeeq Bold" panose="00000500000000000000" pitchFamily="2" charset="-78"/>
                </a:endParaRPr>
              </a:p>
            </p:txBody>
          </p:sp>
          <p:sp>
            <p:nvSpPr>
              <p:cNvPr id="14" name="Oval 11">
                <a:extLst>
                  <a:ext uri="{FF2B5EF4-FFF2-40B4-BE49-F238E27FC236}">
                    <a16:creationId xmlns:a16="http://schemas.microsoft.com/office/drawing/2014/main" id="{6C2F9C0E-D39B-4D9A-B570-3EC4658BB0B5}"/>
                  </a:ext>
                </a:extLst>
              </p:cNvPr>
              <p:cNvSpPr/>
              <p:nvPr/>
            </p:nvSpPr>
            <p:spPr>
              <a:xfrm>
                <a:off x="4572000" y="2634730"/>
                <a:ext cx="1440160" cy="1440160"/>
              </a:xfrm>
              <a:prstGeom prst="ellipse">
                <a:avLst/>
              </a:prstGeom>
              <a:solidFill>
                <a:srgbClr val="00206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latin typeface="Ara Aqeeq Bold" panose="00000500000000000000" pitchFamily="2" charset="-78"/>
                  <a:cs typeface="Ara Aqeeq Bold" panose="00000500000000000000" pitchFamily="2" charset="-78"/>
                </a:endParaRPr>
              </a:p>
            </p:txBody>
          </p:sp>
        </p:grpSp>
        <p:sp>
          <p:nvSpPr>
            <p:cNvPr id="7" name="Oval 4">
              <a:extLst>
                <a:ext uri="{FF2B5EF4-FFF2-40B4-BE49-F238E27FC236}">
                  <a16:creationId xmlns:a16="http://schemas.microsoft.com/office/drawing/2014/main" id="{DFBB7208-792B-49CC-8F76-D576D7D3591C}"/>
                </a:ext>
              </a:extLst>
            </p:cNvPr>
            <p:cNvSpPr/>
            <p:nvPr/>
          </p:nvSpPr>
          <p:spPr>
            <a:xfrm>
              <a:off x="5731450" y="2281838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6A72E813-B588-4687-946E-8EA35697BE7A}"/>
                </a:ext>
              </a:extLst>
            </p:cNvPr>
            <p:cNvSpPr/>
            <p:nvPr/>
          </p:nvSpPr>
          <p:spPr>
            <a:xfrm>
              <a:off x="4382242" y="3628994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35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" name="Oval 6">
              <a:extLst>
                <a:ext uri="{FF2B5EF4-FFF2-40B4-BE49-F238E27FC236}">
                  <a16:creationId xmlns:a16="http://schemas.microsoft.com/office/drawing/2014/main" id="{EE48D81E-E489-4076-A00C-8B2CBA07E945}"/>
                </a:ext>
              </a:extLst>
            </p:cNvPr>
            <p:cNvSpPr/>
            <p:nvPr/>
          </p:nvSpPr>
          <p:spPr>
            <a:xfrm>
              <a:off x="7062287" y="3628994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" name="Oval 7">
              <a:extLst>
                <a:ext uri="{FF2B5EF4-FFF2-40B4-BE49-F238E27FC236}">
                  <a16:creationId xmlns:a16="http://schemas.microsoft.com/office/drawing/2014/main" id="{790DF565-BFB8-494F-A7BB-D56A5D7D69B6}"/>
                </a:ext>
              </a:extLst>
            </p:cNvPr>
            <p:cNvSpPr/>
            <p:nvPr/>
          </p:nvSpPr>
          <p:spPr>
            <a:xfrm>
              <a:off x="5731450" y="4988910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E3E3F720-B831-4CC8-A138-1553D48ED859}"/>
              </a:ext>
            </a:extLst>
          </p:cNvPr>
          <p:cNvGrpSpPr/>
          <p:nvPr/>
        </p:nvGrpSpPr>
        <p:grpSpPr>
          <a:xfrm>
            <a:off x="2370932" y="1814826"/>
            <a:ext cx="2866398" cy="1015663"/>
            <a:chOff x="2551705" y="4283314"/>
            <a:chExt cx="2357003" cy="1015663"/>
          </a:xfrm>
        </p:grpSpPr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8C718950-D10B-4BA9-980C-A2DF79214776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025D7490-9B95-4AE3-8628-8535A6F8519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8" name="Group 15">
            <a:extLst>
              <a:ext uri="{FF2B5EF4-FFF2-40B4-BE49-F238E27FC236}">
                <a16:creationId xmlns:a16="http://schemas.microsoft.com/office/drawing/2014/main" id="{F80B20BD-3EF6-42B2-976A-521417A62331}"/>
              </a:ext>
            </a:extLst>
          </p:cNvPr>
          <p:cNvGrpSpPr/>
          <p:nvPr/>
        </p:nvGrpSpPr>
        <p:grpSpPr>
          <a:xfrm>
            <a:off x="898188" y="3555337"/>
            <a:ext cx="2890974" cy="1015663"/>
            <a:chOff x="2551705" y="4283314"/>
            <a:chExt cx="2357003" cy="1015663"/>
          </a:xfrm>
        </p:grpSpPr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582575A4-C543-42DD-9169-B04DA05C00A3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C966A4DB-EF38-4549-9DA5-2982FC42442F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1" name="Group 18">
            <a:extLst>
              <a:ext uri="{FF2B5EF4-FFF2-40B4-BE49-F238E27FC236}">
                <a16:creationId xmlns:a16="http://schemas.microsoft.com/office/drawing/2014/main" id="{7F6F2448-11B6-4E24-A2FC-98ACDD810763}"/>
              </a:ext>
            </a:extLst>
          </p:cNvPr>
          <p:cNvGrpSpPr/>
          <p:nvPr/>
        </p:nvGrpSpPr>
        <p:grpSpPr>
          <a:xfrm>
            <a:off x="6982346" y="5233867"/>
            <a:ext cx="2866398" cy="1015663"/>
            <a:chOff x="2551705" y="4283314"/>
            <a:chExt cx="2357003" cy="1015663"/>
          </a:xfrm>
        </p:grpSpPr>
        <p:sp>
          <p:nvSpPr>
            <p:cNvPr id="22" name="TextBox 19">
              <a:extLst>
                <a:ext uri="{FF2B5EF4-FFF2-40B4-BE49-F238E27FC236}">
                  <a16:creationId xmlns:a16="http://schemas.microsoft.com/office/drawing/2014/main" id="{607D5B88-C5E7-470F-B25D-34F77234C331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A2C5B205-74C1-4908-B067-3571DFEF054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4" name="Group 21">
            <a:extLst>
              <a:ext uri="{FF2B5EF4-FFF2-40B4-BE49-F238E27FC236}">
                <a16:creationId xmlns:a16="http://schemas.microsoft.com/office/drawing/2014/main" id="{DFE6FD7F-AAFF-4788-9D22-E12626B3D607}"/>
              </a:ext>
            </a:extLst>
          </p:cNvPr>
          <p:cNvGrpSpPr/>
          <p:nvPr/>
        </p:nvGrpSpPr>
        <p:grpSpPr>
          <a:xfrm>
            <a:off x="8402838" y="3512926"/>
            <a:ext cx="2890975" cy="1015663"/>
            <a:chOff x="2551705" y="4283314"/>
            <a:chExt cx="2357003" cy="1015663"/>
          </a:xfrm>
        </p:grpSpPr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DC7FB7E1-11F0-411E-B12D-4CFAB3A92537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D3D79B60-E126-4A3F-BC6F-9E5EF8D65FFD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7" name="Rectangle 16">
            <a:extLst>
              <a:ext uri="{FF2B5EF4-FFF2-40B4-BE49-F238E27FC236}">
                <a16:creationId xmlns:a16="http://schemas.microsoft.com/office/drawing/2014/main" id="{40DD0F1F-A50E-4B43-92F7-D2E3352B217A}"/>
              </a:ext>
            </a:extLst>
          </p:cNvPr>
          <p:cNvSpPr/>
          <p:nvPr/>
        </p:nvSpPr>
        <p:spPr>
          <a:xfrm rot="2700000">
            <a:off x="5974019" y="539656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704ADDF8-A658-45AC-A4CD-0C01D399D812}"/>
              </a:ext>
            </a:extLst>
          </p:cNvPr>
          <p:cNvSpPr/>
          <p:nvPr/>
        </p:nvSpPr>
        <p:spPr>
          <a:xfrm>
            <a:off x="7548643" y="382038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28281984-92EC-4135-9962-0A2193E61630}"/>
              </a:ext>
            </a:extLst>
          </p:cNvPr>
          <p:cNvSpPr/>
          <p:nvPr/>
        </p:nvSpPr>
        <p:spPr>
          <a:xfrm flipH="1">
            <a:off x="4282470" y="383967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0" name="Rounded Rectangle 27">
            <a:extLst>
              <a:ext uri="{FF2B5EF4-FFF2-40B4-BE49-F238E27FC236}">
                <a16:creationId xmlns:a16="http://schemas.microsoft.com/office/drawing/2014/main" id="{49DB224F-523D-4DA2-AE91-14234B081206}"/>
              </a:ext>
            </a:extLst>
          </p:cNvPr>
          <p:cNvSpPr/>
          <p:nvPr/>
        </p:nvSpPr>
        <p:spPr>
          <a:xfrm>
            <a:off x="5947208" y="2198283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75612" y="272274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2" name="Étoile à 5 branches 31"/>
          <p:cNvSpPr/>
          <p:nvPr/>
        </p:nvSpPr>
        <p:spPr>
          <a:xfrm>
            <a:off x="5875892" y="1210699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Étoile à 5 branches 32"/>
          <p:cNvSpPr/>
          <p:nvPr/>
        </p:nvSpPr>
        <p:spPr>
          <a:xfrm>
            <a:off x="5288707" y="1242076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Étoile à 5 branches 33"/>
          <p:cNvSpPr/>
          <p:nvPr/>
        </p:nvSpPr>
        <p:spPr>
          <a:xfrm>
            <a:off x="6485490" y="1242076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86274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04A43DA-69A0-465B-8D52-0D82097ADA3F}"/>
              </a:ext>
            </a:extLst>
          </p:cNvPr>
          <p:cNvGrpSpPr/>
          <p:nvPr/>
        </p:nvGrpSpPr>
        <p:grpSpPr>
          <a:xfrm rot="5400000">
            <a:off x="2782326" y="-558078"/>
            <a:ext cx="3835170" cy="9399828"/>
            <a:chOff x="5432494" y="626785"/>
            <a:chExt cx="3241222" cy="7944087"/>
          </a:xfrm>
        </p:grpSpPr>
        <p:sp>
          <p:nvSpPr>
            <p:cNvPr id="5" name="Block Arc 3">
              <a:extLst>
                <a:ext uri="{FF2B5EF4-FFF2-40B4-BE49-F238E27FC236}">
                  <a16:creationId xmlns:a16="http://schemas.microsoft.com/office/drawing/2014/main" id="{5F4F1018-431E-465B-AA01-B8E437DB1EF5}"/>
                </a:ext>
              </a:extLst>
            </p:cNvPr>
            <p:cNvSpPr/>
            <p:nvPr/>
          </p:nvSpPr>
          <p:spPr>
            <a:xfrm rot="5400000">
              <a:off x="5432494" y="2432627"/>
              <a:ext cx="3002400" cy="3002400"/>
            </a:xfrm>
            <a:prstGeom prst="blockArc">
              <a:avLst>
                <a:gd name="adj1" fmla="val 10735117"/>
                <a:gd name="adj2" fmla="val 16074287"/>
                <a:gd name="adj3" fmla="val 25807"/>
              </a:avLst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291A96-7DD0-411B-AC40-46AFC4F087E6}"/>
                </a:ext>
              </a:extLst>
            </p:cNvPr>
            <p:cNvSpPr/>
            <p:nvPr/>
          </p:nvSpPr>
          <p:spPr>
            <a:xfrm>
              <a:off x="7660184" y="3855011"/>
              <a:ext cx="781200" cy="471586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" name="Block Arc 3">
              <a:extLst>
                <a:ext uri="{FF2B5EF4-FFF2-40B4-BE49-F238E27FC236}">
                  <a16:creationId xmlns:a16="http://schemas.microsoft.com/office/drawing/2014/main" id="{5D613AE9-599A-4595-9382-3E8F58EC122A}"/>
                </a:ext>
              </a:extLst>
            </p:cNvPr>
            <p:cNvSpPr/>
            <p:nvPr/>
          </p:nvSpPr>
          <p:spPr>
            <a:xfrm rot="10800000">
              <a:off x="6568167" y="626785"/>
              <a:ext cx="2105549" cy="4800940"/>
            </a:xfrm>
            <a:custGeom>
              <a:avLst/>
              <a:gdLst/>
              <a:ahLst/>
              <a:cxnLst/>
              <a:rect l="l" t="t" r="r" b="b"/>
              <a:pathLst>
                <a:path w="2105549" h="4800940">
                  <a:moveTo>
                    <a:pt x="1010388" y="1501213"/>
                  </a:moveTo>
                  <a:lnTo>
                    <a:pt x="232767" y="1501213"/>
                  </a:lnTo>
                  <a:cubicBezTo>
                    <a:pt x="232767" y="1037585"/>
                    <a:pt x="446990" y="599968"/>
                    <a:pt x="813157" y="315587"/>
                  </a:cubicBezTo>
                  <a:cubicBezTo>
                    <a:pt x="1179324" y="31205"/>
                    <a:pt x="1656348" y="-68031"/>
                    <a:pt x="2105549" y="46728"/>
                  </a:cubicBezTo>
                  <a:lnTo>
                    <a:pt x="1913069" y="800151"/>
                  </a:lnTo>
                  <a:cubicBezTo>
                    <a:pt x="1696554" y="744837"/>
                    <a:pt x="1466629" y="792669"/>
                    <a:pt x="1290136" y="929741"/>
                  </a:cubicBezTo>
                  <a:cubicBezTo>
                    <a:pt x="1113644" y="1066813"/>
                    <a:pt x="1010388" y="1277744"/>
                    <a:pt x="1010388" y="1501213"/>
                  </a:cubicBezTo>
                  <a:close/>
                  <a:moveTo>
                    <a:pt x="1013533" y="3726917"/>
                  </a:moveTo>
                  <a:lnTo>
                    <a:pt x="232333" y="3726917"/>
                  </a:lnTo>
                  <a:lnTo>
                    <a:pt x="232333" y="1501328"/>
                  </a:lnTo>
                  <a:lnTo>
                    <a:pt x="1013533" y="1501328"/>
                  </a:lnTo>
                  <a:close/>
                  <a:moveTo>
                    <a:pt x="622933" y="4800940"/>
                  </a:moveTo>
                  <a:lnTo>
                    <a:pt x="0" y="3726918"/>
                  </a:lnTo>
                  <a:lnTo>
                    <a:pt x="1245866" y="3726918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" name="Block Arc 6">
              <a:extLst>
                <a:ext uri="{FF2B5EF4-FFF2-40B4-BE49-F238E27FC236}">
                  <a16:creationId xmlns:a16="http://schemas.microsoft.com/office/drawing/2014/main" id="{42945AAF-94A9-4A1C-B898-8D4FD870B20A}"/>
                </a:ext>
              </a:extLst>
            </p:cNvPr>
            <p:cNvSpPr/>
            <p:nvPr/>
          </p:nvSpPr>
          <p:spPr>
            <a:xfrm rot="17100000">
              <a:off x="5432494" y="2432625"/>
              <a:ext cx="3002400" cy="3002400"/>
            </a:xfrm>
            <a:prstGeom prst="blockArc">
              <a:avLst>
                <a:gd name="adj1" fmla="val 10815410"/>
                <a:gd name="adj2" fmla="val 13831376"/>
                <a:gd name="adj3" fmla="val 26044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" name="Block Arc 7">
              <a:extLst>
                <a:ext uri="{FF2B5EF4-FFF2-40B4-BE49-F238E27FC236}">
                  <a16:creationId xmlns:a16="http://schemas.microsoft.com/office/drawing/2014/main" id="{29FB1F21-6C6B-4A81-9FC3-C3A952323842}"/>
                </a:ext>
              </a:extLst>
            </p:cNvPr>
            <p:cNvSpPr/>
            <p:nvPr/>
          </p:nvSpPr>
          <p:spPr>
            <a:xfrm rot="20219398">
              <a:off x="5432494" y="2432625"/>
              <a:ext cx="3002400" cy="3002400"/>
            </a:xfrm>
            <a:prstGeom prst="blockArc">
              <a:avLst>
                <a:gd name="adj1" fmla="val 10804147"/>
                <a:gd name="adj2" fmla="val 14189823"/>
                <a:gd name="adj3" fmla="val 26226"/>
              </a:avLst>
            </a:pr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" name="Block Arc 8">
              <a:extLst>
                <a:ext uri="{FF2B5EF4-FFF2-40B4-BE49-F238E27FC236}">
                  <a16:creationId xmlns:a16="http://schemas.microsoft.com/office/drawing/2014/main" id="{CED85929-22A1-4B24-894B-F345E315DE7D}"/>
                </a:ext>
              </a:extLst>
            </p:cNvPr>
            <p:cNvSpPr/>
            <p:nvPr/>
          </p:nvSpPr>
          <p:spPr>
            <a:xfrm rot="2161546">
              <a:off x="5434375" y="2432626"/>
              <a:ext cx="3002400" cy="3002400"/>
            </a:xfrm>
            <a:prstGeom prst="blockArc">
              <a:avLst>
                <a:gd name="adj1" fmla="val 10735117"/>
                <a:gd name="adj2" fmla="val 13869755"/>
                <a:gd name="adj3" fmla="val 25921"/>
              </a:avLst>
            </a:prstGeom>
            <a:solidFill>
              <a:srgbClr val="7030A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C1858A57-55B1-4C51-94A1-BE0FE865323B}"/>
              </a:ext>
            </a:extLst>
          </p:cNvPr>
          <p:cNvGrpSpPr/>
          <p:nvPr/>
        </p:nvGrpSpPr>
        <p:grpSpPr>
          <a:xfrm>
            <a:off x="1550931" y="1522879"/>
            <a:ext cx="3182279" cy="1015663"/>
            <a:chOff x="3021856" y="4283314"/>
            <a:chExt cx="1886852" cy="1015663"/>
          </a:xfrm>
        </p:grpSpPr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0CB77002-FAD5-4033-945F-AE2FDC1BC9F8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BE66B70D-CED5-4096-A6AD-852A38E54920}"/>
                </a:ext>
              </a:extLst>
            </p:cNvPr>
            <p:cNvSpPr txBox="1"/>
            <p:nvPr/>
          </p:nvSpPr>
          <p:spPr>
            <a:xfrm>
              <a:off x="3037896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AE4F4ABB-EC9A-4314-8E36-ABE9FD6D3956}"/>
              </a:ext>
            </a:extLst>
          </p:cNvPr>
          <p:cNvGrpSpPr/>
          <p:nvPr/>
        </p:nvGrpSpPr>
        <p:grpSpPr>
          <a:xfrm>
            <a:off x="493299" y="2707398"/>
            <a:ext cx="3130959" cy="1015663"/>
            <a:chOff x="3352435" y="4283314"/>
            <a:chExt cx="1556273" cy="1015663"/>
          </a:xfrm>
        </p:grpSpPr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BCFDA641-617F-4135-A36E-91C1B0BE464F}"/>
                </a:ext>
              </a:extLst>
            </p:cNvPr>
            <p:cNvSpPr txBox="1"/>
            <p:nvPr/>
          </p:nvSpPr>
          <p:spPr>
            <a:xfrm>
              <a:off x="3352435" y="4560313"/>
              <a:ext cx="155627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AD83E092-EBF3-4800-9410-32D23983D20B}"/>
                </a:ext>
              </a:extLst>
            </p:cNvPr>
            <p:cNvSpPr txBox="1"/>
            <p:nvPr/>
          </p:nvSpPr>
          <p:spPr>
            <a:xfrm>
              <a:off x="3365666" y="4283314"/>
              <a:ext cx="1543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0461493A-C709-40CD-97DD-DD0AD43B57F3}"/>
              </a:ext>
            </a:extLst>
          </p:cNvPr>
          <p:cNvGrpSpPr/>
          <p:nvPr/>
        </p:nvGrpSpPr>
        <p:grpSpPr>
          <a:xfrm>
            <a:off x="426783" y="3891917"/>
            <a:ext cx="3182279" cy="1015663"/>
            <a:chOff x="3021856" y="4283314"/>
            <a:chExt cx="1886852" cy="1015663"/>
          </a:xfrm>
        </p:grpSpPr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8EB9F3EE-509A-45F1-B7EE-9045765B091E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BE6BDD3C-86B7-4C8A-8480-EE0C9E727F19}"/>
                </a:ext>
              </a:extLst>
            </p:cNvPr>
            <p:cNvSpPr txBox="1"/>
            <p:nvPr/>
          </p:nvSpPr>
          <p:spPr>
            <a:xfrm>
              <a:off x="3037897" y="4283314"/>
              <a:ext cx="18708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0" name="Group 18">
            <a:extLst>
              <a:ext uri="{FF2B5EF4-FFF2-40B4-BE49-F238E27FC236}">
                <a16:creationId xmlns:a16="http://schemas.microsoft.com/office/drawing/2014/main" id="{225888A2-40A8-4F98-8FF5-8D3C8FBC307F}"/>
              </a:ext>
            </a:extLst>
          </p:cNvPr>
          <p:cNvGrpSpPr/>
          <p:nvPr/>
        </p:nvGrpSpPr>
        <p:grpSpPr>
          <a:xfrm>
            <a:off x="7976721" y="3338660"/>
            <a:ext cx="3197668" cy="1015663"/>
            <a:chOff x="3017859" y="4283314"/>
            <a:chExt cx="1890849" cy="1015663"/>
          </a:xfrm>
        </p:grpSpPr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CD949980-DA0F-4448-9062-B58D0B91ED23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2" name="TextBox 20">
              <a:extLst>
                <a:ext uri="{FF2B5EF4-FFF2-40B4-BE49-F238E27FC236}">
                  <a16:creationId xmlns:a16="http://schemas.microsoft.com/office/drawing/2014/main" id="{562B2992-0858-405A-B2EB-EE88E71D134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3" name="Group 21">
            <a:extLst>
              <a:ext uri="{FF2B5EF4-FFF2-40B4-BE49-F238E27FC236}">
                <a16:creationId xmlns:a16="http://schemas.microsoft.com/office/drawing/2014/main" id="{7EAFC733-4752-4C47-950C-2B97FAD844D4}"/>
              </a:ext>
            </a:extLst>
          </p:cNvPr>
          <p:cNvGrpSpPr/>
          <p:nvPr/>
        </p:nvGrpSpPr>
        <p:grpSpPr>
          <a:xfrm>
            <a:off x="7208301" y="1868765"/>
            <a:ext cx="3197668" cy="1015663"/>
            <a:chOff x="3017859" y="4283314"/>
            <a:chExt cx="1890849" cy="1015663"/>
          </a:xfrm>
        </p:grpSpPr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FADDC6D7-4A82-40A5-88BD-73B12D89008F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5" name="TextBox 23">
              <a:extLst>
                <a:ext uri="{FF2B5EF4-FFF2-40B4-BE49-F238E27FC236}">
                  <a16:creationId xmlns:a16="http://schemas.microsoft.com/office/drawing/2014/main" id="{08B62E77-F96C-4520-B7AA-4B23EDBEFD0E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6" name="TextBox 24">
            <a:extLst>
              <a:ext uri="{FF2B5EF4-FFF2-40B4-BE49-F238E27FC236}">
                <a16:creationId xmlns:a16="http://schemas.microsoft.com/office/drawing/2014/main" id="{6F4E2843-D6C6-4E6B-B6C8-EB490EBB469B}"/>
              </a:ext>
            </a:extLst>
          </p:cNvPr>
          <p:cNvSpPr txBox="1"/>
          <p:nvPr/>
        </p:nvSpPr>
        <p:spPr>
          <a:xfrm>
            <a:off x="3023014" y="5063462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01</a:t>
            </a:r>
            <a:endParaRPr lang="ko-KR" altLang="en-US" sz="3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375AC568-5763-4168-B0C6-23E540E4FCE5}"/>
              </a:ext>
            </a:extLst>
          </p:cNvPr>
          <p:cNvSpPr txBox="1"/>
          <p:nvPr/>
        </p:nvSpPr>
        <p:spPr>
          <a:xfrm>
            <a:off x="6192857" y="3121418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02</a:t>
            </a:r>
            <a:endParaRPr lang="ko-KR" altLang="en-US" sz="3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1225DBD6-7011-44C6-A46F-B91F5A72A9A5}"/>
              </a:ext>
            </a:extLst>
          </p:cNvPr>
          <p:cNvSpPr txBox="1"/>
          <p:nvPr/>
        </p:nvSpPr>
        <p:spPr>
          <a:xfrm>
            <a:off x="5067846" y="2408989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03</a:t>
            </a:r>
            <a:endParaRPr lang="ko-KR" altLang="en-US" sz="3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976E9D06-71F9-4236-8725-D3563ED270C0}"/>
              </a:ext>
            </a:extLst>
          </p:cNvPr>
          <p:cNvSpPr txBox="1"/>
          <p:nvPr/>
        </p:nvSpPr>
        <p:spPr>
          <a:xfrm>
            <a:off x="3998533" y="2834178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04</a:t>
            </a:r>
            <a:endParaRPr lang="ko-KR" altLang="en-US" sz="3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3400376B-5546-4923-BA08-C57BE2BD439D}"/>
              </a:ext>
            </a:extLst>
          </p:cNvPr>
          <p:cNvSpPr txBox="1"/>
          <p:nvPr/>
        </p:nvSpPr>
        <p:spPr>
          <a:xfrm>
            <a:off x="7104639" y="5063462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05</a:t>
            </a:r>
            <a:endParaRPr lang="ko-KR" altLang="en-US" sz="3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1" name="Freeform: Shape 29">
            <a:extLst>
              <a:ext uri="{FF2B5EF4-FFF2-40B4-BE49-F238E27FC236}">
                <a16:creationId xmlns:a16="http://schemas.microsoft.com/office/drawing/2014/main" id="{B9683C79-DC67-4659-9750-095344B5EA6F}"/>
              </a:ext>
            </a:extLst>
          </p:cNvPr>
          <p:cNvSpPr/>
          <p:nvPr/>
        </p:nvSpPr>
        <p:spPr>
          <a:xfrm rot="21082336">
            <a:off x="8816061" y="3829376"/>
            <a:ext cx="3041924" cy="2269339"/>
          </a:xfrm>
          <a:custGeom>
            <a:avLst/>
            <a:gdLst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604701 w 7838693"/>
              <a:gd name="connsiteY79" fmla="*/ 2998317 h 5847828"/>
              <a:gd name="connsiteX80" fmla="*/ 5973109 w 7838693"/>
              <a:gd name="connsiteY80" fmla="*/ 2597503 h 5847828"/>
              <a:gd name="connsiteX81" fmla="*/ 6006005 w 7838693"/>
              <a:gd name="connsiteY81" fmla="*/ 2594316 h 5847828"/>
              <a:gd name="connsiteX82" fmla="*/ 5954224 w 7838693"/>
              <a:gd name="connsiteY82" fmla="*/ 2585519 h 5847828"/>
              <a:gd name="connsiteX83" fmla="*/ 5863508 w 7838693"/>
              <a:gd name="connsiteY83" fmla="*/ 2527950 h 5847828"/>
              <a:gd name="connsiteX84" fmla="*/ 5851533 w 7838693"/>
              <a:gd name="connsiteY84" fmla="*/ 2530627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63508 w 7838693"/>
              <a:gd name="connsiteY84" fmla="*/ 2527950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32937 w 7838693"/>
              <a:gd name="connsiteY84" fmla="*/ 2559931 h 5847828"/>
              <a:gd name="connsiteX85" fmla="*/ 5834233 w 7838693"/>
              <a:gd name="connsiteY85" fmla="*/ 2565729 h 5847828"/>
              <a:gd name="connsiteX86" fmla="*/ 5703536 w 7838693"/>
              <a:gd name="connsiteY86" fmla="*/ 2547422 h 5847828"/>
              <a:gd name="connsiteX87" fmla="*/ 5619125 w 7838693"/>
              <a:gd name="connsiteY87" fmla="*/ 2507561 h 5847828"/>
              <a:gd name="connsiteX88" fmla="*/ 5653515 w 7838693"/>
              <a:gd name="connsiteY88" fmla="*/ 2423932 h 5847828"/>
              <a:gd name="connsiteX89" fmla="*/ 5927066 w 7838693"/>
              <a:gd name="connsiteY89" fmla="*/ 2121463 h 5847828"/>
              <a:gd name="connsiteX90" fmla="*/ 6433527 w 7838693"/>
              <a:gd name="connsiteY90" fmla="*/ 1568889 h 5847828"/>
              <a:gd name="connsiteX91" fmla="*/ 6794614 w 7838693"/>
              <a:gd name="connsiteY91" fmla="*/ 1168723 h 5847828"/>
              <a:gd name="connsiteX92" fmla="*/ 7838673 w 7838693"/>
              <a:gd name="connsiteY92" fmla="*/ 13363 h 5847828"/>
              <a:gd name="connsiteX93" fmla="*/ 7827805 w 7838693"/>
              <a:gd name="connsiteY93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834233 w 7838693"/>
              <a:gd name="connsiteY84" fmla="*/ 2565729 h 5847828"/>
              <a:gd name="connsiteX85" fmla="*/ 5703536 w 7838693"/>
              <a:gd name="connsiteY85" fmla="*/ 2547422 h 5847828"/>
              <a:gd name="connsiteX86" fmla="*/ 5619125 w 7838693"/>
              <a:gd name="connsiteY86" fmla="*/ 2507561 h 5847828"/>
              <a:gd name="connsiteX87" fmla="*/ 5653515 w 7838693"/>
              <a:gd name="connsiteY87" fmla="*/ 2423932 h 5847828"/>
              <a:gd name="connsiteX88" fmla="*/ 5927066 w 7838693"/>
              <a:gd name="connsiteY88" fmla="*/ 2121463 h 5847828"/>
              <a:gd name="connsiteX89" fmla="*/ 6433527 w 7838693"/>
              <a:gd name="connsiteY89" fmla="*/ 1568889 h 5847828"/>
              <a:gd name="connsiteX90" fmla="*/ 6794614 w 7838693"/>
              <a:gd name="connsiteY90" fmla="*/ 1168723 h 5847828"/>
              <a:gd name="connsiteX91" fmla="*/ 7838673 w 7838693"/>
              <a:gd name="connsiteY91" fmla="*/ 13363 h 5847828"/>
              <a:gd name="connsiteX92" fmla="*/ 7827805 w 7838693"/>
              <a:gd name="connsiteY92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703536 w 7838693"/>
              <a:gd name="connsiteY84" fmla="*/ 2547422 h 5847828"/>
              <a:gd name="connsiteX85" fmla="*/ 5619125 w 7838693"/>
              <a:gd name="connsiteY85" fmla="*/ 2507561 h 5847828"/>
              <a:gd name="connsiteX86" fmla="*/ 5653515 w 7838693"/>
              <a:gd name="connsiteY86" fmla="*/ 2423932 h 5847828"/>
              <a:gd name="connsiteX87" fmla="*/ 5927066 w 7838693"/>
              <a:gd name="connsiteY87" fmla="*/ 2121463 h 5847828"/>
              <a:gd name="connsiteX88" fmla="*/ 6433527 w 7838693"/>
              <a:gd name="connsiteY88" fmla="*/ 1568889 h 5847828"/>
              <a:gd name="connsiteX89" fmla="*/ 6794614 w 7838693"/>
              <a:gd name="connsiteY89" fmla="*/ 1168723 h 5847828"/>
              <a:gd name="connsiteX90" fmla="*/ 7838673 w 7838693"/>
              <a:gd name="connsiteY90" fmla="*/ 13363 h 5847828"/>
              <a:gd name="connsiteX91" fmla="*/ 7827805 w 7838693"/>
              <a:gd name="connsiteY91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832937 w 7838693"/>
              <a:gd name="connsiteY82" fmla="*/ 2559931 h 5847828"/>
              <a:gd name="connsiteX83" fmla="*/ 5703536 w 7838693"/>
              <a:gd name="connsiteY83" fmla="*/ 2547422 h 5847828"/>
              <a:gd name="connsiteX84" fmla="*/ 5619125 w 7838693"/>
              <a:gd name="connsiteY84" fmla="*/ 2507561 h 5847828"/>
              <a:gd name="connsiteX85" fmla="*/ 5653515 w 7838693"/>
              <a:gd name="connsiteY85" fmla="*/ 2423932 h 5847828"/>
              <a:gd name="connsiteX86" fmla="*/ 5927066 w 7838693"/>
              <a:gd name="connsiteY86" fmla="*/ 2121463 h 5847828"/>
              <a:gd name="connsiteX87" fmla="*/ 6433527 w 7838693"/>
              <a:gd name="connsiteY87" fmla="*/ 1568889 h 5847828"/>
              <a:gd name="connsiteX88" fmla="*/ 6794614 w 7838693"/>
              <a:gd name="connsiteY88" fmla="*/ 1168723 h 5847828"/>
              <a:gd name="connsiteX89" fmla="*/ 7838673 w 7838693"/>
              <a:gd name="connsiteY89" fmla="*/ 13363 h 5847828"/>
              <a:gd name="connsiteX90" fmla="*/ 7827805 w 7838693"/>
              <a:gd name="connsiteY90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832937 w 7838693"/>
              <a:gd name="connsiteY81" fmla="*/ 2559931 h 5847828"/>
              <a:gd name="connsiteX82" fmla="*/ 5703536 w 7838693"/>
              <a:gd name="connsiteY82" fmla="*/ 2547422 h 5847828"/>
              <a:gd name="connsiteX83" fmla="*/ 5619125 w 7838693"/>
              <a:gd name="connsiteY83" fmla="*/ 2507561 h 5847828"/>
              <a:gd name="connsiteX84" fmla="*/ 5653515 w 7838693"/>
              <a:gd name="connsiteY84" fmla="*/ 2423932 h 5847828"/>
              <a:gd name="connsiteX85" fmla="*/ 5927066 w 7838693"/>
              <a:gd name="connsiteY85" fmla="*/ 2121463 h 5847828"/>
              <a:gd name="connsiteX86" fmla="*/ 6433527 w 7838693"/>
              <a:gd name="connsiteY86" fmla="*/ 1568889 h 5847828"/>
              <a:gd name="connsiteX87" fmla="*/ 6794614 w 7838693"/>
              <a:gd name="connsiteY87" fmla="*/ 1168723 h 5847828"/>
              <a:gd name="connsiteX88" fmla="*/ 7838673 w 7838693"/>
              <a:gd name="connsiteY88" fmla="*/ 13363 h 5847828"/>
              <a:gd name="connsiteX89" fmla="*/ 7827805 w 7838693"/>
              <a:gd name="connsiteY89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82762 w 7838693"/>
              <a:gd name="connsiteY0" fmla="*/ 2659643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82762 w 7838693"/>
              <a:gd name="connsiteY9" fmla="*/ 2659643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70901 w 7838693"/>
              <a:gd name="connsiteY8" fmla="*/ 2601198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65211 w 7838693"/>
              <a:gd name="connsiteY8" fmla="*/ 2605389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96763 w 7838693"/>
              <a:gd name="connsiteY2" fmla="*/ 3032544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838693" h="5847828">
                <a:moveTo>
                  <a:pt x="5981779" y="2626689"/>
                </a:moveTo>
                <a:cubicBezTo>
                  <a:pt x="6161425" y="2697843"/>
                  <a:pt x="6529991" y="2987094"/>
                  <a:pt x="6616745" y="3050738"/>
                </a:cubicBezTo>
                <a:cubicBezTo>
                  <a:pt x="6587491" y="3046240"/>
                  <a:pt x="6558764" y="3029520"/>
                  <a:pt x="6502305" y="3008551"/>
                </a:cubicBezTo>
                <a:lnTo>
                  <a:pt x="6277993" y="2924922"/>
                </a:lnTo>
                <a:cubicBezTo>
                  <a:pt x="6263143" y="2919451"/>
                  <a:pt x="6242041" y="2914761"/>
                  <a:pt x="6237351" y="2903820"/>
                </a:cubicBezTo>
                <a:cubicBezTo>
                  <a:pt x="6202962" y="2826443"/>
                  <a:pt x="6128712" y="2820191"/>
                  <a:pt x="6062279" y="2807686"/>
                </a:cubicBezTo>
                <a:cubicBezTo>
                  <a:pt x="5958329" y="2787365"/>
                  <a:pt x="5887675" y="2713275"/>
                  <a:pt x="5815301" y="2650589"/>
                </a:cubicBezTo>
                <a:cubicBezTo>
                  <a:pt x="5771360" y="2602314"/>
                  <a:pt x="5895399" y="2578561"/>
                  <a:pt x="5981779" y="2626689"/>
                </a:cubicBezTo>
                <a:close/>
                <a:moveTo>
                  <a:pt x="7827805" y="1265"/>
                </a:moveTo>
                <a:cubicBezTo>
                  <a:pt x="7733569" y="-26805"/>
                  <a:pt x="7059896" y="418167"/>
                  <a:pt x="6659114" y="740719"/>
                </a:cubicBezTo>
                <a:cubicBezTo>
                  <a:pt x="6231613" y="1084774"/>
                  <a:pt x="5610611" y="1770325"/>
                  <a:pt x="5273669" y="2077695"/>
                </a:cubicBezTo>
                <a:cubicBezTo>
                  <a:pt x="4936728" y="2385064"/>
                  <a:pt x="4850838" y="2417680"/>
                  <a:pt x="4637467" y="2584937"/>
                </a:cubicBezTo>
                <a:cubicBezTo>
                  <a:pt x="4589792" y="2622453"/>
                  <a:pt x="4538989" y="2653715"/>
                  <a:pt x="4520231" y="2717023"/>
                </a:cubicBezTo>
                <a:cubicBezTo>
                  <a:pt x="4517105" y="2726402"/>
                  <a:pt x="4501474" y="2739689"/>
                  <a:pt x="4491313" y="2739689"/>
                </a:cubicBezTo>
                <a:lnTo>
                  <a:pt x="4259966" y="2740471"/>
                </a:lnTo>
                <a:cubicBezTo>
                  <a:pt x="4245117" y="2628705"/>
                  <a:pt x="4230267" y="2527100"/>
                  <a:pt x="4218543" y="2424714"/>
                </a:cubicBezTo>
                <a:cubicBezTo>
                  <a:pt x="4213072" y="2374693"/>
                  <a:pt x="4191188" y="2353590"/>
                  <a:pt x="4138822" y="2359844"/>
                </a:cubicBezTo>
                <a:cubicBezTo>
                  <a:pt x="4002829" y="2375475"/>
                  <a:pt x="3877777" y="2418461"/>
                  <a:pt x="3769138" y="2504434"/>
                </a:cubicBezTo>
                <a:cubicBezTo>
                  <a:pt x="3721461" y="2541169"/>
                  <a:pt x="3674567" y="2580247"/>
                  <a:pt x="3626890" y="2616981"/>
                </a:cubicBezTo>
                <a:cubicBezTo>
                  <a:pt x="3584686" y="2649808"/>
                  <a:pt x="3545607" y="2651371"/>
                  <a:pt x="3502621" y="2610729"/>
                </a:cubicBezTo>
                <a:cubicBezTo>
                  <a:pt x="3392417" y="2506779"/>
                  <a:pt x="3281435" y="2404393"/>
                  <a:pt x="3167325" y="2304351"/>
                </a:cubicBezTo>
                <a:cubicBezTo>
                  <a:pt x="3040709" y="2194149"/>
                  <a:pt x="2906279" y="2092545"/>
                  <a:pt x="2785135" y="1976871"/>
                </a:cubicBezTo>
                <a:cubicBezTo>
                  <a:pt x="2674932" y="1872140"/>
                  <a:pt x="2546754" y="1901840"/>
                  <a:pt x="2411541" y="1890117"/>
                </a:cubicBezTo>
                <a:cubicBezTo>
                  <a:pt x="2420921" y="1912001"/>
                  <a:pt x="2424828" y="1922161"/>
                  <a:pt x="2430299" y="1931540"/>
                </a:cubicBezTo>
                <a:cubicBezTo>
                  <a:pt x="2595211" y="2207436"/>
                  <a:pt x="2764032" y="2481769"/>
                  <a:pt x="2923472" y="2760792"/>
                </a:cubicBezTo>
                <a:cubicBezTo>
                  <a:pt x="2966459" y="2835822"/>
                  <a:pt x="3006321" y="2888188"/>
                  <a:pt x="3100109" y="2877246"/>
                </a:cubicBezTo>
                <a:cubicBezTo>
                  <a:pt x="3114958" y="2874901"/>
                  <a:pt x="3132154" y="2888969"/>
                  <a:pt x="3147785" y="2896004"/>
                </a:cubicBezTo>
                <a:cubicBezTo>
                  <a:pt x="3135280" y="2909290"/>
                  <a:pt x="3122774" y="2921796"/>
                  <a:pt x="3110270" y="2935083"/>
                </a:cubicBezTo>
                <a:cubicBezTo>
                  <a:pt x="3062594" y="2985885"/>
                  <a:pt x="2994597" y="3030435"/>
                  <a:pt x="2973494" y="3091398"/>
                </a:cubicBezTo>
                <a:cubicBezTo>
                  <a:pt x="2947702" y="3167992"/>
                  <a:pt x="2917221" y="3211760"/>
                  <a:pt x="2836718" y="3215668"/>
                </a:cubicBezTo>
                <a:cubicBezTo>
                  <a:pt x="2830466" y="3215668"/>
                  <a:pt x="2824995" y="3218794"/>
                  <a:pt x="2819524" y="3220357"/>
                </a:cubicBezTo>
                <a:cubicBezTo>
                  <a:pt x="2733551" y="3247713"/>
                  <a:pt x="2654611" y="3249275"/>
                  <a:pt x="2580362" y="3182060"/>
                </a:cubicBezTo>
                <a:cubicBezTo>
                  <a:pt x="2520181" y="3127350"/>
                  <a:pt x="2447494" y="3085927"/>
                  <a:pt x="2382624" y="3035905"/>
                </a:cubicBezTo>
                <a:cubicBezTo>
                  <a:pt x="2294304" y="2967908"/>
                  <a:pt x="2210677" y="2891314"/>
                  <a:pt x="2118450" y="2828788"/>
                </a:cubicBezTo>
                <a:cubicBezTo>
                  <a:pt x="2013720" y="2758447"/>
                  <a:pt x="1901955" y="2699047"/>
                  <a:pt x="1792534" y="2634957"/>
                </a:cubicBezTo>
                <a:cubicBezTo>
                  <a:pt x="1787845" y="2631831"/>
                  <a:pt x="1781592" y="2630268"/>
                  <a:pt x="1776121" y="2630268"/>
                </a:cubicBezTo>
                <a:lnTo>
                  <a:pt x="1480686" y="2630268"/>
                </a:lnTo>
                <a:cubicBezTo>
                  <a:pt x="1505696" y="2667784"/>
                  <a:pt x="1522110" y="2698265"/>
                  <a:pt x="1543212" y="2725620"/>
                </a:cubicBezTo>
                <a:cubicBezTo>
                  <a:pt x="1719066" y="2949932"/>
                  <a:pt x="1898829" y="3171118"/>
                  <a:pt x="2070775" y="3397775"/>
                </a:cubicBezTo>
                <a:cubicBezTo>
                  <a:pt x="2132520" y="3479059"/>
                  <a:pt x="2198172" y="3536114"/>
                  <a:pt x="2305247" y="3529861"/>
                </a:cubicBezTo>
                <a:cubicBezTo>
                  <a:pt x="2306811" y="3529861"/>
                  <a:pt x="2308374" y="3535332"/>
                  <a:pt x="2306028" y="3531424"/>
                </a:cubicBezTo>
                <a:cubicBezTo>
                  <a:pt x="2281800" y="3565814"/>
                  <a:pt x="2259916" y="3597858"/>
                  <a:pt x="2235686" y="3628339"/>
                </a:cubicBezTo>
                <a:cubicBezTo>
                  <a:pt x="2227871" y="3637719"/>
                  <a:pt x="2213803" y="3647879"/>
                  <a:pt x="2202080" y="3647879"/>
                </a:cubicBezTo>
                <a:cubicBezTo>
                  <a:pt x="2155967" y="3647879"/>
                  <a:pt x="2148932" y="3676797"/>
                  <a:pt x="2146588" y="3713531"/>
                </a:cubicBezTo>
                <a:cubicBezTo>
                  <a:pt x="2145025" y="3742450"/>
                  <a:pt x="2137209" y="3771368"/>
                  <a:pt x="2135645" y="3800286"/>
                </a:cubicBezTo>
                <a:cubicBezTo>
                  <a:pt x="2134081" y="3837802"/>
                  <a:pt x="2118450" y="3859686"/>
                  <a:pt x="2081717" y="3872973"/>
                </a:cubicBezTo>
                <a:cubicBezTo>
                  <a:pt x="2012157" y="3898765"/>
                  <a:pt x="1937907" y="3919867"/>
                  <a:pt x="1878508" y="3960509"/>
                </a:cubicBezTo>
                <a:cubicBezTo>
                  <a:pt x="1673735" y="4100411"/>
                  <a:pt x="1474433" y="4247347"/>
                  <a:pt x="1274349" y="4393502"/>
                </a:cubicBezTo>
                <a:cubicBezTo>
                  <a:pt x="1232145" y="4423983"/>
                  <a:pt x="1215731" y="4467751"/>
                  <a:pt x="1226674" y="4534967"/>
                </a:cubicBezTo>
                <a:cubicBezTo>
                  <a:pt x="1302487" y="4517772"/>
                  <a:pt x="1375954" y="4508393"/>
                  <a:pt x="1443952" y="4483382"/>
                </a:cubicBezTo>
                <a:lnTo>
                  <a:pt x="2484228" y="4096503"/>
                </a:lnTo>
                <a:cubicBezTo>
                  <a:pt x="2538939" y="4076964"/>
                  <a:pt x="2595994" y="4062114"/>
                  <a:pt x="2651485" y="4044919"/>
                </a:cubicBezTo>
                <a:cubicBezTo>
                  <a:pt x="2653829" y="4050390"/>
                  <a:pt x="2656956" y="4056642"/>
                  <a:pt x="2659301" y="4062114"/>
                </a:cubicBezTo>
                <a:lnTo>
                  <a:pt x="0" y="5847828"/>
                </a:lnTo>
                <a:cubicBezTo>
                  <a:pt x="318109" y="5770154"/>
                  <a:pt x="442586" y="5672962"/>
                  <a:pt x="729488" y="5528140"/>
                </a:cubicBezTo>
                <a:cubicBezTo>
                  <a:pt x="944775" y="5423065"/>
                  <a:pt x="1317580" y="5203439"/>
                  <a:pt x="1721411" y="4978901"/>
                </a:cubicBezTo>
                <a:lnTo>
                  <a:pt x="3152475" y="4180913"/>
                </a:lnTo>
                <a:cubicBezTo>
                  <a:pt x="3181392" y="4164500"/>
                  <a:pt x="3218127" y="4151213"/>
                  <a:pt x="3250172" y="4154340"/>
                </a:cubicBezTo>
                <a:cubicBezTo>
                  <a:pt x="3382258" y="4167626"/>
                  <a:pt x="3515126" y="4179350"/>
                  <a:pt x="3644085" y="4206705"/>
                </a:cubicBezTo>
                <a:cubicBezTo>
                  <a:pt x="3841824" y="4248128"/>
                  <a:pt x="4038781" y="4278610"/>
                  <a:pt x="4241209" y="4257507"/>
                </a:cubicBezTo>
                <a:cubicBezTo>
                  <a:pt x="4392834" y="4241876"/>
                  <a:pt x="4544460" y="4230934"/>
                  <a:pt x="4694522" y="4208268"/>
                </a:cubicBezTo>
                <a:cubicBezTo>
                  <a:pt x="4775024" y="4196544"/>
                  <a:pt x="4832862" y="4143397"/>
                  <a:pt x="4866469" y="4063677"/>
                </a:cubicBezTo>
                <a:lnTo>
                  <a:pt x="4706246" y="3966761"/>
                </a:lnTo>
                <a:cubicBezTo>
                  <a:pt x="4759393" y="3944096"/>
                  <a:pt x="4796909" y="3924556"/>
                  <a:pt x="4836769" y="3910488"/>
                </a:cubicBezTo>
                <a:cubicBezTo>
                  <a:pt x="4899295" y="3889385"/>
                  <a:pt x="4944626" y="3857341"/>
                  <a:pt x="4944626" y="3783873"/>
                </a:cubicBezTo>
                <a:cubicBezTo>
                  <a:pt x="4943845" y="3747139"/>
                  <a:pt x="4968073" y="3737760"/>
                  <a:pt x="4998555" y="3736979"/>
                </a:cubicBezTo>
                <a:lnTo>
                  <a:pt x="5542531" y="3726818"/>
                </a:lnTo>
                <a:cubicBezTo>
                  <a:pt x="5686341" y="3723692"/>
                  <a:pt x="5835622" y="3761989"/>
                  <a:pt x="5970053" y="3676015"/>
                </a:cubicBezTo>
                <a:cubicBezTo>
                  <a:pt x="5979432" y="3669763"/>
                  <a:pt x="5992718" y="3669763"/>
                  <a:pt x="6004442" y="3668982"/>
                </a:cubicBezTo>
                <a:cubicBezTo>
                  <a:pt x="6210778" y="3659602"/>
                  <a:pt x="6417114" y="3643190"/>
                  <a:pt x="6623449" y="3645534"/>
                </a:cubicBezTo>
                <a:cubicBezTo>
                  <a:pt x="6728962" y="3646316"/>
                  <a:pt x="6832912" y="3681486"/>
                  <a:pt x="6936079" y="3701026"/>
                </a:cubicBezTo>
                <a:cubicBezTo>
                  <a:pt x="6993916" y="3644753"/>
                  <a:pt x="7022834" y="3566595"/>
                  <a:pt x="7111152" y="3540022"/>
                </a:cubicBezTo>
                <a:cubicBezTo>
                  <a:pt x="7179931" y="3519701"/>
                  <a:pt x="7240112" y="3471243"/>
                  <a:pt x="7316706" y="3428256"/>
                </a:cubicBezTo>
                <a:cubicBezTo>
                  <a:pt x="7230733" y="3367293"/>
                  <a:pt x="7158047" y="3307894"/>
                  <a:pt x="7078326" y="3260999"/>
                </a:cubicBezTo>
                <a:cubicBezTo>
                  <a:pt x="7022053" y="3227392"/>
                  <a:pt x="6989227" y="3194565"/>
                  <a:pt x="6995479" y="3125005"/>
                </a:cubicBezTo>
                <a:cubicBezTo>
                  <a:pt x="6999387" y="3077329"/>
                  <a:pt x="6986882" y="3028090"/>
                  <a:pt x="6982192" y="2980414"/>
                </a:cubicBezTo>
                <a:cubicBezTo>
                  <a:pt x="6868082" y="2928830"/>
                  <a:pt x="6766478" y="2932738"/>
                  <a:pt x="6684412" y="3045285"/>
                </a:cubicBezTo>
                <a:cubicBezTo>
                  <a:pt x="6562675" y="2951037"/>
                  <a:pt x="6275525" y="2719296"/>
                  <a:pt x="6112046" y="2636319"/>
                </a:cubicBezTo>
                <a:cubicBezTo>
                  <a:pt x="5986619" y="2554589"/>
                  <a:pt x="5816033" y="2549877"/>
                  <a:pt x="5703536" y="2547422"/>
                </a:cubicBezTo>
                <a:cubicBezTo>
                  <a:pt x="5665459" y="2554333"/>
                  <a:pt x="5630068" y="2529445"/>
                  <a:pt x="5619125" y="2507561"/>
                </a:cubicBezTo>
                <a:cubicBezTo>
                  <a:pt x="5609747" y="2488803"/>
                  <a:pt x="5633975" y="2446598"/>
                  <a:pt x="5653515" y="2423932"/>
                </a:cubicBezTo>
                <a:cubicBezTo>
                  <a:pt x="5742614" y="2321546"/>
                  <a:pt x="5835622" y="2221504"/>
                  <a:pt x="5927066" y="2121463"/>
                </a:cubicBezTo>
                <a:lnTo>
                  <a:pt x="6433527" y="1568889"/>
                </a:lnTo>
                <a:lnTo>
                  <a:pt x="6794614" y="1168723"/>
                </a:lnTo>
                <a:cubicBezTo>
                  <a:pt x="7028805" y="909469"/>
                  <a:pt x="7843363" y="46189"/>
                  <a:pt x="7838673" y="13363"/>
                </a:cubicBezTo>
                <a:cubicBezTo>
                  <a:pt x="7837794" y="7110"/>
                  <a:pt x="7834087" y="3137"/>
                  <a:pt x="7827805" y="1265"/>
                </a:cubicBezTo>
                <a:close/>
              </a:path>
            </a:pathLst>
          </a:custGeom>
          <a:solidFill>
            <a:srgbClr val="00206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89059" y="179278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4" name="Étoile à 5 branches 33"/>
          <p:cNvSpPr/>
          <p:nvPr/>
        </p:nvSpPr>
        <p:spPr>
          <a:xfrm>
            <a:off x="5889339" y="1117703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Étoile à 5 branches 34"/>
          <p:cNvSpPr/>
          <p:nvPr/>
        </p:nvSpPr>
        <p:spPr>
          <a:xfrm>
            <a:off x="5302154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Étoile à 5 branches 35"/>
          <p:cNvSpPr/>
          <p:nvPr/>
        </p:nvSpPr>
        <p:spPr>
          <a:xfrm>
            <a:off x="6498937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54856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68A118A-95D3-4A18-8430-9BA3969691D1}"/>
              </a:ext>
            </a:extLst>
          </p:cNvPr>
          <p:cNvSpPr/>
          <p:nvPr/>
        </p:nvSpPr>
        <p:spPr>
          <a:xfrm>
            <a:off x="947956" y="3659617"/>
            <a:ext cx="2514911" cy="579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4F9C55F-31AF-4ADD-94C9-5C5DDE05A9B9}"/>
              </a:ext>
            </a:extLst>
          </p:cNvPr>
          <p:cNvSpPr/>
          <p:nvPr/>
        </p:nvSpPr>
        <p:spPr>
          <a:xfrm>
            <a:off x="2896877" y="3659617"/>
            <a:ext cx="2514911" cy="579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D246D644-091E-43F0-9467-2A64A1598F58}"/>
              </a:ext>
            </a:extLst>
          </p:cNvPr>
          <p:cNvSpPr/>
          <p:nvPr/>
        </p:nvSpPr>
        <p:spPr>
          <a:xfrm>
            <a:off x="4845798" y="3659617"/>
            <a:ext cx="2514911" cy="579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D4A8D00D-8547-41F9-B49C-63CEED0CE544}"/>
              </a:ext>
            </a:extLst>
          </p:cNvPr>
          <p:cNvSpPr/>
          <p:nvPr/>
        </p:nvSpPr>
        <p:spPr>
          <a:xfrm>
            <a:off x="6794719" y="3659617"/>
            <a:ext cx="2514911" cy="579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E26A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B0849E60-D23D-48BD-BF2C-7EB5E23E88B6}"/>
              </a:ext>
            </a:extLst>
          </p:cNvPr>
          <p:cNvSpPr/>
          <p:nvPr/>
        </p:nvSpPr>
        <p:spPr>
          <a:xfrm>
            <a:off x="8743640" y="3659617"/>
            <a:ext cx="2514911" cy="579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0" name="Isosceles Triangle 7">
            <a:extLst>
              <a:ext uri="{FF2B5EF4-FFF2-40B4-BE49-F238E27FC236}">
                <a16:creationId xmlns:a16="http://schemas.microsoft.com/office/drawing/2014/main" id="{A5AD0188-A876-460A-A451-076BD0E0DE2F}"/>
              </a:ext>
            </a:extLst>
          </p:cNvPr>
          <p:cNvSpPr/>
          <p:nvPr/>
        </p:nvSpPr>
        <p:spPr>
          <a:xfrm rot="10800000" flipV="1">
            <a:off x="2009176" y="3354519"/>
            <a:ext cx="392470" cy="3383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1" name="Isosceles Triangle 8">
            <a:extLst>
              <a:ext uri="{FF2B5EF4-FFF2-40B4-BE49-F238E27FC236}">
                <a16:creationId xmlns:a16="http://schemas.microsoft.com/office/drawing/2014/main" id="{DFF62AE9-FFEC-4345-A5C6-79A5F71E103D}"/>
              </a:ext>
            </a:extLst>
          </p:cNvPr>
          <p:cNvSpPr/>
          <p:nvPr/>
        </p:nvSpPr>
        <p:spPr>
          <a:xfrm rot="10800000" flipV="1">
            <a:off x="5907018" y="3354518"/>
            <a:ext cx="392470" cy="33833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2" name="Isosceles Triangle 9">
            <a:extLst>
              <a:ext uri="{FF2B5EF4-FFF2-40B4-BE49-F238E27FC236}">
                <a16:creationId xmlns:a16="http://schemas.microsoft.com/office/drawing/2014/main" id="{4146A815-B272-403B-9F00-1A99A23D15A8}"/>
              </a:ext>
            </a:extLst>
          </p:cNvPr>
          <p:cNvSpPr/>
          <p:nvPr/>
        </p:nvSpPr>
        <p:spPr>
          <a:xfrm flipV="1">
            <a:off x="7855938" y="4225487"/>
            <a:ext cx="392470" cy="338336"/>
          </a:xfrm>
          <a:prstGeom prst="triangle">
            <a:avLst/>
          </a:pr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" name="Isosceles Triangle 10">
            <a:extLst>
              <a:ext uri="{FF2B5EF4-FFF2-40B4-BE49-F238E27FC236}">
                <a16:creationId xmlns:a16="http://schemas.microsoft.com/office/drawing/2014/main" id="{EAF5D66E-8EE6-4600-A627-13FA5BE6BB2F}"/>
              </a:ext>
            </a:extLst>
          </p:cNvPr>
          <p:cNvSpPr/>
          <p:nvPr/>
        </p:nvSpPr>
        <p:spPr>
          <a:xfrm flipV="1">
            <a:off x="3958096" y="4225487"/>
            <a:ext cx="392470" cy="338336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B6D68D7E-0B14-4DB1-A5C3-9D6B43B74009}"/>
              </a:ext>
            </a:extLst>
          </p:cNvPr>
          <p:cNvSpPr txBox="1"/>
          <p:nvPr/>
        </p:nvSpPr>
        <p:spPr>
          <a:xfrm>
            <a:off x="1647888" y="3791977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rgbClr val="00B05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العنصر 05</a:t>
            </a:r>
            <a:endParaRPr lang="ko-KR" altLang="en-US" sz="1600" b="1" dirty="0">
              <a:solidFill>
                <a:srgbClr val="00B05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2613C76-26E9-4B85-9688-350B0EB866C0}"/>
              </a:ext>
            </a:extLst>
          </p:cNvPr>
          <p:cNvSpPr txBox="1"/>
          <p:nvPr/>
        </p:nvSpPr>
        <p:spPr>
          <a:xfrm>
            <a:off x="3635716" y="3791977"/>
            <a:ext cx="117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rgbClr val="00B0F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العنصر 04</a:t>
            </a:r>
            <a:endParaRPr lang="ko-KR" altLang="en-US" sz="1600" b="1" dirty="0">
              <a:solidFill>
                <a:srgbClr val="00B0F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43661E72-CF7E-4680-9C95-B68C96DE7395}"/>
              </a:ext>
            </a:extLst>
          </p:cNvPr>
          <p:cNvSpPr txBox="1"/>
          <p:nvPr/>
        </p:nvSpPr>
        <p:spPr>
          <a:xfrm>
            <a:off x="5590877" y="3791977"/>
            <a:ext cx="110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العنصر 03</a:t>
            </a:r>
            <a:endParaRPr lang="ko-KR" altLang="en-US" sz="1600" b="1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321325EF-6094-4105-98CD-43B3CDDB158F}"/>
              </a:ext>
            </a:extLst>
          </p:cNvPr>
          <p:cNvSpPr txBox="1"/>
          <p:nvPr/>
        </p:nvSpPr>
        <p:spPr>
          <a:xfrm>
            <a:off x="7479217" y="3791977"/>
            <a:ext cx="1203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rgbClr val="E26A1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العنصر 02</a:t>
            </a:r>
            <a:endParaRPr lang="ko-KR" altLang="en-US" sz="1600" b="1" dirty="0">
              <a:solidFill>
                <a:srgbClr val="E26A1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18" name="Group 15">
            <a:extLst>
              <a:ext uri="{FF2B5EF4-FFF2-40B4-BE49-F238E27FC236}">
                <a16:creationId xmlns:a16="http://schemas.microsoft.com/office/drawing/2014/main" id="{67741361-D1DC-41A1-ADFF-F258FA4ED1A1}"/>
              </a:ext>
            </a:extLst>
          </p:cNvPr>
          <p:cNvGrpSpPr/>
          <p:nvPr/>
        </p:nvGrpSpPr>
        <p:grpSpPr>
          <a:xfrm>
            <a:off x="3078218" y="2040657"/>
            <a:ext cx="2152229" cy="1446550"/>
            <a:chOff x="2551705" y="4283314"/>
            <a:chExt cx="2152229" cy="1446550"/>
          </a:xfrm>
        </p:grpSpPr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F6D05841-E5F3-4F99-997E-10455A7D49FD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77262181-8293-438B-AE47-43220377E52D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1" name="Group 18">
            <a:extLst>
              <a:ext uri="{FF2B5EF4-FFF2-40B4-BE49-F238E27FC236}">
                <a16:creationId xmlns:a16="http://schemas.microsoft.com/office/drawing/2014/main" id="{00D962D8-A7D7-4E7F-8390-350A7222D055}"/>
              </a:ext>
            </a:extLst>
          </p:cNvPr>
          <p:cNvGrpSpPr/>
          <p:nvPr/>
        </p:nvGrpSpPr>
        <p:grpSpPr>
          <a:xfrm>
            <a:off x="6976060" y="2040657"/>
            <a:ext cx="2152229" cy="1446550"/>
            <a:chOff x="2551705" y="4283314"/>
            <a:chExt cx="2152229" cy="1446550"/>
          </a:xfrm>
        </p:grpSpPr>
        <p:sp>
          <p:nvSpPr>
            <p:cNvPr id="22" name="TextBox 19">
              <a:extLst>
                <a:ext uri="{FF2B5EF4-FFF2-40B4-BE49-F238E27FC236}">
                  <a16:creationId xmlns:a16="http://schemas.microsoft.com/office/drawing/2014/main" id="{D5AECD58-4448-4251-9730-E05F5D9F851D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8604A4BC-4EBA-42BB-AAD2-4371F6499CD8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4" name="Group 21">
            <a:extLst>
              <a:ext uri="{FF2B5EF4-FFF2-40B4-BE49-F238E27FC236}">
                <a16:creationId xmlns:a16="http://schemas.microsoft.com/office/drawing/2014/main" id="{30806F2A-4031-4E86-A289-60594E91A6A1}"/>
              </a:ext>
            </a:extLst>
          </p:cNvPr>
          <p:cNvGrpSpPr/>
          <p:nvPr/>
        </p:nvGrpSpPr>
        <p:grpSpPr>
          <a:xfrm>
            <a:off x="1129297" y="4387577"/>
            <a:ext cx="2152229" cy="1446550"/>
            <a:chOff x="2551705" y="4283314"/>
            <a:chExt cx="2152229" cy="1446550"/>
          </a:xfrm>
        </p:grpSpPr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DFF10268-84F6-49D0-BFE1-4A2C8C8C094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18305F74-E78C-4E15-8825-D4DB8CA67240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7" name="Group 24">
            <a:extLst>
              <a:ext uri="{FF2B5EF4-FFF2-40B4-BE49-F238E27FC236}">
                <a16:creationId xmlns:a16="http://schemas.microsoft.com/office/drawing/2014/main" id="{E1132EC4-C463-458D-BD99-E7D6EDE1C37A}"/>
              </a:ext>
            </a:extLst>
          </p:cNvPr>
          <p:cNvGrpSpPr/>
          <p:nvPr/>
        </p:nvGrpSpPr>
        <p:grpSpPr>
          <a:xfrm>
            <a:off x="5027139" y="4387577"/>
            <a:ext cx="2152229" cy="1446550"/>
            <a:chOff x="2551705" y="4283314"/>
            <a:chExt cx="2152229" cy="1446550"/>
          </a:xfrm>
        </p:grpSpPr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BCFBADF0-333A-4C08-A82E-26ADAED1D642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B82C1089-C3EA-49B9-BB27-98A799E60646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30" name="TextBox 27">
            <a:extLst>
              <a:ext uri="{FF2B5EF4-FFF2-40B4-BE49-F238E27FC236}">
                <a16:creationId xmlns:a16="http://schemas.microsoft.com/office/drawing/2014/main" id="{EBABA05E-CCBF-4EDB-A44F-F7CDCCF1CDC8}"/>
              </a:ext>
            </a:extLst>
          </p:cNvPr>
          <p:cNvSpPr txBox="1"/>
          <p:nvPr/>
        </p:nvSpPr>
        <p:spPr>
          <a:xfrm>
            <a:off x="1697688" y="2317655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00B05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05</a:t>
            </a:r>
            <a:endParaRPr lang="ko-KR" altLang="en-US" sz="5400" b="1" dirty="0">
              <a:solidFill>
                <a:srgbClr val="00B05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D1DB724D-15EF-4591-BDB9-95501F7D888F}"/>
              </a:ext>
            </a:extLst>
          </p:cNvPr>
          <p:cNvSpPr txBox="1"/>
          <p:nvPr/>
        </p:nvSpPr>
        <p:spPr>
          <a:xfrm>
            <a:off x="3646609" y="4664575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00B0F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04</a:t>
            </a:r>
            <a:endParaRPr lang="ko-KR" altLang="en-US" sz="5400" b="1" dirty="0">
              <a:solidFill>
                <a:srgbClr val="00B0F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2" name="TextBox 29">
            <a:extLst>
              <a:ext uri="{FF2B5EF4-FFF2-40B4-BE49-F238E27FC236}">
                <a16:creationId xmlns:a16="http://schemas.microsoft.com/office/drawing/2014/main" id="{DA11173C-0171-4EF4-9CF1-4C1DAB961A15}"/>
              </a:ext>
            </a:extLst>
          </p:cNvPr>
          <p:cNvSpPr txBox="1"/>
          <p:nvPr/>
        </p:nvSpPr>
        <p:spPr>
          <a:xfrm>
            <a:off x="5595530" y="2317655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03</a:t>
            </a:r>
            <a:endParaRPr lang="ko-KR" altLang="en-US" sz="5400" b="1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3" name="TextBox 30">
            <a:extLst>
              <a:ext uri="{FF2B5EF4-FFF2-40B4-BE49-F238E27FC236}">
                <a16:creationId xmlns:a16="http://schemas.microsoft.com/office/drawing/2014/main" id="{53D32541-A85B-427A-9578-4291FED98258}"/>
              </a:ext>
            </a:extLst>
          </p:cNvPr>
          <p:cNvSpPr txBox="1"/>
          <p:nvPr/>
        </p:nvSpPr>
        <p:spPr>
          <a:xfrm>
            <a:off x="7544451" y="4664575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E26A1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02</a:t>
            </a:r>
            <a:endParaRPr lang="ko-KR" altLang="en-US" sz="5400" b="1" dirty="0">
              <a:solidFill>
                <a:srgbClr val="E26A1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4" name="Isosceles Triangle 8">
            <a:extLst>
              <a:ext uri="{FF2B5EF4-FFF2-40B4-BE49-F238E27FC236}">
                <a16:creationId xmlns:a16="http://schemas.microsoft.com/office/drawing/2014/main" id="{BB85DB25-A102-4038-9B2E-A2493D21B916}"/>
              </a:ext>
            </a:extLst>
          </p:cNvPr>
          <p:cNvSpPr/>
          <p:nvPr/>
        </p:nvSpPr>
        <p:spPr>
          <a:xfrm rot="10800000" flipV="1">
            <a:off x="9804860" y="3354518"/>
            <a:ext cx="392470" cy="33833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5" name="TextBox 32">
            <a:extLst>
              <a:ext uri="{FF2B5EF4-FFF2-40B4-BE49-F238E27FC236}">
                <a16:creationId xmlns:a16="http://schemas.microsoft.com/office/drawing/2014/main" id="{2F447B51-C20B-4159-BC7A-B3558098FE1C}"/>
              </a:ext>
            </a:extLst>
          </p:cNvPr>
          <p:cNvSpPr txBox="1"/>
          <p:nvPr/>
        </p:nvSpPr>
        <p:spPr>
          <a:xfrm>
            <a:off x="9763525" y="3791977"/>
            <a:ext cx="110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accent5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العنصر 01</a:t>
            </a:r>
            <a:endParaRPr lang="ko-KR" altLang="en-US" sz="1600" b="1" dirty="0">
              <a:solidFill>
                <a:schemeClr val="accent5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36" name="Group 24">
            <a:extLst>
              <a:ext uri="{FF2B5EF4-FFF2-40B4-BE49-F238E27FC236}">
                <a16:creationId xmlns:a16="http://schemas.microsoft.com/office/drawing/2014/main" id="{78EB880D-B464-4C52-98CE-56511581BFA0}"/>
              </a:ext>
            </a:extLst>
          </p:cNvPr>
          <p:cNvGrpSpPr/>
          <p:nvPr/>
        </p:nvGrpSpPr>
        <p:grpSpPr>
          <a:xfrm>
            <a:off x="8924981" y="4387577"/>
            <a:ext cx="2152229" cy="1446550"/>
            <a:chOff x="2551705" y="4283314"/>
            <a:chExt cx="2152229" cy="1446550"/>
          </a:xfrm>
        </p:grpSpPr>
        <p:sp>
          <p:nvSpPr>
            <p:cNvPr id="37" name="TextBox 34">
              <a:extLst>
                <a:ext uri="{FF2B5EF4-FFF2-40B4-BE49-F238E27FC236}">
                  <a16:creationId xmlns:a16="http://schemas.microsoft.com/office/drawing/2014/main" id="{B69EDD0A-18A4-4D3B-A0E2-D014F390B827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EABA053E-69AB-4D3B-93C8-7C2C2EDE7CFF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39" name="TextBox 36">
            <a:extLst>
              <a:ext uri="{FF2B5EF4-FFF2-40B4-BE49-F238E27FC236}">
                <a16:creationId xmlns:a16="http://schemas.microsoft.com/office/drawing/2014/main" id="{2F3291A0-B43D-4D77-A6F1-63B5FED5F518}"/>
              </a:ext>
            </a:extLst>
          </p:cNvPr>
          <p:cNvSpPr txBox="1"/>
          <p:nvPr/>
        </p:nvSpPr>
        <p:spPr>
          <a:xfrm>
            <a:off x="9493372" y="2317655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5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01</a:t>
            </a:r>
            <a:endParaRPr lang="ko-KR" altLang="en-US" sz="5400" b="1" dirty="0">
              <a:solidFill>
                <a:schemeClr val="accent5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0" name="Rectangle 130">
            <a:extLst>
              <a:ext uri="{FF2B5EF4-FFF2-40B4-BE49-F238E27FC236}">
                <a16:creationId xmlns:a16="http://schemas.microsoft.com/office/drawing/2014/main" id="{9AB69D66-6AE9-47E9-A6A3-643AEEC9B7CD}"/>
              </a:ext>
            </a:extLst>
          </p:cNvPr>
          <p:cNvSpPr/>
          <p:nvPr/>
        </p:nvSpPr>
        <p:spPr>
          <a:xfrm>
            <a:off x="1309491" y="3771556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2CC4595B-68E9-42E2-B786-F0237CADF846}"/>
              </a:ext>
            </a:extLst>
          </p:cNvPr>
          <p:cNvSpPr/>
          <p:nvPr/>
        </p:nvSpPr>
        <p:spPr>
          <a:xfrm>
            <a:off x="5140926" y="3807112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2" name="Rounded Rectangle 7">
            <a:extLst>
              <a:ext uri="{FF2B5EF4-FFF2-40B4-BE49-F238E27FC236}">
                <a16:creationId xmlns:a16="http://schemas.microsoft.com/office/drawing/2014/main" id="{990100BB-E0D1-431C-AA13-1B4411D3052A}"/>
              </a:ext>
            </a:extLst>
          </p:cNvPr>
          <p:cNvSpPr/>
          <p:nvPr/>
        </p:nvSpPr>
        <p:spPr>
          <a:xfrm>
            <a:off x="7103501" y="3771940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3" name="Round Same Side Corner Rectangle 36">
            <a:extLst>
              <a:ext uri="{FF2B5EF4-FFF2-40B4-BE49-F238E27FC236}">
                <a16:creationId xmlns:a16="http://schemas.microsoft.com/office/drawing/2014/main" id="{83A53CC0-2FCE-4AE9-89C3-83FC8E5C2001}"/>
              </a:ext>
            </a:extLst>
          </p:cNvPr>
          <p:cNvSpPr>
            <a:spLocks noChangeAspect="1"/>
          </p:cNvSpPr>
          <p:nvPr/>
        </p:nvSpPr>
        <p:spPr>
          <a:xfrm>
            <a:off x="3200808" y="3794982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4" name="Freeform 53">
            <a:extLst>
              <a:ext uri="{FF2B5EF4-FFF2-40B4-BE49-F238E27FC236}">
                <a16:creationId xmlns:a16="http://schemas.microsoft.com/office/drawing/2014/main" id="{1790347E-550E-4F5C-B222-5C763C12874D}"/>
              </a:ext>
            </a:extLst>
          </p:cNvPr>
          <p:cNvSpPr/>
          <p:nvPr/>
        </p:nvSpPr>
        <p:spPr>
          <a:xfrm>
            <a:off x="9230856" y="3777912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89059" y="179278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6" name="Étoile à 5 branches 45"/>
          <p:cNvSpPr/>
          <p:nvPr/>
        </p:nvSpPr>
        <p:spPr>
          <a:xfrm>
            <a:off x="5889339" y="1117703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Étoile à 5 branches 46"/>
          <p:cNvSpPr/>
          <p:nvPr/>
        </p:nvSpPr>
        <p:spPr>
          <a:xfrm>
            <a:off x="5302154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Étoile à 5 branches 47"/>
          <p:cNvSpPr/>
          <p:nvPr/>
        </p:nvSpPr>
        <p:spPr>
          <a:xfrm>
            <a:off x="6498937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947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1">
            <a:extLst>
              <a:ext uri="{FF2B5EF4-FFF2-40B4-BE49-F238E27FC236}">
                <a16:creationId xmlns:a16="http://schemas.microsoft.com/office/drawing/2014/main" id="{59CF0650-3AC1-4C0A-9E71-FE078A0E404D}"/>
              </a:ext>
            </a:extLst>
          </p:cNvPr>
          <p:cNvSpPr/>
          <p:nvPr/>
        </p:nvSpPr>
        <p:spPr>
          <a:xfrm rot="10800000">
            <a:off x="914400" y="3843039"/>
            <a:ext cx="10351214" cy="2160000"/>
          </a:xfrm>
          <a:custGeom>
            <a:avLst/>
            <a:gdLst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1584174 h 2592286"/>
              <a:gd name="connsiteX13" fmla="*/ 8031741 w 8031741"/>
              <a:gd name="connsiteY13" fmla="*/ 2592286 h 2592286"/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308783 h 2592286"/>
              <a:gd name="connsiteX4" fmla="*/ 264671 w 8031741"/>
              <a:gd name="connsiteY4" fmla="*/ 308783 h 2592286"/>
              <a:gd name="connsiteX5" fmla="*/ 264671 w 8031741"/>
              <a:gd name="connsiteY5" fmla="*/ 1764560 h 2592286"/>
              <a:gd name="connsiteX6" fmla="*/ 3529965 w 8031741"/>
              <a:gd name="connsiteY6" fmla="*/ 1764560 h 2592286"/>
              <a:gd name="connsiteX7" fmla="*/ 3311448 w 8031741"/>
              <a:gd name="connsiteY7" fmla="*/ 2073343 h 2592286"/>
              <a:gd name="connsiteX8" fmla="*/ 0 w 8031741"/>
              <a:gd name="connsiteY8" fmla="*/ 2073343 h 2592286"/>
              <a:gd name="connsiteX9" fmla="*/ 0 w 8031741"/>
              <a:gd name="connsiteY9" fmla="*/ 0 h 2592286"/>
              <a:gd name="connsiteX10" fmla="*/ 8031741 w 8031741"/>
              <a:gd name="connsiteY10" fmla="*/ 0 h 2592286"/>
              <a:gd name="connsiteX11" fmla="*/ 8031741 w 8031741"/>
              <a:gd name="connsiteY11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7070 w 8031741"/>
              <a:gd name="connsiteY2" fmla="*/ 308783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4559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31741" h="2592286">
                <a:moveTo>
                  <a:pt x="8031741" y="2592286"/>
                </a:moveTo>
                <a:lnTo>
                  <a:pt x="7829528" y="2592286"/>
                </a:lnTo>
                <a:cubicBezTo>
                  <a:pt x="7829045" y="1829953"/>
                  <a:pt x="7828561" y="1067621"/>
                  <a:pt x="7828078" y="305288"/>
                </a:cubicBezTo>
                <a:lnTo>
                  <a:pt x="264671" y="308783"/>
                </a:lnTo>
                <a:lnTo>
                  <a:pt x="264671" y="1764560"/>
                </a:lnTo>
                <a:lnTo>
                  <a:pt x="3290452" y="1764559"/>
                </a:lnTo>
                <a:lnTo>
                  <a:pt x="3085492" y="2076838"/>
                </a:lnTo>
                <a:lnTo>
                  <a:pt x="0" y="2073343"/>
                </a:lnTo>
                <a:lnTo>
                  <a:pt x="0" y="0"/>
                </a:lnTo>
                <a:lnTo>
                  <a:pt x="8031741" y="0"/>
                </a:lnTo>
                <a:lnTo>
                  <a:pt x="8031741" y="259228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13ADB19A-C18E-41F6-B828-CFECF36E9110}"/>
              </a:ext>
            </a:extLst>
          </p:cNvPr>
          <p:cNvGrpSpPr/>
          <p:nvPr/>
        </p:nvGrpSpPr>
        <p:grpSpPr>
          <a:xfrm>
            <a:off x="1431493" y="2255693"/>
            <a:ext cx="7334820" cy="1015663"/>
            <a:chOff x="3017859" y="4283314"/>
            <a:chExt cx="1890849" cy="1015663"/>
          </a:xfrm>
        </p:grpSpPr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61FB13D-EFBF-4D06-92D3-2E658DABAE15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آمل وأعتقد أن هذا القالب سوف وقتك والمال والسمعة. احصل على عرض تقديمي حديث لـ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ABEA5E98-A358-4280-B2E2-8957085A3843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إضافة 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D3F5C083-88FF-4272-A3A8-00EFB01382A4}"/>
              </a:ext>
            </a:extLst>
          </p:cNvPr>
          <p:cNvGrpSpPr/>
          <p:nvPr/>
        </p:nvGrpSpPr>
        <p:grpSpPr>
          <a:xfrm>
            <a:off x="3468758" y="4682595"/>
            <a:ext cx="7269885" cy="1015663"/>
            <a:chOff x="3017859" y="4283314"/>
            <a:chExt cx="1890849" cy="1015663"/>
          </a:xfrm>
        </p:grpSpPr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611CB797-C69B-4725-8191-73EF4BEB7421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آمل وأعتقد أن هذا القالب سوف وقتك والمال والسمعة. احصل على عرض تقديمي حديث لـ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B1B94E01-7F2D-4BE0-88A0-994CAFE8F55D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إضافة 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802E230-EDC3-4B59-9D23-1D52C651C623}"/>
              </a:ext>
            </a:extLst>
          </p:cNvPr>
          <p:cNvSpPr/>
          <p:nvPr/>
        </p:nvSpPr>
        <p:spPr>
          <a:xfrm>
            <a:off x="1399308" y="4664295"/>
            <a:ext cx="864000" cy="86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026775-EFC3-459D-B64C-6294357D7C28}"/>
              </a:ext>
            </a:extLst>
          </p:cNvPr>
          <p:cNvSpPr/>
          <p:nvPr/>
        </p:nvSpPr>
        <p:spPr>
          <a:xfrm>
            <a:off x="9898426" y="2355083"/>
            <a:ext cx="864000" cy="864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4" name="Left-Right Arrow Callout 128">
            <a:extLst>
              <a:ext uri="{FF2B5EF4-FFF2-40B4-BE49-F238E27FC236}">
                <a16:creationId xmlns:a16="http://schemas.microsoft.com/office/drawing/2014/main" id="{1488752B-FFEB-4787-9891-CD3276CC6F91}"/>
              </a:ext>
            </a:extLst>
          </p:cNvPr>
          <p:cNvSpPr/>
          <p:nvPr/>
        </p:nvSpPr>
        <p:spPr>
          <a:xfrm rot="5400000">
            <a:off x="5227467" y="3291036"/>
            <a:ext cx="1754623" cy="1353490"/>
          </a:xfrm>
          <a:prstGeom prst="leftRightArrowCallout">
            <a:avLst/>
          </a:pr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7526EA7-F856-44CC-B347-E5887E1B900A}"/>
              </a:ext>
            </a:extLst>
          </p:cNvPr>
          <p:cNvSpPr txBox="1"/>
          <p:nvPr/>
        </p:nvSpPr>
        <p:spPr>
          <a:xfrm>
            <a:off x="5599448" y="3738092"/>
            <a:ext cx="1016063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المحتوى</a:t>
            </a:r>
          </a:p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هنا</a:t>
            </a:r>
            <a:endParaRPr lang="ko-KR" altLang="en-US" sz="16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A57D6503-F352-44E6-892A-3F35E8135178}"/>
              </a:ext>
            </a:extLst>
          </p:cNvPr>
          <p:cNvGrpSpPr/>
          <p:nvPr/>
        </p:nvGrpSpPr>
        <p:grpSpPr>
          <a:xfrm>
            <a:off x="9082485" y="3322194"/>
            <a:ext cx="1727068" cy="524761"/>
            <a:chOff x="3233964" y="1954419"/>
            <a:chExt cx="1410044" cy="524761"/>
          </a:xfrm>
        </p:grpSpPr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CE86F475-81C3-4AAA-ACAB-331CDD3981A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إضافة 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45993EB7-F613-4DB6-9CDA-783AA4B69D12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عرض باوربوينت بسيط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9" name="Group 16">
            <a:extLst>
              <a:ext uri="{FF2B5EF4-FFF2-40B4-BE49-F238E27FC236}">
                <a16:creationId xmlns:a16="http://schemas.microsoft.com/office/drawing/2014/main" id="{A95EEBCC-6CC0-4E47-9155-6FED2CFBBDEA}"/>
              </a:ext>
            </a:extLst>
          </p:cNvPr>
          <p:cNvGrpSpPr/>
          <p:nvPr/>
        </p:nvGrpSpPr>
        <p:grpSpPr>
          <a:xfrm>
            <a:off x="1320825" y="3886532"/>
            <a:ext cx="1727068" cy="524761"/>
            <a:chOff x="3233964" y="1954419"/>
            <a:chExt cx="1410044" cy="524761"/>
          </a:xfrm>
        </p:grpSpPr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6D7B5EC3-72B0-44ED-9ED6-1FDA883D72E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إضافة نص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1" name="TextBox 18">
              <a:extLst>
                <a:ext uri="{FF2B5EF4-FFF2-40B4-BE49-F238E27FC236}">
                  <a16:creationId xmlns:a16="http://schemas.microsoft.com/office/drawing/2014/main" id="{3425D1E3-3A28-4C85-8148-47D9C01DD70F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عرض باوربوينت بسيط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2" name="Frame 1">
            <a:extLst>
              <a:ext uri="{FF2B5EF4-FFF2-40B4-BE49-F238E27FC236}">
                <a16:creationId xmlns:a16="http://schemas.microsoft.com/office/drawing/2014/main" id="{AF74D383-0F5B-414C-9E0E-8D56918EB7D4}"/>
              </a:ext>
            </a:extLst>
          </p:cNvPr>
          <p:cNvSpPr/>
          <p:nvPr/>
        </p:nvSpPr>
        <p:spPr>
          <a:xfrm>
            <a:off x="914400" y="1848893"/>
            <a:ext cx="10351214" cy="2160000"/>
          </a:xfrm>
          <a:custGeom>
            <a:avLst/>
            <a:gdLst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1584174 h 2592286"/>
              <a:gd name="connsiteX13" fmla="*/ 8031741 w 8031741"/>
              <a:gd name="connsiteY13" fmla="*/ 2592286 h 2592286"/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308783 h 2592286"/>
              <a:gd name="connsiteX4" fmla="*/ 264671 w 8031741"/>
              <a:gd name="connsiteY4" fmla="*/ 308783 h 2592286"/>
              <a:gd name="connsiteX5" fmla="*/ 264671 w 8031741"/>
              <a:gd name="connsiteY5" fmla="*/ 1764560 h 2592286"/>
              <a:gd name="connsiteX6" fmla="*/ 3529965 w 8031741"/>
              <a:gd name="connsiteY6" fmla="*/ 1764560 h 2592286"/>
              <a:gd name="connsiteX7" fmla="*/ 3311448 w 8031741"/>
              <a:gd name="connsiteY7" fmla="*/ 2073343 h 2592286"/>
              <a:gd name="connsiteX8" fmla="*/ 0 w 8031741"/>
              <a:gd name="connsiteY8" fmla="*/ 2073343 h 2592286"/>
              <a:gd name="connsiteX9" fmla="*/ 0 w 8031741"/>
              <a:gd name="connsiteY9" fmla="*/ 0 h 2592286"/>
              <a:gd name="connsiteX10" fmla="*/ 8031741 w 8031741"/>
              <a:gd name="connsiteY10" fmla="*/ 0 h 2592286"/>
              <a:gd name="connsiteX11" fmla="*/ 8031741 w 8031741"/>
              <a:gd name="connsiteY11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7070 w 8031741"/>
              <a:gd name="connsiteY2" fmla="*/ 308783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4559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31741" h="2592286">
                <a:moveTo>
                  <a:pt x="8031741" y="2592286"/>
                </a:moveTo>
                <a:lnTo>
                  <a:pt x="7829528" y="2592286"/>
                </a:lnTo>
                <a:cubicBezTo>
                  <a:pt x="7829045" y="1829953"/>
                  <a:pt x="7828561" y="1067621"/>
                  <a:pt x="7828078" y="305288"/>
                </a:cubicBezTo>
                <a:lnTo>
                  <a:pt x="264671" y="308783"/>
                </a:lnTo>
                <a:lnTo>
                  <a:pt x="264671" y="1764560"/>
                </a:lnTo>
                <a:lnTo>
                  <a:pt x="3290452" y="1764559"/>
                </a:lnTo>
                <a:lnTo>
                  <a:pt x="3085492" y="2076838"/>
                </a:lnTo>
                <a:lnTo>
                  <a:pt x="0" y="2073343"/>
                </a:lnTo>
                <a:lnTo>
                  <a:pt x="0" y="0"/>
                </a:lnTo>
                <a:lnTo>
                  <a:pt x="8031741" y="0"/>
                </a:lnTo>
                <a:lnTo>
                  <a:pt x="8031741" y="259228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DEF5149E-2173-4CF8-ABF0-06A05AA75243}"/>
              </a:ext>
            </a:extLst>
          </p:cNvPr>
          <p:cNvSpPr/>
          <p:nvPr/>
        </p:nvSpPr>
        <p:spPr>
          <a:xfrm>
            <a:off x="1627840" y="4917818"/>
            <a:ext cx="368758" cy="34519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67A6221-87BC-465D-ACA0-236E16AC81C7}"/>
              </a:ext>
            </a:extLst>
          </p:cNvPr>
          <p:cNvSpPr/>
          <p:nvPr/>
        </p:nvSpPr>
        <p:spPr>
          <a:xfrm flipH="1">
            <a:off x="10111228" y="2606257"/>
            <a:ext cx="438398" cy="36165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89059" y="179278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6" name="Étoile à 5 branches 25"/>
          <p:cNvSpPr/>
          <p:nvPr/>
        </p:nvSpPr>
        <p:spPr>
          <a:xfrm>
            <a:off x="5889339" y="1117703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Étoile à 5 branches 26"/>
          <p:cNvSpPr/>
          <p:nvPr/>
        </p:nvSpPr>
        <p:spPr>
          <a:xfrm>
            <a:off x="5302154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Étoile à 5 branches 27"/>
          <p:cNvSpPr/>
          <p:nvPr/>
        </p:nvSpPr>
        <p:spPr>
          <a:xfrm>
            <a:off x="6498937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49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89059" y="179278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5" name="Étoile à 5 branches 4"/>
          <p:cNvSpPr/>
          <p:nvPr/>
        </p:nvSpPr>
        <p:spPr>
          <a:xfrm>
            <a:off x="5889339" y="1117703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" name="Étoile à 5 branches 5"/>
          <p:cNvSpPr/>
          <p:nvPr/>
        </p:nvSpPr>
        <p:spPr>
          <a:xfrm>
            <a:off x="5302154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7" name="Étoile à 5 branches 6"/>
          <p:cNvSpPr/>
          <p:nvPr/>
        </p:nvSpPr>
        <p:spPr>
          <a:xfrm>
            <a:off x="6498937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9" name="Group 63">
            <a:extLst>
              <a:ext uri="{FF2B5EF4-FFF2-40B4-BE49-F238E27FC236}">
                <a16:creationId xmlns:a16="http://schemas.microsoft.com/office/drawing/2014/main" id="{4EA59614-29A1-4C54-BB0E-55F7B6CB6759}"/>
              </a:ext>
            </a:extLst>
          </p:cNvPr>
          <p:cNvGrpSpPr/>
          <p:nvPr/>
        </p:nvGrpSpPr>
        <p:grpSpPr>
          <a:xfrm>
            <a:off x="845528" y="2530543"/>
            <a:ext cx="10479874" cy="2093594"/>
            <a:chOff x="571514" y="2692572"/>
            <a:chExt cx="8009983" cy="1729117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A1DAB638-1081-49C6-A39E-3EC9CE6C4601}"/>
                </a:ext>
              </a:extLst>
            </p:cNvPr>
            <p:cNvSpPr/>
            <p:nvPr/>
          </p:nvSpPr>
          <p:spPr>
            <a:xfrm>
              <a:off x="571514" y="4065042"/>
              <a:ext cx="2016000" cy="356647"/>
            </a:xfrm>
            <a:custGeom>
              <a:avLst/>
              <a:gdLst>
                <a:gd name="connsiteX0" fmla="*/ 0 w 1777041"/>
                <a:gd name="connsiteY0" fmla="*/ 681487 h 681487"/>
                <a:gd name="connsiteX1" fmla="*/ 1777041 w 1777041"/>
                <a:gd name="connsiteY1" fmla="*/ 681487 h 681487"/>
                <a:gd name="connsiteX2" fmla="*/ 1777041 w 1777041"/>
                <a:gd name="connsiteY2" fmla="*/ 0 h 681487"/>
                <a:gd name="connsiteX3" fmla="*/ 1777041 w 1777041"/>
                <a:gd name="connsiteY3" fmla="*/ 51759 h 68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7041" h="681487">
                  <a:moveTo>
                    <a:pt x="0" y="681487"/>
                  </a:moveTo>
                  <a:lnTo>
                    <a:pt x="1777041" y="681487"/>
                  </a:lnTo>
                  <a:lnTo>
                    <a:pt x="1777041" y="0"/>
                  </a:lnTo>
                  <a:lnTo>
                    <a:pt x="1777041" y="51759"/>
                  </a:lnTo>
                </a:path>
              </a:pathLst>
            </a:cu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48D63C30-824C-469E-BDDA-26BBD5123184}"/>
                </a:ext>
              </a:extLst>
            </p:cNvPr>
            <p:cNvSpPr/>
            <p:nvPr/>
          </p:nvSpPr>
          <p:spPr>
            <a:xfrm rot="10800000" flipH="1" flipV="1">
              <a:off x="2567922" y="3436465"/>
              <a:ext cx="2042581" cy="416778"/>
            </a:xfrm>
            <a:custGeom>
              <a:avLst/>
              <a:gdLst>
                <a:gd name="connsiteX0" fmla="*/ 0 w 1777041"/>
                <a:gd name="connsiteY0" fmla="*/ 681487 h 681487"/>
                <a:gd name="connsiteX1" fmla="*/ 1777041 w 1777041"/>
                <a:gd name="connsiteY1" fmla="*/ 681487 h 681487"/>
                <a:gd name="connsiteX2" fmla="*/ 1777041 w 1777041"/>
                <a:gd name="connsiteY2" fmla="*/ 0 h 681487"/>
                <a:gd name="connsiteX3" fmla="*/ 1777041 w 1777041"/>
                <a:gd name="connsiteY3" fmla="*/ 51759 h 68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7041" h="681487">
                  <a:moveTo>
                    <a:pt x="0" y="681487"/>
                  </a:moveTo>
                  <a:lnTo>
                    <a:pt x="1777041" y="681487"/>
                  </a:lnTo>
                  <a:lnTo>
                    <a:pt x="1777041" y="0"/>
                  </a:lnTo>
                  <a:lnTo>
                    <a:pt x="1777041" y="51759"/>
                  </a:lnTo>
                </a:path>
              </a:pathLst>
            </a:cu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E2A431FF-0AB1-48C1-8AE4-61E9431D7433}"/>
                </a:ext>
              </a:extLst>
            </p:cNvPr>
            <p:cNvSpPr/>
            <p:nvPr/>
          </p:nvSpPr>
          <p:spPr>
            <a:xfrm>
              <a:off x="4582525" y="2860464"/>
              <a:ext cx="2043978" cy="416778"/>
            </a:xfrm>
            <a:custGeom>
              <a:avLst/>
              <a:gdLst>
                <a:gd name="connsiteX0" fmla="*/ 0 w 1777041"/>
                <a:gd name="connsiteY0" fmla="*/ 681487 h 681487"/>
                <a:gd name="connsiteX1" fmla="*/ 1777041 w 1777041"/>
                <a:gd name="connsiteY1" fmla="*/ 681487 h 681487"/>
                <a:gd name="connsiteX2" fmla="*/ 1777041 w 1777041"/>
                <a:gd name="connsiteY2" fmla="*/ 0 h 681487"/>
                <a:gd name="connsiteX3" fmla="*/ 1777041 w 1777041"/>
                <a:gd name="connsiteY3" fmla="*/ 51759 h 68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7041" h="681487">
                  <a:moveTo>
                    <a:pt x="0" y="681487"/>
                  </a:moveTo>
                  <a:lnTo>
                    <a:pt x="1777041" y="681487"/>
                  </a:lnTo>
                  <a:lnTo>
                    <a:pt x="1777041" y="0"/>
                  </a:lnTo>
                  <a:lnTo>
                    <a:pt x="1777041" y="51759"/>
                  </a:lnTo>
                </a:path>
              </a:pathLst>
            </a:cu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4FB5BAF-3058-4A3F-AB8F-2335DFC48CB7}"/>
                </a:ext>
              </a:extLst>
            </p:cNvPr>
            <p:cNvSpPr/>
            <p:nvPr/>
          </p:nvSpPr>
          <p:spPr>
            <a:xfrm flipV="1">
              <a:off x="6605616" y="2692572"/>
              <a:ext cx="1975881" cy="0"/>
            </a:xfrm>
            <a:custGeom>
              <a:avLst/>
              <a:gdLst>
                <a:gd name="connsiteX0" fmla="*/ 0 w 1751162"/>
                <a:gd name="connsiteY0" fmla="*/ 0 h 25879"/>
                <a:gd name="connsiteX1" fmla="*/ 1751162 w 1751162"/>
                <a:gd name="connsiteY1" fmla="*/ 0 h 25879"/>
                <a:gd name="connsiteX2" fmla="*/ 1751162 w 1751162"/>
                <a:gd name="connsiteY2" fmla="*/ 25879 h 25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1162" h="25879">
                  <a:moveTo>
                    <a:pt x="0" y="0"/>
                  </a:moveTo>
                  <a:lnTo>
                    <a:pt x="1751162" y="0"/>
                  </a:lnTo>
                  <a:lnTo>
                    <a:pt x="1751162" y="25879"/>
                  </a:lnTo>
                </a:path>
              </a:pathLst>
            </a:custGeom>
            <a:solidFill>
              <a:srgbClr val="002060"/>
            </a:solidFill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14" name="Oval 17">
            <a:extLst>
              <a:ext uri="{FF2B5EF4-FFF2-40B4-BE49-F238E27FC236}">
                <a16:creationId xmlns:a16="http://schemas.microsoft.com/office/drawing/2014/main" id="{C81893DE-0A83-450C-BDED-6383973190DE}"/>
              </a:ext>
            </a:extLst>
          </p:cNvPr>
          <p:cNvSpPr/>
          <p:nvPr/>
        </p:nvSpPr>
        <p:spPr>
          <a:xfrm>
            <a:off x="1885410" y="4348991"/>
            <a:ext cx="540000" cy="54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E26A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5" name="Oval 20">
            <a:extLst>
              <a:ext uri="{FF2B5EF4-FFF2-40B4-BE49-F238E27FC236}">
                <a16:creationId xmlns:a16="http://schemas.microsoft.com/office/drawing/2014/main" id="{2DF310A9-679C-49C2-8BD7-0FDCC70D7649}"/>
              </a:ext>
            </a:extLst>
          </p:cNvPr>
          <p:cNvSpPr/>
          <p:nvPr/>
        </p:nvSpPr>
        <p:spPr>
          <a:xfrm>
            <a:off x="4522732" y="3639087"/>
            <a:ext cx="540000" cy="54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3337D44F-BEF6-44BA-97B1-1D7B5570C408}"/>
              </a:ext>
            </a:extLst>
          </p:cNvPr>
          <p:cNvSpPr/>
          <p:nvPr/>
        </p:nvSpPr>
        <p:spPr>
          <a:xfrm>
            <a:off x="7160054" y="2929183"/>
            <a:ext cx="540000" cy="54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7" name="Oval 22">
            <a:extLst>
              <a:ext uri="{FF2B5EF4-FFF2-40B4-BE49-F238E27FC236}">
                <a16:creationId xmlns:a16="http://schemas.microsoft.com/office/drawing/2014/main" id="{74F24E5B-DF73-4CA1-8155-7DA1C3F63AD7}"/>
              </a:ext>
            </a:extLst>
          </p:cNvPr>
          <p:cNvSpPr/>
          <p:nvPr/>
        </p:nvSpPr>
        <p:spPr>
          <a:xfrm>
            <a:off x="9797377" y="2219279"/>
            <a:ext cx="540000" cy="54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id="{F1E5D9CC-0287-46E4-9B88-95FD88139E98}"/>
              </a:ext>
            </a:extLst>
          </p:cNvPr>
          <p:cNvGrpSpPr/>
          <p:nvPr/>
        </p:nvGrpSpPr>
        <p:grpSpPr>
          <a:xfrm>
            <a:off x="1939968" y="3844936"/>
            <a:ext cx="430886" cy="430886"/>
            <a:chOff x="1364071" y="3866054"/>
            <a:chExt cx="430886" cy="430886"/>
          </a:xfrm>
          <a:solidFill>
            <a:srgbClr val="E26A10"/>
          </a:solidFill>
        </p:grpSpPr>
        <p:sp>
          <p:nvSpPr>
            <p:cNvPr id="19" name="Oval 35">
              <a:extLst>
                <a:ext uri="{FF2B5EF4-FFF2-40B4-BE49-F238E27FC236}">
                  <a16:creationId xmlns:a16="http://schemas.microsoft.com/office/drawing/2014/main" id="{17FD9554-8578-40C4-A684-64AD39C4DDDE}"/>
                </a:ext>
              </a:extLst>
            </p:cNvPr>
            <p:cNvSpPr/>
            <p:nvPr/>
          </p:nvSpPr>
          <p:spPr>
            <a:xfrm>
              <a:off x="1364071" y="3866054"/>
              <a:ext cx="430886" cy="430886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DFC081F2-0D5F-41E0-BB56-E201CD135489}"/>
                </a:ext>
              </a:extLst>
            </p:cNvPr>
            <p:cNvSpPr txBox="1"/>
            <p:nvPr/>
          </p:nvSpPr>
          <p:spPr>
            <a:xfrm>
              <a:off x="1479640" y="3973776"/>
              <a:ext cx="199748" cy="215444"/>
            </a:xfrm>
            <a:prstGeom prst="rect">
              <a:avLst/>
            </a:prstGeom>
            <a:grp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4</a:t>
              </a:r>
            </a:p>
          </p:txBody>
        </p:sp>
      </p:grpSp>
      <p:grpSp>
        <p:nvGrpSpPr>
          <p:cNvPr id="21" name="Group 38">
            <a:extLst>
              <a:ext uri="{FF2B5EF4-FFF2-40B4-BE49-F238E27FC236}">
                <a16:creationId xmlns:a16="http://schemas.microsoft.com/office/drawing/2014/main" id="{B43C10B6-9128-4095-AB1B-5E94EED6CBE3}"/>
              </a:ext>
            </a:extLst>
          </p:cNvPr>
          <p:cNvGrpSpPr/>
          <p:nvPr/>
        </p:nvGrpSpPr>
        <p:grpSpPr>
          <a:xfrm>
            <a:off x="4577290" y="3136988"/>
            <a:ext cx="430886" cy="430886"/>
            <a:chOff x="1364071" y="3866054"/>
            <a:chExt cx="430886" cy="430886"/>
          </a:xfrm>
        </p:grpSpPr>
        <p:sp>
          <p:nvSpPr>
            <p:cNvPr id="22" name="Oval 39">
              <a:extLst>
                <a:ext uri="{FF2B5EF4-FFF2-40B4-BE49-F238E27FC236}">
                  <a16:creationId xmlns:a16="http://schemas.microsoft.com/office/drawing/2014/main" id="{5886313D-43F4-42EC-9307-6F245D2DCF18}"/>
                </a:ext>
              </a:extLst>
            </p:cNvPr>
            <p:cNvSpPr/>
            <p:nvPr/>
          </p:nvSpPr>
          <p:spPr>
            <a:xfrm>
              <a:off x="1364071" y="3866054"/>
              <a:ext cx="430886" cy="430886"/>
            </a:xfrm>
            <a:prstGeom prst="ellipse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3" name="TextBox 16">
              <a:extLst>
                <a:ext uri="{FF2B5EF4-FFF2-40B4-BE49-F238E27FC236}">
                  <a16:creationId xmlns:a16="http://schemas.microsoft.com/office/drawing/2014/main" id="{96BF57D4-3B0E-4959-A987-309BBC09D753}"/>
                </a:ext>
              </a:extLst>
            </p:cNvPr>
            <p:cNvSpPr txBox="1"/>
            <p:nvPr/>
          </p:nvSpPr>
          <p:spPr>
            <a:xfrm>
              <a:off x="1479640" y="3973776"/>
              <a:ext cx="199748" cy="215444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3</a:t>
              </a:r>
            </a:p>
          </p:txBody>
        </p:sp>
      </p:grpSp>
      <p:grpSp>
        <p:nvGrpSpPr>
          <p:cNvPr id="24" name="Group 41">
            <a:extLst>
              <a:ext uri="{FF2B5EF4-FFF2-40B4-BE49-F238E27FC236}">
                <a16:creationId xmlns:a16="http://schemas.microsoft.com/office/drawing/2014/main" id="{D9A4898D-4A01-4E59-AEFA-1D6261BC3D0F}"/>
              </a:ext>
            </a:extLst>
          </p:cNvPr>
          <p:cNvGrpSpPr/>
          <p:nvPr/>
        </p:nvGrpSpPr>
        <p:grpSpPr>
          <a:xfrm>
            <a:off x="7214612" y="2429040"/>
            <a:ext cx="430886" cy="430886"/>
            <a:chOff x="1364071" y="3866054"/>
            <a:chExt cx="430886" cy="430886"/>
          </a:xfrm>
          <a:solidFill>
            <a:srgbClr val="002060"/>
          </a:solidFill>
        </p:grpSpPr>
        <p:sp>
          <p:nvSpPr>
            <p:cNvPr id="25" name="Oval 42">
              <a:extLst>
                <a:ext uri="{FF2B5EF4-FFF2-40B4-BE49-F238E27FC236}">
                  <a16:creationId xmlns:a16="http://schemas.microsoft.com/office/drawing/2014/main" id="{6AA3B020-B864-47E4-BF58-17EC3535B064}"/>
                </a:ext>
              </a:extLst>
            </p:cNvPr>
            <p:cNvSpPr/>
            <p:nvPr/>
          </p:nvSpPr>
          <p:spPr>
            <a:xfrm>
              <a:off x="1364071" y="3866054"/>
              <a:ext cx="430886" cy="430886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F8E51AE7-F86A-4B4F-9DA1-58CE0B073AD2}"/>
                </a:ext>
              </a:extLst>
            </p:cNvPr>
            <p:cNvSpPr txBox="1"/>
            <p:nvPr/>
          </p:nvSpPr>
          <p:spPr>
            <a:xfrm>
              <a:off x="1479640" y="3973776"/>
              <a:ext cx="199748" cy="215444"/>
            </a:xfrm>
            <a:prstGeom prst="rect">
              <a:avLst/>
            </a:prstGeom>
            <a:grp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2</a:t>
              </a:r>
            </a:p>
          </p:txBody>
        </p:sp>
      </p:grpSp>
      <p:grpSp>
        <p:nvGrpSpPr>
          <p:cNvPr id="27" name="Group 44">
            <a:extLst>
              <a:ext uri="{FF2B5EF4-FFF2-40B4-BE49-F238E27FC236}">
                <a16:creationId xmlns:a16="http://schemas.microsoft.com/office/drawing/2014/main" id="{899EE4CD-B573-4DD6-B130-32B3DDFD7293}"/>
              </a:ext>
            </a:extLst>
          </p:cNvPr>
          <p:cNvGrpSpPr/>
          <p:nvPr/>
        </p:nvGrpSpPr>
        <p:grpSpPr>
          <a:xfrm>
            <a:off x="9851934" y="1721092"/>
            <a:ext cx="430886" cy="430886"/>
            <a:chOff x="1364071" y="3866054"/>
            <a:chExt cx="430886" cy="430886"/>
          </a:xfrm>
          <a:solidFill>
            <a:srgbClr val="7030A0"/>
          </a:solidFill>
        </p:grpSpPr>
        <p:sp>
          <p:nvSpPr>
            <p:cNvPr id="28" name="Oval 45">
              <a:extLst>
                <a:ext uri="{FF2B5EF4-FFF2-40B4-BE49-F238E27FC236}">
                  <a16:creationId xmlns:a16="http://schemas.microsoft.com/office/drawing/2014/main" id="{737923FD-FFD6-42C4-97AE-9B5AEAB9CA07}"/>
                </a:ext>
              </a:extLst>
            </p:cNvPr>
            <p:cNvSpPr/>
            <p:nvPr/>
          </p:nvSpPr>
          <p:spPr>
            <a:xfrm>
              <a:off x="1364071" y="3866054"/>
              <a:ext cx="430886" cy="430886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3A41F3EF-4683-4E5C-8668-B032ACEB74A1}"/>
                </a:ext>
              </a:extLst>
            </p:cNvPr>
            <p:cNvSpPr txBox="1"/>
            <p:nvPr/>
          </p:nvSpPr>
          <p:spPr>
            <a:xfrm>
              <a:off x="1479640" y="3973776"/>
              <a:ext cx="199748" cy="215444"/>
            </a:xfrm>
            <a:prstGeom prst="rect">
              <a:avLst/>
            </a:prstGeom>
            <a:grp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1</a:t>
              </a:r>
            </a:p>
          </p:txBody>
        </p:sp>
      </p:grpSp>
      <p:grpSp>
        <p:nvGrpSpPr>
          <p:cNvPr id="30" name="Group 53">
            <a:extLst>
              <a:ext uri="{FF2B5EF4-FFF2-40B4-BE49-F238E27FC236}">
                <a16:creationId xmlns:a16="http://schemas.microsoft.com/office/drawing/2014/main" id="{A0982438-8B0C-4394-9C71-0CB49C904A52}"/>
              </a:ext>
            </a:extLst>
          </p:cNvPr>
          <p:cNvGrpSpPr/>
          <p:nvPr/>
        </p:nvGrpSpPr>
        <p:grpSpPr>
          <a:xfrm>
            <a:off x="3712190" y="4360435"/>
            <a:ext cx="2161084" cy="1063221"/>
            <a:chOff x="2714218" y="4244551"/>
            <a:chExt cx="1857782" cy="1063221"/>
          </a:xfrm>
        </p:grpSpPr>
        <p:sp>
          <p:nvSpPr>
            <p:cNvPr id="31" name="TextBox 24">
              <a:extLst>
                <a:ext uri="{FF2B5EF4-FFF2-40B4-BE49-F238E27FC236}">
                  <a16:creationId xmlns:a16="http://schemas.microsoft.com/office/drawing/2014/main" id="{3E81EDA7-6B37-47D2-9C58-874D9DCD10B2}"/>
                </a:ext>
              </a:extLst>
            </p:cNvPr>
            <p:cNvSpPr txBox="1"/>
            <p:nvPr/>
          </p:nvSpPr>
          <p:spPr>
            <a:xfrm>
              <a:off x="2714218" y="4569108"/>
              <a:ext cx="185778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2" name="Content Placeholder 3">
              <a:extLst>
                <a:ext uri="{FF2B5EF4-FFF2-40B4-BE49-F238E27FC236}">
                  <a16:creationId xmlns:a16="http://schemas.microsoft.com/office/drawing/2014/main" id="{EB85137C-5246-4974-8C52-6AAE17FBE03F}"/>
                </a:ext>
              </a:extLst>
            </p:cNvPr>
            <p:cNvSpPr txBox="1">
              <a:spLocks/>
            </p:cNvSpPr>
            <p:nvPr/>
          </p:nvSpPr>
          <p:spPr>
            <a:xfrm>
              <a:off x="2714218" y="4244551"/>
              <a:ext cx="1857782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3" name="Group 64">
            <a:extLst>
              <a:ext uri="{FF2B5EF4-FFF2-40B4-BE49-F238E27FC236}">
                <a16:creationId xmlns:a16="http://schemas.microsoft.com/office/drawing/2014/main" id="{1414F0F1-749D-42C3-A0B2-F714EDBA9590}"/>
              </a:ext>
            </a:extLst>
          </p:cNvPr>
          <p:cNvGrpSpPr/>
          <p:nvPr/>
        </p:nvGrpSpPr>
        <p:grpSpPr>
          <a:xfrm>
            <a:off x="1074868" y="5060418"/>
            <a:ext cx="2161084" cy="1063221"/>
            <a:chOff x="2714218" y="4244551"/>
            <a:chExt cx="1857782" cy="1063221"/>
          </a:xfrm>
        </p:grpSpPr>
        <p:sp>
          <p:nvSpPr>
            <p:cNvPr id="34" name="TextBox 27">
              <a:extLst>
                <a:ext uri="{FF2B5EF4-FFF2-40B4-BE49-F238E27FC236}">
                  <a16:creationId xmlns:a16="http://schemas.microsoft.com/office/drawing/2014/main" id="{1D35A010-8098-4063-B894-BFC51CB7B157}"/>
                </a:ext>
              </a:extLst>
            </p:cNvPr>
            <p:cNvSpPr txBox="1"/>
            <p:nvPr/>
          </p:nvSpPr>
          <p:spPr>
            <a:xfrm>
              <a:off x="2714218" y="4569108"/>
              <a:ext cx="185778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5" name="Content Placeholder 3">
              <a:extLst>
                <a:ext uri="{FF2B5EF4-FFF2-40B4-BE49-F238E27FC236}">
                  <a16:creationId xmlns:a16="http://schemas.microsoft.com/office/drawing/2014/main" id="{B0892F9C-69A7-4761-8B43-A469FF310070}"/>
                </a:ext>
              </a:extLst>
            </p:cNvPr>
            <p:cNvSpPr txBox="1">
              <a:spLocks/>
            </p:cNvSpPr>
            <p:nvPr/>
          </p:nvSpPr>
          <p:spPr>
            <a:xfrm>
              <a:off x="2714218" y="4244551"/>
              <a:ext cx="1857782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6" name="Group 71">
            <a:extLst>
              <a:ext uri="{FF2B5EF4-FFF2-40B4-BE49-F238E27FC236}">
                <a16:creationId xmlns:a16="http://schemas.microsoft.com/office/drawing/2014/main" id="{A32E8902-CC71-4148-B958-64A477F3E41A}"/>
              </a:ext>
            </a:extLst>
          </p:cNvPr>
          <p:cNvGrpSpPr/>
          <p:nvPr/>
        </p:nvGrpSpPr>
        <p:grpSpPr>
          <a:xfrm>
            <a:off x="6349512" y="3660452"/>
            <a:ext cx="2161084" cy="1063221"/>
            <a:chOff x="2714218" y="4244551"/>
            <a:chExt cx="1857782" cy="1063221"/>
          </a:xfrm>
        </p:grpSpPr>
        <p:sp>
          <p:nvSpPr>
            <p:cNvPr id="37" name="TextBox 30">
              <a:extLst>
                <a:ext uri="{FF2B5EF4-FFF2-40B4-BE49-F238E27FC236}">
                  <a16:creationId xmlns:a16="http://schemas.microsoft.com/office/drawing/2014/main" id="{9E3E7E91-9B98-4786-9B70-602BBE6EC685}"/>
                </a:ext>
              </a:extLst>
            </p:cNvPr>
            <p:cNvSpPr txBox="1"/>
            <p:nvPr/>
          </p:nvSpPr>
          <p:spPr>
            <a:xfrm>
              <a:off x="2714218" y="4569108"/>
              <a:ext cx="185778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8" name="Content Placeholder 3">
              <a:extLst>
                <a:ext uri="{FF2B5EF4-FFF2-40B4-BE49-F238E27FC236}">
                  <a16:creationId xmlns:a16="http://schemas.microsoft.com/office/drawing/2014/main" id="{0E893A03-18BA-4C65-AE5E-04DAA966DFF5}"/>
                </a:ext>
              </a:extLst>
            </p:cNvPr>
            <p:cNvSpPr txBox="1">
              <a:spLocks/>
            </p:cNvSpPr>
            <p:nvPr/>
          </p:nvSpPr>
          <p:spPr>
            <a:xfrm>
              <a:off x="2714218" y="4244551"/>
              <a:ext cx="1857782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9" name="Group 74">
            <a:extLst>
              <a:ext uri="{FF2B5EF4-FFF2-40B4-BE49-F238E27FC236}">
                <a16:creationId xmlns:a16="http://schemas.microsoft.com/office/drawing/2014/main" id="{E4F56E62-C18D-4A08-AECA-E8EBF47CB4EA}"/>
              </a:ext>
            </a:extLst>
          </p:cNvPr>
          <p:cNvGrpSpPr/>
          <p:nvPr/>
        </p:nvGrpSpPr>
        <p:grpSpPr>
          <a:xfrm>
            <a:off x="8986835" y="2960469"/>
            <a:ext cx="2161084" cy="1063221"/>
            <a:chOff x="2714218" y="4244551"/>
            <a:chExt cx="1857782" cy="1063221"/>
          </a:xfrm>
        </p:grpSpPr>
        <p:sp>
          <p:nvSpPr>
            <p:cNvPr id="40" name="TextBox 33">
              <a:extLst>
                <a:ext uri="{FF2B5EF4-FFF2-40B4-BE49-F238E27FC236}">
                  <a16:creationId xmlns:a16="http://schemas.microsoft.com/office/drawing/2014/main" id="{FD08C68E-0DD6-4DEB-AD9B-0B563B79C664}"/>
                </a:ext>
              </a:extLst>
            </p:cNvPr>
            <p:cNvSpPr txBox="1"/>
            <p:nvPr/>
          </p:nvSpPr>
          <p:spPr>
            <a:xfrm>
              <a:off x="2714218" y="4569108"/>
              <a:ext cx="185778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1" name="Content Placeholder 3">
              <a:extLst>
                <a:ext uri="{FF2B5EF4-FFF2-40B4-BE49-F238E27FC236}">
                  <a16:creationId xmlns:a16="http://schemas.microsoft.com/office/drawing/2014/main" id="{5CADFF96-7784-411B-8B1F-4ACC69BCC4DE}"/>
                </a:ext>
              </a:extLst>
            </p:cNvPr>
            <p:cNvSpPr txBox="1">
              <a:spLocks/>
            </p:cNvSpPr>
            <p:nvPr/>
          </p:nvSpPr>
          <p:spPr>
            <a:xfrm>
              <a:off x="2714218" y="4244551"/>
              <a:ext cx="1857782" cy="32225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DZ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عنوان المحتوى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42" name="Rounded Rectangle 10">
            <a:extLst>
              <a:ext uri="{FF2B5EF4-FFF2-40B4-BE49-F238E27FC236}">
                <a16:creationId xmlns:a16="http://schemas.microsoft.com/office/drawing/2014/main" id="{23FFD0F3-57C1-4CCD-8C98-381CB09B799D}"/>
              </a:ext>
            </a:extLst>
          </p:cNvPr>
          <p:cNvSpPr/>
          <p:nvPr/>
        </p:nvSpPr>
        <p:spPr>
          <a:xfrm>
            <a:off x="4686216" y="3768125"/>
            <a:ext cx="213032" cy="2819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3" name="Frame 17">
            <a:extLst>
              <a:ext uri="{FF2B5EF4-FFF2-40B4-BE49-F238E27FC236}">
                <a16:creationId xmlns:a16="http://schemas.microsoft.com/office/drawing/2014/main" id="{409FB09E-2059-4A17-A4D2-97A0F26F929A}"/>
              </a:ext>
            </a:extLst>
          </p:cNvPr>
          <p:cNvSpPr/>
          <p:nvPr/>
        </p:nvSpPr>
        <p:spPr>
          <a:xfrm>
            <a:off x="2025347" y="4500213"/>
            <a:ext cx="266905" cy="2669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4" name="Teardrop 1">
            <a:extLst>
              <a:ext uri="{FF2B5EF4-FFF2-40B4-BE49-F238E27FC236}">
                <a16:creationId xmlns:a16="http://schemas.microsoft.com/office/drawing/2014/main" id="{2451C63E-A0A2-4A34-8C20-14C6AC5CC591}"/>
              </a:ext>
            </a:extLst>
          </p:cNvPr>
          <p:cNvSpPr/>
          <p:nvPr/>
        </p:nvSpPr>
        <p:spPr>
          <a:xfrm rot="18805991">
            <a:off x="7278752" y="3042894"/>
            <a:ext cx="315878" cy="312582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5" name="Rounded Rectangle 27">
            <a:extLst>
              <a:ext uri="{FF2B5EF4-FFF2-40B4-BE49-F238E27FC236}">
                <a16:creationId xmlns:a16="http://schemas.microsoft.com/office/drawing/2014/main" id="{666377AC-7ED2-4AFC-B443-324B8E55646F}"/>
              </a:ext>
            </a:extLst>
          </p:cNvPr>
          <p:cNvSpPr/>
          <p:nvPr/>
        </p:nvSpPr>
        <p:spPr>
          <a:xfrm>
            <a:off x="9922206" y="2377768"/>
            <a:ext cx="290342" cy="22302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6379127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D5BE3B18-263E-4B8D-9DC7-846B39AB417D}"/>
              </a:ext>
            </a:extLst>
          </p:cNvPr>
          <p:cNvGrpSpPr/>
          <p:nvPr/>
        </p:nvGrpSpPr>
        <p:grpSpPr>
          <a:xfrm>
            <a:off x="1004705" y="1882748"/>
            <a:ext cx="1754112" cy="4248474"/>
            <a:chOff x="683728" y="1690489"/>
            <a:chExt cx="1440000" cy="4232315"/>
          </a:xfrm>
        </p:grpSpPr>
        <p:sp>
          <p:nvSpPr>
            <p:cNvPr id="6" name="Pentagon 2">
              <a:extLst>
                <a:ext uri="{FF2B5EF4-FFF2-40B4-BE49-F238E27FC236}">
                  <a16:creationId xmlns:a16="http://schemas.microsoft.com/office/drawing/2014/main" id="{EC2E4592-6B5B-40F0-BBEA-FE406AB8EE89}"/>
                </a:ext>
              </a:extLst>
            </p:cNvPr>
            <p:cNvSpPr/>
            <p:nvPr/>
          </p:nvSpPr>
          <p:spPr>
            <a:xfrm rot="5400000">
              <a:off x="-712429" y="3086648"/>
              <a:ext cx="4232313" cy="1440000"/>
            </a:xfrm>
            <a:prstGeom prst="homePlate">
              <a:avLst>
                <a:gd name="adj" fmla="val 309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9050">
              <a:bevelT w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" name="Pentagon 3">
              <a:extLst>
                <a:ext uri="{FF2B5EF4-FFF2-40B4-BE49-F238E27FC236}">
                  <a16:creationId xmlns:a16="http://schemas.microsoft.com/office/drawing/2014/main" id="{0C87BEF3-120A-4125-B655-582E61C900F9}"/>
                </a:ext>
              </a:extLst>
            </p:cNvPr>
            <p:cNvSpPr/>
            <p:nvPr/>
          </p:nvSpPr>
          <p:spPr>
            <a:xfrm rot="5400000">
              <a:off x="683728" y="1690489"/>
              <a:ext cx="1440000" cy="1440000"/>
            </a:xfrm>
            <a:prstGeom prst="homePlate">
              <a:avLst>
                <a:gd name="adj" fmla="val 32246"/>
              </a:avLst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CF17B32A-EA3A-4829-9B57-01A116541F98}"/>
              </a:ext>
            </a:extLst>
          </p:cNvPr>
          <p:cNvGrpSpPr/>
          <p:nvPr/>
        </p:nvGrpSpPr>
        <p:grpSpPr>
          <a:xfrm>
            <a:off x="3111610" y="1882749"/>
            <a:ext cx="1754114" cy="4248476"/>
            <a:chOff x="683728" y="1690489"/>
            <a:chExt cx="1440002" cy="4232317"/>
          </a:xfrm>
        </p:grpSpPr>
        <p:sp>
          <p:nvSpPr>
            <p:cNvPr id="9" name="Pentagon 5">
              <a:extLst>
                <a:ext uri="{FF2B5EF4-FFF2-40B4-BE49-F238E27FC236}">
                  <a16:creationId xmlns:a16="http://schemas.microsoft.com/office/drawing/2014/main" id="{1D45E1E7-D82A-47F2-AFD7-5B93C95392E8}"/>
                </a:ext>
              </a:extLst>
            </p:cNvPr>
            <p:cNvSpPr/>
            <p:nvPr/>
          </p:nvSpPr>
          <p:spPr>
            <a:xfrm rot="5400000">
              <a:off x="-712429" y="3086648"/>
              <a:ext cx="4232317" cy="1440000"/>
            </a:xfrm>
            <a:prstGeom prst="homePlate">
              <a:avLst>
                <a:gd name="adj" fmla="val 309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9050">
              <a:bevelT w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" name="Pentagon 6">
              <a:extLst>
                <a:ext uri="{FF2B5EF4-FFF2-40B4-BE49-F238E27FC236}">
                  <a16:creationId xmlns:a16="http://schemas.microsoft.com/office/drawing/2014/main" id="{AF74D0CA-AD9B-462C-BDBD-14E4A75BBE57}"/>
                </a:ext>
              </a:extLst>
            </p:cNvPr>
            <p:cNvSpPr/>
            <p:nvPr/>
          </p:nvSpPr>
          <p:spPr>
            <a:xfrm rot="5400000">
              <a:off x="683728" y="1690489"/>
              <a:ext cx="1440000" cy="1440000"/>
            </a:xfrm>
            <a:prstGeom prst="homePlate">
              <a:avLst>
                <a:gd name="adj" fmla="val 32246"/>
              </a:avLst>
            </a:prstGeom>
            <a:solidFill>
              <a:srgbClr val="00206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ED2A1C6C-DFE2-4051-863C-C30326B539A0}"/>
              </a:ext>
            </a:extLst>
          </p:cNvPr>
          <p:cNvGrpSpPr/>
          <p:nvPr/>
        </p:nvGrpSpPr>
        <p:grpSpPr>
          <a:xfrm>
            <a:off x="5218518" y="1882752"/>
            <a:ext cx="1754114" cy="4248475"/>
            <a:chOff x="683728" y="1690489"/>
            <a:chExt cx="1440002" cy="4232316"/>
          </a:xfrm>
        </p:grpSpPr>
        <p:sp>
          <p:nvSpPr>
            <p:cNvPr id="12" name="Pentagon 8">
              <a:extLst>
                <a:ext uri="{FF2B5EF4-FFF2-40B4-BE49-F238E27FC236}">
                  <a16:creationId xmlns:a16="http://schemas.microsoft.com/office/drawing/2014/main" id="{01477765-7CE0-4B55-A3CA-8DE80CCE3A31}"/>
                </a:ext>
              </a:extLst>
            </p:cNvPr>
            <p:cNvSpPr/>
            <p:nvPr/>
          </p:nvSpPr>
          <p:spPr>
            <a:xfrm rot="5400000">
              <a:off x="-712428" y="3086648"/>
              <a:ext cx="4232315" cy="1440000"/>
            </a:xfrm>
            <a:prstGeom prst="homePlate">
              <a:avLst>
                <a:gd name="adj" fmla="val 309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9050">
              <a:bevelT w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3" name="Pentagon 9">
              <a:extLst>
                <a:ext uri="{FF2B5EF4-FFF2-40B4-BE49-F238E27FC236}">
                  <a16:creationId xmlns:a16="http://schemas.microsoft.com/office/drawing/2014/main" id="{D05E7B1F-60A9-40CD-83DE-AD96381D5B92}"/>
                </a:ext>
              </a:extLst>
            </p:cNvPr>
            <p:cNvSpPr/>
            <p:nvPr/>
          </p:nvSpPr>
          <p:spPr>
            <a:xfrm rot="5400000">
              <a:off x="683728" y="1690489"/>
              <a:ext cx="1440000" cy="1440000"/>
            </a:xfrm>
            <a:prstGeom prst="homePlate">
              <a:avLst>
                <a:gd name="adj" fmla="val 32246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4" name="Group 11">
            <a:extLst>
              <a:ext uri="{FF2B5EF4-FFF2-40B4-BE49-F238E27FC236}">
                <a16:creationId xmlns:a16="http://schemas.microsoft.com/office/drawing/2014/main" id="{5E4272B3-D6E4-4A6A-A6C9-89485DC9889A}"/>
              </a:ext>
            </a:extLst>
          </p:cNvPr>
          <p:cNvGrpSpPr/>
          <p:nvPr/>
        </p:nvGrpSpPr>
        <p:grpSpPr>
          <a:xfrm>
            <a:off x="7325424" y="1882753"/>
            <a:ext cx="1754112" cy="4248469"/>
            <a:chOff x="683728" y="1690489"/>
            <a:chExt cx="1440000" cy="4232309"/>
          </a:xfrm>
        </p:grpSpPr>
        <p:sp>
          <p:nvSpPr>
            <p:cNvPr id="15" name="Pentagon 11">
              <a:extLst>
                <a:ext uri="{FF2B5EF4-FFF2-40B4-BE49-F238E27FC236}">
                  <a16:creationId xmlns:a16="http://schemas.microsoft.com/office/drawing/2014/main" id="{CF8D4334-A702-4B6C-913A-AFEF7A1240B1}"/>
                </a:ext>
              </a:extLst>
            </p:cNvPr>
            <p:cNvSpPr/>
            <p:nvPr/>
          </p:nvSpPr>
          <p:spPr>
            <a:xfrm rot="5400000">
              <a:off x="-712426" y="3086644"/>
              <a:ext cx="4232308" cy="1440000"/>
            </a:xfrm>
            <a:prstGeom prst="homePlate">
              <a:avLst>
                <a:gd name="adj" fmla="val 309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9050">
              <a:bevelT w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6" name="Pentagon 12">
              <a:extLst>
                <a:ext uri="{FF2B5EF4-FFF2-40B4-BE49-F238E27FC236}">
                  <a16:creationId xmlns:a16="http://schemas.microsoft.com/office/drawing/2014/main" id="{02D95698-27C8-4974-AC56-92345705686C}"/>
                </a:ext>
              </a:extLst>
            </p:cNvPr>
            <p:cNvSpPr/>
            <p:nvPr/>
          </p:nvSpPr>
          <p:spPr>
            <a:xfrm rot="5400000">
              <a:off x="683728" y="1690489"/>
              <a:ext cx="1440000" cy="1440000"/>
            </a:xfrm>
            <a:prstGeom prst="homePlate">
              <a:avLst>
                <a:gd name="adj" fmla="val 32246"/>
              </a:avLst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BB7A3358-16DB-4A55-8678-72738E14C134}"/>
              </a:ext>
            </a:extLst>
          </p:cNvPr>
          <p:cNvGrpSpPr/>
          <p:nvPr/>
        </p:nvGrpSpPr>
        <p:grpSpPr>
          <a:xfrm>
            <a:off x="9432330" y="1882754"/>
            <a:ext cx="1754114" cy="4248471"/>
            <a:chOff x="683728" y="1690489"/>
            <a:chExt cx="1440001" cy="4232312"/>
          </a:xfrm>
        </p:grpSpPr>
        <p:sp>
          <p:nvSpPr>
            <p:cNvPr id="18" name="Pentagon 14">
              <a:extLst>
                <a:ext uri="{FF2B5EF4-FFF2-40B4-BE49-F238E27FC236}">
                  <a16:creationId xmlns:a16="http://schemas.microsoft.com/office/drawing/2014/main" id="{287A2914-3EE9-45CB-81EA-F50A739A0837}"/>
                </a:ext>
              </a:extLst>
            </p:cNvPr>
            <p:cNvSpPr/>
            <p:nvPr/>
          </p:nvSpPr>
          <p:spPr>
            <a:xfrm rot="5400000">
              <a:off x="-712426" y="3086646"/>
              <a:ext cx="4232310" cy="1440000"/>
            </a:xfrm>
            <a:prstGeom prst="homePlate">
              <a:avLst>
                <a:gd name="adj" fmla="val 309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9050">
              <a:bevelT w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9" name="Pentagon 15">
              <a:extLst>
                <a:ext uri="{FF2B5EF4-FFF2-40B4-BE49-F238E27FC236}">
                  <a16:creationId xmlns:a16="http://schemas.microsoft.com/office/drawing/2014/main" id="{A49C7125-B89E-4C30-829A-6CC37C940E54}"/>
                </a:ext>
              </a:extLst>
            </p:cNvPr>
            <p:cNvSpPr/>
            <p:nvPr/>
          </p:nvSpPr>
          <p:spPr>
            <a:xfrm rot="5400000">
              <a:off x="683728" y="1690489"/>
              <a:ext cx="1440000" cy="1440000"/>
            </a:xfrm>
            <a:prstGeom prst="homePlate">
              <a:avLst>
                <a:gd name="adj" fmla="val 32246"/>
              </a:avLst>
            </a:prstGeom>
            <a:solidFill>
              <a:srgbClr val="E67E2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21" name="TextBox 18">
            <a:extLst>
              <a:ext uri="{FF2B5EF4-FFF2-40B4-BE49-F238E27FC236}">
                <a16:creationId xmlns:a16="http://schemas.microsoft.com/office/drawing/2014/main" id="{CB6260FA-DBD8-4618-A9DA-A370FF29FD01}"/>
              </a:ext>
            </a:extLst>
          </p:cNvPr>
          <p:cNvSpPr txBox="1"/>
          <p:nvPr/>
        </p:nvSpPr>
        <p:spPr>
          <a:xfrm>
            <a:off x="3438909" y="2058699"/>
            <a:ext cx="1099516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المحتوى</a:t>
            </a:r>
            <a:endParaRPr lang="ko-KR" altLang="en-US" sz="16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EA2CD72D-69C0-4C32-85FA-1985F4F39BA4}"/>
              </a:ext>
            </a:extLst>
          </p:cNvPr>
          <p:cNvSpPr txBox="1"/>
          <p:nvPr/>
        </p:nvSpPr>
        <p:spPr>
          <a:xfrm>
            <a:off x="5545815" y="2058699"/>
            <a:ext cx="1099516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المحتوى</a:t>
            </a:r>
            <a:endParaRPr lang="ko-KR" altLang="en-US" sz="16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B9C9721D-2276-45FB-BF72-1FF73B84404F}"/>
              </a:ext>
            </a:extLst>
          </p:cNvPr>
          <p:cNvSpPr txBox="1"/>
          <p:nvPr/>
        </p:nvSpPr>
        <p:spPr>
          <a:xfrm>
            <a:off x="7652721" y="2058701"/>
            <a:ext cx="1099516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المحتوى</a:t>
            </a:r>
            <a:endParaRPr lang="ko-KR" altLang="en-US" sz="16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3A70266F-0DE8-4380-A7D2-0560F576F9A4}"/>
              </a:ext>
            </a:extLst>
          </p:cNvPr>
          <p:cNvSpPr txBox="1"/>
          <p:nvPr/>
        </p:nvSpPr>
        <p:spPr>
          <a:xfrm>
            <a:off x="9759626" y="2058703"/>
            <a:ext cx="1099516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المحتوى</a:t>
            </a:r>
            <a:endParaRPr lang="ko-KR" altLang="en-US" sz="16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25" name="Group 22">
            <a:extLst>
              <a:ext uri="{FF2B5EF4-FFF2-40B4-BE49-F238E27FC236}">
                <a16:creationId xmlns:a16="http://schemas.microsoft.com/office/drawing/2014/main" id="{CCB074B3-2B55-4B49-B21A-CE136E317B33}"/>
              </a:ext>
            </a:extLst>
          </p:cNvPr>
          <p:cNvGrpSpPr/>
          <p:nvPr/>
        </p:nvGrpSpPr>
        <p:grpSpPr>
          <a:xfrm>
            <a:off x="3308752" y="3412336"/>
            <a:ext cx="1359830" cy="2031325"/>
            <a:chOff x="3017859" y="4283314"/>
            <a:chExt cx="1890849" cy="2031325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9318E48B-F987-420B-9CC7-EB2D2D368C78}"/>
                </a:ext>
              </a:extLst>
            </p:cNvPr>
            <p:cNvSpPr txBox="1"/>
            <p:nvPr/>
          </p:nvSpPr>
          <p:spPr>
            <a:xfrm>
              <a:off x="3021855" y="4560313"/>
              <a:ext cx="188685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من السهل تغيير الألوان والصور والنص.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7" name="TextBox 24">
              <a:extLst>
                <a:ext uri="{FF2B5EF4-FFF2-40B4-BE49-F238E27FC236}">
                  <a16:creationId xmlns:a16="http://schemas.microsoft.com/office/drawing/2014/main" id="{3E492C8B-0A53-40A1-AEC4-4420974C186F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b="1" dirty="0">
                  <a:solidFill>
                    <a:srgbClr val="002060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النص الكامل هنا</a:t>
              </a:r>
              <a:endParaRPr lang="ko-KR" altLang="en-US" sz="1200" b="1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8" name="Group 25">
            <a:extLst>
              <a:ext uri="{FF2B5EF4-FFF2-40B4-BE49-F238E27FC236}">
                <a16:creationId xmlns:a16="http://schemas.microsoft.com/office/drawing/2014/main" id="{E674B4A7-C0CE-4AFA-80FE-536319420BEE}"/>
              </a:ext>
            </a:extLst>
          </p:cNvPr>
          <p:cNvGrpSpPr/>
          <p:nvPr/>
        </p:nvGrpSpPr>
        <p:grpSpPr>
          <a:xfrm>
            <a:off x="5415658" y="3412336"/>
            <a:ext cx="1359830" cy="2031325"/>
            <a:chOff x="3017859" y="4283314"/>
            <a:chExt cx="1890849" cy="2031325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BF9FB9-30A4-48AA-B824-A54A9B4B53B5}"/>
                </a:ext>
              </a:extLst>
            </p:cNvPr>
            <p:cNvSpPr txBox="1"/>
            <p:nvPr/>
          </p:nvSpPr>
          <p:spPr>
            <a:xfrm>
              <a:off x="3021855" y="4560313"/>
              <a:ext cx="188685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من السهل تغيير الألوان والصور والنص.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4F1A1AC9-AB95-4C08-AA88-7E8EA5787DC8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b="1" dirty="0">
                  <a:solidFill>
                    <a:srgbClr val="FF0000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النص الكامل هنا</a:t>
              </a:r>
              <a:endParaRPr lang="ko-KR" altLang="en-US" sz="1200" b="1" dirty="0">
                <a:solidFill>
                  <a:srgbClr val="FF0000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1" name="Group 28">
            <a:extLst>
              <a:ext uri="{FF2B5EF4-FFF2-40B4-BE49-F238E27FC236}">
                <a16:creationId xmlns:a16="http://schemas.microsoft.com/office/drawing/2014/main" id="{52245770-181B-4639-962B-B4A53117E3C8}"/>
              </a:ext>
            </a:extLst>
          </p:cNvPr>
          <p:cNvGrpSpPr/>
          <p:nvPr/>
        </p:nvGrpSpPr>
        <p:grpSpPr>
          <a:xfrm>
            <a:off x="7522564" y="3412336"/>
            <a:ext cx="1359830" cy="2031325"/>
            <a:chOff x="3017859" y="4283314"/>
            <a:chExt cx="1890849" cy="2031325"/>
          </a:xfrm>
        </p:grpSpPr>
        <p:sp>
          <p:nvSpPr>
            <p:cNvPr id="32" name="TextBox 29">
              <a:extLst>
                <a:ext uri="{FF2B5EF4-FFF2-40B4-BE49-F238E27FC236}">
                  <a16:creationId xmlns:a16="http://schemas.microsoft.com/office/drawing/2014/main" id="{0BCF2530-33BB-47EA-9006-647D2B2C3D63}"/>
                </a:ext>
              </a:extLst>
            </p:cNvPr>
            <p:cNvSpPr txBox="1"/>
            <p:nvPr/>
          </p:nvSpPr>
          <p:spPr>
            <a:xfrm>
              <a:off x="3021855" y="4560313"/>
              <a:ext cx="188685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من السهل تغيير الألوان والصور والنص.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3" name="TextBox 30">
              <a:extLst>
                <a:ext uri="{FF2B5EF4-FFF2-40B4-BE49-F238E27FC236}">
                  <a16:creationId xmlns:a16="http://schemas.microsoft.com/office/drawing/2014/main" id="{790950B0-251A-4FFE-96FC-4B3A23CBE66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b="1" dirty="0">
                  <a:solidFill>
                    <a:srgbClr val="FFC000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النص الكامل هنا</a:t>
              </a:r>
              <a:endParaRPr lang="ko-KR" altLang="en-US" sz="1200" b="1" dirty="0">
                <a:solidFill>
                  <a:srgbClr val="FFC000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4" name="Group 31">
            <a:extLst>
              <a:ext uri="{FF2B5EF4-FFF2-40B4-BE49-F238E27FC236}">
                <a16:creationId xmlns:a16="http://schemas.microsoft.com/office/drawing/2014/main" id="{FBB6698A-AA13-47A0-834C-D55505395FA0}"/>
              </a:ext>
            </a:extLst>
          </p:cNvPr>
          <p:cNvGrpSpPr/>
          <p:nvPr/>
        </p:nvGrpSpPr>
        <p:grpSpPr>
          <a:xfrm>
            <a:off x="9629470" y="3412336"/>
            <a:ext cx="1359830" cy="2031325"/>
            <a:chOff x="3017859" y="4283314"/>
            <a:chExt cx="1890849" cy="2031325"/>
          </a:xfrm>
        </p:grpSpPr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7820E60F-13F7-4305-9D52-B2F1F7B2C32C}"/>
                </a:ext>
              </a:extLst>
            </p:cNvPr>
            <p:cNvSpPr txBox="1"/>
            <p:nvPr/>
          </p:nvSpPr>
          <p:spPr>
            <a:xfrm>
              <a:off x="3021855" y="4560313"/>
              <a:ext cx="188685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من السهل تغيير الألوان والصور والنص.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6" name="TextBox 33">
              <a:extLst>
                <a:ext uri="{FF2B5EF4-FFF2-40B4-BE49-F238E27FC236}">
                  <a16:creationId xmlns:a16="http://schemas.microsoft.com/office/drawing/2014/main" id="{D7CF8AD5-A058-4E97-9782-9FA6CC9EA603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b="1" dirty="0">
                  <a:solidFill>
                    <a:srgbClr val="E67E22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النص الكامل هنا</a:t>
              </a:r>
              <a:endParaRPr lang="ko-KR" altLang="en-US" sz="1200" b="1" dirty="0">
                <a:solidFill>
                  <a:srgbClr val="E67E22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7" name="Group 34">
            <a:extLst>
              <a:ext uri="{FF2B5EF4-FFF2-40B4-BE49-F238E27FC236}">
                <a16:creationId xmlns:a16="http://schemas.microsoft.com/office/drawing/2014/main" id="{BE4AAC4D-BEEA-4070-86C4-3884C618A977}"/>
              </a:ext>
            </a:extLst>
          </p:cNvPr>
          <p:cNvGrpSpPr/>
          <p:nvPr/>
        </p:nvGrpSpPr>
        <p:grpSpPr>
          <a:xfrm>
            <a:off x="1201846" y="3412336"/>
            <a:ext cx="1359830" cy="2031325"/>
            <a:chOff x="3017859" y="4283314"/>
            <a:chExt cx="1890849" cy="2031325"/>
          </a:xfrm>
        </p:grpSpPr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5188BDA7-0DE5-491F-A540-51C610BCBC20}"/>
                </a:ext>
              </a:extLst>
            </p:cNvPr>
            <p:cNvSpPr txBox="1"/>
            <p:nvPr/>
          </p:nvSpPr>
          <p:spPr>
            <a:xfrm>
              <a:off x="3021855" y="4560313"/>
              <a:ext cx="188685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يمكنك ببساطة إقناع جمهورك وإضافة محتوى فريد من نوعه وجذاب إلى العروض التقديمية الخاصة بك. من السهل تغيير الألوان والصور والنص.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id="{E1526285-61BD-44D2-8896-E352A9A2BE79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200" b="1" dirty="0">
                  <a:solidFill>
                    <a:srgbClr val="00B050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النص الكامل هنا</a:t>
              </a:r>
              <a:endParaRPr lang="ko-KR" altLang="en-US" sz="1200" b="1" dirty="0">
                <a:solidFill>
                  <a:srgbClr val="00B050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4A794487-C99E-4413-A150-B8F0CDE7C37D}"/>
              </a:ext>
            </a:extLst>
          </p:cNvPr>
          <p:cNvSpPr/>
          <p:nvPr/>
        </p:nvSpPr>
        <p:spPr>
          <a:xfrm flipH="1">
            <a:off x="3769836" y="266742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1" name="Teardrop 1">
            <a:extLst>
              <a:ext uri="{FF2B5EF4-FFF2-40B4-BE49-F238E27FC236}">
                <a16:creationId xmlns:a16="http://schemas.microsoft.com/office/drawing/2014/main" id="{6B5B23B5-97AD-42A0-8373-5E9A4373A623}"/>
              </a:ext>
            </a:extLst>
          </p:cNvPr>
          <p:cNvSpPr/>
          <p:nvPr/>
        </p:nvSpPr>
        <p:spPr>
          <a:xfrm rot="18805991">
            <a:off x="1693330" y="2651762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2" name="Donut 39">
            <a:extLst>
              <a:ext uri="{FF2B5EF4-FFF2-40B4-BE49-F238E27FC236}">
                <a16:creationId xmlns:a16="http://schemas.microsoft.com/office/drawing/2014/main" id="{035CDF5F-5A74-4DF4-9515-F6816304DDBA}"/>
              </a:ext>
            </a:extLst>
          </p:cNvPr>
          <p:cNvSpPr/>
          <p:nvPr/>
        </p:nvSpPr>
        <p:spPr>
          <a:xfrm>
            <a:off x="10100113" y="2672165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3" name="Rectangle 36">
            <a:extLst>
              <a:ext uri="{FF2B5EF4-FFF2-40B4-BE49-F238E27FC236}">
                <a16:creationId xmlns:a16="http://schemas.microsoft.com/office/drawing/2014/main" id="{FDE0AF42-89AC-4D6F-8B97-FA90567F6CF3}"/>
              </a:ext>
            </a:extLst>
          </p:cNvPr>
          <p:cNvSpPr/>
          <p:nvPr/>
        </p:nvSpPr>
        <p:spPr>
          <a:xfrm>
            <a:off x="5901316" y="268121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4" name="Chord 15">
            <a:extLst>
              <a:ext uri="{FF2B5EF4-FFF2-40B4-BE49-F238E27FC236}">
                <a16:creationId xmlns:a16="http://schemas.microsoft.com/office/drawing/2014/main" id="{3CF8F989-2A1E-47B9-93D8-39D22C03D448}"/>
              </a:ext>
            </a:extLst>
          </p:cNvPr>
          <p:cNvSpPr/>
          <p:nvPr/>
        </p:nvSpPr>
        <p:spPr>
          <a:xfrm>
            <a:off x="8149228" y="2681210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89059" y="179278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6" name="Étoile à 5 branches 45"/>
          <p:cNvSpPr/>
          <p:nvPr/>
        </p:nvSpPr>
        <p:spPr>
          <a:xfrm>
            <a:off x="5889339" y="1117703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7" name="Étoile à 5 branches 46"/>
          <p:cNvSpPr/>
          <p:nvPr/>
        </p:nvSpPr>
        <p:spPr>
          <a:xfrm>
            <a:off x="5302154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8" name="Étoile à 5 branches 47"/>
          <p:cNvSpPr/>
          <p:nvPr/>
        </p:nvSpPr>
        <p:spPr>
          <a:xfrm>
            <a:off x="6498937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9" name="TextBox 18">
            <a:extLst>
              <a:ext uri="{FF2B5EF4-FFF2-40B4-BE49-F238E27FC236}">
                <a16:creationId xmlns:a16="http://schemas.microsoft.com/office/drawing/2014/main" id="{CB6260FA-DBD8-4618-A9DA-A370FF29FD01}"/>
              </a:ext>
            </a:extLst>
          </p:cNvPr>
          <p:cNvSpPr txBox="1"/>
          <p:nvPr/>
        </p:nvSpPr>
        <p:spPr>
          <a:xfrm>
            <a:off x="1372548" y="2049735"/>
            <a:ext cx="1099516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ar-DZ" altLang="ko-KR" sz="16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المحتوى</a:t>
            </a:r>
            <a:endParaRPr lang="ko-KR" altLang="en-US" sz="16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866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D9C78D-A8BF-4F49-ABD0-9B22E747C313}"/>
              </a:ext>
            </a:extLst>
          </p:cNvPr>
          <p:cNvSpPr/>
          <p:nvPr/>
        </p:nvSpPr>
        <p:spPr>
          <a:xfrm>
            <a:off x="1" y="4048126"/>
            <a:ext cx="12191999" cy="280987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3463043D-ABBD-4380-83B9-F34D772AF841}"/>
              </a:ext>
            </a:extLst>
          </p:cNvPr>
          <p:cNvSpPr/>
          <p:nvPr/>
        </p:nvSpPr>
        <p:spPr>
          <a:xfrm>
            <a:off x="1191341" y="1920578"/>
            <a:ext cx="1224136" cy="122413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cxnSp>
        <p:nvCxnSpPr>
          <p:cNvPr id="7" name="Straight Arrow Connector 4">
            <a:extLst>
              <a:ext uri="{FF2B5EF4-FFF2-40B4-BE49-F238E27FC236}">
                <a16:creationId xmlns:a16="http://schemas.microsoft.com/office/drawing/2014/main" id="{C7DEC2F9-2D61-4242-AF09-996FC771E09F}"/>
              </a:ext>
            </a:extLst>
          </p:cNvPr>
          <p:cNvCxnSpPr>
            <a:cxnSpLocks/>
          </p:cNvCxnSpPr>
          <p:nvPr/>
        </p:nvCxnSpPr>
        <p:spPr>
          <a:xfrm>
            <a:off x="1803409" y="3141069"/>
            <a:ext cx="0" cy="936000"/>
          </a:xfrm>
          <a:prstGeom prst="straightConnector1">
            <a:avLst/>
          </a:prstGeom>
          <a:ln w="34925">
            <a:solidFill>
              <a:srgbClr val="7030A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5">
            <a:extLst>
              <a:ext uri="{FF2B5EF4-FFF2-40B4-BE49-F238E27FC236}">
                <a16:creationId xmlns:a16="http://schemas.microsoft.com/office/drawing/2014/main" id="{824C6BAC-E276-4FE7-8502-D86CC997DEF7}"/>
              </a:ext>
            </a:extLst>
          </p:cNvPr>
          <p:cNvSpPr/>
          <p:nvPr/>
        </p:nvSpPr>
        <p:spPr>
          <a:xfrm>
            <a:off x="3340121" y="1920578"/>
            <a:ext cx="1224136" cy="122413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C6FD2DA9-6720-4529-8BB1-2EE83B0C7110}"/>
              </a:ext>
            </a:extLst>
          </p:cNvPr>
          <p:cNvSpPr/>
          <p:nvPr/>
        </p:nvSpPr>
        <p:spPr>
          <a:xfrm>
            <a:off x="5488901" y="1920578"/>
            <a:ext cx="1224136" cy="1224136"/>
          </a:xfrm>
          <a:prstGeom prst="ellipse">
            <a:avLst/>
          </a:prstGeom>
          <a:solidFill>
            <a:srgbClr val="E26A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cxnSp>
        <p:nvCxnSpPr>
          <p:cNvPr id="10" name="Straight Arrow Connector 7">
            <a:extLst>
              <a:ext uri="{FF2B5EF4-FFF2-40B4-BE49-F238E27FC236}">
                <a16:creationId xmlns:a16="http://schemas.microsoft.com/office/drawing/2014/main" id="{085AED16-E916-449F-97E4-61C4ADEDA85D}"/>
              </a:ext>
            </a:extLst>
          </p:cNvPr>
          <p:cNvCxnSpPr>
            <a:cxnSpLocks/>
          </p:cNvCxnSpPr>
          <p:nvPr/>
        </p:nvCxnSpPr>
        <p:spPr>
          <a:xfrm>
            <a:off x="6100969" y="3141069"/>
            <a:ext cx="0" cy="936000"/>
          </a:xfrm>
          <a:prstGeom prst="straightConnector1">
            <a:avLst/>
          </a:prstGeom>
          <a:ln w="34925">
            <a:solidFill>
              <a:srgbClr val="D3540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8">
            <a:extLst>
              <a:ext uri="{FF2B5EF4-FFF2-40B4-BE49-F238E27FC236}">
                <a16:creationId xmlns:a16="http://schemas.microsoft.com/office/drawing/2014/main" id="{AD6C4A59-10E4-4377-8DD3-D0BC783D747D}"/>
              </a:ext>
            </a:extLst>
          </p:cNvPr>
          <p:cNvSpPr/>
          <p:nvPr/>
        </p:nvSpPr>
        <p:spPr>
          <a:xfrm>
            <a:off x="7637681" y="1920578"/>
            <a:ext cx="1224136" cy="122413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2" name="Oval 9">
            <a:extLst>
              <a:ext uri="{FF2B5EF4-FFF2-40B4-BE49-F238E27FC236}">
                <a16:creationId xmlns:a16="http://schemas.microsoft.com/office/drawing/2014/main" id="{74A36963-D3CE-49A2-BE32-6A3928FFECA0}"/>
              </a:ext>
            </a:extLst>
          </p:cNvPr>
          <p:cNvSpPr/>
          <p:nvPr/>
        </p:nvSpPr>
        <p:spPr>
          <a:xfrm>
            <a:off x="9786462" y="1920578"/>
            <a:ext cx="1224136" cy="122413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cxnSp>
        <p:nvCxnSpPr>
          <p:cNvPr id="13" name="Straight Arrow Connector 10">
            <a:extLst>
              <a:ext uri="{FF2B5EF4-FFF2-40B4-BE49-F238E27FC236}">
                <a16:creationId xmlns:a16="http://schemas.microsoft.com/office/drawing/2014/main" id="{C24347BE-F60B-4E0D-A161-64CCA083A34F}"/>
              </a:ext>
            </a:extLst>
          </p:cNvPr>
          <p:cNvCxnSpPr>
            <a:cxnSpLocks/>
          </p:cNvCxnSpPr>
          <p:nvPr/>
        </p:nvCxnSpPr>
        <p:spPr>
          <a:xfrm>
            <a:off x="10398530" y="3141069"/>
            <a:ext cx="0" cy="936000"/>
          </a:xfrm>
          <a:prstGeom prst="straightConnector1">
            <a:avLst/>
          </a:prstGeom>
          <a:ln w="34925">
            <a:solidFill>
              <a:srgbClr val="0070C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1">
            <a:extLst>
              <a:ext uri="{FF2B5EF4-FFF2-40B4-BE49-F238E27FC236}">
                <a16:creationId xmlns:a16="http://schemas.microsoft.com/office/drawing/2014/main" id="{013665DA-8584-4031-80DA-34DE0D58407E}"/>
              </a:ext>
            </a:extLst>
          </p:cNvPr>
          <p:cNvCxnSpPr>
            <a:cxnSpLocks/>
          </p:cNvCxnSpPr>
          <p:nvPr/>
        </p:nvCxnSpPr>
        <p:spPr>
          <a:xfrm>
            <a:off x="8249749" y="3141069"/>
            <a:ext cx="0" cy="936000"/>
          </a:xfrm>
          <a:prstGeom prst="straightConnector1">
            <a:avLst/>
          </a:prstGeom>
          <a:ln w="34925">
            <a:solidFill>
              <a:srgbClr val="00B05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2">
            <a:extLst>
              <a:ext uri="{FF2B5EF4-FFF2-40B4-BE49-F238E27FC236}">
                <a16:creationId xmlns:a16="http://schemas.microsoft.com/office/drawing/2014/main" id="{EF58570E-C4E1-4E37-8B23-C6FD1C06D25C}"/>
              </a:ext>
            </a:extLst>
          </p:cNvPr>
          <p:cNvCxnSpPr>
            <a:cxnSpLocks/>
          </p:cNvCxnSpPr>
          <p:nvPr/>
        </p:nvCxnSpPr>
        <p:spPr>
          <a:xfrm>
            <a:off x="3952189" y="3141069"/>
            <a:ext cx="0" cy="936000"/>
          </a:xfrm>
          <a:prstGeom prst="straightConnector1">
            <a:avLst/>
          </a:prstGeom>
          <a:ln w="34925"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>
            <a:extLst>
              <a:ext uri="{FF2B5EF4-FFF2-40B4-BE49-F238E27FC236}">
                <a16:creationId xmlns:a16="http://schemas.microsoft.com/office/drawing/2014/main" id="{8263FCF2-7562-49C9-A2A7-5AB199D4B910}"/>
              </a:ext>
            </a:extLst>
          </p:cNvPr>
          <p:cNvSpPr txBox="1"/>
          <p:nvPr/>
        </p:nvSpPr>
        <p:spPr>
          <a:xfrm>
            <a:off x="933672" y="3439574"/>
            <a:ext cx="1754714" cy="276999"/>
          </a:xfrm>
          <a:prstGeom prst="rect">
            <a:avLst/>
          </a:prstGeom>
          <a:solidFill>
            <a:srgbClr val="7030A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هنا</a:t>
            </a:r>
            <a:endParaRPr lang="ko-KR" altLang="en-US" sz="1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4599CE58-7267-466A-97DC-DFE0F17336D8}"/>
              </a:ext>
            </a:extLst>
          </p:cNvPr>
          <p:cNvSpPr txBox="1"/>
          <p:nvPr/>
        </p:nvSpPr>
        <p:spPr>
          <a:xfrm>
            <a:off x="3073784" y="3439573"/>
            <a:ext cx="1754714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هنا</a:t>
            </a:r>
            <a:endParaRPr lang="ko-KR" altLang="en-US" sz="1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8F9BBA6B-703B-4A84-9D53-AE9E065171BA}"/>
              </a:ext>
            </a:extLst>
          </p:cNvPr>
          <p:cNvSpPr txBox="1"/>
          <p:nvPr/>
        </p:nvSpPr>
        <p:spPr>
          <a:xfrm>
            <a:off x="5213896" y="3439572"/>
            <a:ext cx="1754714" cy="276999"/>
          </a:xfrm>
          <a:prstGeom prst="rect">
            <a:avLst/>
          </a:prstGeom>
          <a:solidFill>
            <a:srgbClr val="D354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هنا</a:t>
            </a:r>
            <a:endParaRPr lang="ko-KR" altLang="en-US" sz="1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3EA1C602-CE80-499B-A9EE-BE4ADE77CB16}"/>
              </a:ext>
            </a:extLst>
          </p:cNvPr>
          <p:cNvSpPr txBox="1"/>
          <p:nvPr/>
        </p:nvSpPr>
        <p:spPr>
          <a:xfrm>
            <a:off x="7354008" y="3439571"/>
            <a:ext cx="1754714" cy="276999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هنا</a:t>
            </a:r>
            <a:endParaRPr lang="ko-KR" altLang="en-US" sz="1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8754995D-819E-4CC7-B4FC-E3F8E0DA77D7}"/>
              </a:ext>
            </a:extLst>
          </p:cNvPr>
          <p:cNvSpPr txBox="1"/>
          <p:nvPr/>
        </p:nvSpPr>
        <p:spPr>
          <a:xfrm>
            <a:off x="9494122" y="3439570"/>
            <a:ext cx="1754714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12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هنا</a:t>
            </a:r>
            <a:endParaRPr lang="ko-KR" altLang="en-US" sz="12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pSp>
        <p:nvGrpSpPr>
          <p:cNvPr id="21" name="Group 18">
            <a:extLst>
              <a:ext uri="{FF2B5EF4-FFF2-40B4-BE49-F238E27FC236}">
                <a16:creationId xmlns:a16="http://schemas.microsoft.com/office/drawing/2014/main" id="{019F800D-F573-4A3F-BFBA-7911EF1FC38C}"/>
              </a:ext>
            </a:extLst>
          </p:cNvPr>
          <p:cNvGrpSpPr/>
          <p:nvPr/>
        </p:nvGrpSpPr>
        <p:grpSpPr>
          <a:xfrm>
            <a:off x="924338" y="4487938"/>
            <a:ext cx="1754714" cy="1958944"/>
            <a:chOff x="910640" y="3231883"/>
            <a:chExt cx="1527408" cy="1639689"/>
          </a:xfrm>
        </p:grpSpPr>
        <p:sp>
          <p:nvSpPr>
            <p:cNvPr id="22" name="TextBox 19">
              <a:extLst>
                <a:ext uri="{FF2B5EF4-FFF2-40B4-BE49-F238E27FC236}">
                  <a16:creationId xmlns:a16="http://schemas.microsoft.com/office/drawing/2014/main" id="{A97E7B16-C57C-4336-9C4E-8E4733BF38CC}"/>
                </a:ext>
              </a:extLst>
            </p:cNvPr>
            <p:cNvSpPr txBox="1"/>
            <p:nvPr/>
          </p:nvSpPr>
          <p:spPr>
            <a:xfrm>
              <a:off x="910640" y="3231883"/>
              <a:ext cx="1527408" cy="2576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ar-DZ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المحتوى هنا</a:t>
              </a:r>
              <a:endParaRPr lang="ko-KR" altLang="en-US" sz="1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6E11AE57-49BE-415B-89F2-090BDF7A177B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33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 آمل وأعتقد أن هذا القالب سوف وقتك المال والسمعة.</a:t>
              </a:r>
              <a:endParaRPr lang="ko-KR" altLang="en-US" sz="1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4" name="Group 21">
            <a:extLst>
              <a:ext uri="{FF2B5EF4-FFF2-40B4-BE49-F238E27FC236}">
                <a16:creationId xmlns:a16="http://schemas.microsoft.com/office/drawing/2014/main" id="{C2A96ACA-51B5-41C4-87CF-B75EDA2FB725}"/>
              </a:ext>
            </a:extLst>
          </p:cNvPr>
          <p:cNvGrpSpPr/>
          <p:nvPr/>
        </p:nvGrpSpPr>
        <p:grpSpPr>
          <a:xfrm>
            <a:off x="3076356" y="4487938"/>
            <a:ext cx="1754714" cy="1958944"/>
            <a:chOff x="910640" y="3231883"/>
            <a:chExt cx="1527408" cy="1639689"/>
          </a:xfrm>
        </p:grpSpPr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A380D9BB-CC6E-48C1-A833-B7817BF2B348}"/>
                </a:ext>
              </a:extLst>
            </p:cNvPr>
            <p:cNvSpPr txBox="1"/>
            <p:nvPr/>
          </p:nvSpPr>
          <p:spPr>
            <a:xfrm>
              <a:off x="910640" y="3231883"/>
              <a:ext cx="1527408" cy="2576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ar-DZ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المحتوى هنا</a:t>
              </a:r>
              <a:endParaRPr lang="ko-KR" altLang="en-US" sz="1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B86E3D84-3088-4E3F-9BBE-7564827F7F59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33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 آمل وأعتقد أن هذا القالب سوف وقتك المال والسمعة.</a:t>
              </a:r>
              <a:endParaRPr lang="ko-KR" altLang="en-US" sz="1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27" name="Group 24">
            <a:extLst>
              <a:ext uri="{FF2B5EF4-FFF2-40B4-BE49-F238E27FC236}">
                <a16:creationId xmlns:a16="http://schemas.microsoft.com/office/drawing/2014/main" id="{0F743CDF-A816-44B1-B793-645D8F5AC644}"/>
              </a:ext>
            </a:extLst>
          </p:cNvPr>
          <p:cNvGrpSpPr/>
          <p:nvPr/>
        </p:nvGrpSpPr>
        <p:grpSpPr>
          <a:xfrm>
            <a:off x="5228376" y="4487938"/>
            <a:ext cx="1754714" cy="1958944"/>
            <a:chOff x="910640" y="3231883"/>
            <a:chExt cx="1527408" cy="1639689"/>
          </a:xfrm>
        </p:grpSpPr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7C378C03-14EE-4BB2-A142-A1F51EF87A5F}"/>
                </a:ext>
              </a:extLst>
            </p:cNvPr>
            <p:cNvSpPr txBox="1"/>
            <p:nvPr/>
          </p:nvSpPr>
          <p:spPr>
            <a:xfrm>
              <a:off x="910640" y="3231883"/>
              <a:ext cx="1527408" cy="2576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ar-DZ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المحتوى هنا</a:t>
              </a:r>
              <a:endParaRPr lang="ko-KR" altLang="en-US" sz="1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4BD3C4B8-9DD7-4602-B3E8-3B46DE0587C0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33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 آمل وأعتقد أن هذا القالب سوف وقتك المال والسمعة.</a:t>
              </a:r>
              <a:endParaRPr lang="ko-KR" altLang="en-US" sz="1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0" name="Group 27">
            <a:extLst>
              <a:ext uri="{FF2B5EF4-FFF2-40B4-BE49-F238E27FC236}">
                <a16:creationId xmlns:a16="http://schemas.microsoft.com/office/drawing/2014/main" id="{998500CA-3321-407C-B4EA-1FED1F2341A3}"/>
              </a:ext>
            </a:extLst>
          </p:cNvPr>
          <p:cNvGrpSpPr/>
          <p:nvPr/>
        </p:nvGrpSpPr>
        <p:grpSpPr>
          <a:xfrm>
            <a:off x="7380394" y="4487938"/>
            <a:ext cx="1754714" cy="1958944"/>
            <a:chOff x="910640" y="3231883"/>
            <a:chExt cx="1527408" cy="1639689"/>
          </a:xfrm>
        </p:grpSpPr>
        <p:sp>
          <p:nvSpPr>
            <p:cNvPr id="31" name="TextBox 28">
              <a:extLst>
                <a:ext uri="{FF2B5EF4-FFF2-40B4-BE49-F238E27FC236}">
                  <a16:creationId xmlns:a16="http://schemas.microsoft.com/office/drawing/2014/main" id="{0B27D3F9-977C-438A-8FEC-AC815F96D129}"/>
                </a:ext>
              </a:extLst>
            </p:cNvPr>
            <p:cNvSpPr txBox="1"/>
            <p:nvPr/>
          </p:nvSpPr>
          <p:spPr>
            <a:xfrm>
              <a:off x="910640" y="3231883"/>
              <a:ext cx="1527408" cy="2576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ar-DZ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المحتوى هنا</a:t>
              </a:r>
              <a:endParaRPr lang="ko-KR" altLang="en-US" sz="1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2" name="TextBox 29">
              <a:extLst>
                <a:ext uri="{FF2B5EF4-FFF2-40B4-BE49-F238E27FC236}">
                  <a16:creationId xmlns:a16="http://schemas.microsoft.com/office/drawing/2014/main" id="{7038909F-2D52-43B0-8B09-1F701AB62AD8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33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 آمل وأعتقد أن هذا القالب سوف وقتك المال والسمعة.</a:t>
              </a:r>
              <a:endParaRPr lang="ko-KR" altLang="en-US" sz="1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grpSp>
        <p:nvGrpSpPr>
          <p:cNvPr id="33" name="Group 30">
            <a:extLst>
              <a:ext uri="{FF2B5EF4-FFF2-40B4-BE49-F238E27FC236}">
                <a16:creationId xmlns:a16="http://schemas.microsoft.com/office/drawing/2014/main" id="{C0F81E07-401E-4090-96E3-E6B928FC2036}"/>
              </a:ext>
            </a:extLst>
          </p:cNvPr>
          <p:cNvGrpSpPr/>
          <p:nvPr/>
        </p:nvGrpSpPr>
        <p:grpSpPr>
          <a:xfrm>
            <a:off x="9532412" y="4487938"/>
            <a:ext cx="1754714" cy="1958944"/>
            <a:chOff x="910640" y="3231883"/>
            <a:chExt cx="1527408" cy="1639689"/>
          </a:xfrm>
        </p:grpSpPr>
        <p:sp>
          <p:nvSpPr>
            <p:cNvPr id="34" name="TextBox 31">
              <a:extLst>
                <a:ext uri="{FF2B5EF4-FFF2-40B4-BE49-F238E27FC236}">
                  <a16:creationId xmlns:a16="http://schemas.microsoft.com/office/drawing/2014/main" id="{FB4FCB61-1C69-458F-8FD0-C5219EFE60A1}"/>
                </a:ext>
              </a:extLst>
            </p:cNvPr>
            <p:cNvSpPr txBox="1"/>
            <p:nvPr/>
          </p:nvSpPr>
          <p:spPr>
            <a:xfrm>
              <a:off x="910640" y="3231883"/>
              <a:ext cx="1527408" cy="2576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ar-DZ" altLang="ko-KR" sz="1400" b="1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المحتوى هنا</a:t>
              </a:r>
              <a:endParaRPr lang="ko-KR" altLang="en-US" sz="1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A7319EB6-C1CF-4F22-BD2E-D750D323A642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33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احصل على عرض تقديمي حديث لـ </a:t>
              </a:r>
              <a:r>
                <a:rPr lang="en-US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PowerPoint </a:t>
              </a:r>
              <a:r>
                <a:rPr lang="ar-DZ" altLang="ko-KR" sz="1400" dirty="0">
                  <a:solidFill>
                    <a:schemeClr val="bg1"/>
                  </a:solidFill>
                  <a:latin typeface="Ara Aqeeq Bold" panose="00000500000000000000" pitchFamily="2" charset="-78"/>
                  <a:cs typeface="Ara Aqeeq Bold" panose="00000500000000000000" pitchFamily="2" charset="-78"/>
                </a:rPr>
                <a:t>مصمم بشكل جميل. آمل وأعتقد أن هذا القالب سوف وقتك المال والسمعة.</a:t>
              </a:r>
              <a:endParaRPr lang="ko-KR" altLang="en-US" sz="1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36" name="Parallelogram 30">
            <a:extLst>
              <a:ext uri="{FF2B5EF4-FFF2-40B4-BE49-F238E27FC236}">
                <a16:creationId xmlns:a16="http://schemas.microsoft.com/office/drawing/2014/main" id="{0617D48A-F90E-48D7-87E3-BE39B305B7F4}"/>
              </a:ext>
            </a:extLst>
          </p:cNvPr>
          <p:cNvSpPr/>
          <p:nvPr/>
        </p:nvSpPr>
        <p:spPr>
          <a:xfrm flipH="1">
            <a:off x="5888776" y="2366734"/>
            <a:ext cx="414449" cy="415474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7" name="Donut 8">
            <a:extLst>
              <a:ext uri="{FF2B5EF4-FFF2-40B4-BE49-F238E27FC236}">
                <a16:creationId xmlns:a16="http://schemas.microsoft.com/office/drawing/2014/main" id="{D8AD6E00-03FB-4256-B1FE-DA06CE1EEC17}"/>
              </a:ext>
            </a:extLst>
          </p:cNvPr>
          <p:cNvSpPr/>
          <p:nvPr/>
        </p:nvSpPr>
        <p:spPr>
          <a:xfrm>
            <a:off x="3751018" y="2271994"/>
            <a:ext cx="402343" cy="480929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8" name="Donut 24">
            <a:extLst>
              <a:ext uri="{FF2B5EF4-FFF2-40B4-BE49-F238E27FC236}">
                <a16:creationId xmlns:a16="http://schemas.microsoft.com/office/drawing/2014/main" id="{46501FE3-C084-4E2E-B9CE-143ADC184418}"/>
              </a:ext>
            </a:extLst>
          </p:cNvPr>
          <p:cNvSpPr/>
          <p:nvPr/>
        </p:nvSpPr>
        <p:spPr>
          <a:xfrm>
            <a:off x="10176895" y="2294704"/>
            <a:ext cx="465749" cy="46954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39" name="Block Arc 25">
            <a:extLst>
              <a:ext uri="{FF2B5EF4-FFF2-40B4-BE49-F238E27FC236}">
                <a16:creationId xmlns:a16="http://schemas.microsoft.com/office/drawing/2014/main" id="{1F4C30ED-8506-416A-BA97-9B66CA71178E}"/>
              </a:ext>
            </a:extLst>
          </p:cNvPr>
          <p:cNvSpPr>
            <a:spLocks noChangeAspect="1"/>
          </p:cNvSpPr>
          <p:nvPr/>
        </p:nvSpPr>
        <p:spPr>
          <a:xfrm>
            <a:off x="8090540" y="2281102"/>
            <a:ext cx="334423" cy="483142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0" name="자유형 151">
            <a:extLst>
              <a:ext uri="{FF2B5EF4-FFF2-40B4-BE49-F238E27FC236}">
                <a16:creationId xmlns:a16="http://schemas.microsoft.com/office/drawing/2014/main" id="{05CD0A58-5E12-43EA-B022-879F3EDEE1E7}"/>
              </a:ext>
            </a:extLst>
          </p:cNvPr>
          <p:cNvSpPr/>
          <p:nvPr/>
        </p:nvSpPr>
        <p:spPr>
          <a:xfrm>
            <a:off x="1585928" y="2325685"/>
            <a:ext cx="434962" cy="456523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89059" y="179278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DZ" sz="5400" dirty="0">
                <a:solidFill>
                  <a:srgbClr val="002060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العنوان الاساسي</a:t>
            </a:r>
            <a:endParaRPr lang="en-US" sz="5400" dirty="0">
              <a:solidFill>
                <a:srgbClr val="002060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2" name="Étoile à 5 branches 41"/>
          <p:cNvSpPr/>
          <p:nvPr/>
        </p:nvSpPr>
        <p:spPr>
          <a:xfrm>
            <a:off x="5889339" y="1117703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3" name="Étoile à 5 branches 42"/>
          <p:cNvSpPr/>
          <p:nvPr/>
        </p:nvSpPr>
        <p:spPr>
          <a:xfrm>
            <a:off x="5302154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44" name="Étoile à 5 branches 43"/>
          <p:cNvSpPr/>
          <p:nvPr/>
        </p:nvSpPr>
        <p:spPr>
          <a:xfrm>
            <a:off x="6498937" y="1149080"/>
            <a:ext cx="414682" cy="443753"/>
          </a:xfrm>
          <a:prstGeom prst="star5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813180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17">
            <a:extLst>
              <a:ext uri="{FF2B5EF4-FFF2-40B4-BE49-F238E27FC236}">
                <a16:creationId xmlns:a16="http://schemas.microsoft.com/office/drawing/2014/main" id="{A779302C-FC66-45B6-B1F6-42F71572F0C5}"/>
              </a:ext>
            </a:extLst>
          </p:cNvPr>
          <p:cNvGrpSpPr/>
          <p:nvPr/>
        </p:nvGrpSpPr>
        <p:grpSpPr>
          <a:xfrm>
            <a:off x="2138082" y="94129"/>
            <a:ext cx="7302247" cy="4093220"/>
            <a:chOff x="2687161" y="3731096"/>
            <a:chExt cx="5158677" cy="3027467"/>
          </a:xfrm>
          <a:solidFill>
            <a:srgbClr val="002060"/>
          </a:solidFill>
        </p:grpSpPr>
        <p:sp>
          <p:nvSpPr>
            <p:cNvPr id="5" name="Freeform: Shape 292">
              <a:extLst>
                <a:ext uri="{FF2B5EF4-FFF2-40B4-BE49-F238E27FC236}">
                  <a16:creationId xmlns:a16="http://schemas.microsoft.com/office/drawing/2014/main" id="{847B3685-C5FF-4376-863F-540D4BA17A89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" name="Freeform: Shape 293">
              <a:extLst>
                <a:ext uri="{FF2B5EF4-FFF2-40B4-BE49-F238E27FC236}">
                  <a16:creationId xmlns:a16="http://schemas.microsoft.com/office/drawing/2014/main" id="{F081B857-D529-49BD-B8F6-CDF8709E44C2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" name="Freeform: Shape 294">
              <a:extLst>
                <a:ext uri="{FF2B5EF4-FFF2-40B4-BE49-F238E27FC236}">
                  <a16:creationId xmlns:a16="http://schemas.microsoft.com/office/drawing/2014/main" id="{CED2FC96-DCF1-44B1-AC4B-58212E57D754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" name="Freeform: Shape 295">
              <a:extLst>
                <a:ext uri="{FF2B5EF4-FFF2-40B4-BE49-F238E27FC236}">
                  <a16:creationId xmlns:a16="http://schemas.microsoft.com/office/drawing/2014/main" id="{910A893A-A472-4AC1-A465-579502811C7F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" name="Freeform: Shape 296">
              <a:extLst>
                <a:ext uri="{FF2B5EF4-FFF2-40B4-BE49-F238E27FC236}">
                  <a16:creationId xmlns:a16="http://schemas.microsoft.com/office/drawing/2014/main" id="{AC45054D-0271-469D-8142-E4E7ADAB3D9B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" name="Freeform: Shape 297">
              <a:extLst>
                <a:ext uri="{FF2B5EF4-FFF2-40B4-BE49-F238E27FC236}">
                  <a16:creationId xmlns:a16="http://schemas.microsoft.com/office/drawing/2014/main" id="{EB6FA65E-1582-4999-90A9-134A93D7411B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" name="Freeform: Shape 298">
              <a:extLst>
                <a:ext uri="{FF2B5EF4-FFF2-40B4-BE49-F238E27FC236}">
                  <a16:creationId xmlns:a16="http://schemas.microsoft.com/office/drawing/2014/main" id="{5006E880-F8BC-4A45-8427-7AEF2DBBE654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2" name="Freeform: Shape 299">
              <a:extLst>
                <a:ext uri="{FF2B5EF4-FFF2-40B4-BE49-F238E27FC236}">
                  <a16:creationId xmlns:a16="http://schemas.microsoft.com/office/drawing/2014/main" id="{E99C7FA6-D1F5-40C0-BDCB-89E4DD97CAFD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3" name="Freeform: Shape 300">
              <a:extLst>
                <a:ext uri="{FF2B5EF4-FFF2-40B4-BE49-F238E27FC236}">
                  <a16:creationId xmlns:a16="http://schemas.microsoft.com/office/drawing/2014/main" id="{CD5DD776-E3EE-45C7-AECB-38718404C60A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4" name="Freeform: Shape 301">
              <a:extLst>
                <a:ext uri="{FF2B5EF4-FFF2-40B4-BE49-F238E27FC236}">
                  <a16:creationId xmlns:a16="http://schemas.microsoft.com/office/drawing/2014/main" id="{3F2135F7-5E4E-4D24-91D5-A5E18150C4DE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5" name="Freeform: Shape 302">
              <a:extLst>
                <a:ext uri="{FF2B5EF4-FFF2-40B4-BE49-F238E27FC236}">
                  <a16:creationId xmlns:a16="http://schemas.microsoft.com/office/drawing/2014/main" id="{56C13A4B-46E5-4716-B14D-E6051586624B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6" name="Freeform: Shape 303">
              <a:extLst>
                <a:ext uri="{FF2B5EF4-FFF2-40B4-BE49-F238E27FC236}">
                  <a16:creationId xmlns:a16="http://schemas.microsoft.com/office/drawing/2014/main" id="{0EE4A268-99FB-4F6D-A912-5D9057082548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7" name="Freeform: Shape 304">
              <a:extLst>
                <a:ext uri="{FF2B5EF4-FFF2-40B4-BE49-F238E27FC236}">
                  <a16:creationId xmlns:a16="http://schemas.microsoft.com/office/drawing/2014/main" id="{844F5572-5983-4A3C-BE35-D4EB6EE8FED3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8" name="Freeform: Shape 305">
              <a:extLst>
                <a:ext uri="{FF2B5EF4-FFF2-40B4-BE49-F238E27FC236}">
                  <a16:creationId xmlns:a16="http://schemas.microsoft.com/office/drawing/2014/main" id="{893916CA-080C-40A1-8D10-E697187D31B9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9" name="Freeform: Shape 306">
              <a:extLst>
                <a:ext uri="{FF2B5EF4-FFF2-40B4-BE49-F238E27FC236}">
                  <a16:creationId xmlns:a16="http://schemas.microsoft.com/office/drawing/2014/main" id="{03B0AFF6-7B7C-4A65-A3B3-5D48BBF9DA7E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0" name="Freeform: Shape 307">
              <a:extLst>
                <a:ext uri="{FF2B5EF4-FFF2-40B4-BE49-F238E27FC236}">
                  <a16:creationId xmlns:a16="http://schemas.microsoft.com/office/drawing/2014/main" id="{F3EB54F6-8F4F-4D81-92B4-36CD530D5D01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1" name="Freeform: Shape 308">
              <a:extLst>
                <a:ext uri="{FF2B5EF4-FFF2-40B4-BE49-F238E27FC236}">
                  <a16:creationId xmlns:a16="http://schemas.microsoft.com/office/drawing/2014/main" id="{53F94F99-A5AD-41AB-BCCC-8508E4893E62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2" name="Freeform: Shape 309">
              <a:extLst>
                <a:ext uri="{FF2B5EF4-FFF2-40B4-BE49-F238E27FC236}">
                  <a16:creationId xmlns:a16="http://schemas.microsoft.com/office/drawing/2014/main" id="{48599B12-1DBD-4401-87DE-9FE4B49CC275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3" name="Freeform: Shape 310">
              <a:extLst>
                <a:ext uri="{FF2B5EF4-FFF2-40B4-BE49-F238E27FC236}">
                  <a16:creationId xmlns:a16="http://schemas.microsoft.com/office/drawing/2014/main" id="{716E7B2B-ECFA-49D3-90F5-BAD9F3A840A2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4" name="Freeform: Shape 311">
              <a:extLst>
                <a:ext uri="{FF2B5EF4-FFF2-40B4-BE49-F238E27FC236}">
                  <a16:creationId xmlns:a16="http://schemas.microsoft.com/office/drawing/2014/main" id="{292C0D4B-6B22-419E-A547-D1A865A29932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5" name="Freeform: Shape 312">
              <a:extLst>
                <a:ext uri="{FF2B5EF4-FFF2-40B4-BE49-F238E27FC236}">
                  <a16:creationId xmlns:a16="http://schemas.microsoft.com/office/drawing/2014/main" id="{2DEF1A30-31D7-46DF-B5A2-8DEED0A879D2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6" name="Freeform: Shape 313">
              <a:extLst>
                <a:ext uri="{FF2B5EF4-FFF2-40B4-BE49-F238E27FC236}">
                  <a16:creationId xmlns:a16="http://schemas.microsoft.com/office/drawing/2014/main" id="{D6954891-9160-4462-817B-450A57874B64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7" name="Freeform: Shape 314">
              <a:extLst>
                <a:ext uri="{FF2B5EF4-FFF2-40B4-BE49-F238E27FC236}">
                  <a16:creationId xmlns:a16="http://schemas.microsoft.com/office/drawing/2014/main" id="{418AEAA4-DDB1-4575-BED0-D1A554A143C7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8" name="Freeform: Shape 315">
              <a:extLst>
                <a:ext uri="{FF2B5EF4-FFF2-40B4-BE49-F238E27FC236}">
                  <a16:creationId xmlns:a16="http://schemas.microsoft.com/office/drawing/2014/main" id="{7865276A-0E14-4DAD-95AF-D88C9F6A30EA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29" name="Freeform: Shape 316">
              <a:extLst>
                <a:ext uri="{FF2B5EF4-FFF2-40B4-BE49-F238E27FC236}">
                  <a16:creationId xmlns:a16="http://schemas.microsoft.com/office/drawing/2014/main" id="{59A6A967-A551-4741-B958-E13907091826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0" name="Freeform: Shape 317">
              <a:extLst>
                <a:ext uri="{FF2B5EF4-FFF2-40B4-BE49-F238E27FC236}">
                  <a16:creationId xmlns:a16="http://schemas.microsoft.com/office/drawing/2014/main" id="{1370BB28-3EB0-4C09-AB98-61297C343168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1" name="Freeform: Shape 318">
              <a:extLst>
                <a:ext uri="{FF2B5EF4-FFF2-40B4-BE49-F238E27FC236}">
                  <a16:creationId xmlns:a16="http://schemas.microsoft.com/office/drawing/2014/main" id="{B9F25D97-469B-471E-9458-8F500E3D5B03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2" name="Freeform: Shape 319">
              <a:extLst>
                <a:ext uri="{FF2B5EF4-FFF2-40B4-BE49-F238E27FC236}">
                  <a16:creationId xmlns:a16="http://schemas.microsoft.com/office/drawing/2014/main" id="{3EA0C12A-BC39-4E51-AC5C-A7E1F4091DB6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3" name="Freeform: Shape 320">
              <a:extLst>
                <a:ext uri="{FF2B5EF4-FFF2-40B4-BE49-F238E27FC236}">
                  <a16:creationId xmlns:a16="http://schemas.microsoft.com/office/drawing/2014/main" id="{6C3DB14F-0445-4992-AA06-AB0841E27906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4" name="Freeform: Shape 321">
              <a:extLst>
                <a:ext uri="{FF2B5EF4-FFF2-40B4-BE49-F238E27FC236}">
                  <a16:creationId xmlns:a16="http://schemas.microsoft.com/office/drawing/2014/main" id="{DB567548-B7FB-4E11-9ECB-45E99661DC9D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5" name="Freeform: Shape 322">
              <a:extLst>
                <a:ext uri="{FF2B5EF4-FFF2-40B4-BE49-F238E27FC236}">
                  <a16:creationId xmlns:a16="http://schemas.microsoft.com/office/drawing/2014/main" id="{DF2B0373-C621-49DA-A5E2-36F13D1C0554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6" name="Freeform: Shape 323">
              <a:extLst>
                <a:ext uri="{FF2B5EF4-FFF2-40B4-BE49-F238E27FC236}">
                  <a16:creationId xmlns:a16="http://schemas.microsoft.com/office/drawing/2014/main" id="{B90CACC2-8722-4FAB-AD14-F941B7913D39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7" name="Freeform: Shape 324">
              <a:extLst>
                <a:ext uri="{FF2B5EF4-FFF2-40B4-BE49-F238E27FC236}">
                  <a16:creationId xmlns:a16="http://schemas.microsoft.com/office/drawing/2014/main" id="{D9F67021-F007-4614-ACC5-3428036B37F2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8" name="Freeform: Shape 325">
              <a:extLst>
                <a:ext uri="{FF2B5EF4-FFF2-40B4-BE49-F238E27FC236}">
                  <a16:creationId xmlns:a16="http://schemas.microsoft.com/office/drawing/2014/main" id="{2068083E-E9B9-4B81-BBCE-FC74920948C9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39" name="Freeform: Shape 326">
              <a:extLst>
                <a:ext uri="{FF2B5EF4-FFF2-40B4-BE49-F238E27FC236}">
                  <a16:creationId xmlns:a16="http://schemas.microsoft.com/office/drawing/2014/main" id="{FFFDAF6A-EEEB-4DB6-BA21-0C22ED90396E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0" name="Freeform: Shape 327">
              <a:extLst>
                <a:ext uri="{FF2B5EF4-FFF2-40B4-BE49-F238E27FC236}">
                  <a16:creationId xmlns:a16="http://schemas.microsoft.com/office/drawing/2014/main" id="{78CDE23D-96EA-47B7-84FE-DD202EA7E1A8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1" name="Freeform: Shape 328">
              <a:extLst>
                <a:ext uri="{FF2B5EF4-FFF2-40B4-BE49-F238E27FC236}">
                  <a16:creationId xmlns:a16="http://schemas.microsoft.com/office/drawing/2014/main" id="{AE0FFB0C-060B-4AEB-B673-5576BB4E1820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2" name="Freeform: Shape 329">
              <a:extLst>
                <a:ext uri="{FF2B5EF4-FFF2-40B4-BE49-F238E27FC236}">
                  <a16:creationId xmlns:a16="http://schemas.microsoft.com/office/drawing/2014/main" id="{7EE66319-F033-4568-AB1A-50F704756013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3" name="Freeform: Shape 330">
              <a:extLst>
                <a:ext uri="{FF2B5EF4-FFF2-40B4-BE49-F238E27FC236}">
                  <a16:creationId xmlns:a16="http://schemas.microsoft.com/office/drawing/2014/main" id="{A3B35BC0-B9CF-4978-96BD-39E4AEBF8BCE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4" name="Freeform: Shape 331">
              <a:extLst>
                <a:ext uri="{FF2B5EF4-FFF2-40B4-BE49-F238E27FC236}">
                  <a16:creationId xmlns:a16="http://schemas.microsoft.com/office/drawing/2014/main" id="{34340E6C-457A-4B11-BED7-11355681B5F9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5" name="Freeform: Shape 332">
              <a:extLst>
                <a:ext uri="{FF2B5EF4-FFF2-40B4-BE49-F238E27FC236}">
                  <a16:creationId xmlns:a16="http://schemas.microsoft.com/office/drawing/2014/main" id="{72BE43CB-9AF6-4512-93E9-0E767E88BD77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6" name="Freeform: Shape 333">
              <a:extLst>
                <a:ext uri="{FF2B5EF4-FFF2-40B4-BE49-F238E27FC236}">
                  <a16:creationId xmlns:a16="http://schemas.microsoft.com/office/drawing/2014/main" id="{7FEC8756-267B-4FEB-9F02-4735D9BAA0D8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7" name="Freeform: Shape 334">
              <a:extLst>
                <a:ext uri="{FF2B5EF4-FFF2-40B4-BE49-F238E27FC236}">
                  <a16:creationId xmlns:a16="http://schemas.microsoft.com/office/drawing/2014/main" id="{9E67B9FF-A751-42DA-A8B5-08100E244DFB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8" name="Freeform: Shape 335">
              <a:extLst>
                <a:ext uri="{FF2B5EF4-FFF2-40B4-BE49-F238E27FC236}">
                  <a16:creationId xmlns:a16="http://schemas.microsoft.com/office/drawing/2014/main" id="{5BFDF8E4-4A96-4A12-8D35-5DEA88166EA1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49" name="Freeform: Shape 336">
              <a:extLst>
                <a:ext uri="{FF2B5EF4-FFF2-40B4-BE49-F238E27FC236}">
                  <a16:creationId xmlns:a16="http://schemas.microsoft.com/office/drawing/2014/main" id="{5F3F1249-A0A9-41C2-82C4-3436F2EA8BDE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0" name="Freeform: Shape 337">
              <a:extLst>
                <a:ext uri="{FF2B5EF4-FFF2-40B4-BE49-F238E27FC236}">
                  <a16:creationId xmlns:a16="http://schemas.microsoft.com/office/drawing/2014/main" id="{755A8F01-FECC-415F-8CF0-55D5A260B6DA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1" name="Freeform: Shape 338">
              <a:extLst>
                <a:ext uri="{FF2B5EF4-FFF2-40B4-BE49-F238E27FC236}">
                  <a16:creationId xmlns:a16="http://schemas.microsoft.com/office/drawing/2014/main" id="{41604266-6E55-4EA6-A991-90D24FD07F6F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2" name="Freeform: Shape 339">
              <a:extLst>
                <a:ext uri="{FF2B5EF4-FFF2-40B4-BE49-F238E27FC236}">
                  <a16:creationId xmlns:a16="http://schemas.microsoft.com/office/drawing/2014/main" id="{C93CF7E7-E11E-458E-96EC-8EF24B05836F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3" name="Freeform: Shape 340">
              <a:extLst>
                <a:ext uri="{FF2B5EF4-FFF2-40B4-BE49-F238E27FC236}">
                  <a16:creationId xmlns:a16="http://schemas.microsoft.com/office/drawing/2014/main" id="{8C3A8A6E-877F-43E3-93BF-CB18C6B06652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4" name="Freeform: Shape 341">
              <a:extLst>
                <a:ext uri="{FF2B5EF4-FFF2-40B4-BE49-F238E27FC236}">
                  <a16:creationId xmlns:a16="http://schemas.microsoft.com/office/drawing/2014/main" id="{C1841DC5-60CC-40AC-91E9-87136200AFA9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5" name="Freeform: Shape 342">
              <a:extLst>
                <a:ext uri="{FF2B5EF4-FFF2-40B4-BE49-F238E27FC236}">
                  <a16:creationId xmlns:a16="http://schemas.microsoft.com/office/drawing/2014/main" id="{FB46C4A7-15B9-4A7A-84F8-DB1EF0925001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6" name="Freeform: Shape 343">
              <a:extLst>
                <a:ext uri="{FF2B5EF4-FFF2-40B4-BE49-F238E27FC236}">
                  <a16:creationId xmlns:a16="http://schemas.microsoft.com/office/drawing/2014/main" id="{34D08D7A-8E71-4826-A678-9327776B8E83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7" name="Freeform: Shape 344">
              <a:extLst>
                <a:ext uri="{FF2B5EF4-FFF2-40B4-BE49-F238E27FC236}">
                  <a16:creationId xmlns:a16="http://schemas.microsoft.com/office/drawing/2014/main" id="{C091C3E8-FB45-4ECB-9E60-C72D3C2A2D10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8" name="Freeform: Shape 345">
              <a:extLst>
                <a:ext uri="{FF2B5EF4-FFF2-40B4-BE49-F238E27FC236}">
                  <a16:creationId xmlns:a16="http://schemas.microsoft.com/office/drawing/2014/main" id="{DC274ACE-26F0-47CD-89CD-7E70262E35B3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59" name="Freeform: Shape 346">
              <a:extLst>
                <a:ext uri="{FF2B5EF4-FFF2-40B4-BE49-F238E27FC236}">
                  <a16:creationId xmlns:a16="http://schemas.microsoft.com/office/drawing/2014/main" id="{6F07D5FE-6BE1-465E-BF71-35A4D6AD566A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0" name="Freeform: Shape 347">
              <a:extLst>
                <a:ext uri="{FF2B5EF4-FFF2-40B4-BE49-F238E27FC236}">
                  <a16:creationId xmlns:a16="http://schemas.microsoft.com/office/drawing/2014/main" id="{44D0E688-37A6-4892-89E3-A4AD09BAD130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1" name="Freeform: Shape 348">
              <a:extLst>
                <a:ext uri="{FF2B5EF4-FFF2-40B4-BE49-F238E27FC236}">
                  <a16:creationId xmlns:a16="http://schemas.microsoft.com/office/drawing/2014/main" id="{330DD84E-F184-4C17-8C6A-7B5A8118358A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2" name="Freeform: Shape 349">
              <a:extLst>
                <a:ext uri="{FF2B5EF4-FFF2-40B4-BE49-F238E27FC236}">
                  <a16:creationId xmlns:a16="http://schemas.microsoft.com/office/drawing/2014/main" id="{9591C0B5-A901-4610-A6C4-1DC95D6B5F2F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3" name="Freeform: Shape 350">
              <a:extLst>
                <a:ext uri="{FF2B5EF4-FFF2-40B4-BE49-F238E27FC236}">
                  <a16:creationId xmlns:a16="http://schemas.microsoft.com/office/drawing/2014/main" id="{3EEC08B0-3800-4E6B-95C8-4E1D2F6CE044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4" name="Freeform: Shape 351">
              <a:extLst>
                <a:ext uri="{FF2B5EF4-FFF2-40B4-BE49-F238E27FC236}">
                  <a16:creationId xmlns:a16="http://schemas.microsoft.com/office/drawing/2014/main" id="{9A84336A-5DCF-41A5-BDCE-D493F54CC8BA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5" name="Freeform: Shape 352">
              <a:extLst>
                <a:ext uri="{FF2B5EF4-FFF2-40B4-BE49-F238E27FC236}">
                  <a16:creationId xmlns:a16="http://schemas.microsoft.com/office/drawing/2014/main" id="{D2B42A57-0439-4D81-A53F-6C3AF4ABE90F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6" name="Freeform: Shape 353">
              <a:extLst>
                <a:ext uri="{FF2B5EF4-FFF2-40B4-BE49-F238E27FC236}">
                  <a16:creationId xmlns:a16="http://schemas.microsoft.com/office/drawing/2014/main" id="{C76039BF-27DF-40D9-86F9-56B9D3F0A238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7" name="Freeform: Shape 354">
              <a:extLst>
                <a:ext uri="{FF2B5EF4-FFF2-40B4-BE49-F238E27FC236}">
                  <a16:creationId xmlns:a16="http://schemas.microsoft.com/office/drawing/2014/main" id="{00980C14-B8C4-4520-B524-ABBE2D6BB649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8" name="Freeform: Shape 355">
              <a:extLst>
                <a:ext uri="{FF2B5EF4-FFF2-40B4-BE49-F238E27FC236}">
                  <a16:creationId xmlns:a16="http://schemas.microsoft.com/office/drawing/2014/main" id="{B03EC684-21A4-487E-AD41-2AB7154020BD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69" name="Freeform: Shape 356">
              <a:extLst>
                <a:ext uri="{FF2B5EF4-FFF2-40B4-BE49-F238E27FC236}">
                  <a16:creationId xmlns:a16="http://schemas.microsoft.com/office/drawing/2014/main" id="{B491411D-E417-489B-93EF-FE2D0AD7641B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0" name="Freeform: Shape 357">
              <a:extLst>
                <a:ext uri="{FF2B5EF4-FFF2-40B4-BE49-F238E27FC236}">
                  <a16:creationId xmlns:a16="http://schemas.microsoft.com/office/drawing/2014/main" id="{1D1EFE6A-9A9A-4645-B3B5-6AA9628BABFA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1" name="Freeform: Shape 358">
              <a:extLst>
                <a:ext uri="{FF2B5EF4-FFF2-40B4-BE49-F238E27FC236}">
                  <a16:creationId xmlns:a16="http://schemas.microsoft.com/office/drawing/2014/main" id="{05692EFA-20DB-41B3-BDF2-18BFF475537D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2" name="Freeform: Shape 359">
              <a:extLst>
                <a:ext uri="{FF2B5EF4-FFF2-40B4-BE49-F238E27FC236}">
                  <a16:creationId xmlns:a16="http://schemas.microsoft.com/office/drawing/2014/main" id="{D85B4387-2E9D-4DB9-A4E0-56B7927B16F6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3" name="Freeform: Shape 360">
              <a:extLst>
                <a:ext uri="{FF2B5EF4-FFF2-40B4-BE49-F238E27FC236}">
                  <a16:creationId xmlns:a16="http://schemas.microsoft.com/office/drawing/2014/main" id="{1001ADBA-AAD9-40EA-86D6-AA342AA5B3A9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4" name="Freeform: Shape 361">
              <a:extLst>
                <a:ext uri="{FF2B5EF4-FFF2-40B4-BE49-F238E27FC236}">
                  <a16:creationId xmlns:a16="http://schemas.microsoft.com/office/drawing/2014/main" id="{0661BA50-FA23-477E-B0A0-4F002E45B55C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5" name="Freeform: Shape 362">
              <a:extLst>
                <a:ext uri="{FF2B5EF4-FFF2-40B4-BE49-F238E27FC236}">
                  <a16:creationId xmlns:a16="http://schemas.microsoft.com/office/drawing/2014/main" id="{0FF5F106-E643-4181-999B-42E7149667C8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6" name="Freeform: Shape 363">
              <a:extLst>
                <a:ext uri="{FF2B5EF4-FFF2-40B4-BE49-F238E27FC236}">
                  <a16:creationId xmlns:a16="http://schemas.microsoft.com/office/drawing/2014/main" id="{9FC1F439-240D-4F94-A8F6-BF66BF967C5B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7" name="Freeform: Shape 364">
              <a:extLst>
                <a:ext uri="{FF2B5EF4-FFF2-40B4-BE49-F238E27FC236}">
                  <a16:creationId xmlns:a16="http://schemas.microsoft.com/office/drawing/2014/main" id="{71A7FF20-C18E-48A0-9472-1261E2ED8066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8" name="Freeform: Shape 365">
              <a:extLst>
                <a:ext uri="{FF2B5EF4-FFF2-40B4-BE49-F238E27FC236}">
                  <a16:creationId xmlns:a16="http://schemas.microsoft.com/office/drawing/2014/main" id="{18B6820F-24DE-414F-B76C-32BAF9929808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79" name="Freeform: Shape 366">
              <a:extLst>
                <a:ext uri="{FF2B5EF4-FFF2-40B4-BE49-F238E27FC236}">
                  <a16:creationId xmlns:a16="http://schemas.microsoft.com/office/drawing/2014/main" id="{53FA1FBA-536B-4264-B439-A89FE59ED131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0" name="Freeform: Shape 367">
              <a:extLst>
                <a:ext uri="{FF2B5EF4-FFF2-40B4-BE49-F238E27FC236}">
                  <a16:creationId xmlns:a16="http://schemas.microsoft.com/office/drawing/2014/main" id="{6978978C-A49F-4B4B-B777-1B3B417F1252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1" name="Freeform: Shape 368">
              <a:extLst>
                <a:ext uri="{FF2B5EF4-FFF2-40B4-BE49-F238E27FC236}">
                  <a16:creationId xmlns:a16="http://schemas.microsoft.com/office/drawing/2014/main" id="{861B388D-B927-4EF5-9764-909D76327A50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2" name="Freeform: Shape 369">
              <a:extLst>
                <a:ext uri="{FF2B5EF4-FFF2-40B4-BE49-F238E27FC236}">
                  <a16:creationId xmlns:a16="http://schemas.microsoft.com/office/drawing/2014/main" id="{C88FF737-C815-4962-8614-F7338D41FFB0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3" name="Freeform: Shape 370">
              <a:extLst>
                <a:ext uri="{FF2B5EF4-FFF2-40B4-BE49-F238E27FC236}">
                  <a16:creationId xmlns:a16="http://schemas.microsoft.com/office/drawing/2014/main" id="{94EC26BA-039B-4497-AC46-C133D9DE4C1E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4" name="Freeform: Shape 371">
              <a:extLst>
                <a:ext uri="{FF2B5EF4-FFF2-40B4-BE49-F238E27FC236}">
                  <a16:creationId xmlns:a16="http://schemas.microsoft.com/office/drawing/2014/main" id="{348069CC-A0C8-400D-A990-62FC8E099CB5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5" name="Freeform: Shape 372">
              <a:extLst>
                <a:ext uri="{FF2B5EF4-FFF2-40B4-BE49-F238E27FC236}">
                  <a16:creationId xmlns:a16="http://schemas.microsoft.com/office/drawing/2014/main" id="{0B6F056B-10E7-42A0-BF79-826EEA41683D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6" name="Freeform: Shape 373">
              <a:extLst>
                <a:ext uri="{FF2B5EF4-FFF2-40B4-BE49-F238E27FC236}">
                  <a16:creationId xmlns:a16="http://schemas.microsoft.com/office/drawing/2014/main" id="{479BCF9C-7AA7-44A2-B889-DB0881C4E697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7" name="Freeform: Shape 374">
              <a:extLst>
                <a:ext uri="{FF2B5EF4-FFF2-40B4-BE49-F238E27FC236}">
                  <a16:creationId xmlns:a16="http://schemas.microsoft.com/office/drawing/2014/main" id="{D3A04199-4F32-458A-A43F-77075E5FE90D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8" name="Freeform: Shape 375">
              <a:extLst>
                <a:ext uri="{FF2B5EF4-FFF2-40B4-BE49-F238E27FC236}">
                  <a16:creationId xmlns:a16="http://schemas.microsoft.com/office/drawing/2014/main" id="{EF7E5E50-4FE2-4E3E-B2D9-C723E7B76B9E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89" name="Freeform: Shape 376">
              <a:extLst>
                <a:ext uri="{FF2B5EF4-FFF2-40B4-BE49-F238E27FC236}">
                  <a16:creationId xmlns:a16="http://schemas.microsoft.com/office/drawing/2014/main" id="{43BAC210-7EA6-4EF3-9673-2E8D8D204BA9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0" name="Freeform: Shape 377">
              <a:extLst>
                <a:ext uri="{FF2B5EF4-FFF2-40B4-BE49-F238E27FC236}">
                  <a16:creationId xmlns:a16="http://schemas.microsoft.com/office/drawing/2014/main" id="{4CB1550C-2296-4303-8437-3335C018726A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1" name="Freeform: Shape 378">
              <a:extLst>
                <a:ext uri="{FF2B5EF4-FFF2-40B4-BE49-F238E27FC236}">
                  <a16:creationId xmlns:a16="http://schemas.microsoft.com/office/drawing/2014/main" id="{27E6EB6A-7614-4803-8D0E-468C34EEBCA8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2" name="Freeform: Shape 379">
              <a:extLst>
                <a:ext uri="{FF2B5EF4-FFF2-40B4-BE49-F238E27FC236}">
                  <a16:creationId xmlns:a16="http://schemas.microsoft.com/office/drawing/2014/main" id="{F3B73640-26B5-4AE6-A1CB-7AB5F539AE23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3" name="Freeform: Shape 380">
              <a:extLst>
                <a:ext uri="{FF2B5EF4-FFF2-40B4-BE49-F238E27FC236}">
                  <a16:creationId xmlns:a16="http://schemas.microsoft.com/office/drawing/2014/main" id="{1F8E27A8-92CE-4542-8F74-09A09AA85116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4" name="Freeform: Shape 381">
              <a:extLst>
                <a:ext uri="{FF2B5EF4-FFF2-40B4-BE49-F238E27FC236}">
                  <a16:creationId xmlns:a16="http://schemas.microsoft.com/office/drawing/2014/main" id="{F93998E5-C3BB-4C38-8E2C-E70555AE2BDF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5" name="Freeform: Shape 382">
              <a:extLst>
                <a:ext uri="{FF2B5EF4-FFF2-40B4-BE49-F238E27FC236}">
                  <a16:creationId xmlns:a16="http://schemas.microsoft.com/office/drawing/2014/main" id="{2EA0E6D2-524D-47FB-9853-9012356B4BBC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6" name="Freeform: Shape 383">
              <a:extLst>
                <a:ext uri="{FF2B5EF4-FFF2-40B4-BE49-F238E27FC236}">
                  <a16:creationId xmlns:a16="http://schemas.microsoft.com/office/drawing/2014/main" id="{3677CF76-F1C0-4A62-8034-EE725D39884F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7" name="Freeform: Shape 384">
              <a:extLst>
                <a:ext uri="{FF2B5EF4-FFF2-40B4-BE49-F238E27FC236}">
                  <a16:creationId xmlns:a16="http://schemas.microsoft.com/office/drawing/2014/main" id="{504BB809-A857-4589-956A-B77B1B95D077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8" name="Freeform: Shape 385">
              <a:extLst>
                <a:ext uri="{FF2B5EF4-FFF2-40B4-BE49-F238E27FC236}">
                  <a16:creationId xmlns:a16="http://schemas.microsoft.com/office/drawing/2014/main" id="{4B45EAFE-8400-41A2-89F2-E06D1E0B1C27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99" name="Freeform: Shape 386">
              <a:extLst>
                <a:ext uri="{FF2B5EF4-FFF2-40B4-BE49-F238E27FC236}">
                  <a16:creationId xmlns:a16="http://schemas.microsoft.com/office/drawing/2014/main" id="{1699DD43-B7A3-446C-84CC-6A43A211FC13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0" name="Freeform: Shape 387">
              <a:extLst>
                <a:ext uri="{FF2B5EF4-FFF2-40B4-BE49-F238E27FC236}">
                  <a16:creationId xmlns:a16="http://schemas.microsoft.com/office/drawing/2014/main" id="{55171645-00E5-4AA7-AA61-F3CD26E7F334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1" name="Freeform: Shape 388">
              <a:extLst>
                <a:ext uri="{FF2B5EF4-FFF2-40B4-BE49-F238E27FC236}">
                  <a16:creationId xmlns:a16="http://schemas.microsoft.com/office/drawing/2014/main" id="{E8E08A75-73C2-4267-96E1-770765D968D1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2" name="Freeform: Shape 389">
              <a:extLst>
                <a:ext uri="{FF2B5EF4-FFF2-40B4-BE49-F238E27FC236}">
                  <a16:creationId xmlns:a16="http://schemas.microsoft.com/office/drawing/2014/main" id="{E1768BC7-E665-4ABF-862F-FAC112EA89E9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3" name="Freeform: Shape 390">
              <a:extLst>
                <a:ext uri="{FF2B5EF4-FFF2-40B4-BE49-F238E27FC236}">
                  <a16:creationId xmlns:a16="http://schemas.microsoft.com/office/drawing/2014/main" id="{EFD15480-F7DD-4A81-A780-D39E9EB2E973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4" name="Freeform: Shape 391">
              <a:extLst>
                <a:ext uri="{FF2B5EF4-FFF2-40B4-BE49-F238E27FC236}">
                  <a16:creationId xmlns:a16="http://schemas.microsoft.com/office/drawing/2014/main" id="{BDC8D9CD-49AE-4DC6-ABCE-6F572E570C31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5" name="Freeform: Shape 392">
              <a:extLst>
                <a:ext uri="{FF2B5EF4-FFF2-40B4-BE49-F238E27FC236}">
                  <a16:creationId xmlns:a16="http://schemas.microsoft.com/office/drawing/2014/main" id="{1D4DAB45-00CF-432C-AE5C-9433112A5CFA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6" name="Freeform: Shape 393">
              <a:extLst>
                <a:ext uri="{FF2B5EF4-FFF2-40B4-BE49-F238E27FC236}">
                  <a16:creationId xmlns:a16="http://schemas.microsoft.com/office/drawing/2014/main" id="{365534F6-2DAE-483E-89AA-D403F0AF300A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7" name="Freeform: Shape 394">
              <a:extLst>
                <a:ext uri="{FF2B5EF4-FFF2-40B4-BE49-F238E27FC236}">
                  <a16:creationId xmlns:a16="http://schemas.microsoft.com/office/drawing/2014/main" id="{8DFF1C54-4DBD-41DA-A493-36D9BA018BF4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8" name="Freeform: Shape 395">
              <a:extLst>
                <a:ext uri="{FF2B5EF4-FFF2-40B4-BE49-F238E27FC236}">
                  <a16:creationId xmlns:a16="http://schemas.microsoft.com/office/drawing/2014/main" id="{A9B95A4E-4DEB-4E91-9FD9-19E6D7817EC3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09" name="Freeform: Shape 396">
              <a:extLst>
                <a:ext uri="{FF2B5EF4-FFF2-40B4-BE49-F238E27FC236}">
                  <a16:creationId xmlns:a16="http://schemas.microsoft.com/office/drawing/2014/main" id="{E16F7B43-CF80-4093-B087-08E958F69E4C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0" name="Freeform: Shape 397">
              <a:extLst>
                <a:ext uri="{FF2B5EF4-FFF2-40B4-BE49-F238E27FC236}">
                  <a16:creationId xmlns:a16="http://schemas.microsoft.com/office/drawing/2014/main" id="{956677D4-7628-443C-A212-B5FD7F35F2D0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1" name="Freeform: Shape 398">
              <a:extLst>
                <a:ext uri="{FF2B5EF4-FFF2-40B4-BE49-F238E27FC236}">
                  <a16:creationId xmlns:a16="http://schemas.microsoft.com/office/drawing/2014/main" id="{DFDBFB1F-6FAC-437D-A2B5-EB4BA56B4AC1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2" name="Freeform: Shape 399">
              <a:extLst>
                <a:ext uri="{FF2B5EF4-FFF2-40B4-BE49-F238E27FC236}">
                  <a16:creationId xmlns:a16="http://schemas.microsoft.com/office/drawing/2014/main" id="{8E385786-4049-4C00-8F9F-C0704DDFFAEB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3" name="Freeform: Shape 400">
              <a:extLst>
                <a:ext uri="{FF2B5EF4-FFF2-40B4-BE49-F238E27FC236}">
                  <a16:creationId xmlns:a16="http://schemas.microsoft.com/office/drawing/2014/main" id="{AF9261E4-1043-4F27-9960-A67995206B20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4" name="Freeform: Shape 401">
              <a:extLst>
                <a:ext uri="{FF2B5EF4-FFF2-40B4-BE49-F238E27FC236}">
                  <a16:creationId xmlns:a16="http://schemas.microsoft.com/office/drawing/2014/main" id="{AF72BD9F-1A7F-47AD-8853-22260719DC9F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5" name="Freeform: Shape 402">
              <a:extLst>
                <a:ext uri="{FF2B5EF4-FFF2-40B4-BE49-F238E27FC236}">
                  <a16:creationId xmlns:a16="http://schemas.microsoft.com/office/drawing/2014/main" id="{C7C418CE-268F-42EE-95BC-3A3033EEE9BB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  <p:sp>
          <p:nvSpPr>
            <p:cNvPr id="116" name="Freeform: Shape 403">
              <a:extLst>
                <a:ext uri="{FF2B5EF4-FFF2-40B4-BE49-F238E27FC236}">
                  <a16:creationId xmlns:a16="http://schemas.microsoft.com/office/drawing/2014/main" id="{0C874714-12C2-4A5B-891F-6A9A4D25573E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a Aqeeq Bold" panose="00000500000000000000" pitchFamily="2" charset="-78"/>
                <a:cs typeface="Ara Aqeeq Bold" panose="00000500000000000000" pitchFamily="2" charset="-78"/>
              </a:endParaRPr>
            </a:p>
          </p:txBody>
        </p:sp>
      </p:grpSp>
      <p:sp>
        <p:nvSpPr>
          <p:cNvPr id="117" name="Rectangle 1">
            <a:extLst>
              <a:ext uri="{FF2B5EF4-FFF2-40B4-BE49-F238E27FC236}">
                <a16:creationId xmlns:a16="http://schemas.microsoft.com/office/drawing/2014/main" id="{8E71AA9F-6127-4305-BD1D-70262DE5A1B2}"/>
              </a:ext>
            </a:extLst>
          </p:cNvPr>
          <p:cNvSpPr/>
          <p:nvPr/>
        </p:nvSpPr>
        <p:spPr>
          <a:xfrm>
            <a:off x="0" y="4365104"/>
            <a:ext cx="12192000" cy="249289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19" name="TextBox 280">
            <a:extLst>
              <a:ext uri="{FF2B5EF4-FFF2-40B4-BE49-F238E27FC236}">
                <a16:creationId xmlns:a16="http://schemas.microsoft.com/office/drawing/2014/main" id="{4461707F-3415-4DC9-97A4-AC2CE3244938}"/>
              </a:ext>
            </a:extLst>
          </p:cNvPr>
          <p:cNvSpPr txBox="1"/>
          <p:nvPr/>
        </p:nvSpPr>
        <p:spPr>
          <a:xfrm>
            <a:off x="7934873" y="5728206"/>
            <a:ext cx="4093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altLang="ko-KR" sz="1400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يمكنك ببساطة إقناع جمهورك وإضافة محتوى فريد من نوعه وجذاب إلى العروض التقديمية الخاصة بك. آمل وأعتقد أن هذا القالب سوف وقتك والمال والسمعة.</a:t>
            </a:r>
            <a:endParaRPr lang="en-US" altLang="ko-KR" sz="1400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27" name="Text Placeholder 1">
            <a:extLst>
              <a:ext uri="{FF2B5EF4-FFF2-40B4-BE49-F238E27FC236}">
                <a16:creationId xmlns:a16="http://schemas.microsoft.com/office/drawing/2014/main" id="{3D26BDC9-AF22-4728-AC16-27ABE82A6AAB}"/>
              </a:ext>
            </a:extLst>
          </p:cNvPr>
          <p:cNvSpPr txBox="1">
            <a:spLocks/>
          </p:cNvSpPr>
          <p:nvPr/>
        </p:nvSpPr>
        <p:spPr>
          <a:xfrm>
            <a:off x="7958762" y="4439686"/>
            <a:ext cx="3545182" cy="1296143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DZ" altLang="ko-KR" b="0" dirty="0">
                <a:latin typeface="Ara Aqeeq Bold" panose="00000500000000000000" pitchFamily="2" charset="-78"/>
                <a:cs typeface="Ara Aqeeq Bold" panose="00000500000000000000" pitchFamily="2" charset="-78"/>
              </a:rPr>
              <a:t>خريطة</a:t>
            </a:r>
            <a:br>
              <a:rPr lang="fr-FR" altLang="ko-KR" b="0" dirty="0">
                <a:latin typeface="Ara Aqeeq Bold" panose="00000500000000000000" pitchFamily="2" charset="-78"/>
                <a:cs typeface="Ara Aqeeq Bold" panose="00000500000000000000" pitchFamily="2" charset="-78"/>
              </a:rPr>
            </a:br>
            <a:r>
              <a:rPr lang="ar-DZ" altLang="ko-KR" b="0" dirty="0">
                <a:latin typeface="Ara Aqeeq Bold" panose="00000500000000000000" pitchFamily="2" charset="-78"/>
                <a:cs typeface="Ara Aqeeq Bold" panose="00000500000000000000" pitchFamily="2" charset="-78"/>
              </a:rPr>
              <a:t> العالم</a:t>
            </a:r>
            <a:endParaRPr lang="ko-KR" altLang="en-US" b="0" dirty="0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graphicFrame>
        <p:nvGraphicFramePr>
          <p:cNvPr id="128" name="Chart 7">
            <a:extLst>
              <a:ext uri="{FF2B5EF4-FFF2-40B4-BE49-F238E27FC236}">
                <a16:creationId xmlns:a16="http://schemas.microsoft.com/office/drawing/2014/main" id="{F1D59B49-2AC1-4ABC-9B1B-2C779E42A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3030003"/>
              </p:ext>
            </p:extLst>
          </p:nvPr>
        </p:nvGraphicFramePr>
        <p:xfrm>
          <a:off x="1623618" y="483824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9" name="Chart 7">
            <a:extLst>
              <a:ext uri="{FF2B5EF4-FFF2-40B4-BE49-F238E27FC236}">
                <a16:creationId xmlns:a16="http://schemas.microsoft.com/office/drawing/2014/main" id="{929DF7AE-440D-43BB-A2DD-D7CC27E11E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48905"/>
              </p:ext>
            </p:extLst>
          </p:nvPr>
        </p:nvGraphicFramePr>
        <p:xfrm>
          <a:off x="3855466" y="4840972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0" name="Oval 282">
            <a:extLst>
              <a:ext uri="{FF2B5EF4-FFF2-40B4-BE49-F238E27FC236}">
                <a16:creationId xmlns:a16="http://schemas.microsoft.com/office/drawing/2014/main" id="{52CCF38F-85D2-4987-BC82-56C846A6B61F}"/>
              </a:ext>
            </a:extLst>
          </p:cNvPr>
          <p:cNvSpPr/>
          <p:nvPr/>
        </p:nvSpPr>
        <p:spPr>
          <a:xfrm>
            <a:off x="1998920" y="5211609"/>
            <a:ext cx="914400" cy="9144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1" name="TextBox 283">
            <a:extLst>
              <a:ext uri="{FF2B5EF4-FFF2-40B4-BE49-F238E27FC236}">
                <a16:creationId xmlns:a16="http://schemas.microsoft.com/office/drawing/2014/main" id="{711FD213-9690-40FA-A005-C6CC21F6FD41}"/>
              </a:ext>
            </a:extLst>
          </p:cNvPr>
          <p:cNvSpPr txBox="1"/>
          <p:nvPr/>
        </p:nvSpPr>
        <p:spPr>
          <a:xfrm>
            <a:off x="1988068" y="5446488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60%</a:t>
            </a:r>
            <a:endParaRPr lang="ko-KR" altLang="en-US" sz="24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2" name="Oval 284">
            <a:extLst>
              <a:ext uri="{FF2B5EF4-FFF2-40B4-BE49-F238E27FC236}">
                <a16:creationId xmlns:a16="http://schemas.microsoft.com/office/drawing/2014/main" id="{F367A6C3-8FC8-4CC3-862A-073F3B6B1447}"/>
              </a:ext>
            </a:extLst>
          </p:cNvPr>
          <p:cNvSpPr/>
          <p:nvPr/>
        </p:nvSpPr>
        <p:spPr>
          <a:xfrm>
            <a:off x="4228590" y="5211609"/>
            <a:ext cx="914400" cy="914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3" name="TextBox 285">
            <a:extLst>
              <a:ext uri="{FF2B5EF4-FFF2-40B4-BE49-F238E27FC236}">
                <a16:creationId xmlns:a16="http://schemas.microsoft.com/office/drawing/2014/main" id="{84A7FBDB-6021-45DF-92EE-6C168F5B2F7B}"/>
              </a:ext>
            </a:extLst>
          </p:cNvPr>
          <p:cNvSpPr txBox="1"/>
          <p:nvPr/>
        </p:nvSpPr>
        <p:spPr>
          <a:xfrm>
            <a:off x="4217738" y="5446488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a Aqeeq Bold" panose="00000500000000000000" pitchFamily="2" charset="-78"/>
                <a:cs typeface="Ara Aqeeq Bold" panose="00000500000000000000" pitchFamily="2" charset="-78"/>
              </a:rPr>
              <a:t>40%</a:t>
            </a:r>
            <a:endParaRPr lang="ko-KR" altLang="en-US" sz="2400" b="1" dirty="0">
              <a:solidFill>
                <a:schemeClr val="bg1"/>
              </a:solidFill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4" name="Round Same Side Corner Rectangle 20">
            <a:extLst>
              <a:ext uri="{FF2B5EF4-FFF2-40B4-BE49-F238E27FC236}">
                <a16:creationId xmlns:a16="http://schemas.microsoft.com/office/drawing/2014/main" id="{295EFCEF-6F96-4EDA-A936-82DE187A4314}"/>
              </a:ext>
            </a:extLst>
          </p:cNvPr>
          <p:cNvSpPr/>
          <p:nvPr/>
        </p:nvSpPr>
        <p:spPr>
          <a:xfrm rot="10800000">
            <a:off x="500496" y="4961221"/>
            <a:ext cx="694106" cy="148066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  <p:sp>
        <p:nvSpPr>
          <p:cNvPr id="135" name="Round Same Side Corner Rectangle 8">
            <a:extLst>
              <a:ext uri="{FF2B5EF4-FFF2-40B4-BE49-F238E27FC236}">
                <a16:creationId xmlns:a16="http://schemas.microsoft.com/office/drawing/2014/main" id="{A126A956-AB74-4EAC-BC03-CFA66A2DE849}"/>
              </a:ext>
            </a:extLst>
          </p:cNvPr>
          <p:cNvSpPr/>
          <p:nvPr/>
        </p:nvSpPr>
        <p:spPr>
          <a:xfrm flipH="1">
            <a:off x="5917732" y="4981065"/>
            <a:ext cx="547119" cy="1440976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a Aqeeq Bold" panose="00000500000000000000" pitchFamily="2" charset="-78"/>
              <a:cs typeface="Ara Aqeeq Bold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76873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F52D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1136</Words>
  <Application>Microsoft Macintosh PowerPoint</Application>
  <PresentationFormat>Widescreen</PresentationFormat>
  <Paragraphs>163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Al Tarikh</vt:lpstr>
      <vt:lpstr>Ara Aqeeq 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SIRACV.COM</Manager>
  <Company>SIRACV.COM</Company>
  <LinksUpToDate>false</LinksUpToDate>
  <SharedDoc>false</SharedDoc>
  <HyperlinkBase>SIRACV.COM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SIRACV.COM</dc:title>
  <dc:subject>SIRACV.COM</dc:subject>
  <dc:creator>INBOX@SIRACV.COM</dc:creator>
  <cp:keywords>SIRACV.COM</cp:keywords>
  <dc:description>SIRACV.COM</dc:description>
  <cp:lastModifiedBy>Microsoft Office User</cp:lastModifiedBy>
  <cp:revision>37</cp:revision>
  <dcterms:created xsi:type="dcterms:W3CDTF">2020-01-16T18:06:55Z</dcterms:created>
  <dcterms:modified xsi:type="dcterms:W3CDTF">2022-09-20T10:15:23Z</dcterms:modified>
  <cp:category>SIRACV.COM</cp:category>
  <cp:contentStatus>SIRACV.COM</cp:contentStatus>
</cp:coreProperties>
</file>