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 id="2147483774" r:id="rId3"/>
    <p:sldMasterId id="2147483788" r:id="rId4"/>
  </p:sldMasterIdLst>
  <p:notesMasterIdLst>
    <p:notesMasterId r:id="rId27"/>
  </p:notesMasterIdLst>
  <p:sldIdLst>
    <p:sldId id="353" r:id="rId5"/>
    <p:sldId id="355" r:id="rId6"/>
    <p:sldId id="347" r:id="rId7"/>
    <p:sldId id="259" r:id="rId8"/>
    <p:sldId id="260" r:id="rId9"/>
    <p:sldId id="309" r:id="rId10"/>
    <p:sldId id="312" r:id="rId11"/>
    <p:sldId id="318" r:id="rId12"/>
    <p:sldId id="298" r:id="rId13"/>
    <p:sldId id="315" r:id="rId14"/>
    <p:sldId id="322" r:id="rId15"/>
    <p:sldId id="307" r:id="rId16"/>
    <p:sldId id="336" r:id="rId17"/>
    <p:sldId id="337" r:id="rId18"/>
    <p:sldId id="340" r:id="rId19"/>
    <p:sldId id="325" r:id="rId20"/>
    <p:sldId id="330" r:id="rId21"/>
    <p:sldId id="324" r:id="rId22"/>
    <p:sldId id="328" r:id="rId23"/>
    <p:sldId id="299" r:id="rId24"/>
    <p:sldId id="300" r:id="rId25"/>
    <p:sldId id="34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7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0" autoAdjust="0"/>
    <p:restoredTop sz="94660"/>
  </p:normalViewPr>
  <p:slideViewPr>
    <p:cSldViewPr snapToGrid="0" showGuides="1">
      <p:cViewPr varScale="1">
        <p:scale>
          <a:sx n="108" d="100"/>
          <a:sy n="108" d="100"/>
        </p:scale>
        <p:origin x="232" y="192"/>
      </p:cViewPr>
      <p:guideLst>
        <p:guide orient="horz" pos="2376"/>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4"/>
              </a:solidFill>
            </c:spPr>
            <c:extLst>
              <c:ext xmlns:c16="http://schemas.microsoft.com/office/drawing/2014/chart" uri="{C3380CC4-5D6E-409C-BE32-E72D297353CC}">
                <c16:uniqueId val="{00000001-5A6B-430E-A70E-A8420237C96A}"/>
              </c:ext>
            </c:extLst>
          </c:dPt>
          <c:dPt>
            <c:idx val="1"/>
            <c:bubble3D val="0"/>
            <c:spPr>
              <a:solidFill>
                <a:schemeClr val="accent3"/>
              </a:solidFill>
            </c:spPr>
            <c:extLst>
              <c:ext xmlns:c16="http://schemas.microsoft.com/office/drawing/2014/chart" uri="{C3380CC4-5D6E-409C-BE32-E72D297353CC}">
                <c16:uniqueId val="{00000003-5A6B-430E-A70E-A8420237C96A}"/>
              </c:ext>
            </c:extLst>
          </c:dPt>
          <c:dPt>
            <c:idx val="2"/>
            <c:bubble3D val="0"/>
            <c:spPr>
              <a:solidFill>
                <a:schemeClr val="accent2"/>
              </a:solidFill>
            </c:spPr>
            <c:extLst>
              <c:ext xmlns:c16="http://schemas.microsoft.com/office/drawing/2014/chart" uri="{C3380CC4-5D6E-409C-BE32-E72D297353CC}">
                <c16:uniqueId val="{00000005-5A6B-430E-A70E-A8420237C96A}"/>
              </c:ext>
            </c:extLst>
          </c:dPt>
          <c:dPt>
            <c:idx val="3"/>
            <c:bubble3D val="0"/>
            <c:spPr>
              <a:solidFill>
                <a:schemeClr val="accent1"/>
              </a:solidFill>
            </c:spPr>
            <c:extLst>
              <c:ext xmlns:c16="http://schemas.microsoft.com/office/drawing/2014/chart" uri="{C3380CC4-5D6E-409C-BE32-E72D297353CC}">
                <c16:uniqueId val="{00000007-5A6B-430E-A70E-A8420237C96A}"/>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46</c:v>
                </c:pt>
                <c:pt idx="1">
                  <c:v>31</c:v>
                </c:pt>
                <c:pt idx="2">
                  <c:v>14</c:v>
                </c:pt>
                <c:pt idx="3">
                  <c:v>9</c:v>
                </c:pt>
              </c:numCache>
            </c:numRef>
          </c:val>
          <c:extLst>
            <c:ext xmlns:c16="http://schemas.microsoft.com/office/drawing/2014/chart" uri="{C3380CC4-5D6E-409C-BE32-E72D297353CC}">
              <c16:uniqueId val="{00000008-5A6B-430E-A70E-A8420237C96A}"/>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DZ"/>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33009666146416E-2"/>
          <c:y val="0"/>
          <c:w val="0.90152633558416406"/>
          <c:h val="0.9978366707337496"/>
        </c:manualLayout>
      </c:layout>
      <c:doughnutChart>
        <c:varyColors val="1"/>
        <c:ser>
          <c:idx val="0"/>
          <c:order val="0"/>
          <c:tx>
            <c:strRef>
              <c:f>Sheet1!$B$1</c:f>
              <c:strCache>
                <c:ptCount val="1"/>
                <c:pt idx="0">
                  <c:v>Sales</c:v>
                </c:pt>
              </c:strCache>
            </c:strRef>
          </c:tx>
          <c:dPt>
            <c:idx val="0"/>
            <c:bubble3D val="0"/>
            <c:spPr>
              <a:solidFill>
                <a:schemeClr val="accent1"/>
              </a:solidFill>
            </c:spPr>
            <c:extLst>
              <c:ext xmlns:c16="http://schemas.microsoft.com/office/drawing/2014/chart" uri="{C3380CC4-5D6E-409C-BE32-E72D297353CC}">
                <c16:uniqueId val="{00000001-D23D-4A37-BC04-665EFDFDAB92}"/>
              </c:ext>
            </c:extLst>
          </c:dPt>
          <c:dPt>
            <c:idx val="1"/>
            <c:bubble3D val="0"/>
            <c:spPr>
              <a:noFill/>
            </c:spPr>
            <c:extLst>
              <c:ext xmlns:c16="http://schemas.microsoft.com/office/drawing/2014/chart" uri="{C3380CC4-5D6E-409C-BE32-E72D297353CC}">
                <c16:uniqueId val="{00000003-D23D-4A37-BC04-665EFDFDAB92}"/>
              </c:ext>
            </c:extLst>
          </c:dPt>
          <c:cat>
            <c:strRef>
              <c:f>Sheet1!$A$2:$A$3</c:f>
              <c:strCache>
                <c:ptCount val="2"/>
                <c:pt idx="0">
                  <c:v>1st Qtr</c:v>
                </c:pt>
                <c:pt idx="1">
                  <c:v>2nd Qtr</c:v>
                </c:pt>
              </c:strCache>
            </c:strRef>
          </c:cat>
          <c:val>
            <c:numRef>
              <c:f>Sheet1!$B$2:$B$3</c:f>
              <c:numCache>
                <c:formatCode>General</c:formatCode>
                <c:ptCount val="2"/>
                <c:pt idx="0">
                  <c:v>55</c:v>
                </c:pt>
                <c:pt idx="1">
                  <c:v>30</c:v>
                </c:pt>
              </c:numCache>
            </c:numRef>
          </c:val>
          <c:extLst>
            <c:ext xmlns:c16="http://schemas.microsoft.com/office/drawing/2014/chart" uri="{C3380CC4-5D6E-409C-BE32-E72D297353CC}">
              <c16:uniqueId val="{00000004-D23D-4A37-BC04-665EFDFDAB92}"/>
            </c:ext>
          </c:extLst>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txPr>
    <a:bodyPr/>
    <a:lstStyle/>
    <a:p>
      <a:pPr>
        <a:defRPr sz="1800"/>
      </a:pPr>
      <a:endParaRPr lang="en-DZ"/>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33009666146416E-2"/>
          <c:y val="0"/>
          <c:w val="0.90152633558416406"/>
          <c:h val="0.9978366707337496"/>
        </c:manualLayout>
      </c:layout>
      <c:doughnutChart>
        <c:varyColors val="1"/>
        <c:ser>
          <c:idx val="0"/>
          <c:order val="0"/>
          <c:tx>
            <c:strRef>
              <c:f>Sheet1!$B$1</c:f>
              <c:strCache>
                <c:ptCount val="1"/>
                <c:pt idx="0">
                  <c:v>Sales</c:v>
                </c:pt>
              </c:strCache>
            </c:strRef>
          </c:tx>
          <c:dPt>
            <c:idx val="0"/>
            <c:bubble3D val="0"/>
            <c:spPr>
              <a:solidFill>
                <a:schemeClr val="accent4"/>
              </a:solidFill>
            </c:spPr>
            <c:extLst>
              <c:ext xmlns:c16="http://schemas.microsoft.com/office/drawing/2014/chart" uri="{C3380CC4-5D6E-409C-BE32-E72D297353CC}">
                <c16:uniqueId val="{00000001-3A81-43A4-A5BD-C425E20826F4}"/>
              </c:ext>
            </c:extLst>
          </c:dPt>
          <c:dPt>
            <c:idx val="1"/>
            <c:bubble3D val="0"/>
            <c:spPr>
              <a:noFill/>
            </c:spPr>
            <c:extLst>
              <c:ext xmlns:c16="http://schemas.microsoft.com/office/drawing/2014/chart" uri="{C3380CC4-5D6E-409C-BE32-E72D297353CC}">
                <c16:uniqueId val="{00000003-3A81-43A4-A5BD-C425E20826F4}"/>
              </c:ext>
            </c:extLst>
          </c:dPt>
          <c:cat>
            <c:strRef>
              <c:f>Sheet1!$A$2:$A$3</c:f>
              <c:strCache>
                <c:ptCount val="2"/>
                <c:pt idx="0">
                  <c:v>1st Qtr</c:v>
                </c:pt>
                <c:pt idx="1">
                  <c:v>2nd Qtr</c:v>
                </c:pt>
              </c:strCache>
            </c:strRef>
          </c:cat>
          <c:val>
            <c:numRef>
              <c:f>Sheet1!$B$2:$B$3</c:f>
              <c:numCache>
                <c:formatCode>General</c:formatCode>
                <c:ptCount val="2"/>
                <c:pt idx="0">
                  <c:v>60</c:v>
                </c:pt>
                <c:pt idx="1">
                  <c:v>45</c:v>
                </c:pt>
              </c:numCache>
            </c:numRef>
          </c:val>
          <c:extLst>
            <c:ext xmlns:c16="http://schemas.microsoft.com/office/drawing/2014/chart" uri="{C3380CC4-5D6E-409C-BE32-E72D297353CC}">
              <c16:uniqueId val="{00000004-3A81-43A4-A5BD-C425E20826F4}"/>
            </c:ext>
          </c:extLst>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txPr>
    <a:bodyPr/>
    <a:lstStyle/>
    <a:p>
      <a:pPr>
        <a:defRPr sz="1800"/>
      </a:pPr>
      <a:endParaRPr lang="en-DZ"/>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33009666146416E-2"/>
          <c:y val="0"/>
          <c:w val="0.90152633558416406"/>
          <c:h val="0.9978366707337496"/>
        </c:manualLayout>
      </c:layout>
      <c:doughnutChart>
        <c:varyColors val="1"/>
        <c:ser>
          <c:idx val="0"/>
          <c:order val="0"/>
          <c:tx>
            <c:strRef>
              <c:f>Sheet1!$B$1</c:f>
              <c:strCache>
                <c:ptCount val="1"/>
                <c:pt idx="0">
                  <c:v>Sales</c:v>
                </c:pt>
              </c:strCache>
            </c:strRef>
          </c:tx>
          <c:dPt>
            <c:idx val="0"/>
            <c:bubble3D val="0"/>
            <c:spPr>
              <a:solidFill>
                <a:schemeClr val="accent2"/>
              </a:solidFill>
            </c:spPr>
            <c:extLst>
              <c:ext xmlns:c16="http://schemas.microsoft.com/office/drawing/2014/chart" uri="{C3380CC4-5D6E-409C-BE32-E72D297353CC}">
                <c16:uniqueId val="{00000001-F2D4-4FF0-8081-D4A75E624028}"/>
              </c:ext>
            </c:extLst>
          </c:dPt>
          <c:dPt>
            <c:idx val="1"/>
            <c:bubble3D val="0"/>
            <c:spPr>
              <a:noFill/>
            </c:spPr>
            <c:extLst>
              <c:ext xmlns:c16="http://schemas.microsoft.com/office/drawing/2014/chart" uri="{C3380CC4-5D6E-409C-BE32-E72D297353CC}">
                <c16:uniqueId val="{00000003-F2D4-4FF0-8081-D4A75E624028}"/>
              </c:ext>
            </c:extLst>
          </c:dPt>
          <c:cat>
            <c:strRef>
              <c:f>Sheet1!$A$2:$A$3</c:f>
              <c:strCache>
                <c:ptCount val="2"/>
                <c:pt idx="0">
                  <c:v>1st Qtr</c:v>
                </c:pt>
                <c:pt idx="1">
                  <c:v>2nd Qtr</c:v>
                </c:pt>
              </c:strCache>
            </c:strRef>
          </c:cat>
          <c:val>
            <c:numRef>
              <c:f>Sheet1!$B$2:$B$3</c:f>
              <c:numCache>
                <c:formatCode>General</c:formatCode>
                <c:ptCount val="2"/>
                <c:pt idx="0">
                  <c:v>35</c:v>
                </c:pt>
                <c:pt idx="1">
                  <c:v>65</c:v>
                </c:pt>
              </c:numCache>
            </c:numRef>
          </c:val>
          <c:extLst>
            <c:ext xmlns:c16="http://schemas.microsoft.com/office/drawing/2014/chart" uri="{C3380CC4-5D6E-409C-BE32-E72D297353CC}">
              <c16:uniqueId val="{00000004-F2D4-4FF0-8081-D4A75E624028}"/>
            </c:ext>
          </c:extLst>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txPr>
    <a:bodyPr/>
    <a:lstStyle/>
    <a:p>
      <a:pPr>
        <a:defRPr sz="1800"/>
      </a:pPr>
      <a:endParaRPr lang="en-DZ"/>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33009666146416E-2"/>
          <c:y val="0"/>
          <c:w val="0.90152633558416406"/>
          <c:h val="0.9978366707337496"/>
        </c:manualLayout>
      </c:layout>
      <c:doughnutChart>
        <c:varyColors val="1"/>
        <c:ser>
          <c:idx val="0"/>
          <c:order val="0"/>
          <c:tx>
            <c:strRef>
              <c:f>Sheet1!$B$1</c:f>
              <c:strCache>
                <c:ptCount val="1"/>
                <c:pt idx="0">
                  <c:v>Sales</c:v>
                </c:pt>
              </c:strCache>
            </c:strRef>
          </c:tx>
          <c:dPt>
            <c:idx val="0"/>
            <c:bubble3D val="0"/>
            <c:spPr>
              <a:solidFill>
                <a:schemeClr val="accent3"/>
              </a:solidFill>
            </c:spPr>
            <c:extLst>
              <c:ext xmlns:c16="http://schemas.microsoft.com/office/drawing/2014/chart" uri="{C3380CC4-5D6E-409C-BE32-E72D297353CC}">
                <c16:uniqueId val="{00000001-E480-48E8-BDBB-D611E7781E16}"/>
              </c:ext>
            </c:extLst>
          </c:dPt>
          <c:dPt>
            <c:idx val="1"/>
            <c:bubble3D val="0"/>
            <c:spPr>
              <a:noFill/>
            </c:spPr>
            <c:extLst>
              <c:ext xmlns:c16="http://schemas.microsoft.com/office/drawing/2014/chart" uri="{C3380CC4-5D6E-409C-BE32-E72D297353CC}">
                <c16:uniqueId val="{00000003-E480-48E8-BDBB-D611E7781E16}"/>
              </c:ext>
            </c:extLst>
          </c:dPt>
          <c:cat>
            <c:strRef>
              <c:f>Sheet1!$A$2:$A$3</c:f>
              <c:strCache>
                <c:ptCount val="2"/>
                <c:pt idx="0">
                  <c:v>1st Qtr</c:v>
                </c:pt>
                <c:pt idx="1">
                  <c:v>2nd Qtr</c:v>
                </c:pt>
              </c:strCache>
            </c:strRef>
          </c:cat>
          <c:val>
            <c:numRef>
              <c:f>Sheet1!$B$2:$B$3</c:f>
              <c:numCache>
                <c:formatCode>General</c:formatCode>
                <c:ptCount val="2"/>
                <c:pt idx="0">
                  <c:v>70</c:v>
                </c:pt>
                <c:pt idx="1">
                  <c:v>30</c:v>
                </c:pt>
              </c:numCache>
            </c:numRef>
          </c:val>
          <c:extLst>
            <c:ext xmlns:c16="http://schemas.microsoft.com/office/drawing/2014/chart" uri="{C3380CC4-5D6E-409C-BE32-E72D297353CC}">
              <c16:uniqueId val="{00000004-E480-48E8-BDBB-D611E7781E16}"/>
            </c:ext>
          </c:extLst>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txPr>
    <a:bodyPr/>
    <a:lstStyle/>
    <a:p>
      <a:pPr>
        <a:defRPr sz="1800"/>
      </a:pPr>
      <a:endParaRPr lang="en-DZ"/>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8/2/22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5" name="Graphic 207">
            <a:extLst>
              <a:ext uri="{FF2B5EF4-FFF2-40B4-BE49-F238E27FC236}">
                <a16:creationId xmlns:a16="http://schemas.microsoft.com/office/drawing/2014/main" id="{5100A138-A831-4885-93FE-9855BB71EE17}"/>
              </a:ext>
            </a:extLst>
          </p:cNvPr>
          <p:cNvSpPr/>
          <p:nvPr/>
        </p:nvSpPr>
        <p:spPr>
          <a:xfrm>
            <a:off x="704243" y="1640490"/>
            <a:ext cx="2517052" cy="4559069"/>
          </a:xfrm>
          <a:custGeom>
            <a:avLst/>
            <a:gdLst>
              <a:gd name="connsiteX0" fmla="*/ 0 w 2267097"/>
              <a:gd name="connsiteY0" fmla="*/ 0 h 3428480"/>
              <a:gd name="connsiteX1" fmla="*/ 2267098 w 2267097"/>
              <a:gd name="connsiteY1" fmla="*/ 0 h 3428480"/>
              <a:gd name="connsiteX2" fmla="*/ 2267098 w 2267097"/>
              <a:gd name="connsiteY2" fmla="*/ 3428481 h 3428480"/>
              <a:gd name="connsiteX3" fmla="*/ 0 w 2267097"/>
              <a:gd name="connsiteY3" fmla="*/ 3428481 h 3428480"/>
            </a:gdLst>
            <a:ahLst/>
            <a:cxnLst>
              <a:cxn ang="0">
                <a:pos x="connsiteX0" y="connsiteY0"/>
              </a:cxn>
              <a:cxn ang="0">
                <a:pos x="connsiteX1" y="connsiteY1"/>
              </a:cxn>
              <a:cxn ang="0">
                <a:pos x="connsiteX2" y="connsiteY2"/>
              </a:cxn>
              <a:cxn ang="0">
                <a:pos x="connsiteX3" y="connsiteY3"/>
              </a:cxn>
            </a:cxnLst>
            <a:rect l="l" t="t" r="r" b="b"/>
            <a:pathLst>
              <a:path w="2267097" h="3428480">
                <a:moveTo>
                  <a:pt x="0" y="0"/>
                </a:moveTo>
                <a:lnTo>
                  <a:pt x="2267098" y="0"/>
                </a:lnTo>
                <a:lnTo>
                  <a:pt x="2267098" y="3428481"/>
                </a:lnTo>
                <a:lnTo>
                  <a:pt x="0" y="3428481"/>
                </a:ln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lvl="0"/>
            <a:endParaRPr lang="en-US" dirty="0"/>
          </a:p>
        </p:txBody>
      </p:sp>
      <p:sp>
        <p:nvSpPr>
          <p:cNvPr id="2" name="Rectangle 1">
            <a:extLst>
              <a:ext uri="{FF2B5EF4-FFF2-40B4-BE49-F238E27FC236}">
                <a16:creationId xmlns:a16="http://schemas.microsoft.com/office/drawing/2014/main" id="{21BE2BBF-F840-466A-9F16-248A4A15B62D}"/>
              </a:ext>
            </a:extLst>
          </p:cNvPr>
          <p:cNvSpPr/>
          <p:nvPr userDrawn="1"/>
        </p:nvSpPr>
        <p:spPr>
          <a:xfrm>
            <a:off x="704243" y="1640490"/>
            <a:ext cx="2517052" cy="619367"/>
          </a:xfrm>
          <a:prstGeom prst="rect">
            <a:avLst/>
          </a:prstGeom>
          <a:gradFill flip="none" rotWithShape="1">
            <a:gsLst>
              <a:gs pos="0">
                <a:schemeClr val="accent1">
                  <a:lumMod val="75000"/>
                </a:schemeClr>
              </a:gs>
              <a:gs pos="100000">
                <a:schemeClr val="accent1"/>
              </a:gs>
            </a:gsLst>
            <a:lin ang="8100000" scaled="1"/>
            <a:tileRect/>
          </a:gradFill>
          <a:ln>
            <a:gradFill flip="none" rotWithShape="1">
              <a:gsLst>
                <a:gs pos="0">
                  <a:schemeClr val="bg1"/>
                </a:gs>
                <a:gs pos="100000">
                  <a:schemeClr val="bg1">
                    <a:lumMod val="75000"/>
                  </a:schemeClr>
                </a:gs>
              </a:gsLst>
              <a:lin ang="8100000" scaled="1"/>
              <a:tileRect/>
            </a:gradFill>
          </a:ln>
          <a:effectLst/>
        </p:spPr>
        <p:txBody>
          <a:bodyPr vert="horz" wrap="square" lIns="91440" tIns="45720" rIns="91440" bIns="45720" numCol="1" anchor="t" anchorCtr="0" compatLnSpc="1">
            <a:prstTxWarp prst="textNoShape">
              <a:avLst/>
            </a:prstTxWarp>
          </a:bodyPr>
          <a:lstStyle/>
          <a:p>
            <a:pPr lvl="0"/>
            <a:endParaRPr lang="en-US">
              <a:solidFill>
                <a:schemeClr val="tx1"/>
              </a:solidFill>
            </a:endParaRPr>
          </a:p>
        </p:txBody>
      </p:sp>
      <p:sp>
        <p:nvSpPr>
          <p:cNvPr id="97" name="Graphic 207">
            <a:extLst>
              <a:ext uri="{FF2B5EF4-FFF2-40B4-BE49-F238E27FC236}">
                <a16:creationId xmlns:a16="http://schemas.microsoft.com/office/drawing/2014/main" id="{9DAB5824-DD33-49F9-BCD4-F341F5EC8C10}"/>
              </a:ext>
            </a:extLst>
          </p:cNvPr>
          <p:cNvSpPr/>
          <p:nvPr userDrawn="1"/>
        </p:nvSpPr>
        <p:spPr>
          <a:xfrm>
            <a:off x="3477938" y="1640490"/>
            <a:ext cx="2517052" cy="4559069"/>
          </a:xfrm>
          <a:custGeom>
            <a:avLst/>
            <a:gdLst>
              <a:gd name="connsiteX0" fmla="*/ 0 w 2267097"/>
              <a:gd name="connsiteY0" fmla="*/ 0 h 3428480"/>
              <a:gd name="connsiteX1" fmla="*/ 2267098 w 2267097"/>
              <a:gd name="connsiteY1" fmla="*/ 0 h 3428480"/>
              <a:gd name="connsiteX2" fmla="*/ 2267098 w 2267097"/>
              <a:gd name="connsiteY2" fmla="*/ 3428481 h 3428480"/>
              <a:gd name="connsiteX3" fmla="*/ 0 w 2267097"/>
              <a:gd name="connsiteY3" fmla="*/ 3428481 h 3428480"/>
            </a:gdLst>
            <a:ahLst/>
            <a:cxnLst>
              <a:cxn ang="0">
                <a:pos x="connsiteX0" y="connsiteY0"/>
              </a:cxn>
              <a:cxn ang="0">
                <a:pos x="connsiteX1" y="connsiteY1"/>
              </a:cxn>
              <a:cxn ang="0">
                <a:pos x="connsiteX2" y="connsiteY2"/>
              </a:cxn>
              <a:cxn ang="0">
                <a:pos x="connsiteX3" y="connsiteY3"/>
              </a:cxn>
            </a:cxnLst>
            <a:rect l="l" t="t" r="r" b="b"/>
            <a:pathLst>
              <a:path w="2267097" h="3428480">
                <a:moveTo>
                  <a:pt x="0" y="0"/>
                </a:moveTo>
                <a:lnTo>
                  <a:pt x="2267098" y="0"/>
                </a:lnTo>
                <a:lnTo>
                  <a:pt x="2267098" y="3428481"/>
                </a:lnTo>
                <a:lnTo>
                  <a:pt x="0" y="3428481"/>
                </a:ln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lvl="0"/>
            <a:endParaRPr lang="en-US" dirty="0"/>
          </a:p>
        </p:txBody>
      </p:sp>
      <p:sp>
        <p:nvSpPr>
          <p:cNvPr id="99" name="Rectangle 98">
            <a:extLst>
              <a:ext uri="{FF2B5EF4-FFF2-40B4-BE49-F238E27FC236}">
                <a16:creationId xmlns:a16="http://schemas.microsoft.com/office/drawing/2014/main" id="{23F0ECE0-B094-4B8A-BD7C-6863F4F70374}"/>
              </a:ext>
            </a:extLst>
          </p:cNvPr>
          <p:cNvSpPr/>
          <p:nvPr userDrawn="1"/>
        </p:nvSpPr>
        <p:spPr>
          <a:xfrm>
            <a:off x="3477938" y="1640490"/>
            <a:ext cx="2517052" cy="619367"/>
          </a:xfrm>
          <a:prstGeom prst="rect">
            <a:avLst/>
          </a:prstGeom>
          <a:gradFill flip="none" rotWithShape="1">
            <a:gsLst>
              <a:gs pos="0">
                <a:schemeClr val="accent2">
                  <a:lumMod val="75000"/>
                </a:schemeClr>
              </a:gs>
              <a:gs pos="100000">
                <a:schemeClr val="accent2"/>
              </a:gs>
            </a:gsLst>
            <a:lin ang="8100000" scaled="1"/>
            <a:tileRect/>
          </a:gradFill>
          <a:ln>
            <a:gradFill flip="none" rotWithShape="1">
              <a:gsLst>
                <a:gs pos="0">
                  <a:schemeClr val="bg1"/>
                </a:gs>
                <a:gs pos="100000">
                  <a:schemeClr val="bg1">
                    <a:lumMod val="75000"/>
                  </a:schemeClr>
                </a:gs>
              </a:gsLst>
              <a:lin ang="8100000" scaled="1"/>
              <a:tileRect/>
            </a:gradFill>
          </a:ln>
          <a:effectLst/>
        </p:spPr>
        <p:txBody>
          <a:bodyPr vert="horz" wrap="square" lIns="91440" tIns="45720" rIns="91440" bIns="45720" numCol="1" anchor="t" anchorCtr="0" compatLnSpc="1">
            <a:prstTxWarp prst="textNoShape">
              <a:avLst/>
            </a:prstTxWarp>
          </a:bodyPr>
          <a:lstStyle/>
          <a:p>
            <a:pPr lvl="0"/>
            <a:endParaRPr lang="en-US">
              <a:solidFill>
                <a:schemeClr val="tx1"/>
              </a:solidFill>
            </a:endParaRPr>
          </a:p>
        </p:txBody>
      </p:sp>
      <p:sp>
        <p:nvSpPr>
          <p:cNvPr id="110" name="Graphic 207">
            <a:extLst>
              <a:ext uri="{FF2B5EF4-FFF2-40B4-BE49-F238E27FC236}">
                <a16:creationId xmlns:a16="http://schemas.microsoft.com/office/drawing/2014/main" id="{D1288FE6-B164-4693-9387-75C018E0FCDC}"/>
              </a:ext>
            </a:extLst>
          </p:cNvPr>
          <p:cNvSpPr/>
          <p:nvPr userDrawn="1"/>
        </p:nvSpPr>
        <p:spPr>
          <a:xfrm>
            <a:off x="6251633" y="1640490"/>
            <a:ext cx="2517052" cy="4559069"/>
          </a:xfrm>
          <a:custGeom>
            <a:avLst/>
            <a:gdLst>
              <a:gd name="connsiteX0" fmla="*/ 0 w 2267097"/>
              <a:gd name="connsiteY0" fmla="*/ 0 h 3428480"/>
              <a:gd name="connsiteX1" fmla="*/ 2267098 w 2267097"/>
              <a:gd name="connsiteY1" fmla="*/ 0 h 3428480"/>
              <a:gd name="connsiteX2" fmla="*/ 2267098 w 2267097"/>
              <a:gd name="connsiteY2" fmla="*/ 3428481 h 3428480"/>
              <a:gd name="connsiteX3" fmla="*/ 0 w 2267097"/>
              <a:gd name="connsiteY3" fmla="*/ 3428481 h 3428480"/>
            </a:gdLst>
            <a:ahLst/>
            <a:cxnLst>
              <a:cxn ang="0">
                <a:pos x="connsiteX0" y="connsiteY0"/>
              </a:cxn>
              <a:cxn ang="0">
                <a:pos x="connsiteX1" y="connsiteY1"/>
              </a:cxn>
              <a:cxn ang="0">
                <a:pos x="connsiteX2" y="connsiteY2"/>
              </a:cxn>
              <a:cxn ang="0">
                <a:pos x="connsiteX3" y="connsiteY3"/>
              </a:cxn>
            </a:cxnLst>
            <a:rect l="l" t="t" r="r" b="b"/>
            <a:pathLst>
              <a:path w="2267097" h="3428480">
                <a:moveTo>
                  <a:pt x="0" y="0"/>
                </a:moveTo>
                <a:lnTo>
                  <a:pt x="2267098" y="0"/>
                </a:lnTo>
                <a:lnTo>
                  <a:pt x="2267098" y="3428481"/>
                </a:lnTo>
                <a:lnTo>
                  <a:pt x="0" y="3428481"/>
                </a:ln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lvl="0"/>
            <a:endParaRPr lang="en-US" dirty="0"/>
          </a:p>
        </p:txBody>
      </p:sp>
      <p:sp>
        <p:nvSpPr>
          <p:cNvPr id="112" name="Rectangle 111">
            <a:extLst>
              <a:ext uri="{FF2B5EF4-FFF2-40B4-BE49-F238E27FC236}">
                <a16:creationId xmlns:a16="http://schemas.microsoft.com/office/drawing/2014/main" id="{D92BB596-DC28-44F2-9750-BE4808F1422C}"/>
              </a:ext>
            </a:extLst>
          </p:cNvPr>
          <p:cNvSpPr/>
          <p:nvPr userDrawn="1"/>
        </p:nvSpPr>
        <p:spPr>
          <a:xfrm>
            <a:off x="6251633" y="1640490"/>
            <a:ext cx="2517052" cy="619367"/>
          </a:xfrm>
          <a:prstGeom prst="rect">
            <a:avLst/>
          </a:prstGeom>
          <a:gradFill flip="none" rotWithShape="1">
            <a:gsLst>
              <a:gs pos="0">
                <a:schemeClr val="accent3">
                  <a:lumMod val="75000"/>
                </a:schemeClr>
              </a:gs>
              <a:gs pos="100000">
                <a:schemeClr val="accent3"/>
              </a:gs>
            </a:gsLst>
            <a:lin ang="8100000" scaled="1"/>
            <a:tileRect/>
          </a:gradFill>
          <a:ln>
            <a:gradFill flip="none" rotWithShape="1">
              <a:gsLst>
                <a:gs pos="0">
                  <a:schemeClr val="bg1"/>
                </a:gs>
                <a:gs pos="100000">
                  <a:schemeClr val="bg1">
                    <a:lumMod val="75000"/>
                  </a:schemeClr>
                </a:gs>
              </a:gsLst>
              <a:lin ang="8100000" scaled="1"/>
              <a:tileRect/>
            </a:gradFill>
          </a:ln>
          <a:effectLst/>
        </p:spPr>
        <p:txBody>
          <a:bodyPr vert="horz" wrap="square" lIns="91440" tIns="45720" rIns="91440" bIns="45720" numCol="1" anchor="t" anchorCtr="0" compatLnSpc="1">
            <a:prstTxWarp prst="textNoShape">
              <a:avLst/>
            </a:prstTxWarp>
          </a:bodyPr>
          <a:lstStyle/>
          <a:p>
            <a:pPr lvl="0"/>
            <a:endParaRPr lang="en-US">
              <a:solidFill>
                <a:schemeClr val="tx1"/>
              </a:solidFill>
            </a:endParaRPr>
          </a:p>
        </p:txBody>
      </p:sp>
      <p:sp>
        <p:nvSpPr>
          <p:cNvPr id="123" name="Graphic 207">
            <a:extLst>
              <a:ext uri="{FF2B5EF4-FFF2-40B4-BE49-F238E27FC236}">
                <a16:creationId xmlns:a16="http://schemas.microsoft.com/office/drawing/2014/main" id="{4C9FBFF5-E4EB-41F6-804A-D1DBCD4B2CA0}"/>
              </a:ext>
            </a:extLst>
          </p:cNvPr>
          <p:cNvSpPr/>
          <p:nvPr userDrawn="1"/>
        </p:nvSpPr>
        <p:spPr>
          <a:xfrm>
            <a:off x="9025328" y="1640490"/>
            <a:ext cx="2517052" cy="4559069"/>
          </a:xfrm>
          <a:custGeom>
            <a:avLst/>
            <a:gdLst>
              <a:gd name="connsiteX0" fmla="*/ 0 w 2267097"/>
              <a:gd name="connsiteY0" fmla="*/ 0 h 3428480"/>
              <a:gd name="connsiteX1" fmla="*/ 2267098 w 2267097"/>
              <a:gd name="connsiteY1" fmla="*/ 0 h 3428480"/>
              <a:gd name="connsiteX2" fmla="*/ 2267098 w 2267097"/>
              <a:gd name="connsiteY2" fmla="*/ 3428481 h 3428480"/>
              <a:gd name="connsiteX3" fmla="*/ 0 w 2267097"/>
              <a:gd name="connsiteY3" fmla="*/ 3428481 h 3428480"/>
            </a:gdLst>
            <a:ahLst/>
            <a:cxnLst>
              <a:cxn ang="0">
                <a:pos x="connsiteX0" y="connsiteY0"/>
              </a:cxn>
              <a:cxn ang="0">
                <a:pos x="connsiteX1" y="connsiteY1"/>
              </a:cxn>
              <a:cxn ang="0">
                <a:pos x="connsiteX2" y="connsiteY2"/>
              </a:cxn>
              <a:cxn ang="0">
                <a:pos x="connsiteX3" y="connsiteY3"/>
              </a:cxn>
            </a:cxnLst>
            <a:rect l="l" t="t" r="r" b="b"/>
            <a:pathLst>
              <a:path w="2267097" h="3428480">
                <a:moveTo>
                  <a:pt x="0" y="0"/>
                </a:moveTo>
                <a:lnTo>
                  <a:pt x="2267098" y="0"/>
                </a:lnTo>
                <a:lnTo>
                  <a:pt x="2267098" y="3428481"/>
                </a:lnTo>
                <a:lnTo>
                  <a:pt x="0" y="3428481"/>
                </a:ln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lvl="0"/>
            <a:endParaRPr lang="en-US" dirty="0"/>
          </a:p>
        </p:txBody>
      </p:sp>
      <p:sp>
        <p:nvSpPr>
          <p:cNvPr id="125" name="Rectangle 124">
            <a:extLst>
              <a:ext uri="{FF2B5EF4-FFF2-40B4-BE49-F238E27FC236}">
                <a16:creationId xmlns:a16="http://schemas.microsoft.com/office/drawing/2014/main" id="{AFC01B42-3798-40D5-9721-3776A1F3C501}"/>
              </a:ext>
            </a:extLst>
          </p:cNvPr>
          <p:cNvSpPr/>
          <p:nvPr userDrawn="1"/>
        </p:nvSpPr>
        <p:spPr>
          <a:xfrm>
            <a:off x="9025328" y="1640490"/>
            <a:ext cx="2517052" cy="619367"/>
          </a:xfrm>
          <a:prstGeom prst="rect">
            <a:avLst/>
          </a:prstGeom>
          <a:gradFill flip="none" rotWithShape="1">
            <a:gsLst>
              <a:gs pos="0">
                <a:schemeClr val="accent4">
                  <a:lumMod val="75000"/>
                </a:schemeClr>
              </a:gs>
              <a:gs pos="100000">
                <a:schemeClr val="accent4"/>
              </a:gs>
            </a:gsLst>
            <a:lin ang="8100000" scaled="1"/>
            <a:tileRect/>
          </a:gradFill>
          <a:ln>
            <a:gradFill flip="none" rotWithShape="1">
              <a:gsLst>
                <a:gs pos="0">
                  <a:schemeClr val="bg1"/>
                </a:gs>
                <a:gs pos="100000">
                  <a:schemeClr val="bg1">
                    <a:lumMod val="75000"/>
                  </a:schemeClr>
                </a:gs>
              </a:gsLst>
              <a:lin ang="8100000" scaled="1"/>
              <a:tileRect/>
            </a:gradFill>
          </a:ln>
          <a:effectLst/>
        </p:spPr>
        <p:txBody>
          <a:bodyPr vert="horz" wrap="square" lIns="91440" tIns="45720" rIns="91440" bIns="45720" numCol="1" anchor="t" anchorCtr="0" compatLnSpc="1">
            <a:prstTxWarp prst="textNoShape">
              <a:avLst/>
            </a:prstTxWarp>
          </a:bodyPr>
          <a:lstStyle/>
          <a:p>
            <a:pPr lvl="0"/>
            <a:endParaRPr lang="en-US">
              <a:solidFill>
                <a:schemeClr val="tx1"/>
              </a:solidFill>
            </a:endParaRPr>
          </a:p>
        </p:txBody>
      </p:sp>
      <p:sp>
        <p:nvSpPr>
          <p:cNvPr id="54" name="Picture Placeholder 2">
            <a:extLst>
              <a:ext uri="{FF2B5EF4-FFF2-40B4-BE49-F238E27FC236}">
                <a16:creationId xmlns:a16="http://schemas.microsoft.com/office/drawing/2014/main" id="{1884DD34-1AFE-4806-9B4B-C515DE329098}"/>
              </a:ext>
            </a:extLst>
          </p:cNvPr>
          <p:cNvSpPr>
            <a:spLocks noGrp="1"/>
          </p:cNvSpPr>
          <p:nvPr userDrawn="1">
            <p:ph type="pic" idx="15" hasCustomPrompt="1"/>
          </p:nvPr>
        </p:nvSpPr>
        <p:spPr>
          <a:xfrm>
            <a:off x="900769" y="2396856"/>
            <a:ext cx="2124000" cy="2331599"/>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
        <p:nvSpPr>
          <p:cNvPr id="3" name="Text Placeholder 9">
            <a:extLst>
              <a:ext uri="{FF2B5EF4-FFF2-40B4-BE49-F238E27FC236}">
                <a16:creationId xmlns:a16="http://schemas.microsoft.com/office/drawing/2014/main" id="{EF70765A-4598-4D75-8EBE-B820808F6559}"/>
              </a:ext>
            </a:extLst>
          </p:cNvPr>
          <p:cNvSpPr>
            <a:spLocks noGrp="1"/>
          </p:cNvSpPr>
          <p:nvPr userDrawn="1">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98" name="Picture Placeholder 2">
            <a:extLst>
              <a:ext uri="{FF2B5EF4-FFF2-40B4-BE49-F238E27FC236}">
                <a16:creationId xmlns:a16="http://schemas.microsoft.com/office/drawing/2014/main" id="{7154D03C-BC02-43F6-A646-CCA046C0802A}"/>
              </a:ext>
            </a:extLst>
          </p:cNvPr>
          <p:cNvSpPr>
            <a:spLocks noGrp="1"/>
          </p:cNvSpPr>
          <p:nvPr userDrawn="1">
            <p:ph type="pic" idx="16" hasCustomPrompt="1"/>
          </p:nvPr>
        </p:nvSpPr>
        <p:spPr>
          <a:xfrm>
            <a:off x="3674464" y="2396856"/>
            <a:ext cx="2124000" cy="2331599"/>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
        <p:nvSpPr>
          <p:cNvPr id="111" name="Picture Placeholder 2">
            <a:extLst>
              <a:ext uri="{FF2B5EF4-FFF2-40B4-BE49-F238E27FC236}">
                <a16:creationId xmlns:a16="http://schemas.microsoft.com/office/drawing/2014/main" id="{3F3010BA-AB6C-422E-8892-032E58E65833}"/>
              </a:ext>
            </a:extLst>
          </p:cNvPr>
          <p:cNvSpPr>
            <a:spLocks noGrp="1"/>
          </p:cNvSpPr>
          <p:nvPr userDrawn="1">
            <p:ph type="pic" idx="17" hasCustomPrompt="1"/>
          </p:nvPr>
        </p:nvSpPr>
        <p:spPr>
          <a:xfrm>
            <a:off x="6448159" y="2396856"/>
            <a:ext cx="2124000" cy="2331599"/>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
        <p:nvSpPr>
          <p:cNvPr id="124" name="Picture Placeholder 2">
            <a:extLst>
              <a:ext uri="{FF2B5EF4-FFF2-40B4-BE49-F238E27FC236}">
                <a16:creationId xmlns:a16="http://schemas.microsoft.com/office/drawing/2014/main" id="{2F3E5D3E-C015-498F-991E-A431882E1530}"/>
              </a:ext>
            </a:extLst>
          </p:cNvPr>
          <p:cNvSpPr>
            <a:spLocks noGrp="1"/>
          </p:cNvSpPr>
          <p:nvPr userDrawn="1">
            <p:ph type="pic" idx="18" hasCustomPrompt="1"/>
          </p:nvPr>
        </p:nvSpPr>
        <p:spPr>
          <a:xfrm>
            <a:off x="9221854" y="2396856"/>
            <a:ext cx="2124000" cy="2331599"/>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A36A32AD-4FED-4549-BD4E-98C3AC263B31}"/>
              </a:ext>
            </a:extLst>
          </p:cNvPr>
          <p:cNvSpPr>
            <a:spLocks noGrp="1"/>
          </p:cNvSpPr>
          <p:nvPr>
            <p:ph type="pic" sz="quarter" idx="48" hasCustomPrompt="1"/>
          </p:nvPr>
        </p:nvSpPr>
        <p:spPr>
          <a:xfrm rot="694714">
            <a:off x="4965143" y="1215344"/>
            <a:ext cx="3256876" cy="2239102"/>
          </a:xfrm>
          <a:prstGeom prst="rect">
            <a:avLst/>
          </a:prstGeom>
          <a:solidFill>
            <a:schemeClr val="bg1">
              <a:lumMod val="95000"/>
            </a:schemeClr>
          </a:solidFill>
          <a:ln w="95250" cap="flat">
            <a:solidFill>
              <a:schemeClr val="bg1"/>
            </a:solidFill>
            <a:miter lim="800000"/>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r>
              <a:rPr lang="en-US" altLang="ko-KR" dirty="0"/>
              <a:t>Your Picture Here And Send To Back</a:t>
            </a:r>
            <a:endParaRPr lang="ko-KR" altLang="en-US" dirty="0"/>
          </a:p>
        </p:txBody>
      </p:sp>
      <p:sp>
        <p:nvSpPr>
          <p:cNvPr id="3" name="그림 개체 틀 2">
            <a:extLst>
              <a:ext uri="{FF2B5EF4-FFF2-40B4-BE49-F238E27FC236}">
                <a16:creationId xmlns:a16="http://schemas.microsoft.com/office/drawing/2014/main" id="{8BDFF6FA-DEAA-4DA7-B6CB-BE90E6F5FA14}"/>
              </a:ext>
            </a:extLst>
          </p:cNvPr>
          <p:cNvSpPr>
            <a:spLocks noGrp="1"/>
          </p:cNvSpPr>
          <p:nvPr>
            <p:ph type="pic" sz="quarter" idx="49" hasCustomPrompt="1"/>
          </p:nvPr>
        </p:nvSpPr>
        <p:spPr>
          <a:xfrm rot="21398040">
            <a:off x="8011850" y="2309449"/>
            <a:ext cx="3256876" cy="2239102"/>
          </a:xfrm>
          <a:prstGeom prst="rect">
            <a:avLst/>
          </a:prstGeom>
          <a:solidFill>
            <a:schemeClr val="bg1">
              <a:lumMod val="95000"/>
            </a:schemeClr>
          </a:solidFill>
          <a:ln w="95250" cap="flat">
            <a:solidFill>
              <a:schemeClr val="bg1"/>
            </a:solidFill>
            <a:miter lim="800000"/>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r>
              <a:rPr lang="en-US" altLang="ko-KR" dirty="0"/>
              <a:t>Your Picture Here And Send To Back</a:t>
            </a:r>
            <a:endParaRPr lang="ko-KR" altLang="en-US" dirty="0"/>
          </a:p>
        </p:txBody>
      </p:sp>
      <p:sp>
        <p:nvSpPr>
          <p:cNvPr id="4" name="그림 개체 틀 2">
            <a:extLst>
              <a:ext uri="{FF2B5EF4-FFF2-40B4-BE49-F238E27FC236}">
                <a16:creationId xmlns:a16="http://schemas.microsoft.com/office/drawing/2014/main" id="{D7896899-7691-4A19-9A29-BFC7577B99D3}"/>
              </a:ext>
            </a:extLst>
          </p:cNvPr>
          <p:cNvSpPr>
            <a:spLocks noGrp="1"/>
          </p:cNvSpPr>
          <p:nvPr>
            <p:ph type="pic" sz="quarter" idx="50" hasCustomPrompt="1"/>
          </p:nvPr>
        </p:nvSpPr>
        <p:spPr>
          <a:xfrm rot="20741363">
            <a:off x="4999774" y="3597041"/>
            <a:ext cx="3256876" cy="2239102"/>
          </a:xfrm>
          <a:prstGeom prst="rect">
            <a:avLst/>
          </a:prstGeom>
          <a:solidFill>
            <a:schemeClr val="bg1">
              <a:lumMod val="95000"/>
            </a:schemeClr>
          </a:solidFill>
          <a:ln w="95250" cap="flat">
            <a:solidFill>
              <a:schemeClr val="bg1"/>
            </a:solidFill>
            <a:miter lim="800000"/>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DCA83B1-3892-4542-B2D1-8ADAD2B30AF1}"/>
              </a:ext>
            </a:extLst>
          </p:cNvPr>
          <p:cNvSpPr>
            <a:spLocks noGrp="1"/>
          </p:cNvSpPr>
          <p:nvPr>
            <p:ph type="pic" idx="14" hasCustomPrompt="1"/>
          </p:nvPr>
        </p:nvSpPr>
        <p:spPr>
          <a:xfrm>
            <a:off x="4544297" y="553701"/>
            <a:ext cx="3387405" cy="2808624"/>
          </a:xfrm>
          <a:prstGeom prst="rect">
            <a:avLst/>
          </a:prstGeom>
          <a:solidFill>
            <a:schemeClr val="bg1">
              <a:lumMod val="95000"/>
            </a:schemeClr>
          </a:solidFill>
        </p:spPr>
        <p:txBody>
          <a:bodyPr anchor="ctr"/>
          <a:lstStyle>
            <a:lvl1pPr marL="0" indent="0" algn="ctr">
              <a:buNone/>
              <a:defRPr sz="1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Picture Placeholder 2">
            <a:extLst>
              <a:ext uri="{FF2B5EF4-FFF2-40B4-BE49-F238E27FC236}">
                <a16:creationId xmlns:a16="http://schemas.microsoft.com/office/drawing/2014/main" id="{884DB540-0158-473B-A6E6-39A2F8B4A974}"/>
              </a:ext>
            </a:extLst>
          </p:cNvPr>
          <p:cNvSpPr>
            <a:spLocks noGrp="1"/>
          </p:cNvSpPr>
          <p:nvPr>
            <p:ph type="pic" idx="17" hasCustomPrompt="1"/>
          </p:nvPr>
        </p:nvSpPr>
        <p:spPr>
          <a:xfrm>
            <a:off x="8064908" y="3488723"/>
            <a:ext cx="3387405" cy="2808624"/>
          </a:xfrm>
          <a:prstGeom prst="rect">
            <a:avLst/>
          </a:prstGeom>
          <a:solidFill>
            <a:schemeClr val="bg1">
              <a:lumMod val="95000"/>
            </a:schemeClr>
          </a:solidFill>
          <a:ln w="38100">
            <a:noFill/>
          </a:ln>
        </p:spPr>
        <p:txBody>
          <a:bodyPr anchor="ctr"/>
          <a:lstStyle>
            <a:lvl1pPr marL="0" indent="0" algn="ctr">
              <a:buNone/>
              <a:defRPr sz="1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4" name="Rectangle 1">
            <a:extLst>
              <a:ext uri="{FF2B5EF4-FFF2-40B4-BE49-F238E27FC236}">
                <a16:creationId xmlns:a16="http://schemas.microsoft.com/office/drawing/2014/main" id="{AFAB0C53-E1C1-4D27-8BFA-DAD83DE0B001}"/>
              </a:ext>
            </a:extLst>
          </p:cNvPr>
          <p:cNvSpPr/>
          <p:nvPr userDrawn="1"/>
        </p:nvSpPr>
        <p:spPr>
          <a:xfrm>
            <a:off x="8064908" y="553701"/>
            <a:ext cx="3387405" cy="2808312"/>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5" name="Rectangle 8">
            <a:extLst>
              <a:ext uri="{FF2B5EF4-FFF2-40B4-BE49-F238E27FC236}">
                <a16:creationId xmlns:a16="http://schemas.microsoft.com/office/drawing/2014/main" id="{5C3FC56B-35C1-4C64-B929-F426420CE43A}"/>
              </a:ext>
            </a:extLst>
          </p:cNvPr>
          <p:cNvSpPr/>
          <p:nvPr userDrawn="1"/>
        </p:nvSpPr>
        <p:spPr>
          <a:xfrm>
            <a:off x="4544297" y="3489035"/>
            <a:ext cx="3387405" cy="2808312"/>
          </a:xfrm>
          <a:prstGeom prst="rect">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Tree>
    <p:extLst>
      <p:ext uri="{BB962C8B-B14F-4D97-AF65-F5344CB8AC3E}">
        <p14:creationId xmlns:p14="http://schemas.microsoft.com/office/powerpoint/2010/main" val="1199585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13" name="Oval 9">
            <a:extLst>
              <a:ext uri="{FF2B5EF4-FFF2-40B4-BE49-F238E27FC236}">
                <a16:creationId xmlns:a16="http://schemas.microsoft.com/office/drawing/2014/main" id="{89D50E62-EEDC-4405-8673-26172D9E2880}"/>
              </a:ext>
            </a:extLst>
          </p:cNvPr>
          <p:cNvSpPr/>
          <p:nvPr userDrawn="1"/>
        </p:nvSpPr>
        <p:spPr>
          <a:xfrm>
            <a:off x="6714751" y="3743880"/>
            <a:ext cx="2520000" cy="25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2" name="Group 21">
            <a:extLst>
              <a:ext uri="{FF2B5EF4-FFF2-40B4-BE49-F238E27FC236}">
                <a16:creationId xmlns:a16="http://schemas.microsoft.com/office/drawing/2014/main" id="{F5A36662-CF2D-49A7-B095-3B7750D49F3B}"/>
              </a:ext>
            </a:extLst>
          </p:cNvPr>
          <p:cNvGrpSpPr/>
          <p:nvPr userDrawn="1"/>
        </p:nvGrpSpPr>
        <p:grpSpPr>
          <a:xfrm>
            <a:off x="7046168" y="2341950"/>
            <a:ext cx="1890757" cy="3323855"/>
            <a:chOff x="4894144" y="965833"/>
            <a:chExt cx="2438029" cy="4926334"/>
          </a:xfrm>
        </p:grpSpPr>
        <p:sp>
          <p:nvSpPr>
            <p:cNvPr id="23" name="Graphic 2">
              <a:extLst>
                <a:ext uri="{FF2B5EF4-FFF2-40B4-BE49-F238E27FC236}">
                  <a16:creationId xmlns:a16="http://schemas.microsoft.com/office/drawing/2014/main" id="{1D009F7A-A4CF-4E0C-AA44-A9921C3FE8D4}"/>
                </a:ext>
              </a:extLst>
            </p:cNvPr>
            <p:cNvSpPr/>
            <p:nvPr/>
          </p:nvSpPr>
          <p:spPr>
            <a:xfrm>
              <a:off x="4897966" y="965833"/>
              <a:ext cx="2433289" cy="4926334"/>
            </a:xfrm>
            <a:custGeom>
              <a:avLst/>
              <a:gdLst>
                <a:gd name="connsiteX0" fmla="*/ 2940654 w 3387838"/>
                <a:gd name="connsiteY0" fmla="*/ 6858876 h 6858875"/>
                <a:gd name="connsiteX1" fmla="*/ 447185 w 3387838"/>
                <a:gd name="connsiteY1" fmla="*/ 6858876 h 6858875"/>
                <a:gd name="connsiteX2" fmla="*/ 0 w 3387838"/>
                <a:gd name="connsiteY2" fmla="*/ 6411691 h 6858875"/>
                <a:gd name="connsiteX3" fmla="*/ 0 w 3387838"/>
                <a:gd name="connsiteY3" fmla="*/ 447185 h 6858875"/>
                <a:gd name="connsiteX4" fmla="*/ 447185 w 3387838"/>
                <a:gd name="connsiteY4" fmla="*/ 0 h 6858875"/>
                <a:gd name="connsiteX5" fmla="*/ 2940654 w 3387838"/>
                <a:gd name="connsiteY5" fmla="*/ 0 h 6858875"/>
                <a:gd name="connsiteX6" fmla="*/ 3387838 w 3387838"/>
                <a:gd name="connsiteY6" fmla="*/ 447185 h 6858875"/>
                <a:gd name="connsiteX7" fmla="*/ 3387838 w 3387838"/>
                <a:gd name="connsiteY7" fmla="*/ 6411759 h 6858875"/>
                <a:gd name="connsiteX8" fmla="*/ 2940654 w 3387838"/>
                <a:gd name="connsiteY8" fmla="*/ 6858876 h 685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87838" h="6858875">
                  <a:moveTo>
                    <a:pt x="2940654" y="6858876"/>
                  </a:moveTo>
                  <a:lnTo>
                    <a:pt x="447185" y="6858876"/>
                  </a:lnTo>
                  <a:cubicBezTo>
                    <a:pt x="200216" y="6858876"/>
                    <a:pt x="0" y="6658660"/>
                    <a:pt x="0" y="6411691"/>
                  </a:cubicBezTo>
                  <a:lnTo>
                    <a:pt x="0" y="447185"/>
                  </a:lnTo>
                  <a:cubicBezTo>
                    <a:pt x="67" y="200216"/>
                    <a:pt x="200216" y="0"/>
                    <a:pt x="447185" y="0"/>
                  </a:cubicBezTo>
                  <a:lnTo>
                    <a:pt x="2940654" y="0"/>
                  </a:lnTo>
                  <a:cubicBezTo>
                    <a:pt x="3187622" y="0"/>
                    <a:pt x="3387838" y="200216"/>
                    <a:pt x="3387838" y="447185"/>
                  </a:cubicBezTo>
                  <a:lnTo>
                    <a:pt x="3387838" y="6411759"/>
                  </a:lnTo>
                  <a:cubicBezTo>
                    <a:pt x="3387771" y="6658660"/>
                    <a:pt x="3187555" y="6858876"/>
                    <a:pt x="2940654" y="6858876"/>
                  </a:cubicBezTo>
                  <a:close/>
                </a:path>
              </a:pathLst>
            </a:custGeom>
            <a:solidFill>
              <a:srgbClr val="D0D4D8"/>
            </a:solidFill>
            <a:ln w="6728" cap="flat">
              <a:noFill/>
              <a:prstDash val="solid"/>
              <a:miter/>
            </a:ln>
          </p:spPr>
          <p:txBody>
            <a:bodyPr rtlCol="0" anchor="ctr"/>
            <a:lstStyle/>
            <a:p>
              <a:endParaRPr lang="en-US"/>
            </a:p>
          </p:txBody>
        </p:sp>
        <p:sp>
          <p:nvSpPr>
            <p:cNvPr id="24" name="Graphic 2">
              <a:extLst>
                <a:ext uri="{FF2B5EF4-FFF2-40B4-BE49-F238E27FC236}">
                  <a16:creationId xmlns:a16="http://schemas.microsoft.com/office/drawing/2014/main" id="{DF562693-908C-4D38-88E5-3D855B74BA2B}"/>
                </a:ext>
              </a:extLst>
            </p:cNvPr>
            <p:cNvSpPr/>
            <p:nvPr/>
          </p:nvSpPr>
          <p:spPr>
            <a:xfrm>
              <a:off x="4927337" y="991671"/>
              <a:ext cx="2374499" cy="4874610"/>
            </a:xfrm>
            <a:custGeom>
              <a:avLst/>
              <a:gdLst>
                <a:gd name="connsiteX0" fmla="*/ 2858870 w 3305986"/>
                <a:gd name="connsiteY0" fmla="*/ 6786860 h 6786860"/>
                <a:gd name="connsiteX1" fmla="*/ 447185 w 3305986"/>
                <a:gd name="connsiteY1" fmla="*/ 6786860 h 6786860"/>
                <a:gd name="connsiteX2" fmla="*/ 0 w 3305986"/>
                <a:gd name="connsiteY2" fmla="*/ 6339676 h 6786860"/>
                <a:gd name="connsiteX3" fmla="*/ 0 w 3305986"/>
                <a:gd name="connsiteY3" fmla="*/ 447185 h 6786860"/>
                <a:gd name="connsiteX4" fmla="*/ 447185 w 3305986"/>
                <a:gd name="connsiteY4" fmla="*/ 0 h 6786860"/>
                <a:gd name="connsiteX5" fmla="*/ 2858802 w 3305986"/>
                <a:gd name="connsiteY5" fmla="*/ 0 h 6786860"/>
                <a:gd name="connsiteX6" fmla="*/ 3305987 w 3305986"/>
                <a:gd name="connsiteY6" fmla="*/ 447185 h 6786860"/>
                <a:gd name="connsiteX7" fmla="*/ 3305987 w 3305986"/>
                <a:gd name="connsiteY7" fmla="*/ 6339743 h 6786860"/>
                <a:gd name="connsiteX8" fmla="*/ 2858870 w 3305986"/>
                <a:gd name="connsiteY8" fmla="*/ 6786860 h 6786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5986" h="6786860">
                  <a:moveTo>
                    <a:pt x="2858870" y="6786860"/>
                  </a:moveTo>
                  <a:lnTo>
                    <a:pt x="447185" y="6786860"/>
                  </a:lnTo>
                  <a:cubicBezTo>
                    <a:pt x="200216" y="6786860"/>
                    <a:pt x="0" y="6586644"/>
                    <a:pt x="0" y="6339676"/>
                  </a:cubicBezTo>
                  <a:lnTo>
                    <a:pt x="0" y="447185"/>
                  </a:lnTo>
                  <a:cubicBezTo>
                    <a:pt x="0" y="200216"/>
                    <a:pt x="200216" y="0"/>
                    <a:pt x="447185" y="0"/>
                  </a:cubicBezTo>
                  <a:lnTo>
                    <a:pt x="2858802" y="0"/>
                  </a:lnTo>
                  <a:cubicBezTo>
                    <a:pt x="3105771" y="0"/>
                    <a:pt x="3305987" y="200216"/>
                    <a:pt x="3305987" y="447185"/>
                  </a:cubicBezTo>
                  <a:lnTo>
                    <a:pt x="3305987" y="6339743"/>
                  </a:lnTo>
                  <a:cubicBezTo>
                    <a:pt x="3305987" y="6586644"/>
                    <a:pt x="3105771" y="6786860"/>
                    <a:pt x="2858870" y="6786860"/>
                  </a:cubicBezTo>
                  <a:close/>
                </a:path>
              </a:pathLst>
            </a:custGeom>
            <a:solidFill>
              <a:srgbClr val="070808"/>
            </a:solidFill>
            <a:ln w="6728" cap="flat">
              <a:noFill/>
              <a:prstDash val="solid"/>
              <a:miter/>
            </a:ln>
          </p:spPr>
          <p:txBody>
            <a:bodyPr rtlCol="0" anchor="ctr"/>
            <a:lstStyle/>
            <a:p>
              <a:endParaRPr lang="en-US"/>
            </a:p>
          </p:txBody>
        </p:sp>
        <p:sp>
          <p:nvSpPr>
            <p:cNvPr id="25" name="Graphic 2">
              <a:extLst>
                <a:ext uri="{FF2B5EF4-FFF2-40B4-BE49-F238E27FC236}">
                  <a16:creationId xmlns:a16="http://schemas.microsoft.com/office/drawing/2014/main" id="{B7C71F59-D62F-479F-A6F1-4F76AA576C49}"/>
                </a:ext>
              </a:extLst>
            </p:cNvPr>
            <p:cNvSpPr/>
            <p:nvPr/>
          </p:nvSpPr>
          <p:spPr>
            <a:xfrm>
              <a:off x="5034997" y="1075621"/>
              <a:ext cx="2159229" cy="4706758"/>
            </a:xfrm>
            <a:custGeom>
              <a:avLst/>
              <a:gdLst>
                <a:gd name="connsiteX0" fmla="*/ 2682906 w 3006269"/>
                <a:gd name="connsiteY0" fmla="*/ 0 h 6553162"/>
                <a:gd name="connsiteX1" fmla="*/ 2383121 w 3006269"/>
                <a:gd name="connsiteY1" fmla="*/ 0 h 6553162"/>
                <a:gd name="connsiteX2" fmla="*/ 2355366 w 3006269"/>
                <a:gd name="connsiteY2" fmla="*/ 27755 h 6553162"/>
                <a:gd name="connsiteX3" fmla="*/ 2355366 w 3006269"/>
                <a:gd name="connsiteY3" fmla="*/ 27755 h 6553162"/>
                <a:gd name="connsiteX4" fmla="*/ 2140599 w 3006269"/>
                <a:gd name="connsiteY4" fmla="*/ 242523 h 6553162"/>
                <a:gd name="connsiteX5" fmla="*/ 852197 w 3006269"/>
                <a:gd name="connsiteY5" fmla="*/ 242523 h 6553162"/>
                <a:gd name="connsiteX6" fmla="*/ 637430 w 3006269"/>
                <a:gd name="connsiteY6" fmla="*/ 27755 h 6553162"/>
                <a:gd name="connsiteX7" fmla="*/ 637430 w 3006269"/>
                <a:gd name="connsiteY7" fmla="*/ 27755 h 6553162"/>
                <a:gd name="connsiteX8" fmla="*/ 609675 w 3006269"/>
                <a:gd name="connsiteY8" fmla="*/ 0 h 6553162"/>
                <a:gd name="connsiteX9" fmla="*/ 323363 w 3006269"/>
                <a:gd name="connsiteY9" fmla="*/ 0 h 6553162"/>
                <a:gd name="connsiteX10" fmla="*/ 0 w 3006269"/>
                <a:gd name="connsiteY10" fmla="*/ 323363 h 6553162"/>
                <a:gd name="connsiteX11" fmla="*/ 0 w 3006269"/>
                <a:gd name="connsiteY11" fmla="*/ 6229799 h 6553162"/>
                <a:gd name="connsiteX12" fmla="*/ 323363 w 3006269"/>
                <a:gd name="connsiteY12" fmla="*/ 6553163 h 6553162"/>
                <a:gd name="connsiteX13" fmla="*/ 2682906 w 3006269"/>
                <a:gd name="connsiteY13" fmla="*/ 6553163 h 6553162"/>
                <a:gd name="connsiteX14" fmla="*/ 3006269 w 3006269"/>
                <a:gd name="connsiteY14" fmla="*/ 6229799 h 6553162"/>
                <a:gd name="connsiteX15" fmla="*/ 3006269 w 3006269"/>
                <a:gd name="connsiteY15" fmla="*/ 323363 h 6553162"/>
                <a:gd name="connsiteX16" fmla="*/ 2682906 w 3006269"/>
                <a:gd name="connsiteY16" fmla="*/ 0 h 6553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6269" h="6553162">
                  <a:moveTo>
                    <a:pt x="2682906" y="0"/>
                  </a:moveTo>
                  <a:lnTo>
                    <a:pt x="2383121" y="0"/>
                  </a:lnTo>
                  <a:cubicBezTo>
                    <a:pt x="2367761" y="0"/>
                    <a:pt x="2355366" y="12463"/>
                    <a:pt x="2355366" y="27755"/>
                  </a:cubicBezTo>
                  <a:lnTo>
                    <a:pt x="2355366" y="27755"/>
                  </a:lnTo>
                  <a:cubicBezTo>
                    <a:pt x="2355366" y="146322"/>
                    <a:pt x="2259233" y="242523"/>
                    <a:pt x="2140599" y="242523"/>
                  </a:cubicBezTo>
                  <a:lnTo>
                    <a:pt x="852197" y="242523"/>
                  </a:lnTo>
                  <a:cubicBezTo>
                    <a:pt x="733631" y="242523"/>
                    <a:pt x="637430" y="146389"/>
                    <a:pt x="637430" y="27755"/>
                  </a:cubicBezTo>
                  <a:lnTo>
                    <a:pt x="637430" y="27755"/>
                  </a:lnTo>
                  <a:cubicBezTo>
                    <a:pt x="637430" y="12396"/>
                    <a:pt x="624967" y="0"/>
                    <a:pt x="609675" y="0"/>
                  </a:cubicBezTo>
                  <a:lnTo>
                    <a:pt x="323363" y="0"/>
                  </a:lnTo>
                  <a:cubicBezTo>
                    <a:pt x="144772" y="0"/>
                    <a:pt x="0" y="144773"/>
                    <a:pt x="0" y="323363"/>
                  </a:cubicBezTo>
                  <a:lnTo>
                    <a:pt x="0" y="6229799"/>
                  </a:lnTo>
                  <a:cubicBezTo>
                    <a:pt x="0" y="6408390"/>
                    <a:pt x="144772" y="6553163"/>
                    <a:pt x="323363" y="6553163"/>
                  </a:cubicBezTo>
                  <a:lnTo>
                    <a:pt x="2682906" y="6553163"/>
                  </a:lnTo>
                  <a:cubicBezTo>
                    <a:pt x="2861497" y="6553163"/>
                    <a:pt x="3006269" y="6408390"/>
                    <a:pt x="3006269" y="6229799"/>
                  </a:cubicBezTo>
                  <a:lnTo>
                    <a:pt x="3006269" y="323363"/>
                  </a:lnTo>
                  <a:cubicBezTo>
                    <a:pt x="3006269" y="144773"/>
                    <a:pt x="2861497" y="0"/>
                    <a:pt x="2682906" y="0"/>
                  </a:cubicBezTo>
                  <a:close/>
                </a:path>
              </a:pathLst>
            </a:custGeom>
            <a:solidFill>
              <a:schemeClr val="accent6"/>
            </a:solidFill>
            <a:ln w="6728" cap="flat">
              <a:noFill/>
              <a:prstDash val="solid"/>
              <a:miter/>
            </a:ln>
          </p:spPr>
          <p:txBody>
            <a:bodyPr rtlCol="0" anchor="ctr"/>
            <a:lstStyle/>
            <a:p>
              <a:endParaRPr lang="en-US"/>
            </a:p>
          </p:txBody>
        </p:sp>
        <p:sp>
          <p:nvSpPr>
            <p:cNvPr id="26" name="Graphic 2">
              <a:extLst>
                <a:ext uri="{FF2B5EF4-FFF2-40B4-BE49-F238E27FC236}">
                  <a16:creationId xmlns:a16="http://schemas.microsoft.com/office/drawing/2014/main" id="{C3AC0EB1-A356-4E9A-8D13-33D14D61A66C}"/>
                </a:ext>
              </a:extLst>
            </p:cNvPr>
            <p:cNvSpPr/>
            <p:nvPr/>
          </p:nvSpPr>
          <p:spPr>
            <a:xfrm>
              <a:off x="4894579" y="1666608"/>
              <a:ext cx="17225" cy="167851"/>
            </a:xfrm>
            <a:custGeom>
              <a:avLst/>
              <a:gdLst>
                <a:gd name="connsiteX0" fmla="*/ 15158 w 23982"/>
                <a:gd name="connsiteY0" fmla="*/ 233697 h 233697"/>
                <a:gd name="connsiteX1" fmla="*/ 0 w 23982"/>
                <a:gd name="connsiteY1" fmla="*/ 233697 h 233697"/>
                <a:gd name="connsiteX2" fmla="*/ 0 w 23982"/>
                <a:gd name="connsiteY2" fmla="*/ 0 h 233697"/>
                <a:gd name="connsiteX3" fmla="*/ 15158 w 23982"/>
                <a:gd name="connsiteY3" fmla="*/ 0 h 233697"/>
                <a:gd name="connsiteX4" fmla="*/ 23983 w 23982"/>
                <a:gd name="connsiteY4" fmla="*/ 8825 h 233697"/>
                <a:gd name="connsiteX5" fmla="*/ 23983 w 23982"/>
                <a:gd name="connsiteY5" fmla="*/ 224805 h 233697"/>
                <a:gd name="connsiteX6" fmla="*/ 15158 w 23982"/>
                <a:gd name="connsiteY6" fmla="*/ 233697 h 23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2" h="233697">
                  <a:moveTo>
                    <a:pt x="15158" y="233697"/>
                  </a:moveTo>
                  <a:lnTo>
                    <a:pt x="0" y="233697"/>
                  </a:lnTo>
                  <a:lnTo>
                    <a:pt x="0" y="0"/>
                  </a:lnTo>
                  <a:lnTo>
                    <a:pt x="15158" y="0"/>
                  </a:lnTo>
                  <a:cubicBezTo>
                    <a:pt x="20008" y="0"/>
                    <a:pt x="23983" y="3975"/>
                    <a:pt x="23983" y="8825"/>
                  </a:cubicBezTo>
                  <a:lnTo>
                    <a:pt x="23983" y="224805"/>
                  </a:lnTo>
                  <a:cubicBezTo>
                    <a:pt x="23983" y="229723"/>
                    <a:pt x="20008" y="233697"/>
                    <a:pt x="15158" y="233697"/>
                  </a:cubicBezTo>
                  <a:close/>
                </a:path>
              </a:pathLst>
            </a:custGeom>
            <a:solidFill>
              <a:srgbClr val="364551"/>
            </a:solidFill>
            <a:ln w="6728" cap="flat">
              <a:noFill/>
              <a:prstDash val="solid"/>
              <a:miter/>
            </a:ln>
          </p:spPr>
          <p:txBody>
            <a:bodyPr rtlCol="0" anchor="ctr"/>
            <a:lstStyle/>
            <a:p>
              <a:endParaRPr lang="en-US"/>
            </a:p>
          </p:txBody>
        </p:sp>
        <p:sp>
          <p:nvSpPr>
            <p:cNvPr id="27" name="Graphic 2">
              <a:extLst>
                <a:ext uri="{FF2B5EF4-FFF2-40B4-BE49-F238E27FC236}">
                  <a16:creationId xmlns:a16="http://schemas.microsoft.com/office/drawing/2014/main" id="{FE449D0A-AAB6-42A6-BC62-BA6FEBCF9EE6}"/>
                </a:ext>
              </a:extLst>
            </p:cNvPr>
            <p:cNvSpPr/>
            <p:nvPr/>
          </p:nvSpPr>
          <p:spPr>
            <a:xfrm>
              <a:off x="4894579" y="2026747"/>
              <a:ext cx="24047" cy="334783"/>
            </a:xfrm>
            <a:custGeom>
              <a:avLst/>
              <a:gdLst>
                <a:gd name="connsiteX0" fmla="*/ 24656 w 33481"/>
                <a:gd name="connsiteY0" fmla="*/ 466115 h 466115"/>
                <a:gd name="connsiteX1" fmla="*/ 10105 w 33481"/>
                <a:gd name="connsiteY1" fmla="*/ 466115 h 466115"/>
                <a:gd name="connsiteX2" fmla="*/ 0 w 33481"/>
                <a:gd name="connsiteY2" fmla="*/ 456010 h 466115"/>
                <a:gd name="connsiteX3" fmla="*/ 0 w 33481"/>
                <a:gd name="connsiteY3" fmla="*/ 10105 h 466115"/>
                <a:gd name="connsiteX4" fmla="*/ 10105 w 33481"/>
                <a:gd name="connsiteY4" fmla="*/ 0 h 466115"/>
                <a:gd name="connsiteX5" fmla="*/ 24656 w 33481"/>
                <a:gd name="connsiteY5" fmla="*/ 0 h 466115"/>
                <a:gd name="connsiteX6" fmla="*/ 33482 w 33481"/>
                <a:gd name="connsiteY6" fmla="*/ 8825 h 466115"/>
                <a:gd name="connsiteX7" fmla="*/ 33482 w 33481"/>
                <a:gd name="connsiteY7" fmla="*/ 457223 h 466115"/>
                <a:gd name="connsiteX8" fmla="*/ 24656 w 33481"/>
                <a:gd name="connsiteY8" fmla="*/ 466115 h 46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5">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3"/>
                  </a:lnTo>
                  <a:cubicBezTo>
                    <a:pt x="33482" y="462140"/>
                    <a:pt x="29507" y="466115"/>
                    <a:pt x="24656" y="466115"/>
                  </a:cubicBezTo>
                  <a:close/>
                </a:path>
              </a:pathLst>
            </a:custGeom>
            <a:solidFill>
              <a:srgbClr val="364551"/>
            </a:solidFill>
            <a:ln w="6728" cap="flat">
              <a:noFill/>
              <a:prstDash val="solid"/>
              <a:miter/>
            </a:ln>
          </p:spPr>
          <p:txBody>
            <a:bodyPr rtlCol="0" anchor="ctr"/>
            <a:lstStyle/>
            <a:p>
              <a:endParaRPr lang="en-US"/>
            </a:p>
          </p:txBody>
        </p:sp>
        <p:sp>
          <p:nvSpPr>
            <p:cNvPr id="28" name="Graphic 2">
              <a:extLst>
                <a:ext uri="{FF2B5EF4-FFF2-40B4-BE49-F238E27FC236}">
                  <a16:creationId xmlns:a16="http://schemas.microsoft.com/office/drawing/2014/main" id="{F187ABEC-F3DA-4513-93D1-CEC8BB565EDB}"/>
                </a:ext>
              </a:extLst>
            </p:cNvPr>
            <p:cNvSpPr/>
            <p:nvPr/>
          </p:nvSpPr>
          <p:spPr>
            <a:xfrm>
              <a:off x="4894627" y="2050794"/>
              <a:ext cx="13596" cy="280349"/>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a:p>
          </p:txBody>
        </p:sp>
        <p:sp>
          <p:nvSpPr>
            <p:cNvPr id="29" name="Graphic 2">
              <a:extLst>
                <a:ext uri="{FF2B5EF4-FFF2-40B4-BE49-F238E27FC236}">
                  <a16:creationId xmlns:a16="http://schemas.microsoft.com/office/drawing/2014/main" id="{250AD4EE-DD35-4031-A9A4-DE01E5B2AB3D}"/>
                </a:ext>
              </a:extLst>
            </p:cNvPr>
            <p:cNvSpPr/>
            <p:nvPr/>
          </p:nvSpPr>
          <p:spPr>
            <a:xfrm>
              <a:off x="4894144" y="2473786"/>
              <a:ext cx="24047" cy="334783"/>
            </a:xfrm>
            <a:custGeom>
              <a:avLst/>
              <a:gdLst>
                <a:gd name="connsiteX0" fmla="*/ 24656 w 33481"/>
                <a:gd name="connsiteY0" fmla="*/ 466115 h 466114"/>
                <a:gd name="connsiteX1" fmla="*/ 10105 w 33481"/>
                <a:gd name="connsiteY1" fmla="*/ 466115 h 466114"/>
                <a:gd name="connsiteX2" fmla="*/ 0 w 33481"/>
                <a:gd name="connsiteY2" fmla="*/ 456010 h 466114"/>
                <a:gd name="connsiteX3" fmla="*/ 0 w 33481"/>
                <a:gd name="connsiteY3" fmla="*/ 10105 h 466114"/>
                <a:gd name="connsiteX4" fmla="*/ 10105 w 33481"/>
                <a:gd name="connsiteY4" fmla="*/ 0 h 466114"/>
                <a:gd name="connsiteX5" fmla="*/ 24656 w 33481"/>
                <a:gd name="connsiteY5" fmla="*/ 0 h 466114"/>
                <a:gd name="connsiteX6" fmla="*/ 33482 w 33481"/>
                <a:gd name="connsiteY6" fmla="*/ 8825 h 466114"/>
                <a:gd name="connsiteX7" fmla="*/ 33482 w 33481"/>
                <a:gd name="connsiteY7" fmla="*/ 457222 h 466114"/>
                <a:gd name="connsiteX8" fmla="*/ 24656 w 33481"/>
                <a:gd name="connsiteY8" fmla="*/ 466115 h 466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4">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2"/>
                  </a:lnTo>
                  <a:cubicBezTo>
                    <a:pt x="33482" y="462208"/>
                    <a:pt x="29507" y="466115"/>
                    <a:pt x="24656" y="466115"/>
                  </a:cubicBezTo>
                  <a:close/>
                </a:path>
              </a:pathLst>
            </a:custGeom>
            <a:solidFill>
              <a:srgbClr val="364551"/>
            </a:solidFill>
            <a:ln w="6728" cap="flat">
              <a:noFill/>
              <a:prstDash val="solid"/>
              <a:miter/>
            </a:ln>
          </p:spPr>
          <p:txBody>
            <a:bodyPr rtlCol="0" anchor="ctr"/>
            <a:lstStyle/>
            <a:p>
              <a:endParaRPr lang="en-US"/>
            </a:p>
          </p:txBody>
        </p:sp>
        <p:sp>
          <p:nvSpPr>
            <p:cNvPr id="30" name="Graphic 2">
              <a:extLst>
                <a:ext uri="{FF2B5EF4-FFF2-40B4-BE49-F238E27FC236}">
                  <a16:creationId xmlns:a16="http://schemas.microsoft.com/office/drawing/2014/main" id="{23FBB33E-F4FD-4982-889D-13AEE91687FC}"/>
                </a:ext>
              </a:extLst>
            </p:cNvPr>
            <p:cNvSpPr/>
            <p:nvPr/>
          </p:nvSpPr>
          <p:spPr>
            <a:xfrm>
              <a:off x="4894144" y="2497834"/>
              <a:ext cx="13596" cy="280349"/>
            </a:xfrm>
            <a:custGeom>
              <a:avLst/>
              <a:gdLst>
                <a:gd name="connsiteX0" fmla="*/ 17718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718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718"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91" y="390327"/>
                    <a:pt x="17718" y="390327"/>
                  </a:cubicBezTo>
                  <a:close/>
                </a:path>
              </a:pathLst>
            </a:custGeom>
            <a:solidFill>
              <a:srgbClr val="FAFDFF"/>
            </a:solidFill>
            <a:ln w="6728" cap="flat">
              <a:noFill/>
              <a:prstDash val="solid"/>
              <a:miter/>
            </a:ln>
          </p:spPr>
          <p:txBody>
            <a:bodyPr rtlCol="0" anchor="ctr"/>
            <a:lstStyle/>
            <a:p>
              <a:endParaRPr lang="en-US"/>
            </a:p>
          </p:txBody>
        </p:sp>
        <p:sp>
          <p:nvSpPr>
            <p:cNvPr id="31" name="Graphic 2">
              <a:extLst>
                <a:ext uri="{FF2B5EF4-FFF2-40B4-BE49-F238E27FC236}">
                  <a16:creationId xmlns:a16="http://schemas.microsoft.com/office/drawing/2014/main" id="{A3714243-E381-476D-A7C3-E87883E6ECC4}"/>
                </a:ext>
              </a:extLst>
            </p:cNvPr>
            <p:cNvSpPr/>
            <p:nvPr/>
          </p:nvSpPr>
          <p:spPr>
            <a:xfrm>
              <a:off x="7308126" y="2139051"/>
              <a:ext cx="24047" cy="541828"/>
            </a:xfrm>
            <a:custGeom>
              <a:avLst/>
              <a:gdLst>
                <a:gd name="connsiteX0" fmla="*/ 24656 w 33481"/>
                <a:gd name="connsiteY0" fmla="*/ 754380 h 754380"/>
                <a:gd name="connsiteX1" fmla="*/ 10105 w 33481"/>
                <a:gd name="connsiteY1" fmla="*/ 754380 h 754380"/>
                <a:gd name="connsiteX2" fmla="*/ 0 w 33481"/>
                <a:gd name="connsiteY2" fmla="*/ 744275 h 754380"/>
                <a:gd name="connsiteX3" fmla="*/ 0 w 33481"/>
                <a:gd name="connsiteY3" fmla="*/ 10105 h 754380"/>
                <a:gd name="connsiteX4" fmla="*/ 10105 w 33481"/>
                <a:gd name="connsiteY4" fmla="*/ 0 h 754380"/>
                <a:gd name="connsiteX5" fmla="*/ 24656 w 33481"/>
                <a:gd name="connsiteY5" fmla="*/ 0 h 754380"/>
                <a:gd name="connsiteX6" fmla="*/ 33482 w 33481"/>
                <a:gd name="connsiteY6" fmla="*/ 8825 h 754380"/>
                <a:gd name="connsiteX7" fmla="*/ 33482 w 33481"/>
                <a:gd name="connsiteY7" fmla="*/ 745555 h 754380"/>
                <a:gd name="connsiteX8" fmla="*/ 24656 w 33481"/>
                <a:gd name="connsiteY8" fmla="*/ 75438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754380">
                  <a:moveTo>
                    <a:pt x="24656" y="754380"/>
                  </a:moveTo>
                  <a:lnTo>
                    <a:pt x="10105" y="754380"/>
                  </a:lnTo>
                  <a:cubicBezTo>
                    <a:pt x="4514" y="754380"/>
                    <a:pt x="0" y="749866"/>
                    <a:pt x="0" y="744275"/>
                  </a:cubicBezTo>
                  <a:lnTo>
                    <a:pt x="0" y="10105"/>
                  </a:lnTo>
                  <a:cubicBezTo>
                    <a:pt x="0" y="4514"/>
                    <a:pt x="4514" y="0"/>
                    <a:pt x="10105" y="0"/>
                  </a:cubicBezTo>
                  <a:lnTo>
                    <a:pt x="24656" y="0"/>
                  </a:lnTo>
                  <a:cubicBezTo>
                    <a:pt x="29507" y="0"/>
                    <a:pt x="33482" y="3975"/>
                    <a:pt x="33482" y="8825"/>
                  </a:cubicBezTo>
                  <a:lnTo>
                    <a:pt x="33482" y="745555"/>
                  </a:lnTo>
                  <a:cubicBezTo>
                    <a:pt x="33482" y="750405"/>
                    <a:pt x="29507" y="754380"/>
                    <a:pt x="24656" y="754380"/>
                  </a:cubicBezTo>
                  <a:close/>
                </a:path>
              </a:pathLst>
            </a:custGeom>
            <a:solidFill>
              <a:srgbClr val="8A9096"/>
            </a:solidFill>
            <a:ln w="6728" cap="flat">
              <a:noFill/>
              <a:prstDash val="solid"/>
              <a:miter/>
            </a:ln>
          </p:spPr>
          <p:txBody>
            <a:bodyPr rtlCol="0" anchor="ctr"/>
            <a:lstStyle/>
            <a:p>
              <a:pPr lvl="0"/>
              <a:endParaRPr lang="en-US"/>
            </a:p>
          </p:txBody>
        </p:sp>
        <p:sp>
          <p:nvSpPr>
            <p:cNvPr id="32" name="Graphic 2">
              <a:extLst>
                <a:ext uri="{FF2B5EF4-FFF2-40B4-BE49-F238E27FC236}">
                  <a16:creationId xmlns:a16="http://schemas.microsoft.com/office/drawing/2014/main" id="{330F9982-662B-4350-93D2-DD227BE97741}"/>
                </a:ext>
              </a:extLst>
            </p:cNvPr>
            <p:cNvSpPr/>
            <p:nvPr/>
          </p:nvSpPr>
          <p:spPr>
            <a:xfrm>
              <a:off x="7318577" y="2178001"/>
              <a:ext cx="13596" cy="453717"/>
            </a:xfrm>
            <a:custGeom>
              <a:avLst/>
              <a:gdLst>
                <a:gd name="connsiteX0" fmla="*/ 17650 w 18930"/>
                <a:gd name="connsiteY0" fmla="*/ 631704 h 631704"/>
                <a:gd name="connsiteX1" fmla="*/ 1886 w 18930"/>
                <a:gd name="connsiteY1" fmla="*/ 631704 h 631704"/>
                <a:gd name="connsiteX2" fmla="*/ 0 w 18930"/>
                <a:gd name="connsiteY2" fmla="*/ 629818 h 631704"/>
                <a:gd name="connsiteX3" fmla="*/ 0 w 18930"/>
                <a:gd name="connsiteY3" fmla="*/ 1886 h 631704"/>
                <a:gd name="connsiteX4" fmla="*/ 1886 w 18930"/>
                <a:gd name="connsiteY4" fmla="*/ 0 h 631704"/>
                <a:gd name="connsiteX5" fmla="*/ 17650 w 18930"/>
                <a:gd name="connsiteY5" fmla="*/ 0 h 631704"/>
                <a:gd name="connsiteX6" fmla="*/ 18930 w 18930"/>
                <a:gd name="connsiteY6" fmla="*/ 1280 h 631704"/>
                <a:gd name="connsiteX7" fmla="*/ 18930 w 18930"/>
                <a:gd name="connsiteY7" fmla="*/ 630491 h 631704"/>
                <a:gd name="connsiteX8" fmla="*/ 17650 w 18930"/>
                <a:gd name="connsiteY8" fmla="*/ 631704 h 63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631704">
                  <a:moveTo>
                    <a:pt x="17650" y="631704"/>
                  </a:moveTo>
                  <a:lnTo>
                    <a:pt x="1886" y="631704"/>
                  </a:lnTo>
                  <a:cubicBezTo>
                    <a:pt x="808" y="631704"/>
                    <a:pt x="0" y="630828"/>
                    <a:pt x="0" y="629818"/>
                  </a:cubicBezTo>
                  <a:lnTo>
                    <a:pt x="0" y="1886"/>
                  </a:lnTo>
                  <a:cubicBezTo>
                    <a:pt x="0" y="808"/>
                    <a:pt x="876" y="0"/>
                    <a:pt x="1886" y="0"/>
                  </a:cubicBezTo>
                  <a:lnTo>
                    <a:pt x="17650" y="0"/>
                  </a:lnTo>
                  <a:cubicBezTo>
                    <a:pt x="18324" y="0"/>
                    <a:pt x="18930" y="539"/>
                    <a:pt x="18930" y="1280"/>
                  </a:cubicBezTo>
                  <a:lnTo>
                    <a:pt x="18930" y="630491"/>
                  </a:lnTo>
                  <a:cubicBezTo>
                    <a:pt x="18863" y="631098"/>
                    <a:pt x="18324" y="631704"/>
                    <a:pt x="17650" y="631704"/>
                  </a:cubicBezTo>
                  <a:close/>
                </a:path>
              </a:pathLst>
            </a:custGeom>
            <a:solidFill>
              <a:srgbClr val="4A4C4D"/>
            </a:solidFill>
            <a:ln w="6728" cap="flat">
              <a:noFill/>
              <a:prstDash val="solid"/>
              <a:miter/>
            </a:ln>
          </p:spPr>
          <p:txBody>
            <a:bodyPr rtlCol="0" anchor="ctr"/>
            <a:lstStyle/>
            <a:p>
              <a:pPr lvl="0"/>
              <a:endParaRPr lang="en-US"/>
            </a:p>
          </p:txBody>
        </p:sp>
        <p:sp>
          <p:nvSpPr>
            <p:cNvPr id="33" name="Graphic 2">
              <a:extLst>
                <a:ext uri="{FF2B5EF4-FFF2-40B4-BE49-F238E27FC236}">
                  <a16:creationId xmlns:a16="http://schemas.microsoft.com/office/drawing/2014/main" id="{5078F7C5-1EE7-4660-A946-C406B1931E68}"/>
                </a:ext>
              </a:extLst>
            </p:cNvPr>
            <p:cNvSpPr/>
            <p:nvPr/>
          </p:nvSpPr>
          <p:spPr>
            <a:xfrm>
              <a:off x="7312722" y="3272543"/>
              <a:ext cx="19451" cy="371315"/>
            </a:xfrm>
            <a:custGeom>
              <a:avLst/>
              <a:gdLst>
                <a:gd name="connsiteX0" fmla="*/ 18257 w 27081"/>
                <a:gd name="connsiteY0" fmla="*/ 516977 h 516977"/>
                <a:gd name="connsiteX1" fmla="*/ 10105 w 27081"/>
                <a:gd name="connsiteY1" fmla="*/ 516977 h 516977"/>
                <a:gd name="connsiteX2" fmla="*/ 0 w 27081"/>
                <a:gd name="connsiteY2" fmla="*/ 506872 h 516977"/>
                <a:gd name="connsiteX3" fmla="*/ 0 w 27081"/>
                <a:gd name="connsiteY3" fmla="*/ 10105 h 516977"/>
                <a:gd name="connsiteX4" fmla="*/ 10105 w 27081"/>
                <a:gd name="connsiteY4" fmla="*/ 0 h 516977"/>
                <a:gd name="connsiteX5" fmla="*/ 18257 w 27081"/>
                <a:gd name="connsiteY5" fmla="*/ 0 h 516977"/>
                <a:gd name="connsiteX6" fmla="*/ 27082 w 27081"/>
                <a:gd name="connsiteY6" fmla="*/ 8825 h 516977"/>
                <a:gd name="connsiteX7" fmla="*/ 27082 w 27081"/>
                <a:gd name="connsiteY7" fmla="*/ 508152 h 516977"/>
                <a:gd name="connsiteX8" fmla="*/ 18257 w 27081"/>
                <a:gd name="connsiteY8" fmla="*/ 516977 h 51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81" h="516977">
                  <a:moveTo>
                    <a:pt x="18257" y="516977"/>
                  </a:moveTo>
                  <a:lnTo>
                    <a:pt x="10105" y="516977"/>
                  </a:lnTo>
                  <a:cubicBezTo>
                    <a:pt x="4514" y="516977"/>
                    <a:pt x="0" y="512464"/>
                    <a:pt x="0" y="506872"/>
                  </a:cubicBezTo>
                  <a:lnTo>
                    <a:pt x="0" y="10105"/>
                  </a:lnTo>
                  <a:cubicBezTo>
                    <a:pt x="0" y="4514"/>
                    <a:pt x="4514" y="0"/>
                    <a:pt x="10105" y="0"/>
                  </a:cubicBezTo>
                  <a:lnTo>
                    <a:pt x="18257" y="0"/>
                  </a:lnTo>
                  <a:cubicBezTo>
                    <a:pt x="23107" y="0"/>
                    <a:pt x="27082" y="3975"/>
                    <a:pt x="27082" y="8825"/>
                  </a:cubicBezTo>
                  <a:lnTo>
                    <a:pt x="27082" y="508152"/>
                  </a:lnTo>
                  <a:cubicBezTo>
                    <a:pt x="27082" y="513003"/>
                    <a:pt x="23107" y="516977"/>
                    <a:pt x="18257" y="516977"/>
                  </a:cubicBezTo>
                  <a:close/>
                </a:path>
              </a:pathLst>
            </a:custGeom>
            <a:solidFill>
              <a:srgbClr val="8A9096"/>
            </a:solidFill>
            <a:ln w="6728" cap="flat">
              <a:noFill/>
              <a:prstDash val="solid"/>
              <a:miter/>
            </a:ln>
          </p:spPr>
          <p:txBody>
            <a:bodyPr rtlCol="0" anchor="ctr"/>
            <a:lstStyle/>
            <a:p>
              <a:endParaRPr lang="en-US"/>
            </a:p>
          </p:txBody>
        </p:sp>
        <p:sp>
          <p:nvSpPr>
            <p:cNvPr id="34" name="Graphic 2">
              <a:extLst>
                <a:ext uri="{FF2B5EF4-FFF2-40B4-BE49-F238E27FC236}">
                  <a16:creationId xmlns:a16="http://schemas.microsoft.com/office/drawing/2014/main" id="{6A73273F-FD03-4C55-AE7A-D98617C395C2}"/>
                </a:ext>
              </a:extLst>
            </p:cNvPr>
            <p:cNvSpPr/>
            <p:nvPr/>
          </p:nvSpPr>
          <p:spPr>
            <a:xfrm>
              <a:off x="7321142" y="3299204"/>
              <a:ext cx="11031" cy="310929"/>
            </a:xfrm>
            <a:custGeom>
              <a:avLst/>
              <a:gdLst>
                <a:gd name="connsiteX0" fmla="*/ 14080 w 15359"/>
                <a:gd name="connsiteY0" fmla="*/ 432903 h 432902"/>
                <a:gd name="connsiteX1" fmla="*/ 1886 w 15359"/>
                <a:gd name="connsiteY1" fmla="*/ 432903 h 432902"/>
                <a:gd name="connsiteX2" fmla="*/ 0 w 15359"/>
                <a:gd name="connsiteY2" fmla="*/ 431016 h 432902"/>
                <a:gd name="connsiteX3" fmla="*/ 0 w 15359"/>
                <a:gd name="connsiteY3" fmla="*/ 1886 h 432902"/>
                <a:gd name="connsiteX4" fmla="*/ 1886 w 15359"/>
                <a:gd name="connsiteY4" fmla="*/ 0 h 432902"/>
                <a:gd name="connsiteX5" fmla="*/ 14080 w 15359"/>
                <a:gd name="connsiteY5" fmla="*/ 0 h 432902"/>
                <a:gd name="connsiteX6" fmla="*/ 15360 w 15359"/>
                <a:gd name="connsiteY6" fmla="*/ 1280 h 432902"/>
                <a:gd name="connsiteX7" fmla="*/ 15360 w 15359"/>
                <a:gd name="connsiteY7" fmla="*/ 431690 h 432902"/>
                <a:gd name="connsiteX8" fmla="*/ 14080 w 15359"/>
                <a:gd name="connsiteY8" fmla="*/ 432903 h 432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59" h="432902">
                  <a:moveTo>
                    <a:pt x="14080" y="432903"/>
                  </a:moveTo>
                  <a:lnTo>
                    <a:pt x="1886" y="432903"/>
                  </a:lnTo>
                  <a:cubicBezTo>
                    <a:pt x="808" y="432903"/>
                    <a:pt x="0" y="432027"/>
                    <a:pt x="0" y="431016"/>
                  </a:cubicBezTo>
                  <a:lnTo>
                    <a:pt x="0" y="1886"/>
                  </a:lnTo>
                  <a:cubicBezTo>
                    <a:pt x="0" y="808"/>
                    <a:pt x="876" y="0"/>
                    <a:pt x="1886" y="0"/>
                  </a:cubicBezTo>
                  <a:lnTo>
                    <a:pt x="14080" y="0"/>
                  </a:lnTo>
                  <a:cubicBezTo>
                    <a:pt x="14753" y="0"/>
                    <a:pt x="15360" y="539"/>
                    <a:pt x="15360" y="1280"/>
                  </a:cubicBezTo>
                  <a:lnTo>
                    <a:pt x="15360" y="431690"/>
                  </a:lnTo>
                  <a:cubicBezTo>
                    <a:pt x="15360" y="432364"/>
                    <a:pt x="14821" y="432903"/>
                    <a:pt x="14080" y="432903"/>
                  </a:cubicBezTo>
                  <a:close/>
                </a:path>
              </a:pathLst>
            </a:custGeom>
            <a:solidFill>
              <a:srgbClr val="4A4C4D"/>
            </a:solidFill>
            <a:ln w="6728" cap="flat">
              <a:noFill/>
              <a:prstDash val="solid"/>
              <a:miter/>
            </a:ln>
          </p:spPr>
          <p:txBody>
            <a:bodyPr rtlCol="0" anchor="ctr"/>
            <a:lstStyle/>
            <a:p>
              <a:endParaRPr lang="en-US"/>
            </a:p>
          </p:txBody>
        </p:sp>
        <p:sp>
          <p:nvSpPr>
            <p:cNvPr id="35" name="Oval 34">
              <a:extLst>
                <a:ext uri="{FF2B5EF4-FFF2-40B4-BE49-F238E27FC236}">
                  <a16:creationId xmlns:a16="http://schemas.microsoft.com/office/drawing/2014/main" id="{1FF597F6-A72C-4932-A598-99A69864506A}"/>
                </a:ext>
              </a:extLst>
            </p:cNvPr>
            <p:cNvSpPr/>
            <p:nvPr/>
          </p:nvSpPr>
          <p:spPr>
            <a:xfrm>
              <a:off x="6432763" y="1075621"/>
              <a:ext cx="98209" cy="98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551AFB03-23B2-4A8E-9D8F-4412962FCD93}"/>
                </a:ext>
              </a:extLst>
            </p:cNvPr>
            <p:cNvSpPr/>
            <p:nvPr/>
          </p:nvSpPr>
          <p:spPr>
            <a:xfrm>
              <a:off x="6436400" y="1075621"/>
              <a:ext cx="90933" cy="90933"/>
            </a:xfrm>
            <a:prstGeom prst="ellipse">
              <a:avLst/>
            </a:prstGeom>
            <a:solidFill>
              <a:srgbClr val="070808"/>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37" name="Oval 36">
              <a:extLst>
                <a:ext uri="{FF2B5EF4-FFF2-40B4-BE49-F238E27FC236}">
                  <a16:creationId xmlns:a16="http://schemas.microsoft.com/office/drawing/2014/main" id="{D2563944-13B8-4346-8C29-8575F4119E19}"/>
                </a:ext>
              </a:extLst>
            </p:cNvPr>
            <p:cNvSpPr/>
            <p:nvPr/>
          </p:nvSpPr>
          <p:spPr>
            <a:xfrm>
              <a:off x="6457105" y="1096325"/>
              <a:ext cx="49523" cy="49523"/>
            </a:xfrm>
            <a:prstGeom prst="ellipse">
              <a:avLst/>
            </a:prstGeom>
            <a:solidFill>
              <a:schemeClr val="tx1">
                <a:lumMod val="85000"/>
                <a:lumOff val="15000"/>
              </a:schemeClr>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38" name="Oval 37">
              <a:extLst>
                <a:ext uri="{FF2B5EF4-FFF2-40B4-BE49-F238E27FC236}">
                  <a16:creationId xmlns:a16="http://schemas.microsoft.com/office/drawing/2014/main" id="{F1A94626-8808-4A61-A83D-B1AF44FBCD2F}"/>
                </a:ext>
              </a:extLst>
            </p:cNvPr>
            <p:cNvSpPr/>
            <p:nvPr/>
          </p:nvSpPr>
          <p:spPr>
            <a:xfrm>
              <a:off x="6468731" y="1107952"/>
              <a:ext cx="26270" cy="26270"/>
            </a:xfrm>
            <a:prstGeom prst="ellipse">
              <a:avLst/>
            </a:prstGeom>
            <a:solidFill>
              <a:srgbClr val="081422"/>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39" name="Graphic 2">
              <a:extLst>
                <a:ext uri="{FF2B5EF4-FFF2-40B4-BE49-F238E27FC236}">
                  <a16:creationId xmlns:a16="http://schemas.microsoft.com/office/drawing/2014/main" id="{307725A2-2826-4C4D-AAEE-948620D1EB46}"/>
                </a:ext>
              </a:extLst>
            </p:cNvPr>
            <p:cNvSpPr/>
            <p:nvPr userDrawn="1"/>
          </p:nvSpPr>
          <p:spPr>
            <a:xfrm flipH="1">
              <a:off x="4896288" y="1686619"/>
              <a:ext cx="9144" cy="127828"/>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0B43D862-9395-4ED1-B0AD-F1D944CE61E6}"/>
              </a:ext>
            </a:extLst>
          </p:cNvPr>
          <p:cNvGrpSpPr/>
          <p:nvPr userDrawn="1"/>
        </p:nvGrpSpPr>
        <p:grpSpPr>
          <a:xfrm>
            <a:off x="9623275" y="2003247"/>
            <a:ext cx="2578350" cy="4052320"/>
            <a:chOff x="9508727" y="2147107"/>
            <a:chExt cx="2683273" cy="4217224"/>
          </a:xfrm>
        </p:grpSpPr>
        <p:sp>
          <p:nvSpPr>
            <p:cNvPr id="3" name="Freeform: Shape 2">
              <a:extLst>
                <a:ext uri="{FF2B5EF4-FFF2-40B4-BE49-F238E27FC236}">
                  <a16:creationId xmlns:a16="http://schemas.microsoft.com/office/drawing/2014/main" id="{2A2C5388-B9C8-4E43-8E06-5A28A5E0C01C}"/>
                </a:ext>
              </a:extLst>
            </p:cNvPr>
            <p:cNvSpPr/>
            <p:nvPr/>
          </p:nvSpPr>
          <p:spPr>
            <a:xfrm>
              <a:off x="11381596" y="5780548"/>
              <a:ext cx="810404" cy="583783"/>
            </a:xfrm>
            <a:custGeom>
              <a:avLst/>
              <a:gdLst>
                <a:gd name="connsiteX0" fmla="*/ 267669 w 810404"/>
                <a:gd name="connsiteY0" fmla="*/ 0 h 583783"/>
                <a:gd name="connsiteX1" fmla="*/ 769357 w 810404"/>
                <a:gd name="connsiteY1" fmla="*/ 0 h 583783"/>
                <a:gd name="connsiteX2" fmla="*/ 805844 w 810404"/>
                <a:gd name="connsiteY2" fmla="*/ 0 h 583783"/>
                <a:gd name="connsiteX3" fmla="*/ 810404 w 810404"/>
                <a:gd name="connsiteY3" fmla="*/ 0 h 583783"/>
                <a:gd name="connsiteX4" fmla="*/ 810404 w 810404"/>
                <a:gd name="connsiteY4" fmla="*/ 583783 h 583783"/>
                <a:gd name="connsiteX5" fmla="*/ 805844 w 810404"/>
                <a:gd name="connsiteY5" fmla="*/ 583783 h 583783"/>
                <a:gd name="connsiteX6" fmla="*/ 769357 w 810404"/>
                <a:gd name="connsiteY6" fmla="*/ 583783 h 583783"/>
                <a:gd name="connsiteX7" fmla="*/ 170371 w 810404"/>
                <a:gd name="connsiteY7" fmla="*/ 583783 h 583783"/>
                <a:gd name="connsiteX8" fmla="*/ 152128 w 810404"/>
                <a:gd name="connsiteY8" fmla="*/ 367906 h 583783"/>
                <a:gd name="connsiteX9" fmla="*/ 267669 w 810404"/>
                <a:gd name="connsiteY9" fmla="*/ 0 h 583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0404" h="583783">
                  <a:moveTo>
                    <a:pt x="267669" y="0"/>
                  </a:moveTo>
                  <a:lnTo>
                    <a:pt x="769357" y="0"/>
                  </a:lnTo>
                  <a:lnTo>
                    <a:pt x="805844" y="0"/>
                  </a:lnTo>
                  <a:lnTo>
                    <a:pt x="810404" y="0"/>
                  </a:lnTo>
                  <a:lnTo>
                    <a:pt x="810404" y="583783"/>
                  </a:lnTo>
                  <a:lnTo>
                    <a:pt x="805844" y="583783"/>
                  </a:lnTo>
                  <a:cubicBezTo>
                    <a:pt x="805844" y="583783"/>
                    <a:pt x="793682" y="583783"/>
                    <a:pt x="769357" y="583783"/>
                  </a:cubicBezTo>
                  <a:cubicBezTo>
                    <a:pt x="675101" y="583783"/>
                    <a:pt x="413614" y="583783"/>
                    <a:pt x="170371" y="583783"/>
                  </a:cubicBezTo>
                  <a:cubicBezTo>
                    <a:pt x="-133682" y="583783"/>
                    <a:pt x="39629" y="483446"/>
                    <a:pt x="152128" y="367906"/>
                  </a:cubicBezTo>
                  <a:cubicBezTo>
                    <a:pt x="264629" y="249324"/>
                    <a:pt x="267669" y="0"/>
                    <a:pt x="267669" y="0"/>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wrap="square" rtlCol="0" anchor="ctr">
              <a:noAutofit/>
            </a:bodyPr>
            <a:lstStyle/>
            <a:p>
              <a:endParaRPr lang="en-US"/>
            </a:p>
          </p:txBody>
        </p:sp>
        <p:sp>
          <p:nvSpPr>
            <p:cNvPr id="4" name="Freeform: Shape 3">
              <a:extLst>
                <a:ext uri="{FF2B5EF4-FFF2-40B4-BE49-F238E27FC236}">
                  <a16:creationId xmlns:a16="http://schemas.microsoft.com/office/drawing/2014/main" id="{4099BBAA-A76D-41C1-B8E3-516F88E02310}"/>
                </a:ext>
              </a:extLst>
            </p:cNvPr>
            <p:cNvSpPr/>
            <p:nvPr/>
          </p:nvSpPr>
          <p:spPr>
            <a:xfrm>
              <a:off x="9508727" y="2147107"/>
              <a:ext cx="2683273" cy="3642562"/>
            </a:xfrm>
            <a:custGeom>
              <a:avLst/>
              <a:gdLst>
                <a:gd name="connsiteX0" fmla="*/ 170270 w 2683273"/>
                <a:gd name="connsiteY0" fmla="*/ 0 h 3642562"/>
                <a:gd name="connsiteX1" fmla="*/ 2645266 w 2683273"/>
                <a:gd name="connsiteY1" fmla="*/ 0 h 3642562"/>
                <a:gd name="connsiteX2" fmla="*/ 2683273 w 2683273"/>
                <a:gd name="connsiteY2" fmla="*/ 0 h 3642562"/>
                <a:gd name="connsiteX3" fmla="*/ 2683273 w 2683273"/>
                <a:gd name="connsiteY3" fmla="*/ 3642562 h 3642562"/>
                <a:gd name="connsiteX4" fmla="*/ 155068 w 2683273"/>
                <a:gd name="connsiteY4" fmla="*/ 3642562 h 3642562"/>
                <a:gd name="connsiteX5" fmla="*/ 0 w 2683273"/>
                <a:gd name="connsiteY5" fmla="*/ 3469251 h 3642562"/>
                <a:gd name="connsiteX6" fmla="*/ 0 w 2683273"/>
                <a:gd name="connsiteY6" fmla="*/ 170270 h 3642562"/>
                <a:gd name="connsiteX7" fmla="*/ 170270 w 2683273"/>
                <a:gd name="connsiteY7" fmla="*/ 0 h 3642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83273" h="3642562">
                  <a:moveTo>
                    <a:pt x="170270" y="0"/>
                  </a:moveTo>
                  <a:lnTo>
                    <a:pt x="2645266" y="0"/>
                  </a:lnTo>
                  <a:lnTo>
                    <a:pt x="2683273" y="0"/>
                  </a:lnTo>
                  <a:lnTo>
                    <a:pt x="2683273" y="3642562"/>
                  </a:lnTo>
                  <a:lnTo>
                    <a:pt x="155068" y="3642562"/>
                  </a:lnTo>
                  <a:cubicBezTo>
                    <a:pt x="69933" y="3642562"/>
                    <a:pt x="0" y="3566549"/>
                    <a:pt x="0" y="3469251"/>
                  </a:cubicBezTo>
                  <a:lnTo>
                    <a:pt x="0" y="170270"/>
                  </a:lnTo>
                  <a:cubicBezTo>
                    <a:pt x="0" y="72973"/>
                    <a:pt x="82095" y="0"/>
                    <a:pt x="170270" y="0"/>
                  </a:cubicBezTo>
                  <a:close/>
                </a:path>
              </a:pathLst>
            </a:custGeom>
            <a:solidFill>
              <a:srgbClr val="999999"/>
            </a:solidFill>
            <a:ln w="9525" cap="flat">
              <a:noFill/>
              <a:prstDash val="solid"/>
              <a:miter/>
            </a:ln>
          </p:spPr>
          <p:txBody>
            <a:bodyPr wrap="square" rtlCol="0" anchor="ctr">
              <a:noAutofit/>
            </a:bodyPr>
            <a:lstStyle/>
            <a:p>
              <a:endParaRPr lang="en-US" dirty="0"/>
            </a:p>
          </p:txBody>
        </p:sp>
        <p:sp>
          <p:nvSpPr>
            <p:cNvPr id="5" name="Freeform: Shape 4">
              <a:extLst>
                <a:ext uri="{FF2B5EF4-FFF2-40B4-BE49-F238E27FC236}">
                  <a16:creationId xmlns:a16="http://schemas.microsoft.com/office/drawing/2014/main" id="{6663FC28-2140-476D-B097-92697C453EEB}"/>
                </a:ext>
              </a:extLst>
            </p:cNvPr>
            <p:cNvSpPr/>
            <p:nvPr/>
          </p:nvSpPr>
          <p:spPr>
            <a:xfrm>
              <a:off x="9536092" y="2177513"/>
              <a:ext cx="2655908" cy="3195604"/>
            </a:xfrm>
            <a:custGeom>
              <a:avLst/>
              <a:gdLst>
                <a:gd name="connsiteX0" fmla="*/ 170270 w 2655908"/>
                <a:gd name="connsiteY0" fmla="*/ 0 h 3195604"/>
                <a:gd name="connsiteX1" fmla="*/ 2623983 w 2655908"/>
                <a:gd name="connsiteY1" fmla="*/ 0 h 3195604"/>
                <a:gd name="connsiteX2" fmla="*/ 2655908 w 2655908"/>
                <a:gd name="connsiteY2" fmla="*/ 0 h 3195604"/>
                <a:gd name="connsiteX3" fmla="*/ 2655908 w 2655908"/>
                <a:gd name="connsiteY3" fmla="*/ 3195604 h 3195604"/>
                <a:gd name="connsiteX4" fmla="*/ 0 w 2655908"/>
                <a:gd name="connsiteY4" fmla="*/ 3195604 h 3195604"/>
                <a:gd name="connsiteX5" fmla="*/ 0 w 2655908"/>
                <a:gd name="connsiteY5" fmla="*/ 148987 h 3195604"/>
                <a:gd name="connsiteX6" fmla="*/ 170270 w 2655908"/>
                <a:gd name="connsiteY6" fmla="*/ 0 h 319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5908" h="3195604">
                  <a:moveTo>
                    <a:pt x="170270" y="0"/>
                  </a:moveTo>
                  <a:lnTo>
                    <a:pt x="2623983" y="0"/>
                  </a:lnTo>
                  <a:lnTo>
                    <a:pt x="2655908" y="0"/>
                  </a:lnTo>
                  <a:lnTo>
                    <a:pt x="2655908" y="3195604"/>
                  </a:lnTo>
                  <a:lnTo>
                    <a:pt x="0" y="3195604"/>
                  </a:lnTo>
                  <a:lnTo>
                    <a:pt x="0" y="148987"/>
                  </a:lnTo>
                  <a:cubicBezTo>
                    <a:pt x="0" y="60811"/>
                    <a:pt x="82095" y="0"/>
                    <a:pt x="170270" y="0"/>
                  </a:cubicBezTo>
                  <a:close/>
                </a:path>
              </a:pathLst>
            </a:custGeom>
            <a:solidFill>
              <a:srgbClr val="231F20"/>
            </a:solidFill>
            <a:ln w="9525" cap="flat">
              <a:noFill/>
              <a:prstDash val="solid"/>
              <a:miter/>
            </a:ln>
          </p:spPr>
          <p:txBody>
            <a:bodyPr wrap="square" rtlCol="0" anchor="ctr">
              <a:noAutofit/>
            </a:bodyPr>
            <a:lstStyle/>
            <a:p>
              <a:endParaRPr lang="en-US" dirty="0"/>
            </a:p>
          </p:txBody>
        </p:sp>
        <p:sp>
          <p:nvSpPr>
            <p:cNvPr id="6" name="Freeform: Shape 5">
              <a:extLst>
                <a:ext uri="{FF2B5EF4-FFF2-40B4-BE49-F238E27FC236}">
                  <a16:creationId xmlns:a16="http://schemas.microsoft.com/office/drawing/2014/main" id="{73CAACA9-2D6C-48CC-8AA4-7A3E4C101568}"/>
                </a:ext>
              </a:extLst>
            </p:cNvPr>
            <p:cNvSpPr/>
            <p:nvPr/>
          </p:nvSpPr>
          <p:spPr>
            <a:xfrm>
              <a:off x="11384738" y="6312642"/>
              <a:ext cx="807262" cy="48649"/>
            </a:xfrm>
            <a:custGeom>
              <a:avLst/>
              <a:gdLst>
                <a:gd name="connsiteX0" fmla="*/ 0 w 807262"/>
                <a:gd name="connsiteY0" fmla="*/ 0 h 48649"/>
                <a:gd name="connsiteX1" fmla="*/ 807262 w 807262"/>
                <a:gd name="connsiteY1" fmla="*/ 0 h 48649"/>
                <a:gd name="connsiteX2" fmla="*/ 807262 w 807262"/>
                <a:gd name="connsiteY2" fmla="*/ 48649 h 48649"/>
                <a:gd name="connsiteX3" fmla="*/ 799662 w 807262"/>
                <a:gd name="connsiteY3" fmla="*/ 48649 h 48649"/>
                <a:gd name="connsiteX4" fmla="*/ 772297 w 807262"/>
                <a:gd name="connsiteY4" fmla="*/ 48649 h 48649"/>
                <a:gd name="connsiteX5" fmla="*/ 173311 w 807262"/>
                <a:gd name="connsiteY5" fmla="*/ 48649 h 48649"/>
                <a:gd name="connsiteX6" fmla="*/ 0 w 807262"/>
                <a:gd name="connsiteY6" fmla="*/ 6081 h 48649"/>
                <a:gd name="connsiteX7" fmla="*/ 0 w 807262"/>
                <a:gd name="connsiteY7" fmla="*/ 3041 h 4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262" h="48649">
                  <a:moveTo>
                    <a:pt x="0" y="0"/>
                  </a:moveTo>
                  <a:lnTo>
                    <a:pt x="807262" y="0"/>
                  </a:lnTo>
                  <a:lnTo>
                    <a:pt x="807262" y="48649"/>
                  </a:lnTo>
                  <a:lnTo>
                    <a:pt x="799662" y="48649"/>
                  </a:lnTo>
                  <a:cubicBezTo>
                    <a:pt x="793581" y="48649"/>
                    <a:pt x="784459" y="48649"/>
                    <a:pt x="772297" y="48649"/>
                  </a:cubicBezTo>
                  <a:cubicBezTo>
                    <a:pt x="678039" y="48649"/>
                    <a:pt x="416553" y="48649"/>
                    <a:pt x="173311" y="48649"/>
                  </a:cubicBezTo>
                  <a:cubicBezTo>
                    <a:pt x="48648" y="48649"/>
                    <a:pt x="0" y="36487"/>
                    <a:pt x="0" y="6081"/>
                  </a:cubicBezTo>
                  <a:cubicBezTo>
                    <a:pt x="0" y="6081"/>
                    <a:pt x="0" y="6081"/>
                    <a:pt x="0" y="3041"/>
                  </a:cubicBezTo>
                  <a:close/>
                </a:path>
              </a:pathLst>
            </a:custGeom>
            <a:solidFill>
              <a:schemeClr val="tx1">
                <a:lumMod val="50000"/>
                <a:lumOff val="50000"/>
              </a:schemeClr>
            </a:solidFill>
            <a:ln w="9525" cap="flat">
              <a:noFill/>
              <a:prstDash val="solid"/>
              <a:miter/>
            </a:ln>
          </p:spPr>
          <p:txBody>
            <a:bodyPr wrap="square" rtlCol="0" anchor="ctr">
              <a:noAutofit/>
            </a:bodyPr>
            <a:lstStyle/>
            <a:p>
              <a:endParaRPr lang="en-US" dirty="0"/>
            </a:p>
          </p:txBody>
        </p:sp>
        <p:sp>
          <p:nvSpPr>
            <p:cNvPr id="7" name="Freeform: Shape 6">
              <a:extLst>
                <a:ext uri="{FF2B5EF4-FFF2-40B4-BE49-F238E27FC236}">
                  <a16:creationId xmlns:a16="http://schemas.microsoft.com/office/drawing/2014/main" id="{66688289-84C9-4075-A440-941DAC4FB41F}"/>
                </a:ext>
              </a:extLst>
            </p:cNvPr>
            <p:cNvSpPr/>
            <p:nvPr/>
          </p:nvSpPr>
          <p:spPr>
            <a:xfrm>
              <a:off x="9536092" y="5379197"/>
              <a:ext cx="2655908" cy="395270"/>
            </a:xfrm>
            <a:custGeom>
              <a:avLst/>
              <a:gdLst>
                <a:gd name="connsiteX0" fmla="*/ 0 w 2655908"/>
                <a:gd name="connsiteY0" fmla="*/ 0 h 395270"/>
                <a:gd name="connsiteX1" fmla="*/ 2655908 w 2655908"/>
                <a:gd name="connsiteY1" fmla="*/ 0 h 395270"/>
                <a:gd name="connsiteX2" fmla="*/ 2655908 w 2655908"/>
                <a:gd name="connsiteY2" fmla="*/ 395270 h 395270"/>
                <a:gd name="connsiteX3" fmla="*/ 2623983 w 2655908"/>
                <a:gd name="connsiteY3" fmla="*/ 395270 h 395270"/>
                <a:gd name="connsiteX4" fmla="*/ 170270 w 2655908"/>
                <a:gd name="connsiteY4" fmla="*/ 395270 h 395270"/>
                <a:gd name="connsiteX5" fmla="*/ 0 w 2655908"/>
                <a:gd name="connsiteY5" fmla="*/ 246284 h 39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5908" h="395270">
                  <a:moveTo>
                    <a:pt x="0" y="0"/>
                  </a:moveTo>
                  <a:lnTo>
                    <a:pt x="2655908" y="0"/>
                  </a:lnTo>
                  <a:lnTo>
                    <a:pt x="2655908" y="395270"/>
                  </a:lnTo>
                  <a:lnTo>
                    <a:pt x="2623983" y="395270"/>
                  </a:lnTo>
                  <a:lnTo>
                    <a:pt x="170270" y="395270"/>
                  </a:lnTo>
                  <a:cubicBezTo>
                    <a:pt x="82095" y="395270"/>
                    <a:pt x="0" y="322297"/>
                    <a:pt x="0" y="246284"/>
                  </a:cubicBezTo>
                  <a:close/>
                </a:path>
              </a:pathLst>
            </a:custGeom>
            <a:solidFill>
              <a:schemeClr val="bg1">
                <a:lumMod val="75000"/>
              </a:schemeClr>
            </a:solidFill>
            <a:ln w="9525" cap="flat">
              <a:noFill/>
              <a:prstDash val="solid"/>
              <a:miter/>
            </a:ln>
          </p:spPr>
          <p:txBody>
            <a:bodyPr wrap="square" rtlCol="0" anchor="ctr">
              <a:noAutofit/>
            </a:bodyPr>
            <a:lstStyle/>
            <a:p>
              <a:endParaRPr lang="en-US"/>
            </a:p>
          </p:txBody>
        </p:sp>
        <p:sp>
          <p:nvSpPr>
            <p:cNvPr id="8" name="Freeform: Shape 7">
              <a:extLst>
                <a:ext uri="{FF2B5EF4-FFF2-40B4-BE49-F238E27FC236}">
                  <a16:creationId xmlns:a16="http://schemas.microsoft.com/office/drawing/2014/main" id="{19531AE9-2BD8-4949-AF87-1397ABEAC5C2}"/>
                </a:ext>
              </a:extLst>
            </p:cNvPr>
            <p:cNvSpPr/>
            <p:nvPr/>
          </p:nvSpPr>
          <p:spPr>
            <a:xfrm>
              <a:off x="9711093" y="2388830"/>
              <a:ext cx="2480907" cy="2797293"/>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11AFBE8D-FDC5-49A9-A28B-3DCD33134462}"/>
                </a:ext>
              </a:extLst>
            </p:cNvPr>
            <p:cNvSpPr/>
            <p:nvPr/>
          </p:nvSpPr>
          <p:spPr>
            <a:xfrm>
              <a:off x="10791316" y="2439610"/>
              <a:ext cx="1400684" cy="2776919"/>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0" name="Rectangle 9">
            <a:extLst>
              <a:ext uri="{FF2B5EF4-FFF2-40B4-BE49-F238E27FC236}">
                <a16:creationId xmlns:a16="http://schemas.microsoft.com/office/drawing/2014/main" id="{BBC2D5EB-88FC-4E11-9B47-8EC3155171F6}"/>
              </a:ext>
            </a:extLst>
          </p:cNvPr>
          <p:cNvSpPr/>
          <p:nvPr userDrawn="1"/>
        </p:nvSpPr>
        <p:spPr>
          <a:xfrm>
            <a:off x="0" y="2"/>
            <a:ext cx="12192000" cy="18804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solidFill>
                <a:schemeClr val="bg1"/>
              </a:solidFill>
            </a:endParaRPr>
          </a:p>
        </p:txBody>
      </p:sp>
      <p:sp>
        <p:nvSpPr>
          <p:cNvPr id="11" name="Oval 10">
            <a:extLst>
              <a:ext uri="{FF2B5EF4-FFF2-40B4-BE49-F238E27FC236}">
                <a16:creationId xmlns:a16="http://schemas.microsoft.com/office/drawing/2014/main" id="{81724D5A-9818-4198-B0CF-A739E3374FA9}"/>
              </a:ext>
            </a:extLst>
          </p:cNvPr>
          <p:cNvSpPr/>
          <p:nvPr userDrawn="1"/>
        </p:nvSpPr>
        <p:spPr>
          <a:xfrm>
            <a:off x="5466000" y="1233032"/>
            <a:ext cx="1260000" cy="126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2" name="제목 1">
            <a:extLst>
              <a:ext uri="{FF2B5EF4-FFF2-40B4-BE49-F238E27FC236}">
                <a16:creationId xmlns:a16="http://schemas.microsoft.com/office/drawing/2014/main" id="{128D8132-F27F-420E-B8D8-5FE1D45BB7EC}"/>
              </a:ext>
            </a:extLst>
          </p:cNvPr>
          <p:cNvSpPr>
            <a:spLocks noGrp="1"/>
          </p:cNvSpPr>
          <p:nvPr>
            <p:ph type="title" hasCustomPrompt="1"/>
          </p:nvPr>
        </p:nvSpPr>
        <p:spPr>
          <a:xfrm>
            <a:off x="0" y="260648"/>
            <a:ext cx="12192000" cy="504056"/>
          </a:xfrm>
          <a:prstGeom prst="rect">
            <a:avLst/>
          </a:prstGeom>
        </p:spPr>
        <p:txBody>
          <a:bodyPr anchor="ctr">
            <a:noAutofit/>
          </a:bodyPr>
          <a:lstStyle>
            <a:lvl1pPr algn="ctr">
              <a:defRPr sz="3600" b="0" baseline="0">
                <a:solidFill>
                  <a:schemeClr val="bg1"/>
                </a:solidFill>
              </a:defRPr>
            </a:lvl1pPr>
          </a:lstStyle>
          <a:p>
            <a:r>
              <a:rPr lang="en-US" altLang="ko-KR" dirty="0"/>
              <a:t>BASIC LAYOUT</a:t>
            </a:r>
            <a:endParaRPr lang="ko-KR" altLang="en-US" dirty="0"/>
          </a:p>
        </p:txBody>
      </p:sp>
      <p:sp>
        <p:nvSpPr>
          <p:cNvPr id="14" name="Picture Placeholder 2">
            <a:extLst>
              <a:ext uri="{FF2B5EF4-FFF2-40B4-BE49-F238E27FC236}">
                <a16:creationId xmlns:a16="http://schemas.microsoft.com/office/drawing/2014/main" id="{F6E1D23B-6C83-4269-B1EE-598B46054071}"/>
              </a:ext>
            </a:extLst>
          </p:cNvPr>
          <p:cNvSpPr>
            <a:spLocks noGrp="1"/>
          </p:cNvSpPr>
          <p:nvPr>
            <p:ph type="pic" idx="10" hasCustomPrompt="1"/>
          </p:nvPr>
        </p:nvSpPr>
        <p:spPr>
          <a:xfrm>
            <a:off x="9817728" y="2221239"/>
            <a:ext cx="2363393" cy="2736814"/>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41" name="Picture Placeholder 40">
            <a:extLst>
              <a:ext uri="{FF2B5EF4-FFF2-40B4-BE49-F238E27FC236}">
                <a16:creationId xmlns:a16="http://schemas.microsoft.com/office/drawing/2014/main" id="{EEA26866-461D-46BA-9BAB-E31FEFED4662}"/>
              </a:ext>
            </a:extLst>
          </p:cNvPr>
          <p:cNvSpPr>
            <a:spLocks noGrp="1"/>
          </p:cNvSpPr>
          <p:nvPr>
            <p:ph type="pic" idx="11" hasCustomPrompt="1"/>
          </p:nvPr>
        </p:nvSpPr>
        <p:spPr>
          <a:xfrm>
            <a:off x="7147031" y="2444329"/>
            <a:ext cx="1674540" cy="3175706"/>
          </a:xfrm>
          <a:custGeom>
            <a:avLst/>
            <a:gdLst>
              <a:gd name="connsiteX0" fmla="*/ 180119 w 1674540"/>
              <a:gd name="connsiteY0" fmla="*/ 0 h 3175706"/>
              <a:gd name="connsiteX1" fmla="*/ 339599 w 1674540"/>
              <a:gd name="connsiteY1" fmla="*/ 0 h 3175706"/>
              <a:gd name="connsiteX2" fmla="*/ 355059 w 1674540"/>
              <a:gd name="connsiteY2" fmla="*/ 13450 h 3175706"/>
              <a:gd name="connsiteX3" fmla="*/ 474688 w 1674540"/>
              <a:gd name="connsiteY3" fmla="*/ 117528 h 3175706"/>
              <a:gd name="connsiteX4" fmla="*/ 1192348 w 1674540"/>
              <a:gd name="connsiteY4" fmla="*/ 117528 h 3175706"/>
              <a:gd name="connsiteX5" fmla="*/ 1311977 w 1674540"/>
              <a:gd name="connsiteY5" fmla="*/ 13450 h 3175706"/>
              <a:gd name="connsiteX6" fmla="*/ 1327437 w 1674540"/>
              <a:gd name="connsiteY6" fmla="*/ 0 h 3175706"/>
              <a:gd name="connsiteX7" fmla="*/ 1494422 w 1674540"/>
              <a:gd name="connsiteY7" fmla="*/ 0 h 3175706"/>
              <a:gd name="connsiteX8" fmla="*/ 1674540 w 1674540"/>
              <a:gd name="connsiteY8" fmla="*/ 156704 h 3175706"/>
              <a:gd name="connsiteX9" fmla="*/ 1674540 w 1674540"/>
              <a:gd name="connsiteY9" fmla="*/ 3019001 h 3175706"/>
              <a:gd name="connsiteX10" fmla="*/ 1494422 w 1674540"/>
              <a:gd name="connsiteY10" fmla="*/ 3175706 h 3175706"/>
              <a:gd name="connsiteX11" fmla="*/ 180119 w 1674540"/>
              <a:gd name="connsiteY11" fmla="*/ 3175706 h 3175706"/>
              <a:gd name="connsiteX12" fmla="*/ 0 w 1674540"/>
              <a:gd name="connsiteY12" fmla="*/ 3019001 h 3175706"/>
              <a:gd name="connsiteX13" fmla="*/ 0 w 1674540"/>
              <a:gd name="connsiteY13" fmla="*/ 156704 h 3175706"/>
              <a:gd name="connsiteX14" fmla="*/ 180119 w 1674540"/>
              <a:gd name="connsiteY14" fmla="*/ 0 h 317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74540" h="3175706">
                <a:moveTo>
                  <a:pt x="180119" y="0"/>
                </a:moveTo>
                <a:lnTo>
                  <a:pt x="339599" y="0"/>
                </a:lnTo>
                <a:cubicBezTo>
                  <a:pt x="348117" y="0"/>
                  <a:pt x="355059" y="6007"/>
                  <a:pt x="355059" y="13450"/>
                </a:cubicBezTo>
                <a:cubicBezTo>
                  <a:pt x="355059" y="70941"/>
                  <a:pt x="408644" y="117528"/>
                  <a:pt x="474688" y="117528"/>
                </a:cubicBezTo>
                <a:lnTo>
                  <a:pt x="1192348" y="117528"/>
                </a:lnTo>
                <a:cubicBezTo>
                  <a:pt x="1258429" y="117528"/>
                  <a:pt x="1311977" y="70909"/>
                  <a:pt x="1311977" y="13450"/>
                </a:cubicBezTo>
                <a:cubicBezTo>
                  <a:pt x="1311977" y="6040"/>
                  <a:pt x="1318881" y="0"/>
                  <a:pt x="1327437" y="0"/>
                </a:cubicBezTo>
                <a:lnTo>
                  <a:pt x="1494422" y="0"/>
                </a:lnTo>
                <a:cubicBezTo>
                  <a:pt x="1593900" y="0"/>
                  <a:pt x="1674540" y="70158"/>
                  <a:pt x="1674540" y="156704"/>
                </a:cubicBezTo>
                <a:lnTo>
                  <a:pt x="1674540" y="3019001"/>
                </a:lnTo>
                <a:cubicBezTo>
                  <a:pt x="1674540" y="3105548"/>
                  <a:pt x="1593900" y="3175706"/>
                  <a:pt x="1494422" y="3175706"/>
                </a:cubicBezTo>
                <a:lnTo>
                  <a:pt x="180119" y="3175706"/>
                </a:lnTo>
                <a:cubicBezTo>
                  <a:pt x="80641" y="3175706"/>
                  <a:pt x="0" y="3105548"/>
                  <a:pt x="0" y="3019001"/>
                </a:cubicBezTo>
                <a:lnTo>
                  <a:pt x="0" y="156704"/>
                </a:lnTo>
                <a:cubicBezTo>
                  <a:pt x="0" y="70158"/>
                  <a:pt x="80641" y="0"/>
                  <a:pt x="180119" y="0"/>
                </a:cubicBezTo>
                <a:close/>
              </a:path>
            </a:pathLst>
          </a:custGeom>
          <a:solidFill>
            <a:schemeClr val="bg1">
              <a:lumMod val="95000"/>
            </a:schemeClr>
          </a:solidFill>
          <a:ln w="12700">
            <a:noFill/>
          </a:ln>
        </p:spPr>
        <p:txBody>
          <a:bodyPr wrap="square" anchor="ctr">
            <a:noAutofit/>
          </a:bodyP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80B13541-491A-4FC3-8047-FF399F6178A4}"/>
              </a:ext>
            </a:extLst>
          </p:cNvPr>
          <p:cNvSpPr>
            <a:spLocks noGrp="1"/>
          </p:cNvSpPr>
          <p:nvPr>
            <p:ph type="pic" idx="1" hasCustomPrompt="1"/>
          </p:nvPr>
        </p:nvSpPr>
        <p:spPr>
          <a:xfrm>
            <a:off x="4092000" y="0"/>
            <a:ext cx="8100000" cy="3960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3" name="Picture Placeholder 2">
            <a:extLst>
              <a:ext uri="{FF2B5EF4-FFF2-40B4-BE49-F238E27FC236}">
                <a16:creationId xmlns:a16="http://schemas.microsoft.com/office/drawing/2014/main" id="{C811C24B-A8C4-4E39-9564-02F6B3D441FF}"/>
              </a:ext>
            </a:extLst>
          </p:cNvPr>
          <p:cNvSpPr>
            <a:spLocks noGrp="1"/>
          </p:cNvSpPr>
          <p:nvPr>
            <p:ph type="pic" idx="10" hasCustomPrompt="1"/>
          </p:nvPr>
        </p:nvSpPr>
        <p:spPr>
          <a:xfrm>
            <a:off x="0" y="3960000"/>
            <a:ext cx="4092000" cy="2898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4" name="Rectangle 3">
            <a:extLst>
              <a:ext uri="{FF2B5EF4-FFF2-40B4-BE49-F238E27FC236}">
                <a16:creationId xmlns:a16="http://schemas.microsoft.com/office/drawing/2014/main" id="{63A65E64-7DD1-4799-8061-52E717F26C7D}"/>
              </a:ext>
            </a:extLst>
          </p:cNvPr>
          <p:cNvSpPr/>
          <p:nvPr userDrawn="1"/>
        </p:nvSpPr>
        <p:spPr>
          <a:xfrm>
            <a:off x="4200000" y="4050000"/>
            <a:ext cx="7992000" cy="2808000"/>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dirty="0">
              <a:latin typeface="+mn-lt"/>
            </a:endParaRPr>
          </a:p>
        </p:txBody>
      </p:sp>
    </p:spTree>
    <p:extLst>
      <p:ext uri="{BB962C8B-B14F-4D97-AF65-F5344CB8AC3E}">
        <p14:creationId xmlns:p14="http://schemas.microsoft.com/office/powerpoint/2010/main" val="3918837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380737-E5F9-44C8-8352-C8809CB27455}"/>
              </a:ext>
            </a:extLst>
          </p:cNvPr>
          <p:cNvGrpSpPr/>
          <p:nvPr userDrawn="1"/>
        </p:nvGrpSpPr>
        <p:grpSpPr>
          <a:xfrm flipH="1">
            <a:off x="594298" y="251339"/>
            <a:ext cx="3829032" cy="4683741"/>
            <a:chOff x="6446339" y="1280897"/>
            <a:chExt cx="4320717" cy="5285178"/>
          </a:xfrm>
        </p:grpSpPr>
        <p:sp>
          <p:nvSpPr>
            <p:cNvPr id="3" name="Freeform: Shape 2">
              <a:extLst>
                <a:ext uri="{FF2B5EF4-FFF2-40B4-BE49-F238E27FC236}">
                  <a16:creationId xmlns:a16="http://schemas.microsoft.com/office/drawing/2014/main" id="{79E26A55-A2BB-412A-B4B8-A2F149A095A6}"/>
                </a:ext>
              </a:extLst>
            </p:cNvPr>
            <p:cNvSpPr/>
            <p:nvPr/>
          </p:nvSpPr>
          <p:spPr>
            <a:xfrm>
              <a:off x="7360122" y="5629227"/>
              <a:ext cx="2033648" cy="936848"/>
            </a:xfrm>
            <a:custGeom>
              <a:avLst/>
              <a:gdLst>
                <a:gd name="connsiteX0" fmla="*/ 448273 w 847725"/>
                <a:gd name="connsiteY0" fmla="*/ 7144 h 390525"/>
                <a:gd name="connsiteX1" fmla="*/ 464466 w 847725"/>
                <a:gd name="connsiteY1" fmla="*/ 184309 h 390525"/>
                <a:gd name="connsiteX2" fmla="*/ 452083 w 847725"/>
                <a:gd name="connsiteY2" fmla="*/ 224314 h 390525"/>
                <a:gd name="connsiteX3" fmla="*/ 352071 w 847725"/>
                <a:gd name="connsiteY3" fmla="*/ 269081 h 390525"/>
                <a:gd name="connsiteX4" fmla="*/ 30126 w 847725"/>
                <a:gd name="connsiteY4" fmla="*/ 283369 h 390525"/>
                <a:gd name="connsiteX5" fmla="*/ 7266 w 847725"/>
                <a:gd name="connsiteY5" fmla="*/ 285274 h 390525"/>
                <a:gd name="connsiteX6" fmla="*/ 12981 w 847725"/>
                <a:gd name="connsiteY6" fmla="*/ 292894 h 390525"/>
                <a:gd name="connsiteX7" fmla="*/ 439701 w 847725"/>
                <a:gd name="connsiteY7" fmla="*/ 384334 h 390525"/>
                <a:gd name="connsiteX8" fmla="*/ 455893 w 847725"/>
                <a:gd name="connsiteY8" fmla="*/ 385286 h 390525"/>
                <a:gd name="connsiteX9" fmla="*/ 829273 w 847725"/>
                <a:gd name="connsiteY9" fmla="*/ 321469 h 390525"/>
                <a:gd name="connsiteX10" fmla="*/ 797841 w 847725"/>
                <a:gd name="connsiteY10" fmla="*/ 52864 h 390525"/>
                <a:gd name="connsiteX11" fmla="*/ 448273 w 847725"/>
                <a:gd name="connsiteY11" fmla="*/ 7144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7725" h="390525">
                  <a:moveTo>
                    <a:pt x="448273" y="7144"/>
                  </a:moveTo>
                  <a:cubicBezTo>
                    <a:pt x="460656" y="89059"/>
                    <a:pt x="469228" y="136684"/>
                    <a:pt x="464466" y="184309"/>
                  </a:cubicBezTo>
                  <a:cubicBezTo>
                    <a:pt x="463513" y="196691"/>
                    <a:pt x="460656" y="208121"/>
                    <a:pt x="452083" y="224314"/>
                  </a:cubicBezTo>
                  <a:cubicBezTo>
                    <a:pt x="433033" y="261461"/>
                    <a:pt x="379693" y="268129"/>
                    <a:pt x="352071" y="269081"/>
                  </a:cubicBezTo>
                  <a:cubicBezTo>
                    <a:pt x="256821" y="270986"/>
                    <a:pt x="63463" y="282416"/>
                    <a:pt x="30126" y="283369"/>
                  </a:cubicBezTo>
                  <a:cubicBezTo>
                    <a:pt x="26316" y="283369"/>
                    <a:pt x="5361" y="283369"/>
                    <a:pt x="7266" y="285274"/>
                  </a:cubicBezTo>
                  <a:cubicBezTo>
                    <a:pt x="8218" y="286226"/>
                    <a:pt x="12981" y="292894"/>
                    <a:pt x="12981" y="292894"/>
                  </a:cubicBezTo>
                  <a:cubicBezTo>
                    <a:pt x="24411" y="308134"/>
                    <a:pt x="381598" y="373856"/>
                    <a:pt x="439701" y="384334"/>
                  </a:cubicBezTo>
                  <a:cubicBezTo>
                    <a:pt x="445416" y="385286"/>
                    <a:pt x="450178" y="385286"/>
                    <a:pt x="455893" y="385286"/>
                  </a:cubicBezTo>
                  <a:cubicBezTo>
                    <a:pt x="508281" y="381476"/>
                    <a:pt x="794983" y="355759"/>
                    <a:pt x="829273" y="321469"/>
                  </a:cubicBezTo>
                  <a:cubicBezTo>
                    <a:pt x="870231" y="279559"/>
                    <a:pt x="827368" y="142399"/>
                    <a:pt x="797841" y="52864"/>
                  </a:cubicBezTo>
                  <a:cubicBezTo>
                    <a:pt x="810223" y="42386"/>
                    <a:pt x="634963" y="21431"/>
                    <a:pt x="448273" y="7144"/>
                  </a:cubicBezTo>
                  <a:close/>
                </a:path>
              </a:pathLst>
            </a:custGeom>
            <a:solidFill>
              <a:srgbClr val="B3B3B3"/>
            </a:solidFill>
            <a:ln w="9525"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94FB41EA-C6A0-48D9-BC26-02504E06CB8E}"/>
                </a:ext>
              </a:extLst>
            </p:cNvPr>
            <p:cNvSpPr/>
            <p:nvPr/>
          </p:nvSpPr>
          <p:spPr>
            <a:xfrm>
              <a:off x="7358820" y="5629227"/>
              <a:ext cx="1987948" cy="913998"/>
            </a:xfrm>
            <a:custGeom>
              <a:avLst/>
              <a:gdLst>
                <a:gd name="connsiteX0" fmla="*/ 436434 w 828675"/>
                <a:gd name="connsiteY0" fmla="*/ 7144 h 381000"/>
                <a:gd name="connsiteX1" fmla="*/ 452626 w 828675"/>
                <a:gd name="connsiteY1" fmla="*/ 178594 h 381000"/>
                <a:gd name="connsiteX2" fmla="*/ 440244 w 828675"/>
                <a:gd name="connsiteY2" fmla="*/ 217646 h 381000"/>
                <a:gd name="connsiteX3" fmla="*/ 342136 w 828675"/>
                <a:gd name="connsiteY3" fmla="*/ 260509 h 381000"/>
                <a:gd name="connsiteX4" fmla="*/ 11619 w 828675"/>
                <a:gd name="connsiteY4" fmla="*/ 281464 h 381000"/>
                <a:gd name="connsiteX5" fmla="*/ 428814 w 828675"/>
                <a:gd name="connsiteY5" fmla="*/ 372904 h 381000"/>
                <a:gd name="connsiteX6" fmla="*/ 444054 w 828675"/>
                <a:gd name="connsiteY6" fmla="*/ 373856 h 381000"/>
                <a:gd name="connsiteX7" fmla="*/ 813624 w 828675"/>
                <a:gd name="connsiteY7" fmla="*/ 311944 h 381000"/>
                <a:gd name="connsiteX8" fmla="*/ 782191 w 828675"/>
                <a:gd name="connsiteY8" fmla="*/ 52864 h 381000"/>
                <a:gd name="connsiteX9" fmla="*/ 436434 w 828675"/>
                <a:gd name="connsiteY9" fmla="*/ 7144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675" h="381000">
                  <a:moveTo>
                    <a:pt x="436434" y="7144"/>
                  </a:moveTo>
                  <a:cubicBezTo>
                    <a:pt x="448816" y="86201"/>
                    <a:pt x="457389" y="131921"/>
                    <a:pt x="452626" y="178594"/>
                  </a:cubicBezTo>
                  <a:cubicBezTo>
                    <a:pt x="451674" y="190976"/>
                    <a:pt x="448816" y="201454"/>
                    <a:pt x="440244" y="217646"/>
                  </a:cubicBezTo>
                  <a:cubicBezTo>
                    <a:pt x="421194" y="252889"/>
                    <a:pt x="367854" y="260509"/>
                    <a:pt x="342136" y="260509"/>
                  </a:cubicBezTo>
                  <a:cubicBezTo>
                    <a:pt x="269746" y="262414"/>
                    <a:pt x="43051" y="274796"/>
                    <a:pt x="11619" y="281464"/>
                  </a:cubicBezTo>
                  <a:cubicBezTo>
                    <a:pt x="-39816" y="292894"/>
                    <a:pt x="367854" y="362426"/>
                    <a:pt x="428814" y="372904"/>
                  </a:cubicBezTo>
                  <a:cubicBezTo>
                    <a:pt x="433576" y="373856"/>
                    <a:pt x="439291" y="373856"/>
                    <a:pt x="444054" y="373856"/>
                  </a:cubicBezTo>
                  <a:cubicBezTo>
                    <a:pt x="494536" y="370046"/>
                    <a:pt x="779334" y="346234"/>
                    <a:pt x="813624" y="311944"/>
                  </a:cubicBezTo>
                  <a:cubicBezTo>
                    <a:pt x="853629" y="271939"/>
                    <a:pt x="811719" y="139541"/>
                    <a:pt x="782191" y="52864"/>
                  </a:cubicBezTo>
                  <a:cubicBezTo>
                    <a:pt x="793621" y="41434"/>
                    <a:pt x="620266" y="20479"/>
                    <a:pt x="436434" y="7144"/>
                  </a:cubicBezTo>
                  <a:close/>
                </a:path>
              </a:pathLst>
            </a:custGeom>
            <a:solidFill>
              <a:srgbClr val="CCCCCC"/>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3B6B4999-23EE-4B19-A484-DB6B6473585D}"/>
                </a:ext>
              </a:extLst>
            </p:cNvPr>
            <p:cNvSpPr/>
            <p:nvPr/>
          </p:nvSpPr>
          <p:spPr>
            <a:xfrm>
              <a:off x="6448412" y="1280897"/>
              <a:ext cx="4318644" cy="4592842"/>
            </a:xfrm>
            <a:custGeom>
              <a:avLst/>
              <a:gdLst>
                <a:gd name="connsiteX0" fmla="*/ 1610322 w 1800225"/>
                <a:gd name="connsiteY0" fmla="*/ 1912136 h 1914525"/>
                <a:gd name="connsiteX1" fmla="*/ 53937 w 1800225"/>
                <a:gd name="connsiteY1" fmla="*/ 1736876 h 1914525"/>
                <a:gd name="connsiteX2" fmla="*/ 7264 w 1800225"/>
                <a:gd name="connsiteY2" fmla="*/ 1681631 h 1914525"/>
                <a:gd name="connsiteX3" fmla="*/ 66319 w 1800225"/>
                <a:gd name="connsiteY3" fmla="*/ 529106 h 1914525"/>
                <a:gd name="connsiteX4" fmla="*/ 107277 w 1800225"/>
                <a:gd name="connsiteY4" fmla="*/ 432903 h 1914525"/>
                <a:gd name="connsiteX5" fmla="*/ 1729384 w 1800225"/>
                <a:gd name="connsiteY5" fmla="*/ 9041 h 1914525"/>
                <a:gd name="connsiteX6" fmla="*/ 1797012 w 1800225"/>
                <a:gd name="connsiteY6" fmla="*/ 63333 h 1914525"/>
                <a:gd name="connsiteX7" fmla="*/ 1691284 w 1800225"/>
                <a:gd name="connsiteY7" fmla="*/ 1844508 h 1914525"/>
                <a:gd name="connsiteX8" fmla="*/ 1610322 w 1800225"/>
                <a:gd name="connsiteY8" fmla="*/ 1912136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0225" h="1914525">
                  <a:moveTo>
                    <a:pt x="1610322" y="1912136"/>
                  </a:moveTo>
                  <a:lnTo>
                    <a:pt x="53937" y="1736876"/>
                  </a:lnTo>
                  <a:cubicBezTo>
                    <a:pt x="26314" y="1734018"/>
                    <a:pt x="5359" y="1709253"/>
                    <a:pt x="7264" y="1681631"/>
                  </a:cubicBezTo>
                  <a:lnTo>
                    <a:pt x="66319" y="529106"/>
                  </a:lnTo>
                  <a:cubicBezTo>
                    <a:pt x="68224" y="458621"/>
                    <a:pt x="84417" y="438618"/>
                    <a:pt x="107277" y="432903"/>
                  </a:cubicBezTo>
                  <a:lnTo>
                    <a:pt x="1729384" y="9041"/>
                  </a:lnTo>
                  <a:cubicBezTo>
                    <a:pt x="1764627" y="-484"/>
                    <a:pt x="1798917" y="27138"/>
                    <a:pt x="1797012" y="63333"/>
                  </a:cubicBezTo>
                  <a:lnTo>
                    <a:pt x="1691284" y="1844508"/>
                  </a:lnTo>
                  <a:cubicBezTo>
                    <a:pt x="1687474" y="1885466"/>
                    <a:pt x="1651279" y="1915946"/>
                    <a:pt x="1610322" y="1912136"/>
                  </a:cubicBezTo>
                  <a:close/>
                </a:path>
              </a:pathLst>
            </a:custGeom>
            <a:solidFill>
              <a:srgbClr val="CCCCCC"/>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9B6D7A54-1CA0-4FEF-8C25-3CC667AFC955}"/>
                </a:ext>
              </a:extLst>
            </p:cNvPr>
            <p:cNvSpPr/>
            <p:nvPr/>
          </p:nvSpPr>
          <p:spPr>
            <a:xfrm>
              <a:off x="6464696" y="1280897"/>
              <a:ext cx="4250094" cy="3998744"/>
            </a:xfrm>
            <a:custGeom>
              <a:avLst/>
              <a:gdLst>
                <a:gd name="connsiteX0" fmla="*/ 1678781 w 1771650"/>
                <a:gd name="connsiteY0" fmla="*/ 1664486 h 1666875"/>
                <a:gd name="connsiteX1" fmla="*/ 7144 w 1771650"/>
                <a:gd name="connsiteY1" fmla="*/ 1552091 h 1666875"/>
                <a:gd name="connsiteX2" fmla="*/ 58579 w 1771650"/>
                <a:gd name="connsiteY2" fmla="*/ 482433 h 1666875"/>
                <a:gd name="connsiteX3" fmla="*/ 98584 w 1771650"/>
                <a:gd name="connsiteY3" fmla="*/ 432903 h 1666875"/>
                <a:gd name="connsiteX4" fmla="*/ 1705451 w 1771650"/>
                <a:gd name="connsiteY4" fmla="*/ 9041 h 1666875"/>
                <a:gd name="connsiteX5" fmla="*/ 1772126 w 1771650"/>
                <a:gd name="connsiteY5" fmla="*/ 63333 h 1666875"/>
                <a:gd name="connsiteX6" fmla="*/ 1678781 w 1771650"/>
                <a:gd name="connsiteY6" fmla="*/ 1664486 h 166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1650" h="1666875">
                  <a:moveTo>
                    <a:pt x="1678781" y="1664486"/>
                  </a:moveTo>
                  <a:lnTo>
                    <a:pt x="7144" y="1552091"/>
                  </a:lnTo>
                  <a:lnTo>
                    <a:pt x="58579" y="482433"/>
                  </a:lnTo>
                  <a:cubicBezTo>
                    <a:pt x="59531" y="459573"/>
                    <a:pt x="75724" y="439571"/>
                    <a:pt x="98584" y="432903"/>
                  </a:cubicBezTo>
                  <a:lnTo>
                    <a:pt x="1705451" y="9041"/>
                  </a:lnTo>
                  <a:cubicBezTo>
                    <a:pt x="1740694" y="-484"/>
                    <a:pt x="1774984" y="27138"/>
                    <a:pt x="1772126" y="63333"/>
                  </a:cubicBezTo>
                  <a:lnTo>
                    <a:pt x="1678781" y="1664486"/>
                  </a:lnTo>
                  <a:close/>
                </a:path>
              </a:pathLst>
            </a:custGeom>
            <a:solidFill>
              <a:srgbClr val="1A1A1A"/>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197FA587-C5CE-4F25-87B6-5DD7004024B1}"/>
                </a:ext>
              </a:extLst>
            </p:cNvPr>
            <p:cNvSpPr/>
            <p:nvPr/>
          </p:nvSpPr>
          <p:spPr>
            <a:xfrm>
              <a:off x="6572092" y="1577928"/>
              <a:ext cx="3907345" cy="3404644"/>
            </a:xfrm>
            <a:custGeom>
              <a:avLst/>
              <a:gdLst>
                <a:gd name="connsiteX0" fmla="*/ 1539716 w 1628775"/>
                <a:gd name="connsiteY0" fmla="*/ 1416844 h 1419225"/>
                <a:gd name="connsiteX1" fmla="*/ 7144 w 1628775"/>
                <a:gd name="connsiteY1" fmla="*/ 1357789 h 1419225"/>
                <a:gd name="connsiteX2" fmla="*/ 57626 w 1628775"/>
                <a:gd name="connsiteY2" fmla="*/ 363379 h 1419225"/>
                <a:gd name="connsiteX3" fmla="*/ 1628299 w 1628775"/>
                <a:gd name="connsiteY3" fmla="*/ 7144 h 1419225"/>
              </a:gdLst>
              <a:ahLst/>
              <a:cxnLst>
                <a:cxn ang="0">
                  <a:pos x="connsiteX0" y="connsiteY0"/>
                </a:cxn>
                <a:cxn ang="0">
                  <a:pos x="connsiteX1" y="connsiteY1"/>
                </a:cxn>
                <a:cxn ang="0">
                  <a:pos x="connsiteX2" y="connsiteY2"/>
                </a:cxn>
                <a:cxn ang="0">
                  <a:pos x="connsiteX3" y="connsiteY3"/>
                </a:cxn>
              </a:cxnLst>
              <a:rect l="l" t="t" r="r" b="b"/>
              <a:pathLst>
                <a:path w="1628775" h="1419225">
                  <a:moveTo>
                    <a:pt x="1539716" y="1416844"/>
                  </a:moveTo>
                  <a:lnTo>
                    <a:pt x="7144" y="1357789"/>
                  </a:lnTo>
                  <a:lnTo>
                    <a:pt x="57626" y="363379"/>
                  </a:lnTo>
                  <a:lnTo>
                    <a:pt x="1628299" y="7144"/>
                  </a:lnTo>
                  <a:close/>
                </a:path>
              </a:pathLst>
            </a:custGeom>
            <a:solidFill>
              <a:srgbClr val="E6E6E6"/>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E7E447AE-4091-45CE-9D68-3CCB31E6CF23}"/>
                </a:ext>
              </a:extLst>
            </p:cNvPr>
            <p:cNvSpPr/>
            <p:nvPr/>
          </p:nvSpPr>
          <p:spPr>
            <a:xfrm>
              <a:off x="6446339" y="4996281"/>
              <a:ext cx="4044444" cy="868298"/>
            </a:xfrm>
            <a:custGeom>
              <a:avLst/>
              <a:gdLst>
                <a:gd name="connsiteX0" fmla="*/ 13844 w 1685925"/>
                <a:gd name="connsiteY0" fmla="*/ 7144 h 361950"/>
                <a:gd name="connsiteX1" fmla="*/ 7176 w 1685925"/>
                <a:gd name="connsiteY1" fmla="*/ 133826 h 361950"/>
                <a:gd name="connsiteX2" fmla="*/ 53849 w 1685925"/>
                <a:gd name="connsiteY2" fmla="*/ 189071 h 361950"/>
                <a:gd name="connsiteX3" fmla="*/ 1597851 w 1685925"/>
                <a:gd name="connsiteY3" fmla="*/ 363379 h 361950"/>
                <a:gd name="connsiteX4" fmla="*/ 1675956 w 1685925"/>
                <a:gd name="connsiteY4" fmla="*/ 296704 h 361950"/>
                <a:gd name="connsiteX5" fmla="*/ 1686434 w 1685925"/>
                <a:gd name="connsiteY5" fmla="*/ 111919 h 361950"/>
                <a:gd name="connsiteX6" fmla="*/ 13844 w 1685925"/>
                <a:gd name="connsiteY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925" h="361950">
                  <a:moveTo>
                    <a:pt x="13844" y="7144"/>
                  </a:moveTo>
                  <a:lnTo>
                    <a:pt x="7176" y="133826"/>
                  </a:lnTo>
                  <a:cubicBezTo>
                    <a:pt x="6224" y="161449"/>
                    <a:pt x="26226" y="186214"/>
                    <a:pt x="53849" y="189071"/>
                  </a:cubicBezTo>
                  <a:lnTo>
                    <a:pt x="1597851" y="363379"/>
                  </a:lnTo>
                  <a:cubicBezTo>
                    <a:pt x="1637856" y="368141"/>
                    <a:pt x="1674051" y="337661"/>
                    <a:pt x="1675956" y="296704"/>
                  </a:cubicBezTo>
                  <a:lnTo>
                    <a:pt x="1686434" y="111919"/>
                  </a:lnTo>
                  <a:lnTo>
                    <a:pt x="13844" y="7144"/>
                  </a:lnTo>
                  <a:close/>
                </a:path>
              </a:pathLst>
            </a:custGeom>
            <a:solidFill>
              <a:srgbClr val="B3B3B3"/>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C9CC9BDD-6060-4DBF-BD19-4682AB44CE08}"/>
                </a:ext>
              </a:extLst>
            </p:cNvPr>
            <p:cNvSpPr/>
            <p:nvPr/>
          </p:nvSpPr>
          <p:spPr>
            <a:xfrm>
              <a:off x="7715310" y="1593115"/>
              <a:ext cx="2775473" cy="3394037"/>
            </a:xfrm>
            <a:custGeom>
              <a:avLst/>
              <a:gdLst>
                <a:gd name="connsiteX0" fmla="*/ 1425389 w 2775473"/>
                <a:gd name="connsiteY0" fmla="*/ 306593 h 3394037"/>
                <a:gd name="connsiteX1" fmla="*/ 2775473 w 2775473"/>
                <a:gd name="connsiteY1" fmla="*/ 0 h 3394037"/>
                <a:gd name="connsiteX2" fmla="*/ 2565699 w 2775473"/>
                <a:gd name="connsiteY2" fmla="*/ 3394037 h 3394037"/>
                <a:gd name="connsiteX3" fmla="*/ 0 w 2775473"/>
                <a:gd name="connsiteY3" fmla="*/ 3281082 h 3394037"/>
                <a:gd name="connsiteX4" fmla="*/ 1425389 w 2775473"/>
                <a:gd name="connsiteY4" fmla="*/ 306593 h 3394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5473" h="3394037">
                  <a:moveTo>
                    <a:pt x="1425389" y="306593"/>
                  </a:moveTo>
                  <a:lnTo>
                    <a:pt x="2775473" y="0"/>
                  </a:lnTo>
                  <a:lnTo>
                    <a:pt x="2565699" y="3394037"/>
                  </a:lnTo>
                  <a:lnTo>
                    <a:pt x="0" y="3281082"/>
                  </a:lnTo>
                  <a:lnTo>
                    <a:pt x="1425389" y="306593"/>
                  </a:lnTo>
                  <a:close/>
                </a:path>
              </a:pathLst>
            </a:custGeom>
            <a:solidFill>
              <a:srgbClr val="999999">
                <a:alpha val="10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grpSp>
      <p:sp>
        <p:nvSpPr>
          <p:cNvPr id="12" name="Picture Placeholder 11">
            <a:extLst>
              <a:ext uri="{FF2B5EF4-FFF2-40B4-BE49-F238E27FC236}">
                <a16:creationId xmlns:a16="http://schemas.microsoft.com/office/drawing/2014/main" id="{A35706F9-CFEA-4B49-8738-1199D456BB53}"/>
              </a:ext>
            </a:extLst>
          </p:cNvPr>
          <p:cNvSpPr>
            <a:spLocks noGrp="1"/>
          </p:cNvSpPr>
          <p:nvPr>
            <p:ph type="pic" idx="11" hasCustomPrompt="1"/>
          </p:nvPr>
        </p:nvSpPr>
        <p:spPr>
          <a:xfrm>
            <a:off x="826295" y="444223"/>
            <a:ext cx="3485593" cy="3138847"/>
          </a:xfrm>
          <a:custGeom>
            <a:avLst/>
            <a:gdLst>
              <a:gd name="connsiteX0" fmla="*/ 0 w 3485593"/>
              <a:gd name="connsiteY0" fmla="*/ 0 h 3138847"/>
              <a:gd name="connsiteX1" fmla="*/ 3366601 w 3485593"/>
              <a:gd name="connsiteY1" fmla="*/ 826332 h 3138847"/>
              <a:gd name="connsiteX2" fmla="*/ 3485593 w 3485593"/>
              <a:gd name="connsiteY2" fmla="*/ 2999919 h 3138847"/>
              <a:gd name="connsiteX3" fmla="*/ 182115 w 3485593"/>
              <a:gd name="connsiteY3" fmla="*/ 3138847 h 3138847"/>
            </a:gdLst>
            <a:ahLst/>
            <a:cxnLst>
              <a:cxn ang="0">
                <a:pos x="connsiteX0" y="connsiteY0"/>
              </a:cxn>
              <a:cxn ang="0">
                <a:pos x="connsiteX1" y="connsiteY1"/>
              </a:cxn>
              <a:cxn ang="0">
                <a:pos x="connsiteX2" y="connsiteY2"/>
              </a:cxn>
              <a:cxn ang="0">
                <a:pos x="connsiteX3" y="connsiteY3"/>
              </a:cxn>
            </a:cxnLst>
            <a:rect l="l" t="t" r="r" b="b"/>
            <a:pathLst>
              <a:path w="3485593" h="3138847">
                <a:moveTo>
                  <a:pt x="0" y="0"/>
                </a:moveTo>
                <a:lnTo>
                  <a:pt x="3366601" y="826332"/>
                </a:lnTo>
                <a:lnTo>
                  <a:pt x="3485593" y="2999919"/>
                </a:lnTo>
                <a:lnTo>
                  <a:pt x="182115" y="3138847"/>
                </a:lnTo>
                <a:close/>
              </a:path>
            </a:pathLst>
          </a:custGeom>
          <a:solidFill>
            <a:schemeClr val="bg1">
              <a:lumMod val="95000"/>
            </a:schemeClr>
          </a:solidFill>
          <a:ln w="12700">
            <a:noFill/>
          </a:ln>
        </p:spPr>
        <p:txBody>
          <a:bodyPr wrap="square" anchor="ctr">
            <a:noAutofit/>
          </a:bodyP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직사각형 2">
            <a:extLst>
              <a:ext uri="{FF2B5EF4-FFF2-40B4-BE49-F238E27FC236}">
                <a16:creationId xmlns:a16="http://schemas.microsoft.com/office/drawing/2014/main" id="{88537C85-0284-42C2-BEE5-4C0A303A4E4B}"/>
              </a:ext>
            </a:extLst>
          </p:cNvPr>
          <p:cNvSpPr/>
          <p:nvPr userDrawn="1"/>
        </p:nvSpPr>
        <p:spPr>
          <a:xfrm>
            <a:off x="673240" y="499253"/>
            <a:ext cx="10862268" cy="50543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그림 개체 틀 5">
            <a:extLst>
              <a:ext uri="{FF2B5EF4-FFF2-40B4-BE49-F238E27FC236}">
                <a16:creationId xmlns:a16="http://schemas.microsoft.com/office/drawing/2014/main" id="{23414041-212D-44D4-8A19-FFE0E919476F}"/>
              </a:ext>
            </a:extLst>
          </p:cNvPr>
          <p:cNvSpPr>
            <a:spLocks noGrp="1"/>
          </p:cNvSpPr>
          <p:nvPr>
            <p:ph type="pic" sz="quarter" idx="12" hasCustomPrompt="1"/>
          </p:nvPr>
        </p:nvSpPr>
        <p:spPr>
          <a:xfrm>
            <a:off x="6229977" y="1141827"/>
            <a:ext cx="4824557" cy="5054322"/>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600"/>
            </a:lvl1pPr>
          </a:lstStyle>
          <a:p>
            <a:r>
              <a:rPr lang="en-US" altLang="ko-KR" dirty="0"/>
              <a:t>Your Picture Here</a:t>
            </a:r>
            <a:endParaRPr lang="ko-KR" altLang="en-US" dirty="0"/>
          </a:p>
        </p:txBody>
      </p:sp>
    </p:spTree>
    <p:extLst>
      <p:ext uri="{BB962C8B-B14F-4D97-AF65-F5344CB8AC3E}">
        <p14:creationId xmlns:p14="http://schemas.microsoft.com/office/powerpoint/2010/main" val="3964928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gradFill>
            <a:gsLst>
              <a:gs pos="41000">
                <a:schemeClr val="accent3">
                  <a:lumMod val="75000"/>
                </a:schemeClr>
              </a:gs>
              <a:gs pos="0">
                <a:schemeClr val="accent3">
                  <a:lumMod val="50000"/>
                </a:schemeClr>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0606385"/>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87179462"/>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643256821"/>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8/2/22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9164958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8/2/22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7153537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8/2/22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46194308"/>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8/2/22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28560441"/>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388660461"/>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239796462"/>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228885328"/>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17468988"/>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50824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55753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1416532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30880573"/>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8/2/22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64961084"/>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8/2/22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38382129"/>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8/2/22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58575436"/>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8/2/22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5989841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8/2/22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5983427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73580426"/>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8597633"/>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33719853"/>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02038597"/>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94995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5823712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_Taam slide layout">
    <p:spTree>
      <p:nvGrpSpPr>
        <p:cNvPr id="1" name=""/>
        <p:cNvGrpSpPr/>
        <p:nvPr/>
      </p:nvGrpSpPr>
      <p:grpSpPr>
        <a:xfrm>
          <a:off x="0" y="0"/>
          <a:ext cx="0" cy="0"/>
          <a:chOff x="0" y="0"/>
          <a:chExt cx="0" cy="0"/>
        </a:xfrm>
      </p:grpSpPr>
      <p:sp>
        <p:nvSpPr>
          <p:cNvPr id="5" name="Graphic 207">
            <a:extLst>
              <a:ext uri="{FF2B5EF4-FFF2-40B4-BE49-F238E27FC236}">
                <a16:creationId xmlns:a16="http://schemas.microsoft.com/office/drawing/2014/main" id="{5100A138-A831-4885-93FE-9855BB71EE17}"/>
              </a:ext>
            </a:extLst>
          </p:cNvPr>
          <p:cNvSpPr/>
          <p:nvPr/>
        </p:nvSpPr>
        <p:spPr>
          <a:xfrm>
            <a:off x="704243" y="1640490"/>
            <a:ext cx="2517052" cy="4559069"/>
          </a:xfrm>
          <a:custGeom>
            <a:avLst/>
            <a:gdLst>
              <a:gd name="connsiteX0" fmla="*/ 0 w 2267097"/>
              <a:gd name="connsiteY0" fmla="*/ 0 h 3428480"/>
              <a:gd name="connsiteX1" fmla="*/ 2267098 w 2267097"/>
              <a:gd name="connsiteY1" fmla="*/ 0 h 3428480"/>
              <a:gd name="connsiteX2" fmla="*/ 2267098 w 2267097"/>
              <a:gd name="connsiteY2" fmla="*/ 3428481 h 3428480"/>
              <a:gd name="connsiteX3" fmla="*/ 0 w 2267097"/>
              <a:gd name="connsiteY3" fmla="*/ 3428481 h 3428480"/>
            </a:gdLst>
            <a:ahLst/>
            <a:cxnLst>
              <a:cxn ang="0">
                <a:pos x="connsiteX0" y="connsiteY0"/>
              </a:cxn>
              <a:cxn ang="0">
                <a:pos x="connsiteX1" y="connsiteY1"/>
              </a:cxn>
              <a:cxn ang="0">
                <a:pos x="connsiteX2" y="connsiteY2"/>
              </a:cxn>
              <a:cxn ang="0">
                <a:pos x="connsiteX3" y="connsiteY3"/>
              </a:cxn>
            </a:cxnLst>
            <a:rect l="l" t="t" r="r" b="b"/>
            <a:pathLst>
              <a:path w="2267097" h="3428480">
                <a:moveTo>
                  <a:pt x="0" y="0"/>
                </a:moveTo>
                <a:lnTo>
                  <a:pt x="2267098" y="0"/>
                </a:lnTo>
                <a:lnTo>
                  <a:pt x="2267098" y="3428481"/>
                </a:lnTo>
                <a:lnTo>
                  <a:pt x="0" y="3428481"/>
                </a:ln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lvl="0"/>
            <a:endParaRPr lang="en-US" dirty="0"/>
          </a:p>
        </p:txBody>
      </p:sp>
      <p:sp>
        <p:nvSpPr>
          <p:cNvPr id="2" name="Rectangle 1">
            <a:extLst>
              <a:ext uri="{FF2B5EF4-FFF2-40B4-BE49-F238E27FC236}">
                <a16:creationId xmlns:a16="http://schemas.microsoft.com/office/drawing/2014/main" id="{21BE2BBF-F840-466A-9F16-248A4A15B62D}"/>
              </a:ext>
            </a:extLst>
          </p:cNvPr>
          <p:cNvSpPr/>
          <p:nvPr userDrawn="1"/>
        </p:nvSpPr>
        <p:spPr>
          <a:xfrm>
            <a:off x="704243" y="1640490"/>
            <a:ext cx="2517052" cy="619367"/>
          </a:xfrm>
          <a:prstGeom prst="rect">
            <a:avLst/>
          </a:prstGeom>
          <a:gradFill flip="none" rotWithShape="1">
            <a:gsLst>
              <a:gs pos="0">
                <a:schemeClr val="accent1">
                  <a:lumMod val="75000"/>
                </a:schemeClr>
              </a:gs>
              <a:gs pos="100000">
                <a:schemeClr val="accent1"/>
              </a:gs>
            </a:gsLst>
            <a:lin ang="8100000" scaled="1"/>
            <a:tileRect/>
          </a:gradFill>
          <a:ln>
            <a:gradFill flip="none" rotWithShape="1">
              <a:gsLst>
                <a:gs pos="0">
                  <a:schemeClr val="bg1"/>
                </a:gs>
                <a:gs pos="100000">
                  <a:schemeClr val="bg1">
                    <a:lumMod val="75000"/>
                  </a:schemeClr>
                </a:gs>
              </a:gsLst>
              <a:lin ang="8100000" scaled="1"/>
              <a:tileRect/>
            </a:gradFill>
          </a:ln>
          <a:effectLst/>
        </p:spPr>
        <p:txBody>
          <a:bodyPr vert="horz" wrap="square" lIns="91440" tIns="45720" rIns="91440" bIns="45720" numCol="1" anchor="t" anchorCtr="0" compatLnSpc="1">
            <a:prstTxWarp prst="textNoShape">
              <a:avLst/>
            </a:prstTxWarp>
          </a:bodyPr>
          <a:lstStyle/>
          <a:p>
            <a:pPr lvl="0"/>
            <a:endParaRPr lang="en-US">
              <a:solidFill>
                <a:schemeClr val="tx1"/>
              </a:solidFill>
            </a:endParaRPr>
          </a:p>
        </p:txBody>
      </p:sp>
      <p:sp>
        <p:nvSpPr>
          <p:cNvPr id="97" name="Graphic 207">
            <a:extLst>
              <a:ext uri="{FF2B5EF4-FFF2-40B4-BE49-F238E27FC236}">
                <a16:creationId xmlns:a16="http://schemas.microsoft.com/office/drawing/2014/main" id="{9DAB5824-DD33-49F9-BCD4-F341F5EC8C10}"/>
              </a:ext>
            </a:extLst>
          </p:cNvPr>
          <p:cNvSpPr/>
          <p:nvPr userDrawn="1"/>
        </p:nvSpPr>
        <p:spPr>
          <a:xfrm>
            <a:off x="3477938" y="1640490"/>
            <a:ext cx="2517052" cy="4559069"/>
          </a:xfrm>
          <a:custGeom>
            <a:avLst/>
            <a:gdLst>
              <a:gd name="connsiteX0" fmla="*/ 0 w 2267097"/>
              <a:gd name="connsiteY0" fmla="*/ 0 h 3428480"/>
              <a:gd name="connsiteX1" fmla="*/ 2267098 w 2267097"/>
              <a:gd name="connsiteY1" fmla="*/ 0 h 3428480"/>
              <a:gd name="connsiteX2" fmla="*/ 2267098 w 2267097"/>
              <a:gd name="connsiteY2" fmla="*/ 3428481 h 3428480"/>
              <a:gd name="connsiteX3" fmla="*/ 0 w 2267097"/>
              <a:gd name="connsiteY3" fmla="*/ 3428481 h 3428480"/>
            </a:gdLst>
            <a:ahLst/>
            <a:cxnLst>
              <a:cxn ang="0">
                <a:pos x="connsiteX0" y="connsiteY0"/>
              </a:cxn>
              <a:cxn ang="0">
                <a:pos x="connsiteX1" y="connsiteY1"/>
              </a:cxn>
              <a:cxn ang="0">
                <a:pos x="connsiteX2" y="connsiteY2"/>
              </a:cxn>
              <a:cxn ang="0">
                <a:pos x="connsiteX3" y="connsiteY3"/>
              </a:cxn>
            </a:cxnLst>
            <a:rect l="l" t="t" r="r" b="b"/>
            <a:pathLst>
              <a:path w="2267097" h="3428480">
                <a:moveTo>
                  <a:pt x="0" y="0"/>
                </a:moveTo>
                <a:lnTo>
                  <a:pt x="2267098" y="0"/>
                </a:lnTo>
                <a:lnTo>
                  <a:pt x="2267098" y="3428481"/>
                </a:lnTo>
                <a:lnTo>
                  <a:pt x="0" y="3428481"/>
                </a:ln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lvl="0"/>
            <a:endParaRPr lang="en-US" dirty="0"/>
          </a:p>
        </p:txBody>
      </p:sp>
      <p:sp>
        <p:nvSpPr>
          <p:cNvPr id="99" name="Rectangle 98">
            <a:extLst>
              <a:ext uri="{FF2B5EF4-FFF2-40B4-BE49-F238E27FC236}">
                <a16:creationId xmlns:a16="http://schemas.microsoft.com/office/drawing/2014/main" id="{23F0ECE0-B094-4B8A-BD7C-6863F4F70374}"/>
              </a:ext>
            </a:extLst>
          </p:cNvPr>
          <p:cNvSpPr/>
          <p:nvPr userDrawn="1"/>
        </p:nvSpPr>
        <p:spPr>
          <a:xfrm>
            <a:off x="3477938" y="1640490"/>
            <a:ext cx="2517052" cy="619367"/>
          </a:xfrm>
          <a:prstGeom prst="rect">
            <a:avLst/>
          </a:prstGeom>
          <a:gradFill flip="none" rotWithShape="1">
            <a:gsLst>
              <a:gs pos="0">
                <a:schemeClr val="accent2">
                  <a:lumMod val="75000"/>
                </a:schemeClr>
              </a:gs>
              <a:gs pos="100000">
                <a:schemeClr val="accent2"/>
              </a:gs>
            </a:gsLst>
            <a:lin ang="8100000" scaled="1"/>
            <a:tileRect/>
          </a:gradFill>
          <a:ln>
            <a:gradFill flip="none" rotWithShape="1">
              <a:gsLst>
                <a:gs pos="0">
                  <a:schemeClr val="bg1"/>
                </a:gs>
                <a:gs pos="100000">
                  <a:schemeClr val="bg1">
                    <a:lumMod val="75000"/>
                  </a:schemeClr>
                </a:gs>
              </a:gsLst>
              <a:lin ang="8100000" scaled="1"/>
              <a:tileRect/>
            </a:gradFill>
          </a:ln>
          <a:effectLst/>
        </p:spPr>
        <p:txBody>
          <a:bodyPr vert="horz" wrap="square" lIns="91440" tIns="45720" rIns="91440" bIns="45720" numCol="1" anchor="t" anchorCtr="0" compatLnSpc="1">
            <a:prstTxWarp prst="textNoShape">
              <a:avLst/>
            </a:prstTxWarp>
          </a:bodyPr>
          <a:lstStyle/>
          <a:p>
            <a:pPr lvl="0"/>
            <a:endParaRPr lang="en-US">
              <a:solidFill>
                <a:schemeClr val="tx1"/>
              </a:solidFill>
            </a:endParaRPr>
          </a:p>
        </p:txBody>
      </p:sp>
      <p:sp>
        <p:nvSpPr>
          <p:cNvPr id="110" name="Graphic 207">
            <a:extLst>
              <a:ext uri="{FF2B5EF4-FFF2-40B4-BE49-F238E27FC236}">
                <a16:creationId xmlns:a16="http://schemas.microsoft.com/office/drawing/2014/main" id="{D1288FE6-B164-4693-9387-75C018E0FCDC}"/>
              </a:ext>
            </a:extLst>
          </p:cNvPr>
          <p:cNvSpPr/>
          <p:nvPr userDrawn="1"/>
        </p:nvSpPr>
        <p:spPr>
          <a:xfrm>
            <a:off x="6251633" y="1640490"/>
            <a:ext cx="2517052" cy="4559069"/>
          </a:xfrm>
          <a:custGeom>
            <a:avLst/>
            <a:gdLst>
              <a:gd name="connsiteX0" fmla="*/ 0 w 2267097"/>
              <a:gd name="connsiteY0" fmla="*/ 0 h 3428480"/>
              <a:gd name="connsiteX1" fmla="*/ 2267098 w 2267097"/>
              <a:gd name="connsiteY1" fmla="*/ 0 h 3428480"/>
              <a:gd name="connsiteX2" fmla="*/ 2267098 w 2267097"/>
              <a:gd name="connsiteY2" fmla="*/ 3428481 h 3428480"/>
              <a:gd name="connsiteX3" fmla="*/ 0 w 2267097"/>
              <a:gd name="connsiteY3" fmla="*/ 3428481 h 3428480"/>
            </a:gdLst>
            <a:ahLst/>
            <a:cxnLst>
              <a:cxn ang="0">
                <a:pos x="connsiteX0" y="connsiteY0"/>
              </a:cxn>
              <a:cxn ang="0">
                <a:pos x="connsiteX1" y="connsiteY1"/>
              </a:cxn>
              <a:cxn ang="0">
                <a:pos x="connsiteX2" y="connsiteY2"/>
              </a:cxn>
              <a:cxn ang="0">
                <a:pos x="connsiteX3" y="connsiteY3"/>
              </a:cxn>
            </a:cxnLst>
            <a:rect l="l" t="t" r="r" b="b"/>
            <a:pathLst>
              <a:path w="2267097" h="3428480">
                <a:moveTo>
                  <a:pt x="0" y="0"/>
                </a:moveTo>
                <a:lnTo>
                  <a:pt x="2267098" y="0"/>
                </a:lnTo>
                <a:lnTo>
                  <a:pt x="2267098" y="3428481"/>
                </a:lnTo>
                <a:lnTo>
                  <a:pt x="0" y="3428481"/>
                </a:ln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lvl="0"/>
            <a:endParaRPr lang="en-US" dirty="0"/>
          </a:p>
        </p:txBody>
      </p:sp>
      <p:sp>
        <p:nvSpPr>
          <p:cNvPr id="112" name="Rectangle 111">
            <a:extLst>
              <a:ext uri="{FF2B5EF4-FFF2-40B4-BE49-F238E27FC236}">
                <a16:creationId xmlns:a16="http://schemas.microsoft.com/office/drawing/2014/main" id="{D92BB596-DC28-44F2-9750-BE4808F1422C}"/>
              </a:ext>
            </a:extLst>
          </p:cNvPr>
          <p:cNvSpPr/>
          <p:nvPr userDrawn="1"/>
        </p:nvSpPr>
        <p:spPr>
          <a:xfrm>
            <a:off x="6251633" y="1640490"/>
            <a:ext cx="2517052" cy="619367"/>
          </a:xfrm>
          <a:prstGeom prst="rect">
            <a:avLst/>
          </a:prstGeom>
          <a:gradFill flip="none" rotWithShape="1">
            <a:gsLst>
              <a:gs pos="0">
                <a:schemeClr val="accent3">
                  <a:lumMod val="75000"/>
                </a:schemeClr>
              </a:gs>
              <a:gs pos="100000">
                <a:schemeClr val="accent3"/>
              </a:gs>
            </a:gsLst>
            <a:lin ang="8100000" scaled="1"/>
            <a:tileRect/>
          </a:gradFill>
          <a:ln>
            <a:gradFill flip="none" rotWithShape="1">
              <a:gsLst>
                <a:gs pos="0">
                  <a:schemeClr val="bg1"/>
                </a:gs>
                <a:gs pos="100000">
                  <a:schemeClr val="bg1">
                    <a:lumMod val="75000"/>
                  </a:schemeClr>
                </a:gs>
              </a:gsLst>
              <a:lin ang="8100000" scaled="1"/>
              <a:tileRect/>
            </a:gradFill>
          </a:ln>
          <a:effectLst/>
        </p:spPr>
        <p:txBody>
          <a:bodyPr vert="horz" wrap="square" lIns="91440" tIns="45720" rIns="91440" bIns="45720" numCol="1" anchor="t" anchorCtr="0" compatLnSpc="1">
            <a:prstTxWarp prst="textNoShape">
              <a:avLst/>
            </a:prstTxWarp>
          </a:bodyPr>
          <a:lstStyle/>
          <a:p>
            <a:pPr lvl="0"/>
            <a:endParaRPr lang="en-US">
              <a:solidFill>
                <a:schemeClr val="tx1"/>
              </a:solidFill>
            </a:endParaRPr>
          </a:p>
        </p:txBody>
      </p:sp>
      <p:sp>
        <p:nvSpPr>
          <p:cNvPr id="123" name="Graphic 207">
            <a:extLst>
              <a:ext uri="{FF2B5EF4-FFF2-40B4-BE49-F238E27FC236}">
                <a16:creationId xmlns:a16="http://schemas.microsoft.com/office/drawing/2014/main" id="{4C9FBFF5-E4EB-41F6-804A-D1DBCD4B2CA0}"/>
              </a:ext>
            </a:extLst>
          </p:cNvPr>
          <p:cNvSpPr/>
          <p:nvPr userDrawn="1"/>
        </p:nvSpPr>
        <p:spPr>
          <a:xfrm>
            <a:off x="9025328" y="1640490"/>
            <a:ext cx="2517052" cy="4559069"/>
          </a:xfrm>
          <a:custGeom>
            <a:avLst/>
            <a:gdLst>
              <a:gd name="connsiteX0" fmla="*/ 0 w 2267097"/>
              <a:gd name="connsiteY0" fmla="*/ 0 h 3428480"/>
              <a:gd name="connsiteX1" fmla="*/ 2267098 w 2267097"/>
              <a:gd name="connsiteY1" fmla="*/ 0 h 3428480"/>
              <a:gd name="connsiteX2" fmla="*/ 2267098 w 2267097"/>
              <a:gd name="connsiteY2" fmla="*/ 3428481 h 3428480"/>
              <a:gd name="connsiteX3" fmla="*/ 0 w 2267097"/>
              <a:gd name="connsiteY3" fmla="*/ 3428481 h 3428480"/>
            </a:gdLst>
            <a:ahLst/>
            <a:cxnLst>
              <a:cxn ang="0">
                <a:pos x="connsiteX0" y="connsiteY0"/>
              </a:cxn>
              <a:cxn ang="0">
                <a:pos x="connsiteX1" y="connsiteY1"/>
              </a:cxn>
              <a:cxn ang="0">
                <a:pos x="connsiteX2" y="connsiteY2"/>
              </a:cxn>
              <a:cxn ang="0">
                <a:pos x="connsiteX3" y="connsiteY3"/>
              </a:cxn>
            </a:cxnLst>
            <a:rect l="l" t="t" r="r" b="b"/>
            <a:pathLst>
              <a:path w="2267097" h="3428480">
                <a:moveTo>
                  <a:pt x="0" y="0"/>
                </a:moveTo>
                <a:lnTo>
                  <a:pt x="2267098" y="0"/>
                </a:lnTo>
                <a:lnTo>
                  <a:pt x="2267098" y="3428481"/>
                </a:lnTo>
                <a:lnTo>
                  <a:pt x="0" y="3428481"/>
                </a:ln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lvl="0"/>
            <a:endParaRPr lang="en-US" dirty="0"/>
          </a:p>
        </p:txBody>
      </p:sp>
      <p:sp>
        <p:nvSpPr>
          <p:cNvPr id="125" name="Rectangle 124">
            <a:extLst>
              <a:ext uri="{FF2B5EF4-FFF2-40B4-BE49-F238E27FC236}">
                <a16:creationId xmlns:a16="http://schemas.microsoft.com/office/drawing/2014/main" id="{AFC01B42-3798-40D5-9721-3776A1F3C501}"/>
              </a:ext>
            </a:extLst>
          </p:cNvPr>
          <p:cNvSpPr/>
          <p:nvPr userDrawn="1"/>
        </p:nvSpPr>
        <p:spPr>
          <a:xfrm>
            <a:off x="9025328" y="1640490"/>
            <a:ext cx="2517052" cy="619367"/>
          </a:xfrm>
          <a:prstGeom prst="rect">
            <a:avLst/>
          </a:prstGeom>
          <a:gradFill flip="none" rotWithShape="1">
            <a:gsLst>
              <a:gs pos="0">
                <a:schemeClr val="accent4">
                  <a:lumMod val="75000"/>
                </a:schemeClr>
              </a:gs>
              <a:gs pos="100000">
                <a:schemeClr val="accent4"/>
              </a:gs>
            </a:gsLst>
            <a:lin ang="8100000" scaled="1"/>
            <a:tileRect/>
          </a:gradFill>
          <a:ln>
            <a:gradFill flip="none" rotWithShape="1">
              <a:gsLst>
                <a:gs pos="0">
                  <a:schemeClr val="bg1"/>
                </a:gs>
                <a:gs pos="100000">
                  <a:schemeClr val="bg1">
                    <a:lumMod val="75000"/>
                  </a:schemeClr>
                </a:gs>
              </a:gsLst>
              <a:lin ang="8100000" scaled="1"/>
              <a:tileRect/>
            </a:gradFill>
          </a:ln>
          <a:effectLst/>
        </p:spPr>
        <p:txBody>
          <a:bodyPr vert="horz" wrap="square" lIns="91440" tIns="45720" rIns="91440" bIns="45720" numCol="1" anchor="t" anchorCtr="0" compatLnSpc="1">
            <a:prstTxWarp prst="textNoShape">
              <a:avLst/>
            </a:prstTxWarp>
          </a:bodyPr>
          <a:lstStyle/>
          <a:p>
            <a:pPr lvl="0"/>
            <a:endParaRPr lang="en-US">
              <a:solidFill>
                <a:schemeClr val="tx1"/>
              </a:solidFill>
            </a:endParaRPr>
          </a:p>
        </p:txBody>
      </p:sp>
      <p:sp>
        <p:nvSpPr>
          <p:cNvPr id="54" name="Picture Placeholder 2">
            <a:extLst>
              <a:ext uri="{FF2B5EF4-FFF2-40B4-BE49-F238E27FC236}">
                <a16:creationId xmlns:a16="http://schemas.microsoft.com/office/drawing/2014/main" id="{1884DD34-1AFE-4806-9B4B-C515DE329098}"/>
              </a:ext>
            </a:extLst>
          </p:cNvPr>
          <p:cNvSpPr>
            <a:spLocks noGrp="1"/>
          </p:cNvSpPr>
          <p:nvPr userDrawn="1">
            <p:ph type="pic" idx="15" hasCustomPrompt="1"/>
          </p:nvPr>
        </p:nvSpPr>
        <p:spPr>
          <a:xfrm>
            <a:off x="900769" y="2396856"/>
            <a:ext cx="2124000" cy="2331599"/>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
        <p:nvSpPr>
          <p:cNvPr id="3" name="Text Placeholder 9">
            <a:extLst>
              <a:ext uri="{FF2B5EF4-FFF2-40B4-BE49-F238E27FC236}">
                <a16:creationId xmlns:a16="http://schemas.microsoft.com/office/drawing/2014/main" id="{EF70765A-4598-4D75-8EBE-B820808F6559}"/>
              </a:ext>
            </a:extLst>
          </p:cNvPr>
          <p:cNvSpPr>
            <a:spLocks noGrp="1"/>
          </p:cNvSpPr>
          <p:nvPr userDrawn="1">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98" name="Picture Placeholder 2">
            <a:extLst>
              <a:ext uri="{FF2B5EF4-FFF2-40B4-BE49-F238E27FC236}">
                <a16:creationId xmlns:a16="http://schemas.microsoft.com/office/drawing/2014/main" id="{7154D03C-BC02-43F6-A646-CCA046C0802A}"/>
              </a:ext>
            </a:extLst>
          </p:cNvPr>
          <p:cNvSpPr>
            <a:spLocks noGrp="1"/>
          </p:cNvSpPr>
          <p:nvPr userDrawn="1">
            <p:ph type="pic" idx="16" hasCustomPrompt="1"/>
          </p:nvPr>
        </p:nvSpPr>
        <p:spPr>
          <a:xfrm>
            <a:off x="3674464" y="2396856"/>
            <a:ext cx="2124000" cy="2331599"/>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
        <p:nvSpPr>
          <p:cNvPr id="111" name="Picture Placeholder 2">
            <a:extLst>
              <a:ext uri="{FF2B5EF4-FFF2-40B4-BE49-F238E27FC236}">
                <a16:creationId xmlns:a16="http://schemas.microsoft.com/office/drawing/2014/main" id="{3F3010BA-AB6C-422E-8892-032E58E65833}"/>
              </a:ext>
            </a:extLst>
          </p:cNvPr>
          <p:cNvSpPr>
            <a:spLocks noGrp="1"/>
          </p:cNvSpPr>
          <p:nvPr userDrawn="1">
            <p:ph type="pic" idx="17" hasCustomPrompt="1"/>
          </p:nvPr>
        </p:nvSpPr>
        <p:spPr>
          <a:xfrm>
            <a:off x="6448159" y="2396856"/>
            <a:ext cx="2124000" cy="2331599"/>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
        <p:nvSpPr>
          <p:cNvPr id="124" name="Picture Placeholder 2">
            <a:extLst>
              <a:ext uri="{FF2B5EF4-FFF2-40B4-BE49-F238E27FC236}">
                <a16:creationId xmlns:a16="http://schemas.microsoft.com/office/drawing/2014/main" id="{2F3E5D3E-C015-498F-991E-A431882E1530}"/>
              </a:ext>
            </a:extLst>
          </p:cNvPr>
          <p:cNvSpPr>
            <a:spLocks noGrp="1"/>
          </p:cNvSpPr>
          <p:nvPr userDrawn="1">
            <p:ph type="pic" idx="18" hasCustomPrompt="1"/>
          </p:nvPr>
        </p:nvSpPr>
        <p:spPr>
          <a:xfrm>
            <a:off x="9221854" y="2396856"/>
            <a:ext cx="2124000" cy="2331599"/>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2834175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2367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6" Type="http://schemas.openxmlformats.org/officeDocument/2006/relationships/theme" Target="../theme/theme4.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8" r:id="rId16"/>
    <p:sldLayoutId id="2147483687" r:id="rId17"/>
    <p:sldLayoutId id="2147483671" r:id="rId18"/>
    <p:sldLayoutId id="2147483672"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8/2/22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161484176"/>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8/2/22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689687052"/>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46.xml"/><Relationship Id="rId5" Type="http://schemas.openxmlformats.org/officeDocument/2006/relationships/chart" Target="../charts/chart5.xml"/><Relationship Id="rId4" Type="http://schemas.openxmlformats.org/officeDocument/2006/relationships/chart" Target="../charts/char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C4135551-5C7E-404C-B157-691F155DE12F}"/>
              </a:ext>
            </a:extLst>
          </p:cNvPr>
          <p:cNvSpPr txBox="1"/>
          <p:nvPr/>
        </p:nvSpPr>
        <p:spPr>
          <a:xfrm>
            <a:off x="3600994" y="3233857"/>
            <a:ext cx="4990011" cy="2862322"/>
          </a:xfrm>
          <a:prstGeom prst="rect">
            <a:avLst/>
          </a:prstGeom>
          <a:noFill/>
          <a:effectLst>
            <a:outerShdw blurRad="50800" dist="38100" dir="10800000" algn="r" rotWithShape="0">
              <a:prstClr val="black">
                <a:alpha val="40000"/>
              </a:prstClr>
            </a:outerShdw>
          </a:effectLst>
        </p:spPr>
        <p:txBody>
          <a:bodyPr wrap="square" rtlCol="0" anchor="ctr">
            <a:spAutoFit/>
          </a:bodyPr>
          <a:lstStyle/>
          <a:p>
            <a:pPr marL="0" algn="ctr" defTabSz="914400" rtl="1" eaLnBrk="1" latinLnBrk="0" hangingPunct="1"/>
            <a:r>
              <a:rPr lang="ar-SA" altLang="ko-KR" sz="6000" b="1" dirty="0">
                <a:solidFill>
                  <a:schemeClr val="bg1"/>
                </a:solidFill>
                <a:latin typeface="Al Tarikh" pitchFamily="2" charset="-78"/>
                <a:cs typeface="Al Tarikh" pitchFamily="2" charset="-78"/>
              </a:rPr>
              <a:t>قالب بوربوينت حول مواقع التواصل الاجتماعي</a:t>
            </a:r>
            <a:endParaRPr lang="ko-KR" altLang="en-US" sz="6000" b="1" dirty="0">
              <a:solidFill>
                <a:schemeClr val="bg1"/>
              </a:solidFill>
              <a:latin typeface="Al Tarikh" pitchFamily="2" charset="-78"/>
              <a:cs typeface="Al Tarikh" pitchFamily="2" charset="-78"/>
            </a:endParaRPr>
          </a:p>
        </p:txBody>
      </p:sp>
      <p:sp>
        <p:nvSpPr>
          <p:cNvPr id="28" name="TextBox 27">
            <a:extLst>
              <a:ext uri="{FF2B5EF4-FFF2-40B4-BE49-F238E27FC236}">
                <a16:creationId xmlns:a16="http://schemas.microsoft.com/office/drawing/2014/main" id="{8401A2B9-C278-4CD4-BB73-EAA3A21E788D}"/>
              </a:ext>
            </a:extLst>
          </p:cNvPr>
          <p:cNvSpPr txBox="1"/>
          <p:nvPr/>
        </p:nvSpPr>
        <p:spPr>
          <a:xfrm>
            <a:off x="3600993" y="5896124"/>
            <a:ext cx="4990011" cy="400110"/>
          </a:xfrm>
          <a:prstGeom prst="rect">
            <a:avLst/>
          </a:prstGeom>
          <a:noFill/>
          <a:effectLst>
            <a:outerShdw blurRad="50800" dist="38100" dir="13500000" algn="br" rotWithShape="0">
              <a:prstClr val="black">
                <a:alpha val="40000"/>
              </a:prstClr>
            </a:outerShdw>
          </a:effectLst>
        </p:spPr>
        <p:txBody>
          <a:bodyPr wrap="square" rtlCol="0" anchor="ctr">
            <a:spAutoFit/>
          </a:bodyPr>
          <a:lstStyle/>
          <a:p>
            <a:pPr algn="ctr"/>
            <a:r>
              <a:rPr lang="ar-SA" altLang="ko-KR" sz="2000" dirty="0">
                <a:solidFill>
                  <a:schemeClr val="bg1"/>
                </a:solidFill>
                <a:latin typeface="Al Tarikh" pitchFamily="2" charset="-78"/>
                <a:cs typeface="Al Tarikh" pitchFamily="2" charset="-78"/>
              </a:rPr>
              <a:t>أكتب هنا العنوان الفرعي او مقدمة بسيطة جدا</a:t>
            </a:r>
            <a:endParaRPr lang="ko-KR" altLang="en-US" sz="2000" dirty="0">
              <a:solidFill>
                <a:schemeClr val="bg1"/>
              </a:solidFill>
              <a:latin typeface="Al Tarikh" pitchFamily="2" charset="-78"/>
              <a:cs typeface="Al Tarikh" pitchFamily="2" charset="-78"/>
            </a:endParaRPr>
          </a:p>
        </p:txBody>
      </p:sp>
    </p:spTree>
    <p:extLst>
      <p:ext uri="{BB962C8B-B14F-4D97-AF65-F5344CB8AC3E}">
        <p14:creationId xmlns:p14="http://schemas.microsoft.com/office/powerpoint/2010/main" val="3736221809"/>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p:tgtEl>
                                          <p:spTgt spid="28"/>
                                        </p:tgtEl>
                                        <p:attrNameLst>
                                          <p:attrName>ppt_y</p:attrName>
                                        </p:attrNameLst>
                                      </p:cBhvr>
                                      <p:tavLst>
                                        <p:tav tm="0">
                                          <p:val>
                                            <p:strVal val="#ppt_y+#ppt_h*1.125000"/>
                                          </p:val>
                                        </p:tav>
                                        <p:tav tm="100000">
                                          <p:val>
                                            <p:strVal val="#ppt_y"/>
                                          </p:val>
                                        </p:tav>
                                      </p:tavLst>
                                    </p:anim>
                                    <p:animEffect transition="in" filter="wipe(up)">
                                      <p:cBhvr>
                                        <p:cTn id="1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l="-1000" r="-2000" b="-2000"/>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DF67366-FF15-4A5F-AFB5-583824C5C361}"/>
              </a:ext>
            </a:extLst>
          </p:cNvPr>
          <p:cNvGrpSpPr/>
          <p:nvPr/>
        </p:nvGrpSpPr>
        <p:grpSpPr>
          <a:xfrm>
            <a:off x="6673904" y="2765297"/>
            <a:ext cx="4797245" cy="1276077"/>
            <a:chOff x="6665542" y="2657270"/>
            <a:chExt cx="4797245" cy="1276077"/>
          </a:xfrm>
        </p:grpSpPr>
        <p:sp>
          <p:nvSpPr>
            <p:cNvPr id="10" name="TextBox 9">
              <a:extLst>
                <a:ext uri="{FF2B5EF4-FFF2-40B4-BE49-F238E27FC236}">
                  <a16:creationId xmlns:a16="http://schemas.microsoft.com/office/drawing/2014/main" id="{7260DFEE-F9B7-4E3D-AF94-840A3546FC59}"/>
                </a:ext>
              </a:extLst>
            </p:cNvPr>
            <p:cNvSpPr txBox="1"/>
            <p:nvPr/>
          </p:nvSpPr>
          <p:spPr>
            <a:xfrm>
              <a:off x="6665542" y="2657270"/>
              <a:ext cx="4777152" cy="1015663"/>
            </a:xfrm>
            <a:prstGeom prst="rect">
              <a:avLst/>
            </a:prstGeom>
            <a:noFill/>
          </p:spPr>
          <p:txBody>
            <a:bodyPr wrap="square" rtlCol="0" anchor="ctr">
              <a:spAutoFit/>
            </a:bodyPr>
            <a:lstStyle/>
            <a:p>
              <a:pPr marL="0" algn="r" defTabSz="914400" rtl="0" eaLnBrk="1" latinLnBrk="0" hangingPunct="1"/>
              <a:r>
                <a:rPr lang="ar-SA" altLang="ko-KR" sz="6000" b="1" dirty="0">
                  <a:solidFill>
                    <a:schemeClr val="bg1"/>
                  </a:solidFill>
                  <a:latin typeface="Al Tarikh" pitchFamily="2" charset="-78"/>
                  <a:cs typeface="Al Tarikh" pitchFamily="2" charset="-78"/>
                </a:rPr>
                <a:t>مقدمة</a:t>
              </a:r>
              <a:endParaRPr lang="ko-KR" altLang="en-US" sz="6000" b="1" dirty="0">
                <a:solidFill>
                  <a:schemeClr val="bg1"/>
                </a:solidFill>
                <a:latin typeface="Al Tarikh" pitchFamily="2" charset="-78"/>
                <a:cs typeface="Al Tarikh" pitchFamily="2" charset="-78"/>
              </a:endParaRPr>
            </a:p>
          </p:txBody>
        </p:sp>
        <p:sp>
          <p:nvSpPr>
            <p:cNvPr id="11" name="TextBox 10">
              <a:extLst>
                <a:ext uri="{FF2B5EF4-FFF2-40B4-BE49-F238E27FC236}">
                  <a16:creationId xmlns:a16="http://schemas.microsoft.com/office/drawing/2014/main" id="{96F2043F-ED0D-42B8-B214-9907DEB1360B}"/>
                </a:ext>
              </a:extLst>
            </p:cNvPr>
            <p:cNvSpPr txBox="1"/>
            <p:nvPr/>
          </p:nvSpPr>
          <p:spPr>
            <a:xfrm>
              <a:off x="6685691" y="3471682"/>
              <a:ext cx="4777096" cy="461665"/>
            </a:xfrm>
            <a:prstGeom prst="rect">
              <a:avLst/>
            </a:prstGeom>
            <a:noFill/>
          </p:spPr>
          <p:txBody>
            <a:bodyPr wrap="square" rtlCol="0" anchor="ctr">
              <a:spAutoFit/>
            </a:bodyPr>
            <a:lstStyle/>
            <a:p>
              <a:pPr algn="r"/>
              <a:r>
                <a:rPr lang="ar-SA" altLang="ko-KR" sz="2400" dirty="0">
                  <a:solidFill>
                    <a:schemeClr val="bg1"/>
                  </a:solidFill>
                  <a:latin typeface="Al Tarikh" pitchFamily="2" charset="-78"/>
                  <a:cs typeface="Al Tarikh" pitchFamily="2" charset="-78"/>
                </a:rPr>
                <a:t>اكتب هنا تص يعبر على المحتوى او لفائدة من القالب</a:t>
              </a:r>
              <a:endParaRPr lang="ko-KR" altLang="en-US" sz="2400" dirty="0">
                <a:solidFill>
                  <a:schemeClr val="bg1"/>
                </a:solidFill>
                <a:latin typeface="Al Tarikh" pitchFamily="2" charset="-78"/>
                <a:cs typeface="Al Tarikh" pitchFamily="2" charset="-78"/>
              </a:endParaRPr>
            </a:p>
          </p:txBody>
        </p:sp>
      </p:grpSp>
    </p:spTree>
    <p:extLst>
      <p:ext uri="{BB962C8B-B14F-4D97-AF65-F5344CB8AC3E}">
        <p14:creationId xmlns:p14="http://schemas.microsoft.com/office/powerpoint/2010/main" val="4039073107"/>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A4BDA0-C270-4764-9C18-A593BCE2C965}"/>
              </a:ext>
            </a:extLst>
          </p:cNvPr>
          <p:cNvSpPr txBox="1"/>
          <p:nvPr/>
        </p:nvSpPr>
        <p:spPr>
          <a:xfrm>
            <a:off x="6809648" y="883878"/>
            <a:ext cx="3953392" cy="1754326"/>
          </a:xfrm>
          <a:prstGeom prst="rect">
            <a:avLst/>
          </a:prstGeom>
          <a:noFill/>
        </p:spPr>
        <p:txBody>
          <a:bodyPr wrap="square" rtlCol="0" anchor="ctr">
            <a:spAutoFit/>
          </a:bodyPr>
          <a:lstStyle/>
          <a:p>
            <a:pPr marL="0" algn="ctr" defTabSz="914400" rtl="1" eaLnBrk="1" latinLnBrk="0" hangingPunct="1"/>
            <a:r>
              <a:rPr lang="ar-SA" altLang="ko-KR" sz="5400" dirty="0">
                <a:solidFill>
                  <a:schemeClr val="bg1"/>
                </a:solidFill>
                <a:latin typeface="Al Tarikh" pitchFamily="2" charset="-78"/>
                <a:cs typeface="Al Tarikh" pitchFamily="2" charset="-78"/>
              </a:rPr>
              <a:t>عنوان أساسي للمحتوى</a:t>
            </a:r>
            <a:endParaRPr lang="ko-KR" altLang="en-US" sz="5400" dirty="0">
              <a:solidFill>
                <a:schemeClr val="bg1"/>
              </a:solidFill>
              <a:latin typeface="Al Tarikh" pitchFamily="2" charset="-78"/>
              <a:cs typeface="Al Tarikh" pitchFamily="2" charset="-78"/>
            </a:endParaRPr>
          </a:p>
        </p:txBody>
      </p:sp>
      <p:grpSp>
        <p:nvGrpSpPr>
          <p:cNvPr id="5" name="Group 4">
            <a:extLst>
              <a:ext uri="{FF2B5EF4-FFF2-40B4-BE49-F238E27FC236}">
                <a16:creationId xmlns:a16="http://schemas.microsoft.com/office/drawing/2014/main" id="{A1D8947A-E52C-4ABD-9B5D-D9D643E8735E}"/>
              </a:ext>
            </a:extLst>
          </p:cNvPr>
          <p:cNvGrpSpPr/>
          <p:nvPr/>
        </p:nvGrpSpPr>
        <p:grpSpPr>
          <a:xfrm flipV="1">
            <a:off x="531296" y="506854"/>
            <a:ext cx="10904933" cy="5975802"/>
            <a:chOff x="-2819092" y="477136"/>
            <a:chExt cx="14362199" cy="5975802"/>
          </a:xfrm>
        </p:grpSpPr>
        <p:cxnSp>
          <p:nvCxnSpPr>
            <p:cNvPr id="6" name="Straight Connector 5">
              <a:extLst>
                <a:ext uri="{FF2B5EF4-FFF2-40B4-BE49-F238E27FC236}">
                  <a16:creationId xmlns:a16="http://schemas.microsoft.com/office/drawing/2014/main" id="{1E3A7A4B-6CC3-4039-BF67-5A6EF9A5EDD3}"/>
                </a:ext>
              </a:extLst>
            </p:cNvPr>
            <p:cNvCxnSpPr>
              <a:cxnSpLocks/>
            </p:cNvCxnSpPr>
            <p:nvPr/>
          </p:nvCxnSpPr>
          <p:spPr>
            <a:xfrm flipH="1" flipV="1">
              <a:off x="4361458" y="477136"/>
              <a:ext cx="7609" cy="5174016"/>
            </a:xfrm>
            <a:prstGeom prst="line">
              <a:avLst/>
            </a:prstGeom>
            <a:ln w="44450">
              <a:solidFill>
                <a:schemeClr val="bg1"/>
              </a:solidFill>
              <a:headEnd type="oval" w="sm" len="sm"/>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B0D42FC-5FC5-4482-BA93-5ACF3D2ACFDB}"/>
                </a:ext>
              </a:extLst>
            </p:cNvPr>
            <p:cNvCxnSpPr>
              <a:cxnSpLocks/>
            </p:cNvCxnSpPr>
            <p:nvPr/>
          </p:nvCxnSpPr>
          <p:spPr>
            <a:xfrm flipH="1">
              <a:off x="4361457" y="477136"/>
              <a:ext cx="718165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708458A-9698-4C09-BA17-929D10A14725}"/>
                </a:ext>
              </a:extLst>
            </p:cNvPr>
            <p:cNvCxnSpPr>
              <a:cxnSpLocks/>
            </p:cNvCxnSpPr>
            <p:nvPr/>
          </p:nvCxnSpPr>
          <p:spPr>
            <a:xfrm flipV="1">
              <a:off x="11543107" y="516048"/>
              <a:ext cx="0" cy="5896218"/>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9D3D428-BA38-41DB-962C-5C3609F53AE5}"/>
                </a:ext>
              </a:extLst>
            </p:cNvPr>
            <p:cNvCxnSpPr>
              <a:cxnSpLocks/>
            </p:cNvCxnSpPr>
            <p:nvPr/>
          </p:nvCxnSpPr>
          <p:spPr>
            <a:xfrm flipH="1">
              <a:off x="-2804976" y="6392850"/>
              <a:ext cx="14348083" cy="41038"/>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7E924C9-91E6-4895-9B7F-38FA46CAC659}"/>
                </a:ext>
              </a:extLst>
            </p:cNvPr>
            <p:cNvCxnSpPr>
              <a:cxnSpLocks/>
            </p:cNvCxnSpPr>
            <p:nvPr/>
          </p:nvCxnSpPr>
          <p:spPr>
            <a:xfrm flipV="1">
              <a:off x="-2819092" y="3793777"/>
              <a:ext cx="14116" cy="2659161"/>
            </a:xfrm>
            <a:prstGeom prst="line">
              <a:avLst/>
            </a:prstGeom>
            <a:ln w="44450">
              <a:solidFill>
                <a:schemeClr val="bg1"/>
              </a:solidFill>
              <a:tailEnd type="oval" w="sm" len="sm"/>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04251CB3-596C-4151-B33D-F8F64CCB7EC2}"/>
              </a:ext>
            </a:extLst>
          </p:cNvPr>
          <p:cNvSpPr/>
          <p:nvPr/>
        </p:nvSpPr>
        <p:spPr>
          <a:xfrm>
            <a:off x="5660815" y="1750060"/>
            <a:ext cx="706834" cy="706834"/>
          </a:xfrm>
          <a:prstGeom prst="ellipse">
            <a:avLst/>
          </a:prstGeom>
          <a:solidFill>
            <a:schemeClr val="bg1"/>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dirty="0">
              <a:latin typeface="Al Tarikh" pitchFamily="2" charset="-78"/>
              <a:cs typeface="Al Tarikh" pitchFamily="2" charset="-78"/>
            </a:endParaRPr>
          </a:p>
        </p:txBody>
      </p:sp>
      <p:sp>
        <p:nvSpPr>
          <p:cNvPr id="12" name="Oval 11">
            <a:extLst>
              <a:ext uri="{FF2B5EF4-FFF2-40B4-BE49-F238E27FC236}">
                <a16:creationId xmlns:a16="http://schemas.microsoft.com/office/drawing/2014/main" id="{A5FDED22-B7A9-4472-8B10-F31FBF41CF65}"/>
              </a:ext>
            </a:extLst>
          </p:cNvPr>
          <p:cNvSpPr/>
          <p:nvPr/>
        </p:nvSpPr>
        <p:spPr>
          <a:xfrm>
            <a:off x="5660815" y="2884363"/>
            <a:ext cx="706834" cy="706834"/>
          </a:xfrm>
          <a:prstGeom prst="ellipse">
            <a:avLst/>
          </a:prstGeom>
          <a:solidFill>
            <a:schemeClr val="bg1"/>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13" name="Oval 12">
            <a:extLst>
              <a:ext uri="{FF2B5EF4-FFF2-40B4-BE49-F238E27FC236}">
                <a16:creationId xmlns:a16="http://schemas.microsoft.com/office/drawing/2014/main" id="{A892A753-5441-4C27-9F20-4FB86DC44EDF}"/>
              </a:ext>
            </a:extLst>
          </p:cNvPr>
          <p:cNvSpPr/>
          <p:nvPr/>
        </p:nvSpPr>
        <p:spPr>
          <a:xfrm>
            <a:off x="5660815" y="4018666"/>
            <a:ext cx="706834" cy="706834"/>
          </a:xfrm>
          <a:prstGeom prst="ellipse">
            <a:avLst/>
          </a:prstGeom>
          <a:solidFill>
            <a:schemeClr val="bg1"/>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14" name="Oval 13">
            <a:extLst>
              <a:ext uri="{FF2B5EF4-FFF2-40B4-BE49-F238E27FC236}">
                <a16:creationId xmlns:a16="http://schemas.microsoft.com/office/drawing/2014/main" id="{367A5620-9CA2-48F2-A011-AFB48611074A}"/>
              </a:ext>
            </a:extLst>
          </p:cNvPr>
          <p:cNvSpPr/>
          <p:nvPr/>
        </p:nvSpPr>
        <p:spPr>
          <a:xfrm>
            <a:off x="5660815" y="5152969"/>
            <a:ext cx="706834" cy="706834"/>
          </a:xfrm>
          <a:prstGeom prst="ellipse">
            <a:avLst/>
          </a:prstGeom>
          <a:solidFill>
            <a:schemeClr val="bg1"/>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21" name="TextBox 20">
            <a:extLst>
              <a:ext uri="{FF2B5EF4-FFF2-40B4-BE49-F238E27FC236}">
                <a16:creationId xmlns:a16="http://schemas.microsoft.com/office/drawing/2014/main" id="{0452D9DD-AB1F-4C6E-956A-C744842872C9}"/>
              </a:ext>
            </a:extLst>
          </p:cNvPr>
          <p:cNvSpPr txBox="1"/>
          <p:nvPr/>
        </p:nvSpPr>
        <p:spPr>
          <a:xfrm>
            <a:off x="5660815" y="1900701"/>
            <a:ext cx="706834" cy="523220"/>
          </a:xfrm>
          <a:prstGeom prst="rect">
            <a:avLst/>
          </a:prstGeom>
          <a:noFill/>
        </p:spPr>
        <p:txBody>
          <a:bodyPr wrap="square" lIns="108000" rIns="108000" rtlCol="0">
            <a:spAutoFit/>
          </a:bodyPr>
          <a:lstStyle/>
          <a:p>
            <a:pPr algn="ctr"/>
            <a:r>
              <a:rPr lang="en-US" altLang="ko-KR" sz="2800" b="1" dirty="0">
                <a:solidFill>
                  <a:schemeClr val="accent1"/>
                </a:solidFill>
                <a:latin typeface="Al Tarikh" pitchFamily="2" charset="-78"/>
                <a:cs typeface="Al Tarikh" pitchFamily="2" charset="-78"/>
              </a:rPr>
              <a:t>01</a:t>
            </a:r>
            <a:endParaRPr lang="ko-KR" altLang="en-US" sz="2800" b="1" dirty="0">
              <a:solidFill>
                <a:schemeClr val="accent1"/>
              </a:solidFill>
              <a:latin typeface="Al Tarikh" pitchFamily="2" charset="-78"/>
              <a:cs typeface="Al Tarikh" pitchFamily="2" charset="-78"/>
            </a:endParaRPr>
          </a:p>
        </p:txBody>
      </p:sp>
      <p:sp>
        <p:nvSpPr>
          <p:cNvPr id="24" name="TextBox 23">
            <a:extLst>
              <a:ext uri="{FF2B5EF4-FFF2-40B4-BE49-F238E27FC236}">
                <a16:creationId xmlns:a16="http://schemas.microsoft.com/office/drawing/2014/main" id="{C740D676-8972-4CC4-89B5-07462193C4D1}"/>
              </a:ext>
            </a:extLst>
          </p:cNvPr>
          <p:cNvSpPr txBox="1"/>
          <p:nvPr/>
        </p:nvSpPr>
        <p:spPr>
          <a:xfrm>
            <a:off x="5660815" y="3042785"/>
            <a:ext cx="706834" cy="523220"/>
          </a:xfrm>
          <a:prstGeom prst="rect">
            <a:avLst/>
          </a:prstGeom>
          <a:noFill/>
        </p:spPr>
        <p:txBody>
          <a:bodyPr wrap="square" lIns="108000" rIns="108000" rtlCol="0">
            <a:spAutoFit/>
          </a:bodyPr>
          <a:lstStyle/>
          <a:p>
            <a:pPr algn="ctr"/>
            <a:r>
              <a:rPr lang="en-US" altLang="ko-KR" sz="2800" b="1" dirty="0">
                <a:solidFill>
                  <a:schemeClr val="accent2"/>
                </a:solidFill>
                <a:latin typeface="Al Tarikh" pitchFamily="2" charset="-78"/>
                <a:cs typeface="Al Tarikh" pitchFamily="2" charset="-78"/>
              </a:rPr>
              <a:t>02</a:t>
            </a:r>
            <a:endParaRPr lang="ko-KR" altLang="en-US" sz="2800" b="1" dirty="0">
              <a:solidFill>
                <a:schemeClr val="accent2"/>
              </a:solidFill>
              <a:latin typeface="Al Tarikh" pitchFamily="2" charset="-78"/>
              <a:cs typeface="Al Tarikh" pitchFamily="2" charset="-78"/>
            </a:endParaRPr>
          </a:p>
        </p:txBody>
      </p:sp>
      <p:sp>
        <p:nvSpPr>
          <p:cNvPr id="25" name="TextBox 24">
            <a:extLst>
              <a:ext uri="{FF2B5EF4-FFF2-40B4-BE49-F238E27FC236}">
                <a16:creationId xmlns:a16="http://schemas.microsoft.com/office/drawing/2014/main" id="{9603447D-18C5-4269-91ED-2E02AC81848B}"/>
              </a:ext>
            </a:extLst>
          </p:cNvPr>
          <p:cNvSpPr txBox="1"/>
          <p:nvPr/>
        </p:nvSpPr>
        <p:spPr>
          <a:xfrm>
            <a:off x="5660815" y="4184869"/>
            <a:ext cx="706834" cy="523220"/>
          </a:xfrm>
          <a:prstGeom prst="rect">
            <a:avLst/>
          </a:prstGeom>
          <a:noFill/>
        </p:spPr>
        <p:txBody>
          <a:bodyPr wrap="square" lIns="108000" rIns="108000" rtlCol="0">
            <a:spAutoFit/>
          </a:bodyPr>
          <a:lstStyle/>
          <a:p>
            <a:pPr algn="ctr"/>
            <a:r>
              <a:rPr lang="en-US" altLang="ko-KR" sz="2800" b="1" dirty="0">
                <a:solidFill>
                  <a:schemeClr val="accent3"/>
                </a:solidFill>
                <a:latin typeface="Al Tarikh" pitchFamily="2" charset="-78"/>
                <a:cs typeface="Al Tarikh" pitchFamily="2" charset="-78"/>
              </a:rPr>
              <a:t>03</a:t>
            </a:r>
            <a:endParaRPr lang="ko-KR" altLang="en-US" sz="2800" b="1" dirty="0">
              <a:solidFill>
                <a:schemeClr val="accent3"/>
              </a:solidFill>
              <a:latin typeface="Al Tarikh" pitchFamily="2" charset="-78"/>
              <a:cs typeface="Al Tarikh" pitchFamily="2" charset="-78"/>
            </a:endParaRPr>
          </a:p>
        </p:txBody>
      </p:sp>
      <p:sp>
        <p:nvSpPr>
          <p:cNvPr id="26" name="TextBox 25">
            <a:extLst>
              <a:ext uri="{FF2B5EF4-FFF2-40B4-BE49-F238E27FC236}">
                <a16:creationId xmlns:a16="http://schemas.microsoft.com/office/drawing/2014/main" id="{9D0FB0EE-FABD-4286-8358-559117075A6B}"/>
              </a:ext>
            </a:extLst>
          </p:cNvPr>
          <p:cNvSpPr txBox="1"/>
          <p:nvPr/>
        </p:nvSpPr>
        <p:spPr>
          <a:xfrm>
            <a:off x="5660815" y="5326952"/>
            <a:ext cx="706834" cy="523220"/>
          </a:xfrm>
          <a:prstGeom prst="rect">
            <a:avLst/>
          </a:prstGeom>
          <a:noFill/>
        </p:spPr>
        <p:txBody>
          <a:bodyPr wrap="square" lIns="108000" rIns="108000" rtlCol="0">
            <a:spAutoFit/>
          </a:bodyPr>
          <a:lstStyle/>
          <a:p>
            <a:pPr algn="ctr"/>
            <a:r>
              <a:rPr lang="en-US" altLang="ko-KR" sz="2800" b="1" dirty="0">
                <a:solidFill>
                  <a:schemeClr val="accent4"/>
                </a:solidFill>
                <a:latin typeface="Al Tarikh" pitchFamily="2" charset="-78"/>
                <a:cs typeface="Al Tarikh" pitchFamily="2" charset="-78"/>
              </a:rPr>
              <a:t>04</a:t>
            </a:r>
            <a:endParaRPr lang="ko-KR" altLang="en-US" sz="2800" b="1" dirty="0">
              <a:solidFill>
                <a:schemeClr val="accent4"/>
              </a:solidFill>
              <a:latin typeface="Al Tarikh" pitchFamily="2" charset="-78"/>
              <a:cs typeface="Al Tarikh" pitchFamily="2" charset="-78"/>
            </a:endParaRPr>
          </a:p>
        </p:txBody>
      </p:sp>
      <p:grpSp>
        <p:nvGrpSpPr>
          <p:cNvPr id="36" name="Group 35">
            <a:extLst>
              <a:ext uri="{FF2B5EF4-FFF2-40B4-BE49-F238E27FC236}">
                <a16:creationId xmlns:a16="http://schemas.microsoft.com/office/drawing/2014/main" id="{F57D552D-DA06-8C42-BB52-FEC60B82DB92}"/>
              </a:ext>
            </a:extLst>
          </p:cNvPr>
          <p:cNvGrpSpPr/>
          <p:nvPr/>
        </p:nvGrpSpPr>
        <p:grpSpPr>
          <a:xfrm>
            <a:off x="996710" y="1836434"/>
            <a:ext cx="4526164" cy="947717"/>
            <a:chOff x="6751979" y="1666120"/>
            <a:chExt cx="4526164" cy="947717"/>
          </a:xfrm>
          <a:noFill/>
        </p:grpSpPr>
        <p:sp>
          <p:nvSpPr>
            <p:cNvPr id="37" name="TextBox 36">
              <a:extLst>
                <a:ext uri="{FF2B5EF4-FFF2-40B4-BE49-F238E27FC236}">
                  <a16:creationId xmlns:a16="http://schemas.microsoft.com/office/drawing/2014/main" id="{77B7EF6E-BB1D-3B41-81C7-6EBA70C7BF0A}"/>
                </a:ext>
              </a:extLst>
            </p:cNvPr>
            <p:cNvSpPr txBox="1"/>
            <p:nvPr/>
          </p:nvSpPr>
          <p:spPr>
            <a:xfrm>
              <a:off x="6770451" y="2090617"/>
              <a:ext cx="4507692" cy="523220"/>
            </a:xfrm>
            <a:prstGeom prst="rect">
              <a:avLst/>
            </a:prstGeom>
            <a:grpFill/>
          </p:spPr>
          <p:txBody>
            <a:bodyPr wrap="square" rtlCol="0">
              <a:spAutoFit/>
            </a:bodyPr>
            <a:lstStyle/>
            <a:p>
              <a:pPr algn="r" rtl="1"/>
              <a:r>
                <a:rPr lang="ar-SA" altLang="ko-KR" sz="1400" dirty="0">
                  <a:solidFill>
                    <a:schemeClr val="bg1"/>
                  </a:solidFill>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400" dirty="0">
                <a:solidFill>
                  <a:schemeClr val="bg1"/>
                </a:solidFill>
                <a:latin typeface="Al Tarikh" pitchFamily="2" charset="-78"/>
                <a:cs typeface="Al Tarikh" pitchFamily="2" charset="-78"/>
              </a:endParaRPr>
            </a:p>
          </p:txBody>
        </p:sp>
        <p:sp>
          <p:nvSpPr>
            <p:cNvPr id="38" name="TextBox 37">
              <a:extLst>
                <a:ext uri="{FF2B5EF4-FFF2-40B4-BE49-F238E27FC236}">
                  <a16:creationId xmlns:a16="http://schemas.microsoft.com/office/drawing/2014/main" id="{7E25ABA9-AA64-6D4B-A679-29C20066EBA0}"/>
                </a:ext>
              </a:extLst>
            </p:cNvPr>
            <p:cNvSpPr txBox="1"/>
            <p:nvPr/>
          </p:nvSpPr>
          <p:spPr>
            <a:xfrm>
              <a:off x="6751979" y="1666120"/>
              <a:ext cx="4507692" cy="461665"/>
            </a:xfrm>
            <a:prstGeom prst="rect">
              <a:avLst/>
            </a:prstGeom>
            <a:grpFill/>
          </p:spPr>
          <p:txBody>
            <a:bodyPr wrap="square" lIns="108000" rIns="108000" rtlCol="0">
              <a:spAutoFit/>
            </a:bodyPr>
            <a:lstStyle/>
            <a:p>
              <a:pPr marL="0" algn="r" defTabSz="914400" rtl="1" eaLnBrk="1" latinLnBrk="0" hangingPunct="1"/>
              <a:r>
                <a:rPr lang="ar-SA" altLang="ko-KR" sz="2400" b="1" dirty="0">
                  <a:solidFill>
                    <a:schemeClr val="bg1"/>
                  </a:solidFill>
                  <a:latin typeface="Al Tarikh" pitchFamily="2" charset="-78"/>
                  <a:cs typeface="Al Tarikh" pitchFamily="2" charset="-78"/>
                </a:rPr>
                <a:t>عنوان المحتوى</a:t>
              </a:r>
              <a:endParaRPr lang="ko-KR" altLang="en-US" sz="2400" b="1" dirty="0">
                <a:solidFill>
                  <a:schemeClr val="bg1"/>
                </a:solidFill>
                <a:latin typeface="Al Tarikh" pitchFamily="2" charset="-78"/>
                <a:cs typeface="Al Tarikh" pitchFamily="2" charset="-78"/>
              </a:endParaRPr>
            </a:p>
          </p:txBody>
        </p:sp>
      </p:grpSp>
      <p:grpSp>
        <p:nvGrpSpPr>
          <p:cNvPr id="39" name="Group 38">
            <a:extLst>
              <a:ext uri="{FF2B5EF4-FFF2-40B4-BE49-F238E27FC236}">
                <a16:creationId xmlns:a16="http://schemas.microsoft.com/office/drawing/2014/main" id="{87F9B12D-B3D6-094C-94A0-6400F9BC9015}"/>
              </a:ext>
            </a:extLst>
          </p:cNvPr>
          <p:cNvGrpSpPr/>
          <p:nvPr/>
        </p:nvGrpSpPr>
        <p:grpSpPr>
          <a:xfrm>
            <a:off x="978238" y="2955141"/>
            <a:ext cx="4526164" cy="947717"/>
            <a:chOff x="6751979" y="1666120"/>
            <a:chExt cx="4526164" cy="947717"/>
          </a:xfrm>
          <a:noFill/>
        </p:grpSpPr>
        <p:sp>
          <p:nvSpPr>
            <p:cNvPr id="40" name="TextBox 39">
              <a:extLst>
                <a:ext uri="{FF2B5EF4-FFF2-40B4-BE49-F238E27FC236}">
                  <a16:creationId xmlns:a16="http://schemas.microsoft.com/office/drawing/2014/main" id="{3843E326-0774-CE47-9F19-27943C77ACA2}"/>
                </a:ext>
              </a:extLst>
            </p:cNvPr>
            <p:cNvSpPr txBox="1"/>
            <p:nvPr/>
          </p:nvSpPr>
          <p:spPr>
            <a:xfrm>
              <a:off x="6770451" y="2090617"/>
              <a:ext cx="4507692" cy="523220"/>
            </a:xfrm>
            <a:prstGeom prst="rect">
              <a:avLst/>
            </a:prstGeom>
            <a:grpFill/>
          </p:spPr>
          <p:txBody>
            <a:bodyPr wrap="square" rtlCol="0">
              <a:spAutoFit/>
            </a:bodyPr>
            <a:lstStyle/>
            <a:p>
              <a:pPr algn="r" rtl="1"/>
              <a:r>
                <a:rPr lang="ar-SA" altLang="ko-KR" sz="1400" dirty="0">
                  <a:solidFill>
                    <a:schemeClr val="bg1"/>
                  </a:solidFill>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400" dirty="0">
                <a:solidFill>
                  <a:schemeClr val="bg1"/>
                </a:solidFill>
                <a:latin typeface="Al Tarikh" pitchFamily="2" charset="-78"/>
                <a:cs typeface="Al Tarikh" pitchFamily="2" charset="-78"/>
              </a:endParaRPr>
            </a:p>
          </p:txBody>
        </p:sp>
        <p:sp>
          <p:nvSpPr>
            <p:cNvPr id="41" name="TextBox 40">
              <a:extLst>
                <a:ext uri="{FF2B5EF4-FFF2-40B4-BE49-F238E27FC236}">
                  <a16:creationId xmlns:a16="http://schemas.microsoft.com/office/drawing/2014/main" id="{51611BF5-4FD5-E74D-835F-49B4558047C4}"/>
                </a:ext>
              </a:extLst>
            </p:cNvPr>
            <p:cNvSpPr txBox="1"/>
            <p:nvPr/>
          </p:nvSpPr>
          <p:spPr>
            <a:xfrm>
              <a:off x="6751979" y="1666120"/>
              <a:ext cx="4507692" cy="461665"/>
            </a:xfrm>
            <a:prstGeom prst="rect">
              <a:avLst/>
            </a:prstGeom>
            <a:grpFill/>
          </p:spPr>
          <p:txBody>
            <a:bodyPr wrap="square" lIns="108000" rIns="108000" rtlCol="0">
              <a:spAutoFit/>
            </a:bodyPr>
            <a:lstStyle/>
            <a:p>
              <a:pPr marL="0" algn="r" defTabSz="914400" rtl="1" eaLnBrk="1" latinLnBrk="0" hangingPunct="1"/>
              <a:r>
                <a:rPr lang="ar-SA" altLang="ko-KR" sz="2400" b="1" dirty="0">
                  <a:solidFill>
                    <a:schemeClr val="bg1"/>
                  </a:solidFill>
                  <a:latin typeface="Al Tarikh" pitchFamily="2" charset="-78"/>
                  <a:cs typeface="Al Tarikh" pitchFamily="2" charset="-78"/>
                </a:rPr>
                <a:t>عنوان المحتوى</a:t>
              </a:r>
              <a:endParaRPr lang="ko-KR" altLang="en-US" sz="2400" b="1" dirty="0">
                <a:solidFill>
                  <a:schemeClr val="bg1"/>
                </a:solidFill>
                <a:latin typeface="Al Tarikh" pitchFamily="2" charset="-78"/>
                <a:cs typeface="Al Tarikh" pitchFamily="2" charset="-78"/>
              </a:endParaRPr>
            </a:p>
          </p:txBody>
        </p:sp>
      </p:grpSp>
      <p:grpSp>
        <p:nvGrpSpPr>
          <p:cNvPr id="42" name="Group 41">
            <a:extLst>
              <a:ext uri="{FF2B5EF4-FFF2-40B4-BE49-F238E27FC236}">
                <a16:creationId xmlns:a16="http://schemas.microsoft.com/office/drawing/2014/main" id="{0F729733-6F53-A24A-BDF1-B18DD0C45E78}"/>
              </a:ext>
            </a:extLst>
          </p:cNvPr>
          <p:cNvGrpSpPr/>
          <p:nvPr/>
        </p:nvGrpSpPr>
        <p:grpSpPr>
          <a:xfrm>
            <a:off x="1015182" y="4073848"/>
            <a:ext cx="4526164" cy="947717"/>
            <a:chOff x="6751979" y="1666120"/>
            <a:chExt cx="4526164" cy="947717"/>
          </a:xfrm>
          <a:noFill/>
        </p:grpSpPr>
        <p:sp>
          <p:nvSpPr>
            <p:cNvPr id="43" name="TextBox 42">
              <a:extLst>
                <a:ext uri="{FF2B5EF4-FFF2-40B4-BE49-F238E27FC236}">
                  <a16:creationId xmlns:a16="http://schemas.microsoft.com/office/drawing/2014/main" id="{35201F80-5993-1E46-B641-49AB6DB82BA7}"/>
                </a:ext>
              </a:extLst>
            </p:cNvPr>
            <p:cNvSpPr txBox="1"/>
            <p:nvPr/>
          </p:nvSpPr>
          <p:spPr>
            <a:xfrm>
              <a:off x="6770451" y="2090617"/>
              <a:ext cx="4507692" cy="523220"/>
            </a:xfrm>
            <a:prstGeom prst="rect">
              <a:avLst/>
            </a:prstGeom>
            <a:grpFill/>
          </p:spPr>
          <p:txBody>
            <a:bodyPr wrap="square" rtlCol="0">
              <a:spAutoFit/>
            </a:bodyPr>
            <a:lstStyle/>
            <a:p>
              <a:pPr algn="r" rtl="1"/>
              <a:r>
                <a:rPr lang="ar-SA" altLang="ko-KR" sz="1400" dirty="0">
                  <a:solidFill>
                    <a:schemeClr val="bg1"/>
                  </a:solidFill>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400" dirty="0">
                <a:solidFill>
                  <a:schemeClr val="bg1"/>
                </a:solidFill>
                <a:latin typeface="Al Tarikh" pitchFamily="2" charset="-78"/>
                <a:cs typeface="Al Tarikh" pitchFamily="2" charset="-78"/>
              </a:endParaRPr>
            </a:p>
          </p:txBody>
        </p:sp>
        <p:sp>
          <p:nvSpPr>
            <p:cNvPr id="44" name="TextBox 43">
              <a:extLst>
                <a:ext uri="{FF2B5EF4-FFF2-40B4-BE49-F238E27FC236}">
                  <a16:creationId xmlns:a16="http://schemas.microsoft.com/office/drawing/2014/main" id="{288CCA88-E64F-3A49-B716-F10A442BCFCC}"/>
                </a:ext>
              </a:extLst>
            </p:cNvPr>
            <p:cNvSpPr txBox="1"/>
            <p:nvPr/>
          </p:nvSpPr>
          <p:spPr>
            <a:xfrm>
              <a:off x="6751979" y="1666120"/>
              <a:ext cx="4507692" cy="461665"/>
            </a:xfrm>
            <a:prstGeom prst="rect">
              <a:avLst/>
            </a:prstGeom>
            <a:grpFill/>
          </p:spPr>
          <p:txBody>
            <a:bodyPr wrap="square" lIns="108000" rIns="108000" rtlCol="0">
              <a:spAutoFit/>
            </a:bodyPr>
            <a:lstStyle/>
            <a:p>
              <a:pPr marL="0" algn="r" defTabSz="914400" rtl="1" eaLnBrk="1" latinLnBrk="0" hangingPunct="1"/>
              <a:r>
                <a:rPr lang="ar-SA" altLang="ko-KR" sz="2400" b="1" dirty="0">
                  <a:solidFill>
                    <a:schemeClr val="bg1"/>
                  </a:solidFill>
                  <a:latin typeface="Al Tarikh" pitchFamily="2" charset="-78"/>
                  <a:cs typeface="Al Tarikh" pitchFamily="2" charset="-78"/>
                </a:rPr>
                <a:t>عنوان المحتوى</a:t>
              </a:r>
              <a:endParaRPr lang="ko-KR" altLang="en-US" sz="2400" b="1" dirty="0">
                <a:solidFill>
                  <a:schemeClr val="bg1"/>
                </a:solidFill>
                <a:latin typeface="Al Tarikh" pitchFamily="2" charset="-78"/>
                <a:cs typeface="Al Tarikh" pitchFamily="2" charset="-78"/>
              </a:endParaRPr>
            </a:p>
          </p:txBody>
        </p:sp>
      </p:grpSp>
      <p:grpSp>
        <p:nvGrpSpPr>
          <p:cNvPr id="45" name="Group 44">
            <a:extLst>
              <a:ext uri="{FF2B5EF4-FFF2-40B4-BE49-F238E27FC236}">
                <a16:creationId xmlns:a16="http://schemas.microsoft.com/office/drawing/2014/main" id="{850AE68F-70D3-6241-9B58-0EF12505CF69}"/>
              </a:ext>
            </a:extLst>
          </p:cNvPr>
          <p:cNvGrpSpPr/>
          <p:nvPr/>
        </p:nvGrpSpPr>
        <p:grpSpPr>
          <a:xfrm>
            <a:off x="959766" y="5351351"/>
            <a:ext cx="4526164" cy="947717"/>
            <a:chOff x="6751979" y="1666120"/>
            <a:chExt cx="4526164" cy="947717"/>
          </a:xfrm>
          <a:noFill/>
        </p:grpSpPr>
        <p:sp>
          <p:nvSpPr>
            <p:cNvPr id="46" name="TextBox 45">
              <a:extLst>
                <a:ext uri="{FF2B5EF4-FFF2-40B4-BE49-F238E27FC236}">
                  <a16:creationId xmlns:a16="http://schemas.microsoft.com/office/drawing/2014/main" id="{9D3394F0-309B-4342-A750-3BFE4586B482}"/>
                </a:ext>
              </a:extLst>
            </p:cNvPr>
            <p:cNvSpPr txBox="1"/>
            <p:nvPr/>
          </p:nvSpPr>
          <p:spPr>
            <a:xfrm>
              <a:off x="6770451" y="2090617"/>
              <a:ext cx="4507692" cy="523220"/>
            </a:xfrm>
            <a:prstGeom prst="rect">
              <a:avLst/>
            </a:prstGeom>
            <a:grpFill/>
          </p:spPr>
          <p:txBody>
            <a:bodyPr wrap="square" rtlCol="0">
              <a:spAutoFit/>
            </a:bodyPr>
            <a:lstStyle/>
            <a:p>
              <a:pPr algn="r" rtl="1"/>
              <a:r>
                <a:rPr lang="ar-SA" altLang="ko-KR" sz="1400" dirty="0">
                  <a:solidFill>
                    <a:schemeClr val="bg1"/>
                  </a:solidFill>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400" dirty="0">
                <a:solidFill>
                  <a:schemeClr val="bg1"/>
                </a:solidFill>
                <a:latin typeface="Al Tarikh" pitchFamily="2" charset="-78"/>
                <a:cs typeface="Al Tarikh" pitchFamily="2" charset="-78"/>
              </a:endParaRPr>
            </a:p>
          </p:txBody>
        </p:sp>
        <p:sp>
          <p:nvSpPr>
            <p:cNvPr id="47" name="TextBox 46">
              <a:extLst>
                <a:ext uri="{FF2B5EF4-FFF2-40B4-BE49-F238E27FC236}">
                  <a16:creationId xmlns:a16="http://schemas.microsoft.com/office/drawing/2014/main" id="{168979AC-6FD2-7C4F-9BC6-CB49EAD1E37C}"/>
                </a:ext>
              </a:extLst>
            </p:cNvPr>
            <p:cNvSpPr txBox="1"/>
            <p:nvPr/>
          </p:nvSpPr>
          <p:spPr>
            <a:xfrm>
              <a:off x="6751979" y="1666120"/>
              <a:ext cx="4507692" cy="461665"/>
            </a:xfrm>
            <a:prstGeom prst="rect">
              <a:avLst/>
            </a:prstGeom>
            <a:grpFill/>
          </p:spPr>
          <p:txBody>
            <a:bodyPr wrap="square" lIns="108000" rIns="108000" rtlCol="0">
              <a:spAutoFit/>
            </a:bodyPr>
            <a:lstStyle/>
            <a:p>
              <a:pPr marL="0" algn="r" defTabSz="914400" rtl="1" eaLnBrk="1" latinLnBrk="0" hangingPunct="1"/>
              <a:r>
                <a:rPr lang="ar-SA" altLang="ko-KR" sz="2400" b="1" dirty="0">
                  <a:solidFill>
                    <a:schemeClr val="bg1"/>
                  </a:solidFill>
                  <a:latin typeface="Al Tarikh" pitchFamily="2" charset="-78"/>
                  <a:cs typeface="Al Tarikh" pitchFamily="2" charset="-78"/>
                </a:rPr>
                <a:t>عنوان المحتوى</a:t>
              </a:r>
              <a:endParaRPr lang="ko-KR" altLang="en-US" sz="2400" b="1" dirty="0">
                <a:solidFill>
                  <a:schemeClr val="bg1"/>
                </a:solidFill>
                <a:latin typeface="Al Tarikh" pitchFamily="2" charset="-78"/>
                <a:cs typeface="Al Tarikh" pitchFamily="2" charset="-78"/>
              </a:endParaRPr>
            </a:p>
          </p:txBody>
        </p:sp>
      </p:grpSp>
    </p:spTree>
    <p:extLst>
      <p:ext uri="{BB962C8B-B14F-4D97-AF65-F5344CB8AC3E}">
        <p14:creationId xmlns:p14="http://schemas.microsoft.com/office/powerpoint/2010/main" val="3148822504"/>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ppt_y</p:attrName>
                                        </p:attrNameLst>
                                      </p:cBhvr>
                                      <p:tavLst>
                                        <p:tav tm="0">
                                          <p:val>
                                            <p:strVal val="#ppt_y+#ppt_h*1.125000"/>
                                          </p:val>
                                        </p:tav>
                                        <p:tav tm="100000">
                                          <p:val>
                                            <p:strVal val="#ppt_y"/>
                                          </p:val>
                                        </p:tav>
                                      </p:tavLst>
                                    </p:anim>
                                    <p:animEffect transition="in" filter="wipe(up)">
                                      <p:cBhvr>
                                        <p:cTn id="16" dur="500"/>
                                        <p:tgtEl>
                                          <p:spTgt spid="11"/>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p:tgtEl>
                                          <p:spTgt spid="13"/>
                                        </p:tgtEl>
                                        <p:attrNameLst>
                                          <p:attrName>ppt_y</p:attrName>
                                        </p:attrNameLst>
                                      </p:cBhvr>
                                      <p:tavLst>
                                        <p:tav tm="0">
                                          <p:val>
                                            <p:strVal val="#ppt_y+#ppt_h*1.125000"/>
                                          </p:val>
                                        </p:tav>
                                        <p:tav tm="100000">
                                          <p:val>
                                            <p:strVal val="#ppt_y"/>
                                          </p:val>
                                        </p:tav>
                                      </p:tavLst>
                                    </p:anim>
                                    <p:animEffect transition="in" filter="wipe(up)">
                                      <p:cBhvr>
                                        <p:cTn id="24" dur="500"/>
                                        <p:tgtEl>
                                          <p:spTgt spid="13"/>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p:tgtEl>
                                          <p:spTgt spid="14"/>
                                        </p:tgtEl>
                                        <p:attrNameLst>
                                          <p:attrName>ppt_y</p:attrName>
                                        </p:attrNameLst>
                                      </p:cBhvr>
                                      <p:tavLst>
                                        <p:tav tm="0">
                                          <p:val>
                                            <p:strVal val="#ppt_y+#ppt_h*1.125000"/>
                                          </p:val>
                                        </p:tav>
                                        <p:tav tm="100000">
                                          <p:val>
                                            <p:strVal val="#ppt_y"/>
                                          </p:val>
                                        </p:tav>
                                      </p:tavLst>
                                    </p:anim>
                                    <p:animEffect transition="in" filter="wipe(up)">
                                      <p:cBhvr>
                                        <p:cTn id="28" dur="500"/>
                                        <p:tgtEl>
                                          <p:spTgt spid="14"/>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p:tgtEl>
                                          <p:spTgt spid="21"/>
                                        </p:tgtEl>
                                        <p:attrNameLst>
                                          <p:attrName>ppt_y</p:attrName>
                                        </p:attrNameLst>
                                      </p:cBhvr>
                                      <p:tavLst>
                                        <p:tav tm="0">
                                          <p:val>
                                            <p:strVal val="#ppt_y+#ppt_h*1.125000"/>
                                          </p:val>
                                        </p:tav>
                                        <p:tav tm="100000">
                                          <p:val>
                                            <p:strVal val="#ppt_y"/>
                                          </p:val>
                                        </p:tav>
                                      </p:tavLst>
                                    </p:anim>
                                    <p:animEffect transition="in" filter="wipe(up)">
                                      <p:cBhvr>
                                        <p:cTn id="32" dur="500"/>
                                        <p:tgtEl>
                                          <p:spTgt spid="21"/>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p:tgtEl>
                                          <p:spTgt spid="24"/>
                                        </p:tgtEl>
                                        <p:attrNameLst>
                                          <p:attrName>ppt_y</p:attrName>
                                        </p:attrNameLst>
                                      </p:cBhvr>
                                      <p:tavLst>
                                        <p:tav tm="0">
                                          <p:val>
                                            <p:strVal val="#ppt_y+#ppt_h*1.125000"/>
                                          </p:val>
                                        </p:tav>
                                        <p:tav tm="100000">
                                          <p:val>
                                            <p:strVal val="#ppt_y"/>
                                          </p:val>
                                        </p:tav>
                                      </p:tavLst>
                                    </p:anim>
                                    <p:animEffect transition="in" filter="wipe(up)">
                                      <p:cBhvr>
                                        <p:cTn id="36" dur="500"/>
                                        <p:tgtEl>
                                          <p:spTgt spid="24"/>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p:tgtEl>
                                          <p:spTgt spid="25"/>
                                        </p:tgtEl>
                                        <p:attrNameLst>
                                          <p:attrName>ppt_y</p:attrName>
                                        </p:attrNameLst>
                                      </p:cBhvr>
                                      <p:tavLst>
                                        <p:tav tm="0">
                                          <p:val>
                                            <p:strVal val="#ppt_y+#ppt_h*1.125000"/>
                                          </p:val>
                                        </p:tav>
                                        <p:tav tm="100000">
                                          <p:val>
                                            <p:strVal val="#ppt_y"/>
                                          </p:val>
                                        </p:tav>
                                      </p:tavLst>
                                    </p:anim>
                                    <p:animEffect transition="in" filter="wipe(up)">
                                      <p:cBhvr>
                                        <p:cTn id="40" dur="500"/>
                                        <p:tgtEl>
                                          <p:spTgt spid="25"/>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p:tgtEl>
                                          <p:spTgt spid="26"/>
                                        </p:tgtEl>
                                        <p:attrNameLst>
                                          <p:attrName>ppt_y</p:attrName>
                                        </p:attrNameLst>
                                      </p:cBhvr>
                                      <p:tavLst>
                                        <p:tav tm="0">
                                          <p:val>
                                            <p:strVal val="#ppt_y+#ppt_h*1.125000"/>
                                          </p:val>
                                        </p:tav>
                                        <p:tav tm="100000">
                                          <p:val>
                                            <p:strVal val="#ppt_y"/>
                                          </p:val>
                                        </p:tav>
                                      </p:tavLst>
                                    </p:anim>
                                    <p:animEffect transition="in" filter="wipe(up)">
                                      <p:cBhvr>
                                        <p:cTn id="44" dur="500"/>
                                        <p:tgtEl>
                                          <p:spTgt spid="26"/>
                                        </p:tgtEl>
                                      </p:cBhvr>
                                    </p:animEffect>
                                  </p:childTnLst>
                                </p:cTn>
                              </p:par>
                              <p:par>
                                <p:cTn id="45" presetID="12" presetClass="entr" presetSubtype="4"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p:tgtEl>
                                          <p:spTgt spid="36"/>
                                        </p:tgtEl>
                                        <p:attrNameLst>
                                          <p:attrName>ppt_y</p:attrName>
                                        </p:attrNameLst>
                                      </p:cBhvr>
                                      <p:tavLst>
                                        <p:tav tm="0">
                                          <p:val>
                                            <p:strVal val="#ppt_y+#ppt_h*1.125000"/>
                                          </p:val>
                                        </p:tav>
                                        <p:tav tm="100000">
                                          <p:val>
                                            <p:strVal val="#ppt_y"/>
                                          </p:val>
                                        </p:tav>
                                      </p:tavLst>
                                    </p:anim>
                                    <p:animEffect transition="in" filter="wipe(up)">
                                      <p:cBhvr>
                                        <p:cTn id="48" dur="500"/>
                                        <p:tgtEl>
                                          <p:spTgt spid="36"/>
                                        </p:tgtEl>
                                      </p:cBhvr>
                                    </p:animEffect>
                                  </p:childTnLst>
                                </p:cTn>
                              </p:par>
                              <p:par>
                                <p:cTn id="49" presetID="12" presetClass="entr" presetSubtype="4"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p:tgtEl>
                                          <p:spTgt spid="39"/>
                                        </p:tgtEl>
                                        <p:attrNameLst>
                                          <p:attrName>ppt_y</p:attrName>
                                        </p:attrNameLst>
                                      </p:cBhvr>
                                      <p:tavLst>
                                        <p:tav tm="0">
                                          <p:val>
                                            <p:strVal val="#ppt_y+#ppt_h*1.125000"/>
                                          </p:val>
                                        </p:tav>
                                        <p:tav tm="100000">
                                          <p:val>
                                            <p:strVal val="#ppt_y"/>
                                          </p:val>
                                        </p:tav>
                                      </p:tavLst>
                                    </p:anim>
                                    <p:animEffect transition="in" filter="wipe(up)">
                                      <p:cBhvr>
                                        <p:cTn id="52" dur="500"/>
                                        <p:tgtEl>
                                          <p:spTgt spid="39"/>
                                        </p:tgtEl>
                                      </p:cBhvr>
                                    </p:animEffect>
                                  </p:childTnLst>
                                </p:cTn>
                              </p:par>
                              <p:par>
                                <p:cTn id="53" presetID="12" presetClass="entr" presetSubtype="4"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additive="base">
                                        <p:cTn id="55" dur="500"/>
                                        <p:tgtEl>
                                          <p:spTgt spid="42"/>
                                        </p:tgtEl>
                                        <p:attrNameLst>
                                          <p:attrName>ppt_y</p:attrName>
                                        </p:attrNameLst>
                                      </p:cBhvr>
                                      <p:tavLst>
                                        <p:tav tm="0">
                                          <p:val>
                                            <p:strVal val="#ppt_y+#ppt_h*1.125000"/>
                                          </p:val>
                                        </p:tav>
                                        <p:tav tm="100000">
                                          <p:val>
                                            <p:strVal val="#ppt_y"/>
                                          </p:val>
                                        </p:tav>
                                      </p:tavLst>
                                    </p:anim>
                                    <p:animEffect transition="in" filter="wipe(up)">
                                      <p:cBhvr>
                                        <p:cTn id="56" dur="500"/>
                                        <p:tgtEl>
                                          <p:spTgt spid="42"/>
                                        </p:tgtEl>
                                      </p:cBhvr>
                                    </p:animEffect>
                                  </p:childTnLst>
                                </p:cTn>
                              </p:par>
                              <p:par>
                                <p:cTn id="57" presetID="12" presetClass="entr" presetSubtype="4" fill="hold"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p:tgtEl>
                                          <p:spTgt spid="45"/>
                                        </p:tgtEl>
                                        <p:attrNameLst>
                                          <p:attrName>ppt_y</p:attrName>
                                        </p:attrNameLst>
                                      </p:cBhvr>
                                      <p:tavLst>
                                        <p:tav tm="0">
                                          <p:val>
                                            <p:strVal val="#ppt_y+#ppt_h*1.125000"/>
                                          </p:val>
                                        </p:tav>
                                        <p:tav tm="100000">
                                          <p:val>
                                            <p:strVal val="#ppt_y"/>
                                          </p:val>
                                        </p:tav>
                                      </p:tavLst>
                                    </p:anim>
                                    <p:animEffect transition="in" filter="wipe(up)">
                                      <p:cBhvr>
                                        <p:cTn id="6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2" grpId="0" animBg="1"/>
      <p:bldP spid="13" grpId="0" animBg="1"/>
      <p:bldP spid="14" grpId="0" animBg="1"/>
      <p:bldP spid="21" grpId="0"/>
      <p:bldP spid="24" grpId="0"/>
      <p:bldP spid="25"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85F3A-0D98-4AE5-8CED-AA4A4CF82188}"/>
              </a:ext>
            </a:extLst>
          </p:cNvPr>
          <p:cNvSpPr>
            <a:spLocks noGrp="1"/>
          </p:cNvSpPr>
          <p:nvPr>
            <p:ph type="body" sz="quarter" idx="10"/>
          </p:nvPr>
        </p:nvSpPr>
        <p:spPr/>
        <p:txBody>
          <a:bodyPr>
            <a:normAutofit fontScale="92500" lnSpcReduction="20000"/>
          </a:bodyPr>
          <a:lstStyle/>
          <a:p>
            <a:pPr rtl="1"/>
            <a:r>
              <a:rPr lang="ar-SA" altLang="ko-KR" dirty="0">
                <a:solidFill>
                  <a:schemeClr val="tx1"/>
                </a:solidFill>
                <a:latin typeface="Al Tarikh" pitchFamily="2" charset="-78"/>
                <a:cs typeface="Al Tarikh" pitchFamily="2" charset="-78"/>
              </a:rPr>
              <a:t>عنوان أساسي للمحتوى</a:t>
            </a:r>
            <a:endParaRPr lang="ko-KR" altLang="en-US" dirty="0">
              <a:solidFill>
                <a:schemeClr val="tx1"/>
              </a:solidFill>
              <a:latin typeface="Al Tarikh" pitchFamily="2" charset="-78"/>
              <a:cs typeface="Al Tarikh" pitchFamily="2" charset="-78"/>
            </a:endParaRPr>
          </a:p>
        </p:txBody>
      </p:sp>
      <p:sp>
        <p:nvSpPr>
          <p:cNvPr id="3" name="직사각형 2">
            <a:extLst>
              <a:ext uri="{FF2B5EF4-FFF2-40B4-BE49-F238E27FC236}">
                <a16:creationId xmlns:a16="http://schemas.microsoft.com/office/drawing/2014/main" id="{1482E975-E939-468D-9CF0-2F3E08D30AD8}"/>
              </a:ext>
            </a:extLst>
          </p:cNvPr>
          <p:cNvSpPr/>
          <p:nvPr/>
        </p:nvSpPr>
        <p:spPr>
          <a:xfrm>
            <a:off x="888023" y="3876757"/>
            <a:ext cx="10392508" cy="10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Al Tarikh" pitchFamily="2" charset="-78"/>
              <a:cs typeface="Al Tarikh" pitchFamily="2" charset="-78"/>
            </a:endParaRPr>
          </a:p>
        </p:txBody>
      </p:sp>
      <p:sp>
        <p:nvSpPr>
          <p:cNvPr id="4" name="타원 54">
            <a:extLst>
              <a:ext uri="{FF2B5EF4-FFF2-40B4-BE49-F238E27FC236}">
                <a16:creationId xmlns:a16="http://schemas.microsoft.com/office/drawing/2014/main" id="{AFE96370-98A6-48AA-A685-8D314F7BDF92}"/>
              </a:ext>
            </a:extLst>
          </p:cNvPr>
          <p:cNvSpPr/>
          <p:nvPr/>
        </p:nvSpPr>
        <p:spPr>
          <a:xfrm>
            <a:off x="10242136" y="3711748"/>
            <a:ext cx="435034" cy="43503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Al Tarikh" pitchFamily="2" charset="-78"/>
              <a:cs typeface="Al Tarikh" pitchFamily="2" charset="-78"/>
            </a:endParaRPr>
          </a:p>
        </p:txBody>
      </p:sp>
      <p:sp>
        <p:nvSpPr>
          <p:cNvPr id="5" name="타원 5">
            <a:extLst>
              <a:ext uri="{FF2B5EF4-FFF2-40B4-BE49-F238E27FC236}">
                <a16:creationId xmlns:a16="http://schemas.microsoft.com/office/drawing/2014/main" id="{E45CC9B7-D06A-4BD9-8BCB-81F1A4E12005}"/>
              </a:ext>
            </a:extLst>
          </p:cNvPr>
          <p:cNvSpPr/>
          <p:nvPr/>
        </p:nvSpPr>
        <p:spPr>
          <a:xfrm>
            <a:off x="1531136" y="3711748"/>
            <a:ext cx="435034" cy="43503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Al Tarikh" pitchFamily="2" charset="-78"/>
              <a:cs typeface="Al Tarikh" pitchFamily="2" charset="-78"/>
            </a:endParaRPr>
          </a:p>
        </p:txBody>
      </p:sp>
      <p:sp>
        <p:nvSpPr>
          <p:cNvPr id="6" name="타원 45">
            <a:extLst>
              <a:ext uri="{FF2B5EF4-FFF2-40B4-BE49-F238E27FC236}">
                <a16:creationId xmlns:a16="http://schemas.microsoft.com/office/drawing/2014/main" id="{B0B8E0E5-EA3C-4C72-A324-D18725879D22}"/>
              </a:ext>
            </a:extLst>
          </p:cNvPr>
          <p:cNvSpPr/>
          <p:nvPr/>
        </p:nvSpPr>
        <p:spPr>
          <a:xfrm>
            <a:off x="3708886" y="3711748"/>
            <a:ext cx="435034" cy="43503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Al Tarikh" pitchFamily="2" charset="-78"/>
              <a:cs typeface="Al Tarikh" pitchFamily="2" charset="-78"/>
            </a:endParaRPr>
          </a:p>
        </p:txBody>
      </p:sp>
      <p:sp>
        <p:nvSpPr>
          <p:cNvPr id="7" name="타원 52">
            <a:extLst>
              <a:ext uri="{FF2B5EF4-FFF2-40B4-BE49-F238E27FC236}">
                <a16:creationId xmlns:a16="http://schemas.microsoft.com/office/drawing/2014/main" id="{C09CCD94-07C6-4520-BB5D-AFEDFB2DAEEA}"/>
              </a:ext>
            </a:extLst>
          </p:cNvPr>
          <p:cNvSpPr/>
          <p:nvPr/>
        </p:nvSpPr>
        <p:spPr>
          <a:xfrm>
            <a:off x="5886636" y="3711748"/>
            <a:ext cx="435034" cy="43503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Al Tarikh" pitchFamily="2" charset="-78"/>
              <a:cs typeface="Al Tarikh" pitchFamily="2" charset="-78"/>
            </a:endParaRPr>
          </a:p>
        </p:txBody>
      </p:sp>
      <p:sp>
        <p:nvSpPr>
          <p:cNvPr id="8" name="타원 53">
            <a:extLst>
              <a:ext uri="{FF2B5EF4-FFF2-40B4-BE49-F238E27FC236}">
                <a16:creationId xmlns:a16="http://schemas.microsoft.com/office/drawing/2014/main" id="{EBCBBEB6-8862-4107-B118-445BA6111690}"/>
              </a:ext>
            </a:extLst>
          </p:cNvPr>
          <p:cNvSpPr/>
          <p:nvPr/>
        </p:nvSpPr>
        <p:spPr>
          <a:xfrm>
            <a:off x="8064386" y="3711748"/>
            <a:ext cx="435034" cy="43503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Al Tarikh" pitchFamily="2" charset="-78"/>
              <a:cs typeface="Al Tarikh" pitchFamily="2" charset="-78"/>
            </a:endParaRPr>
          </a:p>
        </p:txBody>
      </p:sp>
      <p:sp>
        <p:nvSpPr>
          <p:cNvPr id="9" name="Oval 8">
            <a:extLst>
              <a:ext uri="{FF2B5EF4-FFF2-40B4-BE49-F238E27FC236}">
                <a16:creationId xmlns:a16="http://schemas.microsoft.com/office/drawing/2014/main" id="{11356B3A-8DC4-400D-8250-CC3E66C5E268}"/>
              </a:ext>
            </a:extLst>
          </p:cNvPr>
          <p:cNvSpPr/>
          <p:nvPr/>
        </p:nvSpPr>
        <p:spPr>
          <a:xfrm>
            <a:off x="3800402" y="3810396"/>
            <a:ext cx="252000" cy="252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Al Tarikh" pitchFamily="2" charset="-78"/>
              <a:cs typeface="Al Tarikh" pitchFamily="2" charset="-78"/>
            </a:endParaRPr>
          </a:p>
        </p:txBody>
      </p:sp>
      <p:sp>
        <p:nvSpPr>
          <p:cNvPr id="10" name="Oval 9">
            <a:extLst>
              <a:ext uri="{FF2B5EF4-FFF2-40B4-BE49-F238E27FC236}">
                <a16:creationId xmlns:a16="http://schemas.microsoft.com/office/drawing/2014/main" id="{6BA82852-5C1E-4E97-80D7-B11AE0124B53}"/>
              </a:ext>
            </a:extLst>
          </p:cNvPr>
          <p:cNvSpPr/>
          <p:nvPr/>
        </p:nvSpPr>
        <p:spPr>
          <a:xfrm>
            <a:off x="5978152" y="3810396"/>
            <a:ext cx="252000" cy="25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Al Tarikh" pitchFamily="2" charset="-78"/>
              <a:cs typeface="Al Tarikh" pitchFamily="2" charset="-78"/>
            </a:endParaRPr>
          </a:p>
        </p:txBody>
      </p:sp>
      <p:sp>
        <p:nvSpPr>
          <p:cNvPr id="11" name="Oval 10">
            <a:extLst>
              <a:ext uri="{FF2B5EF4-FFF2-40B4-BE49-F238E27FC236}">
                <a16:creationId xmlns:a16="http://schemas.microsoft.com/office/drawing/2014/main" id="{CD87942C-96C9-4891-BD4E-4C3B526F6CF4}"/>
              </a:ext>
            </a:extLst>
          </p:cNvPr>
          <p:cNvSpPr/>
          <p:nvPr/>
        </p:nvSpPr>
        <p:spPr>
          <a:xfrm>
            <a:off x="8155902" y="3810396"/>
            <a:ext cx="252000" cy="252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Al Tarikh" pitchFamily="2" charset="-78"/>
              <a:cs typeface="Al Tarikh" pitchFamily="2" charset="-78"/>
            </a:endParaRPr>
          </a:p>
        </p:txBody>
      </p:sp>
      <p:sp>
        <p:nvSpPr>
          <p:cNvPr id="12" name="Oval 11">
            <a:extLst>
              <a:ext uri="{FF2B5EF4-FFF2-40B4-BE49-F238E27FC236}">
                <a16:creationId xmlns:a16="http://schemas.microsoft.com/office/drawing/2014/main" id="{96CEA3D1-AF75-477E-B013-E408B95C45FB}"/>
              </a:ext>
            </a:extLst>
          </p:cNvPr>
          <p:cNvSpPr/>
          <p:nvPr/>
        </p:nvSpPr>
        <p:spPr>
          <a:xfrm>
            <a:off x="10333653" y="3810396"/>
            <a:ext cx="252000" cy="252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Al Tarikh" pitchFamily="2" charset="-78"/>
              <a:cs typeface="Al Tarikh" pitchFamily="2" charset="-78"/>
            </a:endParaRPr>
          </a:p>
        </p:txBody>
      </p:sp>
      <p:sp>
        <p:nvSpPr>
          <p:cNvPr id="13" name="Oval 12">
            <a:extLst>
              <a:ext uri="{FF2B5EF4-FFF2-40B4-BE49-F238E27FC236}">
                <a16:creationId xmlns:a16="http://schemas.microsoft.com/office/drawing/2014/main" id="{A00219AD-A30F-406E-9858-5DB92A28D1D2}"/>
              </a:ext>
            </a:extLst>
          </p:cNvPr>
          <p:cNvSpPr/>
          <p:nvPr/>
        </p:nvSpPr>
        <p:spPr>
          <a:xfrm>
            <a:off x="1622652" y="3810396"/>
            <a:ext cx="252000" cy="25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Al Tarikh" pitchFamily="2" charset="-78"/>
              <a:cs typeface="Al Tarikh" pitchFamily="2" charset="-78"/>
            </a:endParaRPr>
          </a:p>
        </p:txBody>
      </p:sp>
      <p:sp>
        <p:nvSpPr>
          <p:cNvPr id="14" name="Oval 17">
            <a:extLst>
              <a:ext uri="{FF2B5EF4-FFF2-40B4-BE49-F238E27FC236}">
                <a16:creationId xmlns:a16="http://schemas.microsoft.com/office/drawing/2014/main" id="{D866FCF1-BFD7-40F1-A6CA-FB8DA38DFBC0}"/>
              </a:ext>
            </a:extLst>
          </p:cNvPr>
          <p:cNvSpPr/>
          <p:nvPr/>
        </p:nvSpPr>
        <p:spPr>
          <a:xfrm>
            <a:off x="1334232" y="2098128"/>
            <a:ext cx="828840" cy="1499232"/>
          </a:xfrm>
          <a:custGeom>
            <a:avLst/>
            <a:gdLst/>
            <a:ahLst/>
            <a:cxnLst/>
            <a:rect l="l" t="t" r="r" b="b"/>
            <a:pathLst>
              <a:path w="676756" h="1224138">
                <a:moveTo>
                  <a:pt x="338378" y="0"/>
                </a:moveTo>
                <a:cubicBezTo>
                  <a:pt x="525259" y="0"/>
                  <a:pt x="676756" y="151497"/>
                  <a:pt x="676756" y="338378"/>
                </a:cubicBezTo>
                <a:cubicBezTo>
                  <a:pt x="676756" y="500901"/>
                  <a:pt x="562177" y="636663"/>
                  <a:pt x="409334" y="669024"/>
                </a:cubicBezTo>
                <a:lnTo>
                  <a:pt x="338378" y="1224138"/>
                </a:lnTo>
                <a:lnTo>
                  <a:pt x="267421" y="669024"/>
                </a:lnTo>
                <a:cubicBezTo>
                  <a:pt x="114579" y="636663"/>
                  <a:pt x="0" y="500901"/>
                  <a:pt x="0" y="338378"/>
                </a:cubicBezTo>
                <a:cubicBezTo>
                  <a:pt x="0" y="151497"/>
                  <a:pt x="151497" y="0"/>
                  <a:pt x="338378" y="0"/>
                </a:cubicBezTo>
                <a:close/>
              </a:path>
            </a:pathLst>
          </a:custGeom>
          <a:solidFill>
            <a:schemeClr val="accent6"/>
          </a:solidFill>
          <a:ln>
            <a:noFill/>
          </a:ln>
          <a:effectLst/>
        </p:spPr>
        <p:txBody>
          <a:bodyPr vert="horz" wrap="square" lIns="91440" tIns="45720" rIns="91440" bIns="45720" numCol="1" anchor="t" anchorCtr="0" compatLnSpc="1">
            <a:prstTxWarp prst="textNoShape">
              <a:avLst/>
            </a:prstTxWarp>
          </a:bodyPr>
          <a:lstStyle/>
          <a:p>
            <a:endParaRPr lang="ko-KR" altLang="en-US" sz="2400" dirty="0">
              <a:latin typeface="Al Tarikh" pitchFamily="2" charset="-78"/>
              <a:cs typeface="Al Tarikh" pitchFamily="2" charset="-78"/>
            </a:endParaRPr>
          </a:p>
        </p:txBody>
      </p:sp>
      <p:sp>
        <p:nvSpPr>
          <p:cNvPr id="15" name="TextBox 14">
            <a:extLst>
              <a:ext uri="{FF2B5EF4-FFF2-40B4-BE49-F238E27FC236}">
                <a16:creationId xmlns:a16="http://schemas.microsoft.com/office/drawing/2014/main" id="{5BD76A5B-2711-4472-A48F-7D5C1966CFD2}"/>
              </a:ext>
            </a:extLst>
          </p:cNvPr>
          <p:cNvSpPr txBox="1"/>
          <p:nvPr/>
        </p:nvSpPr>
        <p:spPr>
          <a:xfrm>
            <a:off x="1334232" y="2328175"/>
            <a:ext cx="828840" cy="400110"/>
          </a:xfrm>
          <a:prstGeom prst="rect">
            <a:avLst/>
          </a:prstGeom>
          <a:noFill/>
        </p:spPr>
        <p:txBody>
          <a:bodyPr wrap="square" lIns="36000" rIns="0" rtlCol="0">
            <a:spAutoFit/>
          </a:bodyPr>
          <a:lstStyle/>
          <a:p>
            <a:pPr algn="ctr"/>
            <a:r>
              <a:rPr lang="ar-SA" altLang="ko-KR" sz="2000" b="1" dirty="0">
                <a:solidFill>
                  <a:schemeClr val="bg1"/>
                </a:solidFill>
                <a:latin typeface="Al Tarikh" pitchFamily="2" charset="-78"/>
                <a:cs typeface="Al Tarikh" pitchFamily="2" charset="-78"/>
              </a:rPr>
              <a:t>05</a:t>
            </a:r>
            <a:endParaRPr lang="ko-KR" altLang="en-US" sz="2000" b="1" dirty="0">
              <a:solidFill>
                <a:schemeClr val="bg1"/>
              </a:solidFill>
              <a:latin typeface="Al Tarikh" pitchFamily="2" charset="-78"/>
              <a:cs typeface="Al Tarikh" pitchFamily="2" charset="-78"/>
            </a:endParaRPr>
          </a:p>
        </p:txBody>
      </p:sp>
      <p:sp>
        <p:nvSpPr>
          <p:cNvPr id="16" name="Oval 17">
            <a:extLst>
              <a:ext uri="{FF2B5EF4-FFF2-40B4-BE49-F238E27FC236}">
                <a16:creationId xmlns:a16="http://schemas.microsoft.com/office/drawing/2014/main" id="{96EAF751-0BDE-4437-95BF-CDA5F87745EE}"/>
              </a:ext>
            </a:extLst>
          </p:cNvPr>
          <p:cNvSpPr/>
          <p:nvPr/>
        </p:nvSpPr>
        <p:spPr>
          <a:xfrm rot="10800000">
            <a:off x="3511982" y="4275048"/>
            <a:ext cx="828840" cy="1499232"/>
          </a:xfrm>
          <a:custGeom>
            <a:avLst/>
            <a:gdLst/>
            <a:ahLst/>
            <a:cxnLst/>
            <a:rect l="l" t="t" r="r" b="b"/>
            <a:pathLst>
              <a:path w="676756" h="1224138">
                <a:moveTo>
                  <a:pt x="338378" y="0"/>
                </a:moveTo>
                <a:cubicBezTo>
                  <a:pt x="525259" y="0"/>
                  <a:pt x="676756" y="151497"/>
                  <a:pt x="676756" y="338378"/>
                </a:cubicBezTo>
                <a:cubicBezTo>
                  <a:pt x="676756" y="500901"/>
                  <a:pt x="562177" y="636663"/>
                  <a:pt x="409334" y="669024"/>
                </a:cubicBezTo>
                <a:lnTo>
                  <a:pt x="338378" y="1224138"/>
                </a:lnTo>
                <a:lnTo>
                  <a:pt x="267421" y="669024"/>
                </a:lnTo>
                <a:cubicBezTo>
                  <a:pt x="114579" y="636663"/>
                  <a:pt x="0" y="500901"/>
                  <a:pt x="0" y="338378"/>
                </a:cubicBezTo>
                <a:cubicBezTo>
                  <a:pt x="0" y="151497"/>
                  <a:pt x="151497" y="0"/>
                  <a:pt x="338378" y="0"/>
                </a:cubicBezTo>
                <a:close/>
              </a:path>
            </a:pathLst>
          </a:custGeom>
          <a:solidFill>
            <a:schemeClr val="accent5"/>
          </a:solidFill>
          <a:ln>
            <a:noFill/>
          </a:ln>
          <a:effectLst/>
        </p:spPr>
        <p:txBody>
          <a:bodyPr vert="horz" wrap="square" lIns="91440" tIns="45720" rIns="91440" bIns="45720" numCol="1" anchor="t" anchorCtr="0" compatLnSpc="1">
            <a:prstTxWarp prst="textNoShape">
              <a:avLst/>
            </a:prstTxWarp>
          </a:bodyPr>
          <a:lstStyle/>
          <a:p>
            <a:endParaRPr lang="ko-KR" altLang="en-US" sz="2400" dirty="0">
              <a:latin typeface="Al Tarikh" pitchFamily="2" charset="-78"/>
              <a:cs typeface="Al Tarikh" pitchFamily="2" charset="-78"/>
            </a:endParaRPr>
          </a:p>
        </p:txBody>
      </p:sp>
      <p:sp>
        <p:nvSpPr>
          <p:cNvPr id="17" name="TextBox 16">
            <a:extLst>
              <a:ext uri="{FF2B5EF4-FFF2-40B4-BE49-F238E27FC236}">
                <a16:creationId xmlns:a16="http://schemas.microsoft.com/office/drawing/2014/main" id="{9F217C05-2BE9-4BE1-9501-DB2ED05D16ED}"/>
              </a:ext>
            </a:extLst>
          </p:cNvPr>
          <p:cNvSpPr txBox="1"/>
          <p:nvPr/>
        </p:nvSpPr>
        <p:spPr>
          <a:xfrm>
            <a:off x="3511982" y="5160917"/>
            <a:ext cx="828840" cy="400110"/>
          </a:xfrm>
          <a:prstGeom prst="rect">
            <a:avLst/>
          </a:prstGeom>
          <a:noFill/>
        </p:spPr>
        <p:txBody>
          <a:bodyPr wrap="square" lIns="36000" rIns="0" rtlCol="0">
            <a:spAutoFit/>
          </a:bodyPr>
          <a:lstStyle/>
          <a:p>
            <a:pPr algn="ctr"/>
            <a:r>
              <a:rPr lang="ar-SA" altLang="ko-KR" sz="2000" b="1" dirty="0">
                <a:solidFill>
                  <a:schemeClr val="bg1"/>
                </a:solidFill>
                <a:latin typeface="Al Tarikh" pitchFamily="2" charset="-78"/>
                <a:cs typeface="Al Tarikh" pitchFamily="2" charset="-78"/>
              </a:rPr>
              <a:t>04</a:t>
            </a:r>
            <a:endParaRPr lang="ko-KR" altLang="en-US" sz="2000" b="1" dirty="0">
              <a:solidFill>
                <a:schemeClr val="bg1"/>
              </a:solidFill>
              <a:latin typeface="Al Tarikh" pitchFamily="2" charset="-78"/>
              <a:cs typeface="Al Tarikh" pitchFamily="2" charset="-78"/>
            </a:endParaRPr>
          </a:p>
        </p:txBody>
      </p:sp>
      <p:sp>
        <p:nvSpPr>
          <p:cNvPr id="21" name="Oval 17">
            <a:extLst>
              <a:ext uri="{FF2B5EF4-FFF2-40B4-BE49-F238E27FC236}">
                <a16:creationId xmlns:a16="http://schemas.microsoft.com/office/drawing/2014/main" id="{9890B64B-438F-4987-A309-38A77E3B6A8F}"/>
              </a:ext>
            </a:extLst>
          </p:cNvPr>
          <p:cNvSpPr/>
          <p:nvPr/>
        </p:nvSpPr>
        <p:spPr>
          <a:xfrm>
            <a:off x="5689732" y="2098128"/>
            <a:ext cx="828840" cy="1499232"/>
          </a:xfrm>
          <a:custGeom>
            <a:avLst/>
            <a:gdLst/>
            <a:ahLst/>
            <a:cxnLst/>
            <a:rect l="l" t="t" r="r" b="b"/>
            <a:pathLst>
              <a:path w="676756" h="1224138">
                <a:moveTo>
                  <a:pt x="338378" y="0"/>
                </a:moveTo>
                <a:cubicBezTo>
                  <a:pt x="525259" y="0"/>
                  <a:pt x="676756" y="151497"/>
                  <a:pt x="676756" y="338378"/>
                </a:cubicBezTo>
                <a:cubicBezTo>
                  <a:pt x="676756" y="500901"/>
                  <a:pt x="562177" y="636663"/>
                  <a:pt x="409334" y="669024"/>
                </a:cubicBezTo>
                <a:lnTo>
                  <a:pt x="338378" y="1224138"/>
                </a:lnTo>
                <a:lnTo>
                  <a:pt x="267421" y="669024"/>
                </a:lnTo>
                <a:cubicBezTo>
                  <a:pt x="114579" y="636663"/>
                  <a:pt x="0" y="500901"/>
                  <a:pt x="0" y="338378"/>
                </a:cubicBezTo>
                <a:cubicBezTo>
                  <a:pt x="0" y="151497"/>
                  <a:pt x="151497" y="0"/>
                  <a:pt x="338378" y="0"/>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ko-KR" altLang="en-US" sz="2400" dirty="0">
              <a:latin typeface="Al Tarikh" pitchFamily="2" charset="-78"/>
              <a:cs typeface="Al Tarikh" pitchFamily="2" charset="-78"/>
            </a:endParaRPr>
          </a:p>
        </p:txBody>
      </p:sp>
      <p:sp>
        <p:nvSpPr>
          <p:cNvPr id="22" name="TextBox 21">
            <a:extLst>
              <a:ext uri="{FF2B5EF4-FFF2-40B4-BE49-F238E27FC236}">
                <a16:creationId xmlns:a16="http://schemas.microsoft.com/office/drawing/2014/main" id="{8903AAD4-9F08-47A3-8CAC-2103D30C8DFF}"/>
              </a:ext>
            </a:extLst>
          </p:cNvPr>
          <p:cNvSpPr txBox="1"/>
          <p:nvPr/>
        </p:nvSpPr>
        <p:spPr>
          <a:xfrm>
            <a:off x="5689732" y="2328175"/>
            <a:ext cx="828840" cy="400110"/>
          </a:xfrm>
          <a:prstGeom prst="rect">
            <a:avLst/>
          </a:prstGeom>
          <a:noFill/>
        </p:spPr>
        <p:txBody>
          <a:bodyPr wrap="square" lIns="36000" rIns="0" rtlCol="0">
            <a:spAutoFit/>
          </a:bodyPr>
          <a:lstStyle/>
          <a:p>
            <a:pPr algn="ctr"/>
            <a:r>
              <a:rPr lang="ar-SA" altLang="ko-KR" sz="2000" b="1" dirty="0">
                <a:solidFill>
                  <a:schemeClr val="bg1"/>
                </a:solidFill>
                <a:latin typeface="Al Tarikh" pitchFamily="2" charset="-78"/>
                <a:cs typeface="Al Tarikh" pitchFamily="2" charset="-78"/>
              </a:rPr>
              <a:t>03</a:t>
            </a:r>
            <a:endParaRPr lang="ko-KR" altLang="en-US" sz="2000" b="1" dirty="0">
              <a:solidFill>
                <a:schemeClr val="bg1"/>
              </a:solidFill>
              <a:latin typeface="Al Tarikh" pitchFamily="2" charset="-78"/>
              <a:cs typeface="Al Tarikh" pitchFamily="2" charset="-78"/>
            </a:endParaRPr>
          </a:p>
        </p:txBody>
      </p:sp>
      <p:sp>
        <p:nvSpPr>
          <p:cNvPr id="26" name="Oval 17">
            <a:extLst>
              <a:ext uri="{FF2B5EF4-FFF2-40B4-BE49-F238E27FC236}">
                <a16:creationId xmlns:a16="http://schemas.microsoft.com/office/drawing/2014/main" id="{F42466ED-B640-4B52-AC7A-95A636230E64}"/>
              </a:ext>
            </a:extLst>
          </p:cNvPr>
          <p:cNvSpPr/>
          <p:nvPr/>
        </p:nvSpPr>
        <p:spPr>
          <a:xfrm>
            <a:off x="10045233" y="2098128"/>
            <a:ext cx="828840" cy="1499232"/>
          </a:xfrm>
          <a:custGeom>
            <a:avLst/>
            <a:gdLst/>
            <a:ahLst/>
            <a:cxnLst/>
            <a:rect l="l" t="t" r="r" b="b"/>
            <a:pathLst>
              <a:path w="676756" h="1224138">
                <a:moveTo>
                  <a:pt x="338378" y="0"/>
                </a:moveTo>
                <a:cubicBezTo>
                  <a:pt x="525259" y="0"/>
                  <a:pt x="676756" y="151497"/>
                  <a:pt x="676756" y="338378"/>
                </a:cubicBezTo>
                <a:cubicBezTo>
                  <a:pt x="676756" y="500901"/>
                  <a:pt x="562177" y="636663"/>
                  <a:pt x="409334" y="669024"/>
                </a:cubicBezTo>
                <a:lnTo>
                  <a:pt x="338378" y="1224138"/>
                </a:lnTo>
                <a:lnTo>
                  <a:pt x="267421" y="669024"/>
                </a:lnTo>
                <a:cubicBezTo>
                  <a:pt x="114579" y="636663"/>
                  <a:pt x="0" y="500901"/>
                  <a:pt x="0" y="338378"/>
                </a:cubicBezTo>
                <a:cubicBezTo>
                  <a:pt x="0" y="151497"/>
                  <a:pt x="151497" y="0"/>
                  <a:pt x="338378" y="0"/>
                </a:cubicBez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ko-KR" altLang="en-US" sz="2400" dirty="0">
              <a:latin typeface="Al Tarikh" pitchFamily="2" charset="-78"/>
              <a:cs typeface="Al Tarikh" pitchFamily="2" charset="-78"/>
            </a:endParaRPr>
          </a:p>
        </p:txBody>
      </p:sp>
      <p:sp>
        <p:nvSpPr>
          <p:cNvPr id="27" name="TextBox 26">
            <a:extLst>
              <a:ext uri="{FF2B5EF4-FFF2-40B4-BE49-F238E27FC236}">
                <a16:creationId xmlns:a16="http://schemas.microsoft.com/office/drawing/2014/main" id="{B289E618-6195-44AB-B7CA-6334ABC7545D}"/>
              </a:ext>
            </a:extLst>
          </p:cNvPr>
          <p:cNvSpPr txBox="1"/>
          <p:nvPr/>
        </p:nvSpPr>
        <p:spPr>
          <a:xfrm>
            <a:off x="10045233" y="2328175"/>
            <a:ext cx="828840" cy="400110"/>
          </a:xfrm>
          <a:prstGeom prst="rect">
            <a:avLst/>
          </a:prstGeom>
          <a:noFill/>
        </p:spPr>
        <p:txBody>
          <a:bodyPr wrap="square" lIns="36000" rIns="0" rtlCol="0">
            <a:spAutoFit/>
          </a:bodyPr>
          <a:lstStyle/>
          <a:p>
            <a:pPr algn="ctr"/>
            <a:r>
              <a:rPr lang="ar-SA" altLang="ko-KR" sz="2000" b="1" dirty="0">
                <a:solidFill>
                  <a:schemeClr val="bg1"/>
                </a:solidFill>
                <a:latin typeface="Al Tarikh" pitchFamily="2" charset="-78"/>
                <a:cs typeface="Al Tarikh" pitchFamily="2" charset="-78"/>
              </a:rPr>
              <a:t>01</a:t>
            </a:r>
            <a:endParaRPr lang="ko-KR" altLang="en-US" sz="2000" b="1" dirty="0">
              <a:solidFill>
                <a:schemeClr val="bg1"/>
              </a:solidFill>
              <a:latin typeface="Al Tarikh" pitchFamily="2" charset="-78"/>
              <a:cs typeface="Al Tarikh" pitchFamily="2" charset="-78"/>
            </a:endParaRPr>
          </a:p>
        </p:txBody>
      </p:sp>
      <p:grpSp>
        <p:nvGrpSpPr>
          <p:cNvPr id="31" name="Group 30">
            <a:extLst>
              <a:ext uri="{FF2B5EF4-FFF2-40B4-BE49-F238E27FC236}">
                <a16:creationId xmlns:a16="http://schemas.microsoft.com/office/drawing/2014/main" id="{A2A6FD93-25D0-45E3-B199-D69823BD4142}"/>
              </a:ext>
            </a:extLst>
          </p:cNvPr>
          <p:cNvGrpSpPr/>
          <p:nvPr/>
        </p:nvGrpSpPr>
        <p:grpSpPr>
          <a:xfrm>
            <a:off x="3076948" y="1677712"/>
            <a:ext cx="1698908" cy="1516599"/>
            <a:chOff x="1077300" y="3920698"/>
            <a:chExt cx="1698908" cy="1516599"/>
          </a:xfrm>
        </p:grpSpPr>
        <p:sp>
          <p:nvSpPr>
            <p:cNvPr id="32" name="TextBox 31">
              <a:extLst>
                <a:ext uri="{FF2B5EF4-FFF2-40B4-BE49-F238E27FC236}">
                  <a16:creationId xmlns:a16="http://schemas.microsoft.com/office/drawing/2014/main" id="{74F2F151-EC48-4A77-AD4B-2F08DB54B558}"/>
                </a:ext>
              </a:extLst>
            </p:cNvPr>
            <p:cNvSpPr txBox="1"/>
            <p:nvPr/>
          </p:nvSpPr>
          <p:spPr>
            <a:xfrm>
              <a:off x="1077300" y="3920698"/>
              <a:ext cx="1698908"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عنوان مناسب</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33" name="TextBox 32">
              <a:extLst>
                <a:ext uri="{FF2B5EF4-FFF2-40B4-BE49-F238E27FC236}">
                  <a16:creationId xmlns:a16="http://schemas.microsoft.com/office/drawing/2014/main" id="{D3DD5D4B-E947-44D6-91F6-336BE651B980}"/>
                </a:ext>
              </a:extLst>
            </p:cNvPr>
            <p:cNvSpPr txBox="1"/>
            <p:nvPr/>
          </p:nvSpPr>
          <p:spPr>
            <a:xfrm>
              <a:off x="1077300" y="4236968"/>
              <a:ext cx="1698908" cy="1200329"/>
            </a:xfrm>
            <a:prstGeom prst="rect">
              <a:avLst/>
            </a:prstGeom>
            <a:noFill/>
          </p:spPr>
          <p:txBody>
            <a:bodyPr wrap="square" rtlCol="0">
              <a:spAutoFit/>
            </a:bodyPr>
            <a:lstStyle/>
            <a:p>
              <a:pPr algn="ct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sp>
        <p:nvSpPr>
          <p:cNvPr id="34" name="Oval 17">
            <a:extLst>
              <a:ext uri="{FF2B5EF4-FFF2-40B4-BE49-F238E27FC236}">
                <a16:creationId xmlns:a16="http://schemas.microsoft.com/office/drawing/2014/main" id="{2A56E092-3F56-470E-B1B3-72C786CC2C2D}"/>
              </a:ext>
            </a:extLst>
          </p:cNvPr>
          <p:cNvSpPr/>
          <p:nvPr/>
        </p:nvSpPr>
        <p:spPr>
          <a:xfrm rot="10800000">
            <a:off x="7867482" y="4275048"/>
            <a:ext cx="828840" cy="1499232"/>
          </a:xfrm>
          <a:custGeom>
            <a:avLst/>
            <a:gdLst/>
            <a:ahLst/>
            <a:cxnLst/>
            <a:rect l="l" t="t" r="r" b="b"/>
            <a:pathLst>
              <a:path w="676756" h="1224138">
                <a:moveTo>
                  <a:pt x="338378" y="0"/>
                </a:moveTo>
                <a:cubicBezTo>
                  <a:pt x="525259" y="0"/>
                  <a:pt x="676756" y="151497"/>
                  <a:pt x="676756" y="338378"/>
                </a:cubicBezTo>
                <a:cubicBezTo>
                  <a:pt x="676756" y="500901"/>
                  <a:pt x="562177" y="636663"/>
                  <a:pt x="409334" y="669024"/>
                </a:cubicBezTo>
                <a:lnTo>
                  <a:pt x="338378" y="1224138"/>
                </a:lnTo>
                <a:lnTo>
                  <a:pt x="267421" y="669024"/>
                </a:lnTo>
                <a:cubicBezTo>
                  <a:pt x="114579" y="636663"/>
                  <a:pt x="0" y="500901"/>
                  <a:pt x="0" y="338378"/>
                </a:cubicBezTo>
                <a:cubicBezTo>
                  <a:pt x="0" y="151497"/>
                  <a:pt x="151497" y="0"/>
                  <a:pt x="338378" y="0"/>
                </a:cubicBez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ko-KR" altLang="en-US" sz="2400" dirty="0">
              <a:latin typeface="Al Tarikh" pitchFamily="2" charset="-78"/>
              <a:cs typeface="Al Tarikh" pitchFamily="2" charset="-78"/>
            </a:endParaRPr>
          </a:p>
        </p:txBody>
      </p:sp>
      <p:sp>
        <p:nvSpPr>
          <p:cNvPr id="35" name="TextBox 34">
            <a:extLst>
              <a:ext uri="{FF2B5EF4-FFF2-40B4-BE49-F238E27FC236}">
                <a16:creationId xmlns:a16="http://schemas.microsoft.com/office/drawing/2014/main" id="{8847B5B4-ADA1-4C10-8D38-18BBA50F5F93}"/>
              </a:ext>
            </a:extLst>
          </p:cNvPr>
          <p:cNvSpPr txBox="1"/>
          <p:nvPr/>
        </p:nvSpPr>
        <p:spPr>
          <a:xfrm>
            <a:off x="7867482" y="5160917"/>
            <a:ext cx="828840" cy="400110"/>
          </a:xfrm>
          <a:prstGeom prst="rect">
            <a:avLst/>
          </a:prstGeom>
          <a:noFill/>
        </p:spPr>
        <p:txBody>
          <a:bodyPr wrap="square" lIns="36000" rIns="0" rtlCol="0">
            <a:spAutoFit/>
          </a:bodyPr>
          <a:lstStyle/>
          <a:p>
            <a:pPr algn="ctr"/>
            <a:r>
              <a:rPr lang="ar-SA" altLang="ko-KR" sz="2000" b="1" dirty="0">
                <a:solidFill>
                  <a:schemeClr val="bg1"/>
                </a:solidFill>
                <a:latin typeface="Al Tarikh" pitchFamily="2" charset="-78"/>
                <a:cs typeface="Al Tarikh" pitchFamily="2" charset="-78"/>
              </a:rPr>
              <a:t>02</a:t>
            </a:r>
            <a:endParaRPr lang="ko-KR" altLang="en-US" sz="2000" b="1" dirty="0">
              <a:solidFill>
                <a:schemeClr val="bg1"/>
              </a:solidFill>
              <a:latin typeface="Al Tarikh" pitchFamily="2" charset="-78"/>
              <a:cs typeface="Al Tarikh" pitchFamily="2" charset="-78"/>
            </a:endParaRPr>
          </a:p>
        </p:txBody>
      </p:sp>
      <p:grpSp>
        <p:nvGrpSpPr>
          <p:cNvPr id="39" name="Group 38">
            <a:extLst>
              <a:ext uri="{FF2B5EF4-FFF2-40B4-BE49-F238E27FC236}">
                <a16:creationId xmlns:a16="http://schemas.microsoft.com/office/drawing/2014/main" id="{46C97200-ABA9-1D41-9880-08D10940901B}"/>
              </a:ext>
            </a:extLst>
          </p:cNvPr>
          <p:cNvGrpSpPr/>
          <p:nvPr/>
        </p:nvGrpSpPr>
        <p:grpSpPr>
          <a:xfrm>
            <a:off x="882893" y="4390204"/>
            <a:ext cx="1698908" cy="1516599"/>
            <a:chOff x="1077300" y="3920698"/>
            <a:chExt cx="1698908" cy="1516599"/>
          </a:xfrm>
        </p:grpSpPr>
        <p:sp>
          <p:nvSpPr>
            <p:cNvPr id="40" name="TextBox 39">
              <a:extLst>
                <a:ext uri="{FF2B5EF4-FFF2-40B4-BE49-F238E27FC236}">
                  <a16:creationId xmlns:a16="http://schemas.microsoft.com/office/drawing/2014/main" id="{C1C5EEBE-850C-7F40-A664-D0C295A0C6E7}"/>
                </a:ext>
              </a:extLst>
            </p:cNvPr>
            <p:cNvSpPr txBox="1"/>
            <p:nvPr/>
          </p:nvSpPr>
          <p:spPr>
            <a:xfrm>
              <a:off x="1077300" y="3920698"/>
              <a:ext cx="1698908"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عنوان مناسب</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41" name="TextBox 40">
              <a:extLst>
                <a:ext uri="{FF2B5EF4-FFF2-40B4-BE49-F238E27FC236}">
                  <a16:creationId xmlns:a16="http://schemas.microsoft.com/office/drawing/2014/main" id="{C24BCFBA-4FFD-F548-B528-FD7D8E2E7DCC}"/>
                </a:ext>
              </a:extLst>
            </p:cNvPr>
            <p:cNvSpPr txBox="1"/>
            <p:nvPr/>
          </p:nvSpPr>
          <p:spPr>
            <a:xfrm>
              <a:off x="1077300" y="4236968"/>
              <a:ext cx="1698908" cy="1200329"/>
            </a:xfrm>
            <a:prstGeom prst="rect">
              <a:avLst/>
            </a:prstGeom>
            <a:noFill/>
          </p:spPr>
          <p:txBody>
            <a:bodyPr wrap="square" rtlCol="0">
              <a:spAutoFit/>
            </a:bodyPr>
            <a:lstStyle/>
            <a:p>
              <a:pPr algn="ct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grpSp>
        <p:nvGrpSpPr>
          <p:cNvPr id="42" name="Group 41">
            <a:extLst>
              <a:ext uri="{FF2B5EF4-FFF2-40B4-BE49-F238E27FC236}">
                <a16:creationId xmlns:a16="http://schemas.microsoft.com/office/drawing/2014/main" id="{73F91CBC-C5C3-9D49-87F7-973C2502B48B}"/>
              </a:ext>
            </a:extLst>
          </p:cNvPr>
          <p:cNvGrpSpPr/>
          <p:nvPr/>
        </p:nvGrpSpPr>
        <p:grpSpPr>
          <a:xfrm>
            <a:off x="7416146" y="1998222"/>
            <a:ext cx="1698908" cy="1516599"/>
            <a:chOff x="1077300" y="3920698"/>
            <a:chExt cx="1698908" cy="1516599"/>
          </a:xfrm>
        </p:grpSpPr>
        <p:sp>
          <p:nvSpPr>
            <p:cNvPr id="43" name="TextBox 42">
              <a:extLst>
                <a:ext uri="{FF2B5EF4-FFF2-40B4-BE49-F238E27FC236}">
                  <a16:creationId xmlns:a16="http://schemas.microsoft.com/office/drawing/2014/main" id="{733F3D9B-8AF7-5340-806C-86961C38E915}"/>
                </a:ext>
              </a:extLst>
            </p:cNvPr>
            <p:cNvSpPr txBox="1"/>
            <p:nvPr/>
          </p:nvSpPr>
          <p:spPr>
            <a:xfrm>
              <a:off x="1077300" y="3920698"/>
              <a:ext cx="1698908"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عنوان مناسب</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44" name="TextBox 43">
              <a:extLst>
                <a:ext uri="{FF2B5EF4-FFF2-40B4-BE49-F238E27FC236}">
                  <a16:creationId xmlns:a16="http://schemas.microsoft.com/office/drawing/2014/main" id="{CCBD6D6A-7C89-4241-84AB-33EB76715057}"/>
                </a:ext>
              </a:extLst>
            </p:cNvPr>
            <p:cNvSpPr txBox="1"/>
            <p:nvPr/>
          </p:nvSpPr>
          <p:spPr>
            <a:xfrm>
              <a:off x="1077300" y="4236968"/>
              <a:ext cx="1698908" cy="1200329"/>
            </a:xfrm>
            <a:prstGeom prst="rect">
              <a:avLst/>
            </a:prstGeom>
            <a:noFill/>
          </p:spPr>
          <p:txBody>
            <a:bodyPr wrap="square" rtlCol="0">
              <a:spAutoFit/>
            </a:bodyPr>
            <a:lstStyle/>
            <a:p>
              <a:pPr algn="ct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grpSp>
        <p:nvGrpSpPr>
          <p:cNvPr id="45" name="Group 44">
            <a:extLst>
              <a:ext uri="{FF2B5EF4-FFF2-40B4-BE49-F238E27FC236}">
                <a16:creationId xmlns:a16="http://schemas.microsoft.com/office/drawing/2014/main" id="{CA30E9BF-2745-2D4F-8103-B11CEF061492}"/>
              </a:ext>
            </a:extLst>
          </p:cNvPr>
          <p:cNvGrpSpPr/>
          <p:nvPr/>
        </p:nvGrpSpPr>
        <p:grpSpPr>
          <a:xfrm>
            <a:off x="5276603" y="4341793"/>
            <a:ext cx="1698908" cy="1516599"/>
            <a:chOff x="1077300" y="3920698"/>
            <a:chExt cx="1698908" cy="1516599"/>
          </a:xfrm>
        </p:grpSpPr>
        <p:sp>
          <p:nvSpPr>
            <p:cNvPr id="46" name="TextBox 45">
              <a:extLst>
                <a:ext uri="{FF2B5EF4-FFF2-40B4-BE49-F238E27FC236}">
                  <a16:creationId xmlns:a16="http://schemas.microsoft.com/office/drawing/2014/main" id="{1AED8FA5-B939-3542-B221-C259DA149BF4}"/>
                </a:ext>
              </a:extLst>
            </p:cNvPr>
            <p:cNvSpPr txBox="1"/>
            <p:nvPr/>
          </p:nvSpPr>
          <p:spPr>
            <a:xfrm>
              <a:off x="1077300" y="3920698"/>
              <a:ext cx="1698908"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عنوان مناسب</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47" name="TextBox 46">
              <a:extLst>
                <a:ext uri="{FF2B5EF4-FFF2-40B4-BE49-F238E27FC236}">
                  <a16:creationId xmlns:a16="http://schemas.microsoft.com/office/drawing/2014/main" id="{05997E74-9827-C443-A1EB-A460F487CE7B}"/>
                </a:ext>
              </a:extLst>
            </p:cNvPr>
            <p:cNvSpPr txBox="1"/>
            <p:nvPr/>
          </p:nvSpPr>
          <p:spPr>
            <a:xfrm>
              <a:off x="1077300" y="4236968"/>
              <a:ext cx="1698908" cy="1200329"/>
            </a:xfrm>
            <a:prstGeom prst="rect">
              <a:avLst/>
            </a:prstGeom>
            <a:noFill/>
          </p:spPr>
          <p:txBody>
            <a:bodyPr wrap="square" rtlCol="0">
              <a:spAutoFit/>
            </a:bodyPr>
            <a:lstStyle/>
            <a:p>
              <a:pPr algn="ct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grpSp>
        <p:nvGrpSpPr>
          <p:cNvPr id="48" name="Group 47">
            <a:extLst>
              <a:ext uri="{FF2B5EF4-FFF2-40B4-BE49-F238E27FC236}">
                <a16:creationId xmlns:a16="http://schemas.microsoft.com/office/drawing/2014/main" id="{F53462CF-2AEA-C641-9C97-7FDD18A00966}"/>
              </a:ext>
            </a:extLst>
          </p:cNvPr>
          <p:cNvGrpSpPr/>
          <p:nvPr/>
        </p:nvGrpSpPr>
        <p:grpSpPr>
          <a:xfrm>
            <a:off x="9593363" y="4424332"/>
            <a:ext cx="1698908" cy="1516599"/>
            <a:chOff x="1077300" y="3920698"/>
            <a:chExt cx="1698908" cy="1516599"/>
          </a:xfrm>
        </p:grpSpPr>
        <p:sp>
          <p:nvSpPr>
            <p:cNvPr id="49" name="TextBox 48">
              <a:extLst>
                <a:ext uri="{FF2B5EF4-FFF2-40B4-BE49-F238E27FC236}">
                  <a16:creationId xmlns:a16="http://schemas.microsoft.com/office/drawing/2014/main" id="{B64D5451-70EF-624F-9634-113DA6987260}"/>
                </a:ext>
              </a:extLst>
            </p:cNvPr>
            <p:cNvSpPr txBox="1"/>
            <p:nvPr/>
          </p:nvSpPr>
          <p:spPr>
            <a:xfrm>
              <a:off x="1077300" y="3920698"/>
              <a:ext cx="1698908"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عنوان مناسب</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50" name="TextBox 49">
              <a:extLst>
                <a:ext uri="{FF2B5EF4-FFF2-40B4-BE49-F238E27FC236}">
                  <a16:creationId xmlns:a16="http://schemas.microsoft.com/office/drawing/2014/main" id="{2C410BC0-4A55-2448-B07D-069139F59BA4}"/>
                </a:ext>
              </a:extLst>
            </p:cNvPr>
            <p:cNvSpPr txBox="1"/>
            <p:nvPr/>
          </p:nvSpPr>
          <p:spPr>
            <a:xfrm>
              <a:off x="1077300" y="4236968"/>
              <a:ext cx="1698908" cy="1200329"/>
            </a:xfrm>
            <a:prstGeom prst="rect">
              <a:avLst/>
            </a:prstGeom>
            <a:noFill/>
          </p:spPr>
          <p:txBody>
            <a:bodyPr wrap="square" rtlCol="0">
              <a:spAutoFit/>
            </a:bodyPr>
            <a:lstStyle/>
            <a:p>
              <a:pPr algn="ct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spTree>
    <p:extLst>
      <p:ext uri="{BB962C8B-B14F-4D97-AF65-F5344CB8AC3E}">
        <p14:creationId xmlns:p14="http://schemas.microsoft.com/office/powerpoint/2010/main" val="3979649407"/>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up)">
                                      <p:cBhvr>
                                        <p:cTn id="24" dur="500"/>
                                        <p:tgtEl>
                                          <p:spTgt spid="6"/>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ppt_y</p:attrName>
                                        </p:attrNameLst>
                                      </p:cBhvr>
                                      <p:tavLst>
                                        <p:tav tm="0">
                                          <p:val>
                                            <p:strVal val="#ppt_y+#ppt_h*1.125000"/>
                                          </p:val>
                                        </p:tav>
                                        <p:tav tm="100000">
                                          <p:val>
                                            <p:strVal val="#ppt_y"/>
                                          </p:val>
                                        </p:tav>
                                      </p:tavLst>
                                    </p:anim>
                                    <p:animEffect transition="in" filter="wipe(up)">
                                      <p:cBhvr>
                                        <p:cTn id="32" dur="500"/>
                                        <p:tgtEl>
                                          <p:spTgt spid="8"/>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p:tgtEl>
                                          <p:spTgt spid="9"/>
                                        </p:tgtEl>
                                        <p:attrNameLst>
                                          <p:attrName>ppt_y</p:attrName>
                                        </p:attrNameLst>
                                      </p:cBhvr>
                                      <p:tavLst>
                                        <p:tav tm="0">
                                          <p:val>
                                            <p:strVal val="#ppt_y+#ppt_h*1.125000"/>
                                          </p:val>
                                        </p:tav>
                                        <p:tav tm="100000">
                                          <p:val>
                                            <p:strVal val="#ppt_y"/>
                                          </p:val>
                                        </p:tav>
                                      </p:tavLst>
                                    </p:anim>
                                    <p:animEffect transition="in" filter="wipe(up)">
                                      <p:cBhvr>
                                        <p:cTn id="36" dur="500"/>
                                        <p:tgtEl>
                                          <p:spTgt spid="9"/>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p:tgtEl>
                                          <p:spTgt spid="10"/>
                                        </p:tgtEl>
                                        <p:attrNameLst>
                                          <p:attrName>ppt_y</p:attrName>
                                        </p:attrNameLst>
                                      </p:cBhvr>
                                      <p:tavLst>
                                        <p:tav tm="0">
                                          <p:val>
                                            <p:strVal val="#ppt_y+#ppt_h*1.125000"/>
                                          </p:val>
                                        </p:tav>
                                        <p:tav tm="100000">
                                          <p:val>
                                            <p:strVal val="#ppt_y"/>
                                          </p:val>
                                        </p:tav>
                                      </p:tavLst>
                                    </p:anim>
                                    <p:animEffect transition="in" filter="wipe(up)">
                                      <p:cBhvr>
                                        <p:cTn id="40" dur="500"/>
                                        <p:tgtEl>
                                          <p:spTgt spid="10"/>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p:tgtEl>
                                          <p:spTgt spid="11"/>
                                        </p:tgtEl>
                                        <p:attrNameLst>
                                          <p:attrName>ppt_y</p:attrName>
                                        </p:attrNameLst>
                                      </p:cBhvr>
                                      <p:tavLst>
                                        <p:tav tm="0">
                                          <p:val>
                                            <p:strVal val="#ppt_y+#ppt_h*1.125000"/>
                                          </p:val>
                                        </p:tav>
                                        <p:tav tm="100000">
                                          <p:val>
                                            <p:strVal val="#ppt_y"/>
                                          </p:val>
                                        </p:tav>
                                      </p:tavLst>
                                    </p:anim>
                                    <p:animEffect transition="in" filter="wipe(up)">
                                      <p:cBhvr>
                                        <p:cTn id="44" dur="500"/>
                                        <p:tgtEl>
                                          <p:spTgt spid="11"/>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p:tgtEl>
                                          <p:spTgt spid="12"/>
                                        </p:tgtEl>
                                        <p:attrNameLst>
                                          <p:attrName>ppt_y</p:attrName>
                                        </p:attrNameLst>
                                      </p:cBhvr>
                                      <p:tavLst>
                                        <p:tav tm="0">
                                          <p:val>
                                            <p:strVal val="#ppt_y+#ppt_h*1.125000"/>
                                          </p:val>
                                        </p:tav>
                                        <p:tav tm="100000">
                                          <p:val>
                                            <p:strVal val="#ppt_y"/>
                                          </p:val>
                                        </p:tav>
                                      </p:tavLst>
                                    </p:anim>
                                    <p:animEffect transition="in" filter="wipe(up)">
                                      <p:cBhvr>
                                        <p:cTn id="48" dur="500"/>
                                        <p:tgtEl>
                                          <p:spTgt spid="12"/>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ppt_y</p:attrName>
                                        </p:attrNameLst>
                                      </p:cBhvr>
                                      <p:tavLst>
                                        <p:tav tm="0">
                                          <p:val>
                                            <p:strVal val="#ppt_y+#ppt_h*1.125000"/>
                                          </p:val>
                                        </p:tav>
                                        <p:tav tm="100000">
                                          <p:val>
                                            <p:strVal val="#ppt_y"/>
                                          </p:val>
                                        </p:tav>
                                      </p:tavLst>
                                    </p:anim>
                                    <p:animEffect transition="in" filter="wipe(up)">
                                      <p:cBhvr>
                                        <p:cTn id="52" dur="500"/>
                                        <p:tgtEl>
                                          <p:spTgt spid="13"/>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p:tgtEl>
                                          <p:spTgt spid="14"/>
                                        </p:tgtEl>
                                        <p:attrNameLst>
                                          <p:attrName>ppt_y</p:attrName>
                                        </p:attrNameLst>
                                      </p:cBhvr>
                                      <p:tavLst>
                                        <p:tav tm="0">
                                          <p:val>
                                            <p:strVal val="#ppt_y+#ppt_h*1.125000"/>
                                          </p:val>
                                        </p:tav>
                                        <p:tav tm="100000">
                                          <p:val>
                                            <p:strVal val="#ppt_y"/>
                                          </p:val>
                                        </p:tav>
                                      </p:tavLst>
                                    </p:anim>
                                    <p:animEffect transition="in" filter="wipe(up)">
                                      <p:cBhvr>
                                        <p:cTn id="56" dur="500"/>
                                        <p:tgtEl>
                                          <p:spTgt spid="14"/>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p:tgtEl>
                                          <p:spTgt spid="15"/>
                                        </p:tgtEl>
                                        <p:attrNameLst>
                                          <p:attrName>ppt_y</p:attrName>
                                        </p:attrNameLst>
                                      </p:cBhvr>
                                      <p:tavLst>
                                        <p:tav tm="0">
                                          <p:val>
                                            <p:strVal val="#ppt_y+#ppt_h*1.125000"/>
                                          </p:val>
                                        </p:tav>
                                        <p:tav tm="100000">
                                          <p:val>
                                            <p:strVal val="#ppt_y"/>
                                          </p:val>
                                        </p:tav>
                                      </p:tavLst>
                                    </p:anim>
                                    <p:animEffect transition="in" filter="wipe(up)">
                                      <p:cBhvr>
                                        <p:cTn id="60" dur="500"/>
                                        <p:tgtEl>
                                          <p:spTgt spid="15"/>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p:tgtEl>
                                          <p:spTgt spid="16"/>
                                        </p:tgtEl>
                                        <p:attrNameLst>
                                          <p:attrName>ppt_y</p:attrName>
                                        </p:attrNameLst>
                                      </p:cBhvr>
                                      <p:tavLst>
                                        <p:tav tm="0">
                                          <p:val>
                                            <p:strVal val="#ppt_y+#ppt_h*1.125000"/>
                                          </p:val>
                                        </p:tav>
                                        <p:tav tm="100000">
                                          <p:val>
                                            <p:strVal val="#ppt_y"/>
                                          </p:val>
                                        </p:tav>
                                      </p:tavLst>
                                    </p:anim>
                                    <p:animEffect transition="in" filter="wipe(up)">
                                      <p:cBhvr>
                                        <p:cTn id="64" dur="500"/>
                                        <p:tgtEl>
                                          <p:spTgt spid="16"/>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p:tgtEl>
                                          <p:spTgt spid="17"/>
                                        </p:tgtEl>
                                        <p:attrNameLst>
                                          <p:attrName>ppt_y</p:attrName>
                                        </p:attrNameLst>
                                      </p:cBhvr>
                                      <p:tavLst>
                                        <p:tav tm="0">
                                          <p:val>
                                            <p:strVal val="#ppt_y+#ppt_h*1.125000"/>
                                          </p:val>
                                        </p:tav>
                                        <p:tav tm="100000">
                                          <p:val>
                                            <p:strVal val="#ppt_y"/>
                                          </p:val>
                                        </p:tav>
                                      </p:tavLst>
                                    </p:anim>
                                    <p:animEffect transition="in" filter="wipe(up)">
                                      <p:cBhvr>
                                        <p:cTn id="68" dur="500"/>
                                        <p:tgtEl>
                                          <p:spTgt spid="17"/>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500"/>
                                        <p:tgtEl>
                                          <p:spTgt spid="21"/>
                                        </p:tgtEl>
                                        <p:attrNameLst>
                                          <p:attrName>ppt_y</p:attrName>
                                        </p:attrNameLst>
                                      </p:cBhvr>
                                      <p:tavLst>
                                        <p:tav tm="0">
                                          <p:val>
                                            <p:strVal val="#ppt_y+#ppt_h*1.125000"/>
                                          </p:val>
                                        </p:tav>
                                        <p:tav tm="100000">
                                          <p:val>
                                            <p:strVal val="#ppt_y"/>
                                          </p:val>
                                        </p:tav>
                                      </p:tavLst>
                                    </p:anim>
                                    <p:animEffect transition="in" filter="wipe(up)">
                                      <p:cBhvr>
                                        <p:cTn id="72" dur="500"/>
                                        <p:tgtEl>
                                          <p:spTgt spid="21"/>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500"/>
                                        <p:tgtEl>
                                          <p:spTgt spid="22"/>
                                        </p:tgtEl>
                                        <p:attrNameLst>
                                          <p:attrName>ppt_y</p:attrName>
                                        </p:attrNameLst>
                                      </p:cBhvr>
                                      <p:tavLst>
                                        <p:tav tm="0">
                                          <p:val>
                                            <p:strVal val="#ppt_y+#ppt_h*1.125000"/>
                                          </p:val>
                                        </p:tav>
                                        <p:tav tm="100000">
                                          <p:val>
                                            <p:strVal val="#ppt_y"/>
                                          </p:val>
                                        </p:tav>
                                      </p:tavLst>
                                    </p:anim>
                                    <p:animEffect transition="in" filter="wipe(up)">
                                      <p:cBhvr>
                                        <p:cTn id="76" dur="500"/>
                                        <p:tgtEl>
                                          <p:spTgt spid="22"/>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p:tgtEl>
                                          <p:spTgt spid="26"/>
                                        </p:tgtEl>
                                        <p:attrNameLst>
                                          <p:attrName>ppt_y</p:attrName>
                                        </p:attrNameLst>
                                      </p:cBhvr>
                                      <p:tavLst>
                                        <p:tav tm="0">
                                          <p:val>
                                            <p:strVal val="#ppt_y+#ppt_h*1.125000"/>
                                          </p:val>
                                        </p:tav>
                                        <p:tav tm="100000">
                                          <p:val>
                                            <p:strVal val="#ppt_y"/>
                                          </p:val>
                                        </p:tav>
                                      </p:tavLst>
                                    </p:anim>
                                    <p:animEffect transition="in" filter="wipe(up)">
                                      <p:cBhvr>
                                        <p:cTn id="80" dur="500"/>
                                        <p:tgtEl>
                                          <p:spTgt spid="26"/>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p:tgtEl>
                                          <p:spTgt spid="27"/>
                                        </p:tgtEl>
                                        <p:attrNameLst>
                                          <p:attrName>ppt_y</p:attrName>
                                        </p:attrNameLst>
                                      </p:cBhvr>
                                      <p:tavLst>
                                        <p:tav tm="0">
                                          <p:val>
                                            <p:strVal val="#ppt_y+#ppt_h*1.125000"/>
                                          </p:val>
                                        </p:tav>
                                        <p:tav tm="100000">
                                          <p:val>
                                            <p:strVal val="#ppt_y"/>
                                          </p:val>
                                        </p:tav>
                                      </p:tavLst>
                                    </p:anim>
                                    <p:animEffect transition="in" filter="wipe(up)">
                                      <p:cBhvr>
                                        <p:cTn id="84" dur="500"/>
                                        <p:tgtEl>
                                          <p:spTgt spid="27"/>
                                        </p:tgtEl>
                                      </p:cBhvr>
                                    </p:animEffect>
                                  </p:childTnLst>
                                </p:cTn>
                              </p:par>
                              <p:par>
                                <p:cTn id="85" presetID="12" presetClass="entr" presetSubtype="4" fill="hold" nodeType="with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additive="base">
                                        <p:cTn id="87" dur="500"/>
                                        <p:tgtEl>
                                          <p:spTgt spid="31"/>
                                        </p:tgtEl>
                                        <p:attrNameLst>
                                          <p:attrName>ppt_y</p:attrName>
                                        </p:attrNameLst>
                                      </p:cBhvr>
                                      <p:tavLst>
                                        <p:tav tm="0">
                                          <p:val>
                                            <p:strVal val="#ppt_y+#ppt_h*1.125000"/>
                                          </p:val>
                                        </p:tav>
                                        <p:tav tm="100000">
                                          <p:val>
                                            <p:strVal val="#ppt_y"/>
                                          </p:val>
                                        </p:tav>
                                      </p:tavLst>
                                    </p:anim>
                                    <p:animEffect transition="in" filter="wipe(up)">
                                      <p:cBhvr>
                                        <p:cTn id="88" dur="500"/>
                                        <p:tgtEl>
                                          <p:spTgt spid="31"/>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additive="base">
                                        <p:cTn id="91" dur="500"/>
                                        <p:tgtEl>
                                          <p:spTgt spid="34"/>
                                        </p:tgtEl>
                                        <p:attrNameLst>
                                          <p:attrName>ppt_y</p:attrName>
                                        </p:attrNameLst>
                                      </p:cBhvr>
                                      <p:tavLst>
                                        <p:tav tm="0">
                                          <p:val>
                                            <p:strVal val="#ppt_y+#ppt_h*1.125000"/>
                                          </p:val>
                                        </p:tav>
                                        <p:tav tm="100000">
                                          <p:val>
                                            <p:strVal val="#ppt_y"/>
                                          </p:val>
                                        </p:tav>
                                      </p:tavLst>
                                    </p:anim>
                                    <p:animEffect transition="in" filter="wipe(up)">
                                      <p:cBhvr>
                                        <p:cTn id="92" dur="500"/>
                                        <p:tgtEl>
                                          <p:spTgt spid="34"/>
                                        </p:tgtEl>
                                      </p:cBhvr>
                                    </p:animEffect>
                                  </p:childTnLst>
                                </p:cTn>
                              </p:par>
                              <p:par>
                                <p:cTn id="93" presetID="12" presetClass="entr" presetSubtype="4" fill="hold" grpId="0" nodeType="withEffect">
                                  <p:stCondLst>
                                    <p:cond delay="0"/>
                                  </p:stCondLst>
                                  <p:childTnLst>
                                    <p:set>
                                      <p:cBhvr>
                                        <p:cTn id="94" dur="1" fill="hold">
                                          <p:stCondLst>
                                            <p:cond delay="0"/>
                                          </p:stCondLst>
                                        </p:cTn>
                                        <p:tgtEl>
                                          <p:spTgt spid="35"/>
                                        </p:tgtEl>
                                        <p:attrNameLst>
                                          <p:attrName>style.visibility</p:attrName>
                                        </p:attrNameLst>
                                      </p:cBhvr>
                                      <p:to>
                                        <p:strVal val="visible"/>
                                      </p:to>
                                    </p:set>
                                    <p:anim calcmode="lin" valueType="num">
                                      <p:cBhvr additive="base">
                                        <p:cTn id="95" dur="500"/>
                                        <p:tgtEl>
                                          <p:spTgt spid="35"/>
                                        </p:tgtEl>
                                        <p:attrNameLst>
                                          <p:attrName>ppt_y</p:attrName>
                                        </p:attrNameLst>
                                      </p:cBhvr>
                                      <p:tavLst>
                                        <p:tav tm="0">
                                          <p:val>
                                            <p:strVal val="#ppt_y+#ppt_h*1.125000"/>
                                          </p:val>
                                        </p:tav>
                                        <p:tav tm="100000">
                                          <p:val>
                                            <p:strVal val="#ppt_y"/>
                                          </p:val>
                                        </p:tav>
                                      </p:tavLst>
                                    </p:anim>
                                    <p:animEffect transition="in" filter="wipe(up)">
                                      <p:cBhvr>
                                        <p:cTn id="96" dur="500"/>
                                        <p:tgtEl>
                                          <p:spTgt spid="35"/>
                                        </p:tgtEl>
                                      </p:cBhvr>
                                    </p:animEffect>
                                  </p:childTnLst>
                                </p:cTn>
                              </p:par>
                              <p:par>
                                <p:cTn id="97" presetID="12" presetClass="entr" presetSubtype="4" fill="hold" nodeType="withEffect">
                                  <p:stCondLst>
                                    <p:cond delay="0"/>
                                  </p:stCondLst>
                                  <p:childTnLst>
                                    <p:set>
                                      <p:cBhvr>
                                        <p:cTn id="98" dur="1" fill="hold">
                                          <p:stCondLst>
                                            <p:cond delay="0"/>
                                          </p:stCondLst>
                                        </p:cTn>
                                        <p:tgtEl>
                                          <p:spTgt spid="39"/>
                                        </p:tgtEl>
                                        <p:attrNameLst>
                                          <p:attrName>style.visibility</p:attrName>
                                        </p:attrNameLst>
                                      </p:cBhvr>
                                      <p:to>
                                        <p:strVal val="visible"/>
                                      </p:to>
                                    </p:set>
                                    <p:anim calcmode="lin" valueType="num">
                                      <p:cBhvr additive="base">
                                        <p:cTn id="99" dur="500"/>
                                        <p:tgtEl>
                                          <p:spTgt spid="39"/>
                                        </p:tgtEl>
                                        <p:attrNameLst>
                                          <p:attrName>ppt_y</p:attrName>
                                        </p:attrNameLst>
                                      </p:cBhvr>
                                      <p:tavLst>
                                        <p:tav tm="0">
                                          <p:val>
                                            <p:strVal val="#ppt_y+#ppt_h*1.125000"/>
                                          </p:val>
                                        </p:tav>
                                        <p:tav tm="100000">
                                          <p:val>
                                            <p:strVal val="#ppt_y"/>
                                          </p:val>
                                        </p:tav>
                                      </p:tavLst>
                                    </p:anim>
                                    <p:animEffect transition="in" filter="wipe(up)">
                                      <p:cBhvr>
                                        <p:cTn id="100" dur="500"/>
                                        <p:tgtEl>
                                          <p:spTgt spid="39"/>
                                        </p:tgtEl>
                                      </p:cBhvr>
                                    </p:animEffect>
                                  </p:childTnLst>
                                </p:cTn>
                              </p:par>
                              <p:par>
                                <p:cTn id="101" presetID="12" presetClass="entr" presetSubtype="4" fill="hold" nodeType="with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additive="base">
                                        <p:cTn id="103" dur="500"/>
                                        <p:tgtEl>
                                          <p:spTgt spid="42"/>
                                        </p:tgtEl>
                                        <p:attrNameLst>
                                          <p:attrName>ppt_y</p:attrName>
                                        </p:attrNameLst>
                                      </p:cBhvr>
                                      <p:tavLst>
                                        <p:tav tm="0">
                                          <p:val>
                                            <p:strVal val="#ppt_y+#ppt_h*1.125000"/>
                                          </p:val>
                                        </p:tav>
                                        <p:tav tm="100000">
                                          <p:val>
                                            <p:strVal val="#ppt_y"/>
                                          </p:val>
                                        </p:tav>
                                      </p:tavLst>
                                    </p:anim>
                                    <p:animEffect transition="in" filter="wipe(up)">
                                      <p:cBhvr>
                                        <p:cTn id="104" dur="500"/>
                                        <p:tgtEl>
                                          <p:spTgt spid="42"/>
                                        </p:tgtEl>
                                      </p:cBhvr>
                                    </p:animEffect>
                                  </p:childTnLst>
                                </p:cTn>
                              </p:par>
                              <p:par>
                                <p:cTn id="105" presetID="12" presetClass="entr" presetSubtype="4" fill="hold" nodeType="withEffect">
                                  <p:stCondLst>
                                    <p:cond delay="0"/>
                                  </p:stCondLst>
                                  <p:childTnLst>
                                    <p:set>
                                      <p:cBhvr>
                                        <p:cTn id="106" dur="1" fill="hold">
                                          <p:stCondLst>
                                            <p:cond delay="0"/>
                                          </p:stCondLst>
                                        </p:cTn>
                                        <p:tgtEl>
                                          <p:spTgt spid="45"/>
                                        </p:tgtEl>
                                        <p:attrNameLst>
                                          <p:attrName>style.visibility</p:attrName>
                                        </p:attrNameLst>
                                      </p:cBhvr>
                                      <p:to>
                                        <p:strVal val="visible"/>
                                      </p:to>
                                    </p:set>
                                    <p:anim calcmode="lin" valueType="num">
                                      <p:cBhvr additive="base">
                                        <p:cTn id="107" dur="500"/>
                                        <p:tgtEl>
                                          <p:spTgt spid="45"/>
                                        </p:tgtEl>
                                        <p:attrNameLst>
                                          <p:attrName>ppt_y</p:attrName>
                                        </p:attrNameLst>
                                      </p:cBhvr>
                                      <p:tavLst>
                                        <p:tav tm="0">
                                          <p:val>
                                            <p:strVal val="#ppt_y+#ppt_h*1.125000"/>
                                          </p:val>
                                        </p:tav>
                                        <p:tav tm="100000">
                                          <p:val>
                                            <p:strVal val="#ppt_y"/>
                                          </p:val>
                                        </p:tav>
                                      </p:tavLst>
                                    </p:anim>
                                    <p:animEffect transition="in" filter="wipe(up)">
                                      <p:cBhvr>
                                        <p:cTn id="108" dur="500"/>
                                        <p:tgtEl>
                                          <p:spTgt spid="45"/>
                                        </p:tgtEl>
                                      </p:cBhvr>
                                    </p:animEffect>
                                  </p:childTnLst>
                                </p:cTn>
                              </p:par>
                              <p:par>
                                <p:cTn id="109" presetID="12" presetClass="entr" presetSubtype="4" fill="hold" nodeType="withEffect">
                                  <p:stCondLst>
                                    <p:cond delay="0"/>
                                  </p:stCondLst>
                                  <p:childTnLst>
                                    <p:set>
                                      <p:cBhvr>
                                        <p:cTn id="110" dur="1" fill="hold">
                                          <p:stCondLst>
                                            <p:cond delay="0"/>
                                          </p:stCondLst>
                                        </p:cTn>
                                        <p:tgtEl>
                                          <p:spTgt spid="48"/>
                                        </p:tgtEl>
                                        <p:attrNameLst>
                                          <p:attrName>style.visibility</p:attrName>
                                        </p:attrNameLst>
                                      </p:cBhvr>
                                      <p:to>
                                        <p:strVal val="visible"/>
                                      </p:to>
                                    </p:set>
                                    <p:anim calcmode="lin" valueType="num">
                                      <p:cBhvr additive="base">
                                        <p:cTn id="111" dur="500"/>
                                        <p:tgtEl>
                                          <p:spTgt spid="48"/>
                                        </p:tgtEl>
                                        <p:attrNameLst>
                                          <p:attrName>ppt_y</p:attrName>
                                        </p:attrNameLst>
                                      </p:cBhvr>
                                      <p:tavLst>
                                        <p:tav tm="0">
                                          <p:val>
                                            <p:strVal val="#ppt_y+#ppt_h*1.125000"/>
                                          </p:val>
                                        </p:tav>
                                        <p:tav tm="100000">
                                          <p:val>
                                            <p:strVal val="#ppt_y"/>
                                          </p:val>
                                        </p:tav>
                                      </p:tavLst>
                                    </p:anim>
                                    <p:animEffect transition="in" filter="wipe(up)">
                                      <p:cBhvr>
                                        <p:cTn id="11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animBg="1"/>
      <p:bldP spid="17" grpId="0"/>
      <p:bldP spid="21" grpId="0" animBg="1"/>
      <p:bldP spid="22" grpId="0"/>
      <p:bldP spid="26" grpId="0" animBg="1"/>
      <p:bldP spid="27" grpId="0"/>
      <p:bldP spid="34" grpId="0" animBg="1"/>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29DFCE2-B24A-48ED-BF39-99EB63FE6368}"/>
              </a:ext>
            </a:extLst>
          </p:cNvPr>
          <p:cNvSpPr>
            <a:spLocks noGrp="1"/>
          </p:cNvSpPr>
          <p:nvPr>
            <p:ph type="pic" idx="15"/>
          </p:nvPr>
        </p:nvSpPr>
        <p:spPr/>
      </p:sp>
      <p:sp>
        <p:nvSpPr>
          <p:cNvPr id="2" name="Text Placeholder 1">
            <a:extLst>
              <a:ext uri="{FF2B5EF4-FFF2-40B4-BE49-F238E27FC236}">
                <a16:creationId xmlns:a16="http://schemas.microsoft.com/office/drawing/2014/main" id="{21BB3ACD-39D6-4B07-B165-F979837486AA}"/>
              </a:ext>
            </a:extLst>
          </p:cNvPr>
          <p:cNvSpPr>
            <a:spLocks noGrp="1"/>
          </p:cNvSpPr>
          <p:nvPr>
            <p:ph type="body" sz="quarter" idx="10"/>
          </p:nvPr>
        </p:nvSpPr>
        <p:spPr/>
        <p:txBody>
          <a:bodyPr>
            <a:normAutofit fontScale="92500" lnSpcReduction="20000"/>
          </a:bodyPr>
          <a:lstStyle/>
          <a:p>
            <a:r>
              <a:rPr lang="ar-SA" dirty="0">
                <a:latin typeface="Al Tarikh" pitchFamily="2" charset="-78"/>
                <a:cs typeface="Al Tarikh" pitchFamily="2" charset="-78"/>
              </a:rPr>
              <a:t>أكتب العنوان الكامل هنا</a:t>
            </a:r>
            <a:endParaRPr lang="en-US" dirty="0">
              <a:latin typeface="Al Tarikh" pitchFamily="2" charset="-78"/>
              <a:cs typeface="Al Tarikh" pitchFamily="2" charset="-78"/>
            </a:endParaRPr>
          </a:p>
        </p:txBody>
      </p:sp>
      <p:sp>
        <p:nvSpPr>
          <p:cNvPr id="6" name="Picture Placeholder 5">
            <a:extLst>
              <a:ext uri="{FF2B5EF4-FFF2-40B4-BE49-F238E27FC236}">
                <a16:creationId xmlns:a16="http://schemas.microsoft.com/office/drawing/2014/main" id="{57A4EDDF-2738-454A-BDAE-1EACCF2688C9}"/>
              </a:ext>
            </a:extLst>
          </p:cNvPr>
          <p:cNvSpPr>
            <a:spLocks noGrp="1"/>
          </p:cNvSpPr>
          <p:nvPr>
            <p:ph type="pic" idx="16"/>
          </p:nvPr>
        </p:nvSpPr>
        <p:spPr/>
      </p:sp>
      <p:sp>
        <p:nvSpPr>
          <p:cNvPr id="8" name="Picture Placeholder 7">
            <a:extLst>
              <a:ext uri="{FF2B5EF4-FFF2-40B4-BE49-F238E27FC236}">
                <a16:creationId xmlns:a16="http://schemas.microsoft.com/office/drawing/2014/main" id="{4DB14093-7988-47AE-86CC-179EE1D96AE5}"/>
              </a:ext>
            </a:extLst>
          </p:cNvPr>
          <p:cNvSpPr>
            <a:spLocks noGrp="1"/>
          </p:cNvSpPr>
          <p:nvPr>
            <p:ph type="pic" idx="17"/>
          </p:nvPr>
        </p:nvSpPr>
        <p:spPr/>
      </p:sp>
      <p:sp>
        <p:nvSpPr>
          <p:cNvPr id="10" name="Picture Placeholder 9">
            <a:extLst>
              <a:ext uri="{FF2B5EF4-FFF2-40B4-BE49-F238E27FC236}">
                <a16:creationId xmlns:a16="http://schemas.microsoft.com/office/drawing/2014/main" id="{478B89B4-6D25-4D49-89F2-795691F9AC89}"/>
              </a:ext>
            </a:extLst>
          </p:cNvPr>
          <p:cNvSpPr>
            <a:spLocks noGrp="1"/>
          </p:cNvSpPr>
          <p:nvPr>
            <p:ph type="pic" idx="18"/>
          </p:nvPr>
        </p:nvSpPr>
        <p:spPr/>
      </p:sp>
      <p:sp>
        <p:nvSpPr>
          <p:cNvPr id="36" name="Text Placeholder 4">
            <a:extLst>
              <a:ext uri="{FF2B5EF4-FFF2-40B4-BE49-F238E27FC236}">
                <a16:creationId xmlns:a16="http://schemas.microsoft.com/office/drawing/2014/main" id="{C2005053-A389-492A-B28D-F351B2789780}"/>
              </a:ext>
            </a:extLst>
          </p:cNvPr>
          <p:cNvSpPr txBox="1">
            <a:spLocks/>
          </p:cNvSpPr>
          <p:nvPr/>
        </p:nvSpPr>
        <p:spPr>
          <a:xfrm>
            <a:off x="930860" y="1795408"/>
            <a:ext cx="2134312" cy="324000"/>
          </a:xfrm>
          <a:prstGeom prst="rect">
            <a:avLst/>
          </a:prstGeom>
        </p:spPr>
        <p:txBody>
          <a:bodyPr/>
          <a:lstStyle>
            <a:lvl1pPr marL="0" indent="0" algn="ctr" defTabSz="914400" rtl="0" eaLnBrk="1" latinLnBrk="1"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r>
              <a:rPr lang="ar-SA" altLang="ko-KR" sz="1600" dirty="0">
                <a:solidFill>
                  <a:schemeClr val="bg1"/>
                </a:solidFill>
                <a:latin typeface="Al Tarikh" pitchFamily="2" charset="-78"/>
                <a:cs typeface="Al Tarikh" pitchFamily="2" charset="-78"/>
              </a:rPr>
              <a:t>اكتب الاسم هنا</a:t>
            </a:r>
            <a:endParaRPr lang="ko-KR" altLang="en-US" sz="1600" dirty="0">
              <a:solidFill>
                <a:schemeClr val="bg1"/>
              </a:solidFill>
              <a:latin typeface="Al Tarikh" pitchFamily="2" charset="-78"/>
              <a:cs typeface="Al Tarikh" pitchFamily="2" charset="-78"/>
            </a:endParaRPr>
          </a:p>
        </p:txBody>
      </p:sp>
      <p:grpSp>
        <p:nvGrpSpPr>
          <p:cNvPr id="40" name="Group 39">
            <a:extLst>
              <a:ext uri="{FF2B5EF4-FFF2-40B4-BE49-F238E27FC236}">
                <a16:creationId xmlns:a16="http://schemas.microsoft.com/office/drawing/2014/main" id="{93590379-2828-4A58-81C6-3DF60DB7BE3B}"/>
              </a:ext>
            </a:extLst>
          </p:cNvPr>
          <p:cNvGrpSpPr/>
          <p:nvPr/>
        </p:nvGrpSpPr>
        <p:grpSpPr>
          <a:xfrm>
            <a:off x="930860" y="5778723"/>
            <a:ext cx="2047824" cy="236573"/>
            <a:chOff x="2026235" y="5921898"/>
            <a:chExt cx="2045225" cy="236273"/>
          </a:xfrm>
        </p:grpSpPr>
        <p:sp>
          <p:nvSpPr>
            <p:cNvPr id="41" name="Graphic 411">
              <a:extLst>
                <a:ext uri="{FF2B5EF4-FFF2-40B4-BE49-F238E27FC236}">
                  <a16:creationId xmlns:a16="http://schemas.microsoft.com/office/drawing/2014/main" id="{2BF0C3F4-BF11-4650-8B6C-94E555A10B55}"/>
                </a:ext>
              </a:extLst>
            </p:cNvPr>
            <p:cNvSpPr/>
            <p:nvPr/>
          </p:nvSpPr>
          <p:spPr>
            <a:xfrm>
              <a:off x="3369803" y="5965055"/>
              <a:ext cx="187270" cy="149958"/>
            </a:xfrm>
            <a:custGeom>
              <a:avLst/>
              <a:gdLst>
                <a:gd name="connsiteX0" fmla="*/ 170401 w 186562"/>
                <a:gd name="connsiteY0" fmla="*/ 12144 h 149392"/>
                <a:gd name="connsiteX1" fmla="*/ 92677 w 186562"/>
                <a:gd name="connsiteY1" fmla="*/ 29098 h 149392"/>
                <a:gd name="connsiteX2" fmla="*/ 12381 w 186562"/>
                <a:gd name="connsiteY2" fmla="*/ 17382 h 149392"/>
                <a:gd name="connsiteX3" fmla="*/ 29717 w 186562"/>
                <a:gd name="connsiteY3" fmla="*/ 97392 h 149392"/>
                <a:gd name="connsiteX4" fmla="*/ 76199 w 186562"/>
                <a:gd name="connsiteY4" fmla="*/ 140445 h 149392"/>
                <a:gd name="connsiteX5" fmla="*/ 105441 w 186562"/>
                <a:gd name="connsiteY5" fmla="*/ 141874 h 149392"/>
                <a:gd name="connsiteX6" fmla="*/ 162495 w 186562"/>
                <a:gd name="connsiteY6" fmla="*/ 92630 h 149392"/>
                <a:gd name="connsiteX7" fmla="*/ 170401 w 186562"/>
                <a:gd name="connsiteY7" fmla="*/ 12144 h 149392"/>
                <a:gd name="connsiteX8" fmla="*/ 148303 w 186562"/>
                <a:gd name="connsiteY8" fmla="*/ 90249 h 149392"/>
                <a:gd name="connsiteX9" fmla="*/ 102583 w 186562"/>
                <a:gd name="connsiteY9" fmla="*/ 129682 h 149392"/>
                <a:gd name="connsiteX10" fmla="*/ 79152 w 186562"/>
                <a:gd name="connsiteY10" fmla="*/ 128539 h 149392"/>
                <a:gd name="connsiteX11" fmla="*/ 41909 w 186562"/>
                <a:gd name="connsiteY11" fmla="*/ 94059 h 149392"/>
                <a:gd name="connsiteX12" fmla="*/ 22573 w 186562"/>
                <a:gd name="connsiteY12" fmla="*/ 24621 h 149392"/>
                <a:gd name="connsiteX13" fmla="*/ 92582 w 186562"/>
                <a:gd name="connsiteY13" fmla="*/ 41862 h 149392"/>
                <a:gd name="connsiteX14" fmla="*/ 161829 w 186562"/>
                <a:gd name="connsiteY14" fmla="*/ 22050 h 149392"/>
                <a:gd name="connsiteX15" fmla="*/ 148303 w 186562"/>
                <a:gd name="connsiteY15" fmla="*/ 90249 h 14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6562" h="149392">
                  <a:moveTo>
                    <a:pt x="170401" y="12144"/>
                  </a:moveTo>
                  <a:cubicBezTo>
                    <a:pt x="147446" y="-8621"/>
                    <a:pt x="118299" y="-2620"/>
                    <a:pt x="92677" y="29098"/>
                  </a:cubicBezTo>
                  <a:cubicBezTo>
                    <a:pt x="60483" y="428"/>
                    <a:pt x="31717" y="-3477"/>
                    <a:pt x="12381" y="17382"/>
                  </a:cubicBezTo>
                  <a:cubicBezTo>
                    <a:pt x="-8859" y="40147"/>
                    <a:pt x="-2573" y="68722"/>
                    <a:pt x="29717" y="97392"/>
                  </a:cubicBezTo>
                  <a:cubicBezTo>
                    <a:pt x="45433" y="111394"/>
                    <a:pt x="61340" y="125491"/>
                    <a:pt x="76199" y="140445"/>
                  </a:cubicBezTo>
                  <a:cubicBezTo>
                    <a:pt x="86295" y="150447"/>
                    <a:pt x="93630" y="153590"/>
                    <a:pt x="105441" y="141874"/>
                  </a:cubicBezTo>
                  <a:cubicBezTo>
                    <a:pt x="123348" y="124348"/>
                    <a:pt x="143636" y="109203"/>
                    <a:pt x="162495" y="92630"/>
                  </a:cubicBezTo>
                  <a:cubicBezTo>
                    <a:pt x="191356" y="67103"/>
                    <a:pt x="194595" y="33861"/>
                    <a:pt x="170401" y="12144"/>
                  </a:cubicBezTo>
                  <a:close/>
                  <a:moveTo>
                    <a:pt x="148303" y="90249"/>
                  </a:moveTo>
                  <a:cubicBezTo>
                    <a:pt x="133158" y="103488"/>
                    <a:pt x="116966" y="115680"/>
                    <a:pt x="102583" y="129682"/>
                  </a:cubicBezTo>
                  <a:cubicBezTo>
                    <a:pt x="93058" y="139017"/>
                    <a:pt x="87248" y="136540"/>
                    <a:pt x="79152" y="128539"/>
                  </a:cubicBezTo>
                  <a:cubicBezTo>
                    <a:pt x="67245" y="116538"/>
                    <a:pt x="54577" y="105298"/>
                    <a:pt x="41909" y="94059"/>
                  </a:cubicBezTo>
                  <a:cubicBezTo>
                    <a:pt x="16096" y="71008"/>
                    <a:pt x="5619" y="42909"/>
                    <a:pt x="22573" y="24621"/>
                  </a:cubicBezTo>
                  <a:cubicBezTo>
                    <a:pt x="38099" y="7857"/>
                    <a:pt x="66769" y="18811"/>
                    <a:pt x="92582" y="41862"/>
                  </a:cubicBezTo>
                  <a:cubicBezTo>
                    <a:pt x="113156" y="16430"/>
                    <a:pt x="143445" y="5381"/>
                    <a:pt x="161829" y="22050"/>
                  </a:cubicBezTo>
                  <a:cubicBezTo>
                    <a:pt x="181260" y="39480"/>
                    <a:pt x="171544" y="69865"/>
                    <a:pt x="148303" y="90249"/>
                  </a:cubicBezTo>
                  <a:close/>
                </a:path>
              </a:pathLst>
            </a:custGeom>
            <a:solidFill>
              <a:srgbClr val="000000"/>
            </a:solidFill>
            <a:ln w="9525" cap="flat">
              <a:noFill/>
              <a:prstDash val="solid"/>
              <a:miter/>
            </a:ln>
          </p:spPr>
          <p:txBody>
            <a:bodyPr rtlCol="0" anchor="ctr"/>
            <a:lstStyle/>
            <a:p>
              <a:endParaRPr lang="en-US">
                <a:latin typeface="Al Tarikh" pitchFamily="2" charset="-78"/>
                <a:cs typeface="Al Tarikh" pitchFamily="2" charset="-78"/>
              </a:endParaRPr>
            </a:p>
          </p:txBody>
        </p:sp>
        <p:sp>
          <p:nvSpPr>
            <p:cNvPr id="42" name="Graphic 411">
              <a:extLst>
                <a:ext uri="{FF2B5EF4-FFF2-40B4-BE49-F238E27FC236}">
                  <a16:creationId xmlns:a16="http://schemas.microsoft.com/office/drawing/2014/main" id="{BE0F9605-0352-466B-9BA4-25F9DFF644C2}"/>
                </a:ext>
              </a:extLst>
            </p:cNvPr>
            <p:cNvSpPr/>
            <p:nvPr/>
          </p:nvSpPr>
          <p:spPr>
            <a:xfrm>
              <a:off x="2026235" y="5944886"/>
              <a:ext cx="188689" cy="190296"/>
            </a:xfrm>
            <a:custGeom>
              <a:avLst/>
              <a:gdLst>
                <a:gd name="connsiteX0" fmla="*/ 182389 w 182468"/>
                <a:gd name="connsiteY0" fmla="*/ 168023 h 184025"/>
                <a:gd name="connsiteX1" fmla="*/ 182293 w 182468"/>
                <a:gd name="connsiteY1" fmla="*/ 89728 h 184025"/>
                <a:gd name="connsiteX2" fmla="*/ 173721 w 182468"/>
                <a:gd name="connsiteY2" fmla="*/ 71725 h 184025"/>
                <a:gd name="connsiteX3" fmla="*/ 101521 w 182468"/>
                <a:gd name="connsiteY3" fmla="*/ 6574 h 184025"/>
                <a:gd name="connsiteX4" fmla="*/ 91234 w 182468"/>
                <a:gd name="connsiteY4" fmla="*/ 2 h 184025"/>
                <a:gd name="connsiteX5" fmla="*/ 80947 w 182468"/>
                <a:gd name="connsiteY5" fmla="*/ 6574 h 184025"/>
                <a:gd name="connsiteX6" fmla="*/ 8748 w 182468"/>
                <a:gd name="connsiteY6" fmla="*/ 71821 h 184025"/>
                <a:gd name="connsiteX7" fmla="*/ 175 w 182468"/>
                <a:gd name="connsiteY7" fmla="*/ 89728 h 184025"/>
                <a:gd name="connsiteX8" fmla="*/ 80 w 182468"/>
                <a:gd name="connsiteY8" fmla="*/ 168023 h 184025"/>
                <a:gd name="connsiteX9" fmla="*/ 15225 w 182468"/>
                <a:gd name="connsiteY9" fmla="*/ 183073 h 184025"/>
                <a:gd name="connsiteX10" fmla="*/ 59802 w 182468"/>
                <a:gd name="connsiteY10" fmla="*/ 184025 h 184025"/>
                <a:gd name="connsiteX11" fmla="*/ 72946 w 182468"/>
                <a:gd name="connsiteY11" fmla="*/ 176310 h 184025"/>
                <a:gd name="connsiteX12" fmla="*/ 73518 w 182468"/>
                <a:gd name="connsiteY12" fmla="*/ 138115 h 184025"/>
                <a:gd name="connsiteX13" fmla="*/ 89806 w 182468"/>
                <a:gd name="connsiteY13" fmla="*/ 104491 h 184025"/>
                <a:gd name="connsiteX14" fmla="*/ 91330 w 182468"/>
                <a:gd name="connsiteY14" fmla="*/ 103158 h 184025"/>
                <a:gd name="connsiteX15" fmla="*/ 92854 w 182468"/>
                <a:gd name="connsiteY15" fmla="*/ 104491 h 184025"/>
                <a:gd name="connsiteX16" fmla="*/ 109141 w 182468"/>
                <a:gd name="connsiteY16" fmla="*/ 138115 h 184025"/>
                <a:gd name="connsiteX17" fmla="*/ 109713 w 182468"/>
                <a:gd name="connsiteY17" fmla="*/ 176310 h 184025"/>
                <a:gd name="connsiteX18" fmla="*/ 122857 w 182468"/>
                <a:gd name="connsiteY18" fmla="*/ 184025 h 184025"/>
                <a:gd name="connsiteX19" fmla="*/ 167434 w 182468"/>
                <a:gd name="connsiteY19" fmla="*/ 183073 h 184025"/>
                <a:gd name="connsiteX20" fmla="*/ 182389 w 182468"/>
                <a:gd name="connsiteY20" fmla="*/ 168023 h 184025"/>
                <a:gd name="connsiteX21" fmla="*/ 163529 w 182468"/>
                <a:gd name="connsiteY21" fmla="*/ 174786 h 184025"/>
                <a:gd name="connsiteX22" fmla="*/ 124000 w 182468"/>
                <a:gd name="connsiteY22" fmla="*/ 175643 h 184025"/>
                <a:gd name="connsiteX23" fmla="*/ 117333 w 182468"/>
                <a:gd name="connsiteY23" fmla="*/ 166594 h 184025"/>
                <a:gd name="connsiteX24" fmla="*/ 117047 w 182468"/>
                <a:gd name="connsiteY24" fmla="*/ 139448 h 184025"/>
                <a:gd name="connsiteX25" fmla="*/ 92473 w 182468"/>
                <a:gd name="connsiteY25" fmla="*/ 91823 h 184025"/>
                <a:gd name="connsiteX26" fmla="*/ 91234 w 182468"/>
                <a:gd name="connsiteY26" fmla="*/ 91156 h 184025"/>
                <a:gd name="connsiteX27" fmla="*/ 89996 w 182468"/>
                <a:gd name="connsiteY27" fmla="*/ 91823 h 184025"/>
                <a:gd name="connsiteX28" fmla="*/ 65422 w 182468"/>
                <a:gd name="connsiteY28" fmla="*/ 139448 h 184025"/>
                <a:gd name="connsiteX29" fmla="*/ 65136 w 182468"/>
                <a:gd name="connsiteY29" fmla="*/ 166594 h 184025"/>
                <a:gd name="connsiteX30" fmla="*/ 58468 w 182468"/>
                <a:gd name="connsiteY30" fmla="*/ 175643 h 184025"/>
                <a:gd name="connsiteX31" fmla="*/ 18940 w 182468"/>
                <a:gd name="connsiteY31" fmla="*/ 174786 h 184025"/>
                <a:gd name="connsiteX32" fmla="*/ 8843 w 182468"/>
                <a:gd name="connsiteY32" fmla="*/ 165547 h 184025"/>
                <a:gd name="connsiteX33" fmla="*/ 8843 w 182468"/>
                <a:gd name="connsiteY33" fmla="*/ 94490 h 184025"/>
                <a:gd name="connsiteX34" fmla="*/ 14558 w 182468"/>
                <a:gd name="connsiteY34" fmla="*/ 78679 h 184025"/>
                <a:gd name="connsiteX35" fmla="*/ 82376 w 182468"/>
                <a:gd name="connsiteY35" fmla="*/ 19338 h 184025"/>
                <a:gd name="connsiteX36" fmla="*/ 91425 w 182468"/>
                <a:gd name="connsiteY36" fmla="*/ 14194 h 184025"/>
                <a:gd name="connsiteX37" fmla="*/ 100474 w 182468"/>
                <a:gd name="connsiteY37" fmla="*/ 19338 h 184025"/>
                <a:gd name="connsiteX38" fmla="*/ 168006 w 182468"/>
                <a:gd name="connsiteY38" fmla="*/ 78679 h 184025"/>
                <a:gd name="connsiteX39" fmla="*/ 173721 w 182468"/>
                <a:gd name="connsiteY39" fmla="*/ 94490 h 184025"/>
                <a:gd name="connsiteX40" fmla="*/ 173721 w 182468"/>
                <a:gd name="connsiteY40" fmla="*/ 165547 h 184025"/>
                <a:gd name="connsiteX41" fmla="*/ 163529 w 182468"/>
                <a:gd name="connsiteY41" fmla="*/ 174786 h 18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82468" h="184025">
                  <a:moveTo>
                    <a:pt x="182389" y="168023"/>
                  </a:moveTo>
                  <a:cubicBezTo>
                    <a:pt x="181627" y="142020"/>
                    <a:pt x="181817" y="115921"/>
                    <a:pt x="182293" y="89728"/>
                  </a:cubicBezTo>
                  <a:cubicBezTo>
                    <a:pt x="182484" y="80488"/>
                    <a:pt x="182103" y="79726"/>
                    <a:pt x="173721" y="71725"/>
                  </a:cubicBezTo>
                  <a:cubicBezTo>
                    <a:pt x="150099" y="49246"/>
                    <a:pt x="126382" y="27720"/>
                    <a:pt x="101521" y="6574"/>
                  </a:cubicBezTo>
                  <a:cubicBezTo>
                    <a:pt x="97045" y="2860"/>
                    <a:pt x="94663" y="-93"/>
                    <a:pt x="91234" y="2"/>
                  </a:cubicBezTo>
                  <a:cubicBezTo>
                    <a:pt x="87234" y="-93"/>
                    <a:pt x="85329" y="2860"/>
                    <a:pt x="80947" y="6574"/>
                  </a:cubicBezTo>
                  <a:cubicBezTo>
                    <a:pt x="56087" y="27815"/>
                    <a:pt x="32370" y="49246"/>
                    <a:pt x="8748" y="71821"/>
                  </a:cubicBezTo>
                  <a:cubicBezTo>
                    <a:pt x="366" y="79822"/>
                    <a:pt x="-15" y="80584"/>
                    <a:pt x="175" y="89728"/>
                  </a:cubicBezTo>
                  <a:cubicBezTo>
                    <a:pt x="652" y="115826"/>
                    <a:pt x="842" y="141925"/>
                    <a:pt x="80" y="168023"/>
                  </a:cubicBezTo>
                  <a:cubicBezTo>
                    <a:pt x="-301" y="179549"/>
                    <a:pt x="80" y="184025"/>
                    <a:pt x="15225" y="183073"/>
                  </a:cubicBezTo>
                  <a:cubicBezTo>
                    <a:pt x="17035" y="182977"/>
                    <a:pt x="57992" y="184025"/>
                    <a:pt x="59802" y="184025"/>
                  </a:cubicBezTo>
                  <a:cubicBezTo>
                    <a:pt x="69898" y="184025"/>
                    <a:pt x="72756" y="184216"/>
                    <a:pt x="72946" y="176310"/>
                  </a:cubicBezTo>
                  <a:cubicBezTo>
                    <a:pt x="73137" y="167928"/>
                    <a:pt x="73518" y="155069"/>
                    <a:pt x="73518" y="138115"/>
                  </a:cubicBezTo>
                  <a:cubicBezTo>
                    <a:pt x="73518" y="125161"/>
                    <a:pt x="76090" y="118112"/>
                    <a:pt x="89806" y="104491"/>
                  </a:cubicBezTo>
                  <a:cubicBezTo>
                    <a:pt x="89806" y="104491"/>
                    <a:pt x="90472" y="103920"/>
                    <a:pt x="91330" y="103158"/>
                  </a:cubicBezTo>
                  <a:cubicBezTo>
                    <a:pt x="92187" y="103920"/>
                    <a:pt x="92854" y="104491"/>
                    <a:pt x="92854" y="104491"/>
                  </a:cubicBezTo>
                  <a:cubicBezTo>
                    <a:pt x="106570" y="118112"/>
                    <a:pt x="109141" y="125161"/>
                    <a:pt x="109141" y="138115"/>
                  </a:cubicBezTo>
                  <a:cubicBezTo>
                    <a:pt x="109141" y="155069"/>
                    <a:pt x="109522" y="167928"/>
                    <a:pt x="109713" y="176310"/>
                  </a:cubicBezTo>
                  <a:cubicBezTo>
                    <a:pt x="109903" y="184120"/>
                    <a:pt x="112666" y="184025"/>
                    <a:pt x="122857" y="184025"/>
                  </a:cubicBezTo>
                  <a:cubicBezTo>
                    <a:pt x="124667" y="184025"/>
                    <a:pt x="165625" y="182977"/>
                    <a:pt x="167434" y="183073"/>
                  </a:cubicBezTo>
                  <a:cubicBezTo>
                    <a:pt x="182389" y="184025"/>
                    <a:pt x="182770" y="179549"/>
                    <a:pt x="182389" y="168023"/>
                  </a:cubicBezTo>
                  <a:close/>
                  <a:moveTo>
                    <a:pt x="163529" y="174786"/>
                  </a:moveTo>
                  <a:cubicBezTo>
                    <a:pt x="146670" y="174786"/>
                    <a:pt x="131335" y="175739"/>
                    <a:pt x="124000" y="175643"/>
                  </a:cubicBezTo>
                  <a:cubicBezTo>
                    <a:pt x="117047" y="175548"/>
                    <a:pt x="117428" y="174119"/>
                    <a:pt x="117333" y="166594"/>
                  </a:cubicBezTo>
                  <a:cubicBezTo>
                    <a:pt x="117142" y="158403"/>
                    <a:pt x="117238" y="145354"/>
                    <a:pt x="117047" y="139448"/>
                  </a:cubicBezTo>
                  <a:cubicBezTo>
                    <a:pt x="116190" y="117350"/>
                    <a:pt x="115714" y="115445"/>
                    <a:pt x="92473" y="91823"/>
                  </a:cubicBezTo>
                  <a:cubicBezTo>
                    <a:pt x="92473" y="91823"/>
                    <a:pt x="91806" y="91156"/>
                    <a:pt x="91234" y="91156"/>
                  </a:cubicBezTo>
                  <a:cubicBezTo>
                    <a:pt x="90758" y="91156"/>
                    <a:pt x="89996" y="91823"/>
                    <a:pt x="89996" y="91823"/>
                  </a:cubicBezTo>
                  <a:cubicBezTo>
                    <a:pt x="66755" y="115350"/>
                    <a:pt x="66279" y="117255"/>
                    <a:pt x="65422" y="139448"/>
                  </a:cubicBezTo>
                  <a:cubicBezTo>
                    <a:pt x="65231" y="145354"/>
                    <a:pt x="65326" y="158403"/>
                    <a:pt x="65136" y="166594"/>
                  </a:cubicBezTo>
                  <a:cubicBezTo>
                    <a:pt x="64945" y="174119"/>
                    <a:pt x="65422" y="175453"/>
                    <a:pt x="58468" y="175643"/>
                  </a:cubicBezTo>
                  <a:cubicBezTo>
                    <a:pt x="51134" y="175834"/>
                    <a:pt x="35799" y="174786"/>
                    <a:pt x="18940" y="174786"/>
                  </a:cubicBezTo>
                  <a:cubicBezTo>
                    <a:pt x="7795" y="174786"/>
                    <a:pt x="8748" y="174595"/>
                    <a:pt x="8843" y="165547"/>
                  </a:cubicBezTo>
                  <a:cubicBezTo>
                    <a:pt x="9129" y="134686"/>
                    <a:pt x="8843" y="109159"/>
                    <a:pt x="8843" y="94490"/>
                  </a:cubicBezTo>
                  <a:cubicBezTo>
                    <a:pt x="8843" y="82584"/>
                    <a:pt x="8843" y="83536"/>
                    <a:pt x="14558" y="78679"/>
                  </a:cubicBezTo>
                  <a:cubicBezTo>
                    <a:pt x="20559" y="73535"/>
                    <a:pt x="76852" y="25243"/>
                    <a:pt x="82376" y="19338"/>
                  </a:cubicBezTo>
                  <a:cubicBezTo>
                    <a:pt x="86091" y="15337"/>
                    <a:pt x="88186" y="14004"/>
                    <a:pt x="91425" y="14194"/>
                  </a:cubicBezTo>
                  <a:cubicBezTo>
                    <a:pt x="94282" y="14385"/>
                    <a:pt x="96759" y="15337"/>
                    <a:pt x="100474" y="19338"/>
                  </a:cubicBezTo>
                  <a:cubicBezTo>
                    <a:pt x="105712" y="25243"/>
                    <a:pt x="161910" y="73535"/>
                    <a:pt x="168006" y="78679"/>
                  </a:cubicBezTo>
                  <a:cubicBezTo>
                    <a:pt x="173721" y="83536"/>
                    <a:pt x="173721" y="82584"/>
                    <a:pt x="173721" y="94490"/>
                  </a:cubicBezTo>
                  <a:cubicBezTo>
                    <a:pt x="173721" y="109063"/>
                    <a:pt x="173435" y="134591"/>
                    <a:pt x="173721" y="165547"/>
                  </a:cubicBezTo>
                  <a:cubicBezTo>
                    <a:pt x="173721" y="174595"/>
                    <a:pt x="174673" y="174786"/>
                    <a:pt x="163529" y="174786"/>
                  </a:cubicBezTo>
                  <a:close/>
                </a:path>
              </a:pathLst>
            </a:custGeom>
            <a:solidFill>
              <a:srgbClr val="141515"/>
            </a:solidFill>
            <a:ln w="9525" cap="flat">
              <a:noFill/>
              <a:prstDash val="solid"/>
              <a:miter/>
            </a:ln>
          </p:spPr>
          <p:txBody>
            <a:bodyPr rtlCol="0" anchor="ctr"/>
            <a:lstStyle/>
            <a:p>
              <a:endParaRPr lang="en-US" dirty="0">
                <a:latin typeface="Al Tarikh" pitchFamily="2" charset="-78"/>
                <a:cs typeface="Al Tarikh" pitchFamily="2" charset="-78"/>
              </a:endParaRPr>
            </a:p>
          </p:txBody>
        </p:sp>
        <p:sp>
          <p:nvSpPr>
            <p:cNvPr id="43" name="Freeform: Shape 42">
              <a:extLst>
                <a:ext uri="{FF2B5EF4-FFF2-40B4-BE49-F238E27FC236}">
                  <a16:creationId xmlns:a16="http://schemas.microsoft.com/office/drawing/2014/main" id="{79B63351-6AF5-4732-88BD-67171BA4DB80}"/>
                </a:ext>
              </a:extLst>
            </p:cNvPr>
            <p:cNvSpPr/>
            <p:nvPr/>
          </p:nvSpPr>
          <p:spPr>
            <a:xfrm rot="18900000">
              <a:off x="2488467" y="5921898"/>
              <a:ext cx="160183" cy="236273"/>
            </a:xfrm>
            <a:custGeom>
              <a:avLst/>
              <a:gdLst>
                <a:gd name="connsiteX0" fmla="*/ 82753 w 106962"/>
                <a:gd name="connsiteY0" fmla="*/ 24209 h 157772"/>
                <a:gd name="connsiteX1" fmla="*/ 24209 w 106962"/>
                <a:gd name="connsiteY1" fmla="*/ 24209 h 157772"/>
                <a:gd name="connsiteX2" fmla="*/ 24209 w 106962"/>
                <a:gd name="connsiteY2" fmla="*/ 82753 h 157772"/>
                <a:gd name="connsiteX3" fmla="*/ 82753 w 106962"/>
                <a:gd name="connsiteY3" fmla="*/ 82753 h 157772"/>
                <a:gd name="connsiteX4" fmla="*/ 82753 w 106962"/>
                <a:gd name="connsiteY4" fmla="*/ 24209 h 157772"/>
                <a:gd name="connsiteX5" fmla="*/ 91298 w 106962"/>
                <a:gd name="connsiteY5" fmla="*/ 15664 h 157772"/>
                <a:gd name="connsiteX6" fmla="*/ 91298 w 106962"/>
                <a:gd name="connsiteY6" fmla="*/ 91298 h 157772"/>
                <a:gd name="connsiteX7" fmla="*/ 66171 w 106962"/>
                <a:gd name="connsiteY7" fmla="*/ 104493 h 157772"/>
                <a:gd name="connsiteX8" fmla="*/ 66171 w 106962"/>
                <a:gd name="connsiteY8" fmla="*/ 157772 h 157772"/>
                <a:gd name="connsiteX9" fmla="*/ 40790 w 106962"/>
                <a:gd name="connsiteY9" fmla="*/ 157696 h 157772"/>
                <a:gd name="connsiteX10" fmla="*/ 40790 w 106962"/>
                <a:gd name="connsiteY10" fmla="*/ 104493 h 157772"/>
                <a:gd name="connsiteX11" fmla="*/ 15664 w 106962"/>
                <a:gd name="connsiteY11" fmla="*/ 91298 h 157772"/>
                <a:gd name="connsiteX12" fmla="*/ 15664 w 106962"/>
                <a:gd name="connsiteY12" fmla="*/ 15664 h 157772"/>
                <a:gd name="connsiteX13" fmla="*/ 91298 w 106962"/>
                <a:gd name="connsiteY13" fmla="*/ 15664 h 157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962" h="157772">
                  <a:moveTo>
                    <a:pt x="82753" y="24209"/>
                  </a:moveTo>
                  <a:cubicBezTo>
                    <a:pt x="66586" y="8042"/>
                    <a:pt x="40375" y="8043"/>
                    <a:pt x="24209" y="24209"/>
                  </a:cubicBezTo>
                  <a:cubicBezTo>
                    <a:pt x="8042" y="40375"/>
                    <a:pt x="8042" y="66586"/>
                    <a:pt x="24209" y="82753"/>
                  </a:cubicBezTo>
                  <a:cubicBezTo>
                    <a:pt x="40375" y="98919"/>
                    <a:pt x="66587" y="98919"/>
                    <a:pt x="82753" y="82753"/>
                  </a:cubicBezTo>
                  <a:cubicBezTo>
                    <a:pt x="98919" y="66586"/>
                    <a:pt x="98919" y="40375"/>
                    <a:pt x="82753" y="24209"/>
                  </a:cubicBezTo>
                  <a:close/>
                  <a:moveTo>
                    <a:pt x="91298" y="15664"/>
                  </a:moveTo>
                  <a:cubicBezTo>
                    <a:pt x="112184" y="36550"/>
                    <a:pt x="112184" y="70412"/>
                    <a:pt x="91298" y="91298"/>
                  </a:cubicBezTo>
                  <a:cubicBezTo>
                    <a:pt x="84165" y="98430"/>
                    <a:pt x="75519" y="103127"/>
                    <a:pt x="66171" y="104493"/>
                  </a:cubicBezTo>
                  <a:lnTo>
                    <a:pt x="66171" y="157772"/>
                  </a:lnTo>
                  <a:lnTo>
                    <a:pt x="40790" y="157696"/>
                  </a:lnTo>
                  <a:lnTo>
                    <a:pt x="40790" y="104493"/>
                  </a:lnTo>
                  <a:cubicBezTo>
                    <a:pt x="31442" y="103127"/>
                    <a:pt x="22796" y="98430"/>
                    <a:pt x="15664" y="91298"/>
                  </a:cubicBezTo>
                  <a:cubicBezTo>
                    <a:pt x="-5222" y="70412"/>
                    <a:pt x="-5222" y="36549"/>
                    <a:pt x="15664" y="15664"/>
                  </a:cubicBezTo>
                  <a:cubicBezTo>
                    <a:pt x="36549" y="-5222"/>
                    <a:pt x="70412" y="-5222"/>
                    <a:pt x="91298" y="1566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latin typeface="Al Tarikh" pitchFamily="2" charset="-78"/>
                <a:cs typeface="Al Tarikh" pitchFamily="2" charset="-78"/>
              </a:endParaRPr>
            </a:p>
          </p:txBody>
        </p:sp>
        <p:sp>
          <p:nvSpPr>
            <p:cNvPr id="44" name="Freeform: Shape 43">
              <a:extLst>
                <a:ext uri="{FF2B5EF4-FFF2-40B4-BE49-F238E27FC236}">
                  <a16:creationId xmlns:a16="http://schemas.microsoft.com/office/drawing/2014/main" id="{7220353B-74C5-4561-92C4-78E82D10684A}"/>
                </a:ext>
              </a:extLst>
            </p:cNvPr>
            <p:cNvSpPr/>
            <p:nvPr/>
          </p:nvSpPr>
          <p:spPr>
            <a:xfrm>
              <a:off x="2922193" y="5953001"/>
              <a:ext cx="174067" cy="174066"/>
            </a:xfrm>
            <a:custGeom>
              <a:avLst/>
              <a:gdLst>
                <a:gd name="connsiteX0" fmla="*/ 51378 w 116233"/>
                <a:gd name="connsiteY0" fmla="*/ 29506 h 116233"/>
                <a:gd name="connsiteX1" fmla="*/ 64854 w 116233"/>
                <a:gd name="connsiteY1" fmla="*/ 29506 h 116233"/>
                <a:gd name="connsiteX2" fmla="*/ 64854 w 116233"/>
                <a:gd name="connsiteY2" fmla="*/ 51378 h 116233"/>
                <a:gd name="connsiteX3" fmla="*/ 86726 w 116233"/>
                <a:gd name="connsiteY3" fmla="*/ 51378 h 116233"/>
                <a:gd name="connsiteX4" fmla="*/ 86726 w 116233"/>
                <a:gd name="connsiteY4" fmla="*/ 64854 h 116233"/>
                <a:gd name="connsiteX5" fmla="*/ 64854 w 116233"/>
                <a:gd name="connsiteY5" fmla="*/ 64854 h 116233"/>
                <a:gd name="connsiteX6" fmla="*/ 64854 w 116233"/>
                <a:gd name="connsiteY6" fmla="*/ 86726 h 116233"/>
                <a:gd name="connsiteX7" fmla="*/ 51378 w 116233"/>
                <a:gd name="connsiteY7" fmla="*/ 86726 h 116233"/>
                <a:gd name="connsiteX8" fmla="*/ 51378 w 116233"/>
                <a:gd name="connsiteY8" fmla="*/ 64854 h 116233"/>
                <a:gd name="connsiteX9" fmla="*/ 29506 w 116233"/>
                <a:gd name="connsiteY9" fmla="*/ 64854 h 116233"/>
                <a:gd name="connsiteX10" fmla="*/ 29506 w 116233"/>
                <a:gd name="connsiteY10" fmla="*/ 51378 h 116233"/>
                <a:gd name="connsiteX11" fmla="*/ 51378 w 116233"/>
                <a:gd name="connsiteY11" fmla="*/ 51378 h 116233"/>
                <a:gd name="connsiteX12" fmla="*/ 26810 w 116233"/>
                <a:gd name="connsiteY12" fmla="*/ 11156 h 116233"/>
                <a:gd name="connsiteX13" fmla="*/ 11156 w 116233"/>
                <a:gd name="connsiteY13" fmla="*/ 26810 h 116233"/>
                <a:gd name="connsiteX14" fmla="*/ 11156 w 116233"/>
                <a:gd name="connsiteY14" fmla="*/ 89422 h 116233"/>
                <a:gd name="connsiteX15" fmla="*/ 26810 w 116233"/>
                <a:gd name="connsiteY15" fmla="*/ 105076 h 116233"/>
                <a:gd name="connsiteX16" fmla="*/ 89422 w 116233"/>
                <a:gd name="connsiteY16" fmla="*/ 105076 h 116233"/>
                <a:gd name="connsiteX17" fmla="*/ 105076 w 116233"/>
                <a:gd name="connsiteY17" fmla="*/ 89422 h 116233"/>
                <a:gd name="connsiteX18" fmla="*/ 105076 w 116233"/>
                <a:gd name="connsiteY18" fmla="*/ 26810 h 116233"/>
                <a:gd name="connsiteX19" fmla="*/ 89422 w 116233"/>
                <a:gd name="connsiteY19" fmla="*/ 11156 h 116233"/>
                <a:gd name="connsiteX20" fmla="*/ 19373 w 116233"/>
                <a:gd name="connsiteY20" fmla="*/ 0 h 116233"/>
                <a:gd name="connsiteX21" fmla="*/ 96860 w 116233"/>
                <a:gd name="connsiteY21" fmla="*/ 0 h 116233"/>
                <a:gd name="connsiteX22" fmla="*/ 116233 w 116233"/>
                <a:gd name="connsiteY22" fmla="*/ 19373 h 116233"/>
                <a:gd name="connsiteX23" fmla="*/ 116233 w 116233"/>
                <a:gd name="connsiteY23" fmla="*/ 96860 h 116233"/>
                <a:gd name="connsiteX24" fmla="*/ 96860 w 116233"/>
                <a:gd name="connsiteY24" fmla="*/ 116233 h 116233"/>
                <a:gd name="connsiteX25" fmla="*/ 19373 w 116233"/>
                <a:gd name="connsiteY25" fmla="*/ 116233 h 116233"/>
                <a:gd name="connsiteX26" fmla="*/ 0 w 116233"/>
                <a:gd name="connsiteY26" fmla="*/ 96860 h 116233"/>
                <a:gd name="connsiteX27" fmla="*/ 0 w 116233"/>
                <a:gd name="connsiteY27" fmla="*/ 19373 h 116233"/>
                <a:gd name="connsiteX28" fmla="*/ 19373 w 116233"/>
                <a:gd name="connsiteY28" fmla="*/ 0 h 116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33" h="116233">
                  <a:moveTo>
                    <a:pt x="51378" y="29506"/>
                  </a:moveTo>
                  <a:lnTo>
                    <a:pt x="64854" y="29506"/>
                  </a:lnTo>
                  <a:lnTo>
                    <a:pt x="64854" y="51378"/>
                  </a:lnTo>
                  <a:lnTo>
                    <a:pt x="86726" y="51378"/>
                  </a:lnTo>
                  <a:lnTo>
                    <a:pt x="86726" y="64854"/>
                  </a:lnTo>
                  <a:lnTo>
                    <a:pt x="64854" y="64854"/>
                  </a:lnTo>
                  <a:lnTo>
                    <a:pt x="64854" y="86726"/>
                  </a:lnTo>
                  <a:lnTo>
                    <a:pt x="51378" y="86726"/>
                  </a:lnTo>
                  <a:lnTo>
                    <a:pt x="51378" y="64854"/>
                  </a:lnTo>
                  <a:lnTo>
                    <a:pt x="29506" y="64854"/>
                  </a:lnTo>
                  <a:lnTo>
                    <a:pt x="29506" y="51378"/>
                  </a:lnTo>
                  <a:lnTo>
                    <a:pt x="51378" y="51378"/>
                  </a:lnTo>
                  <a:close/>
                  <a:moveTo>
                    <a:pt x="26810" y="11156"/>
                  </a:moveTo>
                  <a:cubicBezTo>
                    <a:pt x="18165" y="11156"/>
                    <a:pt x="11156" y="18165"/>
                    <a:pt x="11156" y="26810"/>
                  </a:cubicBezTo>
                  <a:lnTo>
                    <a:pt x="11156" y="89422"/>
                  </a:lnTo>
                  <a:cubicBezTo>
                    <a:pt x="11156" y="98067"/>
                    <a:pt x="18165" y="105076"/>
                    <a:pt x="26810" y="105076"/>
                  </a:cubicBezTo>
                  <a:lnTo>
                    <a:pt x="89422" y="105076"/>
                  </a:lnTo>
                  <a:cubicBezTo>
                    <a:pt x="98067" y="105076"/>
                    <a:pt x="105076" y="98067"/>
                    <a:pt x="105076" y="89422"/>
                  </a:cubicBezTo>
                  <a:lnTo>
                    <a:pt x="105076" y="26810"/>
                  </a:lnTo>
                  <a:cubicBezTo>
                    <a:pt x="105076" y="18165"/>
                    <a:pt x="98067" y="11156"/>
                    <a:pt x="89422" y="11156"/>
                  </a:cubicBezTo>
                  <a:close/>
                  <a:moveTo>
                    <a:pt x="19373" y="0"/>
                  </a:moveTo>
                  <a:lnTo>
                    <a:pt x="96860" y="0"/>
                  </a:lnTo>
                  <a:cubicBezTo>
                    <a:pt x="107559" y="0"/>
                    <a:pt x="116233" y="8674"/>
                    <a:pt x="116233" y="19373"/>
                  </a:cubicBezTo>
                  <a:lnTo>
                    <a:pt x="116233" y="96860"/>
                  </a:lnTo>
                  <a:cubicBezTo>
                    <a:pt x="116233" y="107559"/>
                    <a:pt x="107559" y="116233"/>
                    <a:pt x="96860" y="116233"/>
                  </a:cubicBezTo>
                  <a:lnTo>
                    <a:pt x="19373" y="116233"/>
                  </a:lnTo>
                  <a:cubicBezTo>
                    <a:pt x="8674" y="116233"/>
                    <a:pt x="0" y="107559"/>
                    <a:pt x="0" y="96860"/>
                  </a:cubicBezTo>
                  <a:lnTo>
                    <a:pt x="0" y="19373"/>
                  </a:lnTo>
                  <a:cubicBezTo>
                    <a:pt x="0" y="8674"/>
                    <a:pt x="8674" y="0"/>
                    <a:pt x="1937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l Tarikh" pitchFamily="2" charset="-78"/>
                <a:cs typeface="Al Tarikh" pitchFamily="2" charset="-78"/>
              </a:endParaRPr>
            </a:p>
          </p:txBody>
        </p:sp>
        <p:sp>
          <p:nvSpPr>
            <p:cNvPr id="45" name="Freeform: Shape 44">
              <a:extLst>
                <a:ext uri="{FF2B5EF4-FFF2-40B4-BE49-F238E27FC236}">
                  <a16:creationId xmlns:a16="http://schemas.microsoft.com/office/drawing/2014/main" id="{6FB39D9F-FDFD-4808-9DAA-35E8CA3846AD}"/>
                </a:ext>
              </a:extLst>
            </p:cNvPr>
            <p:cNvSpPr/>
            <p:nvPr userDrawn="1"/>
          </p:nvSpPr>
          <p:spPr>
            <a:xfrm>
              <a:off x="3830618" y="5948362"/>
              <a:ext cx="240842" cy="183344"/>
            </a:xfrm>
            <a:custGeom>
              <a:avLst/>
              <a:gdLst>
                <a:gd name="connsiteX0" fmla="*/ 75813 w 151629"/>
                <a:gd name="connsiteY0" fmla="*/ 0 h 115430"/>
                <a:gd name="connsiteX1" fmla="*/ 112332 w 151629"/>
                <a:gd name="connsiteY1" fmla="*/ 36519 h 115430"/>
                <a:gd name="connsiteX2" fmla="*/ 101636 w 151629"/>
                <a:gd name="connsiteY2" fmla="*/ 62342 h 115430"/>
                <a:gd name="connsiteX3" fmla="*/ 92112 w 151629"/>
                <a:gd name="connsiteY3" fmla="*/ 66287 h 115430"/>
                <a:gd name="connsiteX4" fmla="*/ 100180 w 151629"/>
                <a:gd name="connsiteY4" fmla="*/ 67507 h 115430"/>
                <a:gd name="connsiteX5" fmla="*/ 151313 w 151629"/>
                <a:gd name="connsiteY5" fmla="*/ 113867 h 115430"/>
                <a:gd name="connsiteX6" fmla="*/ 151629 w 151629"/>
                <a:gd name="connsiteY6" fmla="*/ 115430 h 115430"/>
                <a:gd name="connsiteX7" fmla="*/ 0 w 151629"/>
                <a:gd name="connsiteY7" fmla="*/ 115430 h 115430"/>
                <a:gd name="connsiteX8" fmla="*/ 315 w 151629"/>
                <a:gd name="connsiteY8" fmla="*/ 113867 h 115430"/>
                <a:gd name="connsiteX9" fmla="*/ 51448 w 151629"/>
                <a:gd name="connsiteY9" fmla="*/ 67507 h 115430"/>
                <a:gd name="connsiteX10" fmla="*/ 59515 w 151629"/>
                <a:gd name="connsiteY10" fmla="*/ 66287 h 115430"/>
                <a:gd name="connsiteX11" fmla="*/ 49990 w 151629"/>
                <a:gd name="connsiteY11" fmla="*/ 62342 h 115430"/>
                <a:gd name="connsiteX12" fmla="*/ 39294 w 151629"/>
                <a:gd name="connsiteY12" fmla="*/ 36519 h 115430"/>
                <a:gd name="connsiteX13" fmla="*/ 75813 w 151629"/>
                <a:gd name="connsiteY13" fmla="*/ 0 h 115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1629" h="115430">
                  <a:moveTo>
                    <a:pt x="75813" y="0"/>
                  </a:moveTo>
                  <a:cubicBezTo>
                    <a:pt x="95982" y="0"/>
                    <a:pt x="112332" y="16350"/>
                    <a:pt x="112332" y="36519"/>
                  </a:cubicBezTo>
                  <a:cubicBezTo>
                    <a:pt x="112332" y="46603"/>
                    <a:pt x="108245" y="55733"/>
                    <a:pt x="101636" y="62342"/>
                  </a:cubicBezTo>
                  <a:lnTo>
                    <a:pt x="92112" y="66287"/>
                  </a:lnTo>
                  <a:lnTo>
                    <a:pt x="100180" y="67507"/>
                  </a:lnTo>
                  <a:cubicBezTo>
                    <a:pt x="123272" y="74689"/>
                    <a:pt x="141984" y="91810"/>
                    <a:pt x="151313" y="113867"/>
                  </a:cubicBezTo>
                  <a:lnTo>
                    <a:pt x="151629" y="115430"/>
                  </a:lnTo>
                  <a:lnTo>
                    <a:pt x="0" y="115430"/>
                  </a:lnTo>
                  <a:lnTo>
                    <a:pt x="315" y="113867"/>
                  </a:lnTo>
                  <a:cubicBezTo>
                    <a:pt x="9644" y="91810"/>
                    <a:pt x="28357" y="74689"/>
                    <a:pt x="51448" y="67507"/>
                  </a:cubicBezTo>
                  <a:lnTo>
                    <a:pt x="59515" y="66287"/>
                  </a:lnTo>
                  <a:lnTo>
                    <a:pt x="49990" y="62342"/>
                  </a:lnTo>
                  <a:cubicBezTo>
                    <a:pt x="43382" y="55733"/>
                    <a:pt x="39294" y="46603"/>
                    <a:pt x="39294" y="36519"/>
                  </a:cubicBezTo>
                  <a:cubicBezTo>
                    <a:pt x="39294" y="16350"/>
                    <a:pt x="55644" y="0"/>
                    <a:pt x="7581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l Tarikh" pitchFamily="2" charset="-78"/>
                <a:cs typeface="Al Tarikh" pitchFamily="2" charset="-78"/>
              </a:endParaRPr>
            </a:p>
          </p:txBody>
        </p:sp>
      </p:grpSp>
      <p:sp>
        <p:nvSpPr>
          <p:cNvPr id="46" name="Text Placeholder 4">
            <a:extLst>
              <a:ext uri="{FF2B5EF4-FFF2-40B4-BE49-F238E27FC236}">
                <a16:creationId xmlns:a16="http://schemas.microsoft.com/office/drawing/2014/main" id="{440782D3-CD50-40FE-B335-6C3AEE71A166}"/>
              </a:ext>
            </a:extLst>
          </p:cNvPr>
          <p:cNvSpPr txBox="1">
            <a:spLocks/>
          </p:cNvSpPr>
          <p:nvPr/>
        </p:nvSpPr>
        <p:spPr>
          <a:xfrm>
            <a:off x="3704555" y="1795408"/>
            <a:ext cx="2134312" cy="324000"/>
          </a:xfrm>
          <a:prstGeom prst="rect">
            <a:avLst/>
          </a:prstGeom>
        </p:spPr>
        <p:txBody>
          <a:bodyPr/>
          <a:lstStyle>
            <a:lvl1pPr marL="0" indent="0" algn="ctr" defTabSz="914400" rtl="0" eaLnBrk="1" latinLnBrk="1"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ar-SA" altLang="ko-KR" sz="1600" dirty="0">
                <a:solidFill>
                  <a:schemeClr val="bg1"/>
                </a:solidFill>
                <a:latin typeface="Al Tarikh" pitchFamily="2" charset="-78"/>
                <a:cs typeface="Al Tarikh" pitchFamily="2" charset="-78"/>
              </a:rPr>
              <a:t>اكتب الاسم هنا</a:t>
            </a:r>
            <a:endParaRPr lang="ko-KR" altLang="en-US" sz="1600" dirty="0">
              <a:solidFill>
                <a:schemeClr val="bg1"/>
              </a:solidFill>
              <a:latin typeface="Al Tarikh" pitchFamily="2" charset="-78"/>
              <a:cs typeface="Al Tarikh" pitchFamily="2" charset="-78"/>
            </a:endParaRPr>
          </a:p>
        </p:txBody>
      </p:sp>
      <p:grpSp>
        <p:nvGrpSpPr>
          <p:cNvPr id="50" name="Group 49">
            <a:extLst>
              <a:ext uri="{FF2B5EF4-FFF2-40B4-BE49-F238E27FC236}">
                <a16:creationId xmlns:a16="http://schemas.microsoft.com/office/drawing/2014/main" id="{F8B86188-4AF0-49BF-B221-113AD4054EA7}"/>
              </a:ext>
            </a:extLst>
          </p:cNvPr>
          <p:cNvGrpSpPr/>
          <p:nvPr/>
        </p:nvGrpSpPr>
        <p:grpSpPr>
          <a:xfrm>
            <a:off x="3704555" y="5778723"/>
            <a:ext cx="2047824" cy="236573"/>
            <a:chOff x="2026235" y="5921898"/>
            <a:chExt cx="2045225" cy="236273"/>
          </a:xfrm>
        </p:grpSpPr>
        <p:sp>
          <p:nvSpPr>
            <p:cNvPr id="51" name="Graphic 411">
              <a:extLst>
                <a:ext uri="{FF2B5EF4-FFF2-40B4-BE49-F238E27FC236}">
                  <a16:creationId xmlns:a16="http://schemas.microsoft.com/office/drawing/2014/main" id="{29A769AE-300D-4673-93BF-3454D1D561A3}"/>
                </a:ext>
              </a:extLst>
            </p:cNvPr>
            <p:cNvSpPr/>
            <p:nvPr/>
          </p:nvSpPr>
          <p:spPr>
            <a:xfrm>
              <a:off x="3369803" y="5965055"/>
              <a:ext cx="187270" cy="149958"/>
            </a:xfrm>
            <a:custGeom>
              <a:avLst/>
              <a:gdLst>
                <a:gd name="connsiteX0" fmla="*/ 170401 w 186562"/>
                <a:gd name="connsiteY0" fmla="*/ 12144 h 149392"/>
                <a:gd name="connsiteX1" fmla="*/ 92677 w 186562"/>
                <a:gd name="connsiteY1" fmla="*/ 29098 h 149392"/>
                <a:gd name="connsiteX2" fmla="*/ 12381 w 186562"/>
                <a:gd name="connsiteY2" fmla="*/ 17382 h 149392"/>
                <a:gd name="connsiteX3" fmla="*/ 29717 w 186562"/>
                <a:gd name="connsiteY3" fmla="*/ 97392 h 149392"/>
                <a:gd name="connsiteX4" fmla="*/ 76199 w 186562"/>
                <a:gd name="connsiteY4" fmla="*/ 140445 h 149392"/>
                <a:gd name="connsiteX5" fmla="*/ 105441 w 186562"/>
                <a:gd name="connsiteY5" fmla="*/ 141874 h 149392"/>
                <a:gd name="connsiteX6" fmla="*/ 162495 w 186562"/>
                <a:gd name="connsiteY6" fmla="*/ 92630 h 149392"/>
                <a:gd name="connsiteX7" fmla="*/ 170401 w 186562"/>
                <a:gd name="connsiteY7" fmla="*/ 12144 h 149392"/>
                <a:gd name="connsiteX8" fmla="*/ 148303 w 186562"/>
                <a:gd name="connsiteY8" fmla="*/ 90249 h 149392"/>
                <a:gd name="connsiteX9" fmla="*/ 102583 w 186562"/>
                <a:gd name="connsiteY9" fmla="*/ 129682 h 149392"/>
                <a:gd name="connsiteX10" fmla="*/ 79152 w 186562"/>
                <a:gd name="connsiteY10" fmla="*/ 128539 h 149392"/>
                <a:gd name="connsiteX11" fmla="*/ 41909 w 186562"/>
                <a:gd name="connsiteY11" fmla="*/ 94059 h 149392"/>
                <a:gd name="connsiteX12" fmla="*/ 22573 w 186562"/>
                <a:gd name="connsiteY12" fmla="*/ 24621 h 149392"/>
                <a:gd name="connsiteX13" fmla="*/ 92582 w 186562"/>
                <a:gd name="connsiteY13" fmla="*/ 41862 h 149392"/>
                <a:gd name="connsiteX14" fmla="*/ 161829 w 186562"/>
                <a:gd name="connsiteY14" fmla="*/ 22050 h 149392"/>
                <a:gd name="connsiteX15" fmla="*/ 148303 w 186562"/>
                <a:gd name="connsiteY15" fmla="*/ 90249 h 14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6562" h="149392">
                  <a:moveTo>
                    <a:pt x="170401" y="12144"/>
                  </a:moveTo>
                  <a:cubicBezTo>
                    <a:pt x="147446" y="-8621"/>
                    <a:pt x="118299" y="-2620"/>
                    <a:pt x="92677" y="29098"/>
                  </a:cubicBezTo>
                  <a:cubicBezTo>
                    <a:pt x="60483" y="428"/>
                    <a:pt x="31717" y="-3477"/>
                    <a:pt x="12381" y="17382"/>
                  </a:cubicBezTo>
                  <a:cubicBezTo>
                    <a:pt x="-8859" y="40147"/>
                    <a:pt x="-2573" y="68722"/>
                    <a:pt x="29717" y="97392"/>
                  </a:cubicBezTo>
                  <a:cubicBezTo>
                    <a:pt x="45433" y="111394"/>
                    <a:pt x="61340" y="125491"/>
                    <a:pt x="76199" y="140445"/>
                  </a:cubicBezTo>
                  <a:cubicBezTo>
                    <a:pt x="86295" y="150447"/>
                    <a:pt x="93630" y="153590"/>
                    <a:pt x="105441" y="141874"/>
                  </a:cubicBezTo>
                  <a:cubicBezTo>
                    <a:pt x="123348" y="124348"/>
                    <a:pt x="143636" y="109203"/>
                    <a:pt x="162495" y="92630"/>
                  </a:cubicBezTo>
                  <a:cubicBezTo>
                    <a:pt x="191356" y="67103"/>
                    <a:pt x="194595" y="33861"/>
                    <a:pt x="170401" y="12144"/>
                  </a:cubicBezTo>
                  <a:close/>
                  <a:moveTo>
                    <a:pt x="148303" y="90249"/>
                  </a:moveTo>
                  <a:cubicBezTo>
                    <a:pt x="133158" y="103488"/>
                    <a:pt x="116966" y="115680"/>
                    <a:pt x="102583" y="129682"/>
                  </a:cubicBezTo>
                  <a:cubicBezTo>
                    <a:pt x="93058" y="139017"/>
                    <a:pt x="87248" y="136540"/>
                    <a:pt x="79152" y="128539"/>
                  </a:cubicBezTo>
                  <a:cubicBezTo>
                    <a:pt x="67245" y="116538"/>
                    <a:pt x="54577" y="105298"/>
                    <a:pt x="41909" y="94059"/>
                  </a:cubicBezTo>
                  <a:cubicBezTo>
                    <a:pt x="16096" y="71008"/>
                    <a:pt x="5619" y="42909"/>
                    <a:pt x="22573" y="24621"/>
                  </a:cubicBezTo>
                  <a:cubicBezTo>
                    <a:pt x="38099" y="7857"/>
                    <a:pt x="66769" y="18811"/>
                    <a:pt x="92582" y="41862"/>
                  </a:cubicBezTo>
                  <a:cubicBezTo>
                    <a:pt x="113156" y="16430"/>
                    <a:pt x="143445" y="5381"/>
                    <a:pt x="161829" y="22050"/>
                  </a:cubicBezTo>
                  <a:cubicBezTo>
                    <a:pt x="181260" y="39480"/>
                    <a:pt x="171544" y="69865"/>
                    <a:pt x="148303" y="90249"/>
                  </a:cubicBezTo>
                  <a:close/>
                </a:path>
              </a:pathLst>
            </a:custGeom>
            <a:solidFill>
              <a:srgbClr val="000000"/>
            </a:solidFill>
            <a:ln w="9525" cap="flat">
              <a:noFill/>
              <a:prstDash val="solid"/>
              <a:miter/>
            </a:ln>
          </p:spPr>
          <p:txBody>
            <a:bodyPr rtlCol="0" anchor="ctr"/>
            <a:lstStyle/>
            <a:p>
              <a:endParaRPr lang="en-US">
                <a:latin typeface="Al Tarikh" pitchFamily="2" charset="-78"/>
                <a:cs typeface="Al Tarikh" pitchFamily="2" charset="-78"/>
              </a:endParaRPr>
            </a:p>
          </p:txBody>
        </p:sp>
        <p:sp>
          <p:nvSpPr>
            <p:cNvPr id="52" name="Graphic 411">
              <a:extLst>
                <a:ext uri="{FF2B5EF4-FFF2-40B4-BE49-F238E27FC236}">
                  <a16:creationId xmlns:a16="http://schemas.microsoft.com/office/drawing/2014/main" id="{6BCC2D2D-2365-427C-8A0A-CD80DCABC398}"/>
                </a:ext>
              </a:extLst>
            </p:cNvPr>
            <p:cNvSpPr/>
            <p:nvPr/>
          </p:nvSpPr>
          <p:spPr>
            <a:xfrm>
              <a:off x="2026235" y="5944886"/>
              <a:ext cx="188689" cy="190296"/>
            </a:xfrm>
            <a:custGeom>
              <a:avLst/>
              <a:gdLst>
                <a:gd name="connsiteX0" fmla="*/ 182389 w 182468"/>
                <a:gd name="connsiteY0" fmla="*/ 168023 h 184025"/>
                <a:gd name="connsiteX1" fmla="*/ 182293 w 182468"/>
                <a:gd name="connsiteY1" fmla="*/ 89728 h 184025"/>
                <a:gd name="connsiteX2" fmla="*/ 173721 w 182468"/>
                <a:gd name="connsiteY2" fmla="*/ 71725 h 184025"/>
                <a:gd name="connsiteX3" fmla="*/ 101521 w 182468"/>
                <a:gd name="connsiteY3" fmla="*/ 6574 h 184025"/>
                <a:gd name="connsiteX4" fmla="*/ 91234 w 182468"/>
                <a:gd name="connsiteY4" fmla="*/ 2 h 184025"/>
                <a:gd name="connsiteX5" fmla="*/ 80947 w 182468"/>
                <a:gd name="connsiteY5" fmla="*/ 6574 h 184025"/>
                <a:gd name="connsiteX6" fmla="*/ 8748 w 182468"/>
                <a:gd name="connsiteY6" fmla="*/ 71821 h 184025"/>
                <a:gd name="connsiteX7" fmla="*/ 175 w 182468"/>
                <a:gd name="connsiteY7" fmla="*/ 89728 h 184025"/>
                <a:gd name="connsiteX8" fmla="*/ 80 w 182468"/>
                <a:gd name="connsiteY8" fmla="*/ 168023 h 184025"/>
                <a:gd name="connsiteX9" fmla="*/ 15225 w 182468"/>
                <a:gd name="connsiteY9" fmla="*/ 183073 h 184025"/>
                <a:gd name="connsiteX10" fmla="*/ 59802 w 182468"/>
                <a:gd name="connsiteY10" fmla="*/ 184025 h 184025"/>
                <a:gd name="connsiteX11" fmla="*/ 72946 w 182468"/>
                <a:gd name="connsiteY11" fmla="*/ 176310 h 184025"/>
                <a:gd name="connsiteX12" fmla="*/ 73518 w 182468"/>
                <a:gd name="connsiteY12" fmla="*/ 138115 h 184025"/>
                <a:gd name="connsiteX13" fmla="*/ 89806 w 182468"/>
                <a:gd name="connsiteY13" fmla="*/ 104491 h 184025"/>
                <a:gd name="connsiteX14" fmla="*/ 91330 w 182468"/>
                <a:gd name="connsiteY14" fmla="*/ 103158 h 184025"/>
                <a:gd name="connsiteX15" fmla="*/ 92854 w 182468"/>
                <a:gd name="connsiteY15" fmla="*/ 104491 h 184025"/>
                <a:gd name="connsiteX16" fmla="*/ 109141 w 182468"/>
                <a:gd name="connsiteY16" fmla="*/ 138115 h 184025"/>
                <a:gd name="connsiteX17" fmla="*/ 109713 w 182468"/>
                <a:gd name="connsiteY17" fmla="*/ 176310 h 184025"/>
                <a:gd name="connsiteX18" fmla="*/ 122857 w 182468"/>
                <a:gd name="connsiteY18" fmla="*/ 184025 h 184025"/>
                <a:gd name="connsiteX19" fmla="*/ 167434 w 182468"/>
                <a:gd name="connsiteY19" fmla="*/ 183073 h 184025"/>
                <a:gd name="connsiteX20" fmla="*/ 182389 w 182468"/>
                <a:gd name="connsiteY20" fmla="*/ 168023 h 184025"/>
                <a:gd name="connsiteX21" fmla="*/ 163529 w 182468"/>
                <a:gd name="connsiteY21" fmla="*/ 174786 h 184025"/>
                <a:gd name="connsiteX22" fmla="*/ 124000 w 182468"/>
                <a:gd name="connsiteY22" fmla="*/ 175643 h 184025"/>
                <a:gd name="connsiteX23" fmla="*/ 117333 w 182468"/>
                <a:gd name="connsiteY23" fmla="*/ 166594 h 184025"/>
                <a:gd name="connsiteX24" fmla="*/ 117047 w 182468"/>
                <a:gd name="connsiteY24" fmla="*/ 139448 h 184025"/>
                <a:gd name="connsiteX25" fmla="*/ 92473 w 182468"/>
                <a:gd name="connsiteY25" fmla="*/ 91823 h 184025"/>
                <a:gd name="connsiteX26" fmla="*/ 91234 w 182468"/>
                <a:gd name="connsiteY26" fmla="*/ 91156 h 184025"/>
                <a:gd name="connsiteX27" fmla="*/ 89996 w 182468"/>
                <a:gd name="connsiteY27" fmla="*/ 91823 h 184025"/>
                <a:gd name="connsiteX28" fmla="*/ 65422 w 182468"/>
                <a:gd name="connsiteY28" fmla="*/ 139448 h 184025"/>
                <a:gd name="connsiteX29" fmla="*/ 65136 w 182468"/>
                <a:gd name="connsiteY29" fmla="*/ 166594 h 184025"/>
                <a:gd name="connsiteX30" fmla="*/ 58468 w 182468"/>
                <a:gd name="connsiteY30" fmla="*/ 175643 h 184025"/>
                <a:gd name="connsiteX31" fmla="*/ 18940 w 182468"/>
                <a:gd name="connsiteY31" fmla="*/ 174786 h 184025"/>
                <a:gd name="connsiteX32" fmla="*/ 8843 w 182468"/>
                <a:gd name="connsiteY32" fmla="*/ 165547 h 184025"/>
                <a:gd name="connsiteX33" fmla="*/ 8843 w 182468"/>
                <a:gd name="connsiteY33" fmla="*/ 94490 h 184025"/>
                <a:gd name="connsiteX34" fmla="*/ 14558 w 182468"/>
                <a:gd name="connsiteY34" fmla="*/ 78679 h 184025"/>
                <a:gd name="connsiteX35" fmla="*/ 82376 w 182468"/>
                <a:gd name="connsiteY35" fmla="*/ 19338 h 184025"/>
                <a:gd name="connsiteX36" fmla="*/ 91425 w 182468"/>
                <a:gd name="connsiteY36" fmla="*/ 14194 h 184025"/>
                <a:gd name="connsiteX37" fmla="*/ 100474 w 182468"/>
                <a:gd name="connsiteY37" fmla="*/ 19338 h 184025"/>
                <a:gd name="connsiteX38" fmla="*/ 168006 w 182468"/>
                <a:gd name="connsiteY38" fmla="*/ 78679 h 184025"/>
                <a:gd name="connsiteX39" fmla="*/ 173721 w 182468"/>
                <a:gd name="connsiteY39" fmla="*/ 94490 h 184025"/>
                <a:gd name="connsiteX40" fmla="*/ 173721 w 182468"/>
                <a:gd name="connsiteY40" fmla="*/ 165547 h 184025"/>
                <a:gd name="connsiteX41" fmla="*/ 163529 w 182468"/>
                <a:gd name="connsiteY41" fmla="*/ 174786 h 18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82468" h="184025">
                  <a:moveTo>
                    <a:pt x="182389" y="168023"/>
                  </a:moveTo>
                  <a:cubicBezTo>
                    <a:pt x="181627" y="142020"/>
                    <a:pt x="181817" y="115921"/>
                    <a:pt x="182293" y="89728"/>
                  </a:cubicBezTo>
                  <a:cubicBezTo>
                    <a:pt x="182484" y="80488"/>
                    <a:pt x="182103" y="79726"/>
                    <a:pt x="173721" y="71725"/>
                  </a:cubicBezTo>
                  <a:cubicBezTo>
                    <a:pt x="150099" y="49246"/>
                    <a:pt x="126382" y="27720"/>
                    <a:pt x="101521" y="6574"/>
                  </a:cubicBezTo>
                  <a:cubicBezTo>
                    <a:pt x="97045" y="2860"/>
                    <a:pt x="94663" y="-93"/>
                    <a:pt x="91234" y="2"/>
                  </a:cubicBezTo>
                  <a:cubicBezTo>
                    <a:pt x="87234" y="-93"/>
                    <a:pt x="85329" y="2860"/>
                    <a:pt x="80947" y="6574"/>
                  </a:cubicBezTo>
                  <a:cubicBezTo>
                    <a:pt x="56087" y="27815"/>
                    <a:pt x="32370" y="49246"/>
                    <a:pt x="8748" y="71821"/>
                  </a:cubicBezTo>
                  <a:cubicBezTo>
                    <a:pt x="366" y="79822"/>
                    <a:pt x="-15" y="80584"/>
                    <a:pt x="175" y="89728"/>
                  </a:cubicBezTo>
                  <a:cubicBezTo>
                    <a:pt x="652" y="115826"/>
                    <a:pt x="842" y="141925"/>
                    <a:pt x="80" y="168023"/>
                  </a:cubicBezTo>
                  <a:cubicBezTo>
                    <a:pt x="-301" y="179549"/>
                    <a:pt x="80" y="184025"/>
                    <a:pt x="15225" y="183073"/>
                  </a:cubicBezTo>
                  <a:cubicBezTo>
                    <a:pt x="17035" y="182977"/>
                    <a:pt x="57992" y="184025"/>
                    <a:pt x="59802" y="184025"/>
                  </a:cubicBezTo>
                  <a:cubicBezTo>
                    <a:pt x="69898" y="184025"/>
                    <a:pt x="72756" y="184216"/>
                    <a:pt x="72946" y="176310"/>
                  </a:cubicBezTo>
                  <a:cubicBezTo>
                    <a:pt x="73137" y="167928"/>
                    <a:pt x="73518" y="155069"/>
                    <a:pt x="73518" y="138115"/>
                  </a:cubicBezTo>
                  <a:cubicBezTo>
                    <a:pt x="73518" y="125161"/>
                    <a:pt x="76090" y="118112"/>
                    <a:pt x="89806" y="104491"/>
                  </a:cubicBezTo>
                  <a:cubicBezTo>
                    <a:pt x="89806" y="104491"/>
                    <a:pt x="90472" y="103920"/>
                    <a:pt x="91330" y="103158"/>
                  </a:cubicBezTo>
                  <a:cubicBezTo>
                    <a:pt x="92187" y="103920"/>
                    <a:pt x="92854" y="104491"/>
                    <a:pt x="92854" y="104491"/>
                  </a:cubicBezTo>
                  <a:cubicBezTo>
                    <a:pt x="106570" y="118112"/>
                    <a:pt x="109141" y="125161"/>
                    <a:pt x="109141" y="138115"/>
                  </a:cubicBezTo>
                  <a:cubicBezTo>
                    <a:pt x="109141" y="155069"/>
                    <a:pt x="109522" y="167928"/>
                    <a:pt x="109713" y="176310"/>
                  </a:cubicBezTo>
                  <a:cubicBezTo>
                    <a:pt x="109903" y="184120"/>
                    <a:pt x="112666" y="184025"/>
                    <a:pt x="122857" y="184025"/>
                  </a:cubicBezTo>
                  <a:cubicBezTo>
                    <a:pt x="124667" y="184025"/>
                    <a:pt x="165625" y="182977"/>
                    <a:pt x="167434" y="183073"/>
                  </a:cubicBezTo>
                  <a:cubicBezTo>
                    <a:pt x="182389" y="184025"/>
                    <a:pt x="182770" y="179549"/>
                    <a:pt x="182389" y="168023"/>
                  </a:cubicBezTo>
                  <a:close/>
                  <a:moveTo>
                    <a:pt x="163529" y="174786"/>
                  </a:moveTo>
                  <a:cubicBezTo>
                    <a:pt x="146670" y="174786"/>
                    <a:pt x="131335" y="175739"/>
                    <a:pt x="124000" y="175643"/>
                  </a:cubicBezTo>
                  <a:cubicBezTo>
                    <a:pt x="117047" y="175548"/>
                    <a:pt x="117428" y="174119"/>
                    <a:pt x="117333" y="166594"/>
                  </a:cubicBezTo>
                  <a:cubicBezTo>
                    <a:pt x="117142" y="158403"/>
                    <a:pt x="117238" y="145354"/>
                    <a:pt x="117047" y="139448"/>
                  </a:cubicBezTo>
                  <a:cubicBezTo>
                    <a:pt x="116190" y="117350"/>
                    <a:pt x="115714" y="115445"/>
                    <a:pt x="92473" y="91823"/>
                  </a:cubicBezTo>
                  <a:cubicBezTo>
                    <a:pt x="92473" y="91823"/>
                    <a:pt x="91806" y="91156"/>
                    <a:pt x="91234" y="91156"/>
                  </a:cubicBezTo>
                  <a:cubicBezTo>
                    <a:pt x="90758" y="91156"/>
                    <a:pt x="89996" y="91823"/>
                    <a:pt x="89996" y="91823"/>
                  </a:cubicBezTo>
                  <a:cubicBezTo>
                    <a:pt x="66755" y="115350"/>
                    <a:pt x="66279" y="117255"/>
                    <a:pt x="65422" y="139448"/>
                  </a:cubicBezTo>
                  <a:cubicBezTo>
                    <a:pt x="65231" y="145354"/>
                    <a:pt x="65326" y="158403"/>
                    <a:pt x="65136" y="166594"/>
                  </a:cubicBezTo>
                  <a:cubicBezTo>
                    <a:pt x="64945" y="174119"/>
                    <a:pt x="65422" y="175453"/>
                    <a:pt x="58468" y="175643"/>
                  </a:cubicBezTo>
                  <a:cubicBezTo>
                    <a:pt x="51134" y="175834"/>
                    <a:pt x="35799" y="174786"/>
                    <a:pt x="18940" y="174786"/>
                  </a:cubicBezTo>
                  <a:cubicBezTo>
                    <a:pt x="7795" y="174786"/>
                    <a:pt x="8748" y="174595"/>
                    <a:pt x="8843" y="165547"/>
                  </a:cubicBezTo>
                  <a:cubicBezTo>
                    <a:pt x="9129" y="134686"/>
                    <a:pt x="8843" y="109159"/>
                    <a:pt x="8843" y="94490"/>
                  </a:cubicBezTo>
                  <a:cubicBezTo>
                    <a:pt x="8843" y="82584"/>
                    <a:pt x="8843" y="83536"/>
                    <a:pt x="14558" y="78679"/>
                  </a:cubicBezTo>
                  <a:cubicBezTo>
                    <a:pt x="20559" y="73535"/>
                    <a:pt x="76852" y="25243"/>
                    <a:pt x="82376" y="19338"/>
                  </a:cubicBezTo>
                  <a:cubicBezTo>
                    <a:pt x="86091" y="15337"/>
                    <a:pt x="88186" y="14004"/>
                    <a:pt x="91425" y="14194"/>
                  </a:cubicBezTo>
                  <a:cubicBezTo>
                    <a:pt x="94282" y="14385"/>
                    <a:pt x="96759" y="15337"/>
                    <a:pt x="100474" y="19338"/>
                  </a:cubicBezTo>
                  <a:cubicBezTo>
                    <a:pt x="105712" y="25243"/>
                    <a:pt x="161910" y="73535"/>
                    <a:pt x="168006" y="78679"/>
                  </a:cubicBezTo>
                  <a:cubicBezTo>
                    <a:pt x="173721" y="83536"/>
                    <a:pt x="173721" y="82584"/>
                    <a:pt x="173721" y="94490"/>
                  </a:cubicBezTo>
                  <a:cubicBezTo>
                    <a:pt x="173721" y="109063"/>
                    <a:pt x="173435" y="134591"/>
                    <a:pt x="173721" y="165547"/>
                  </a:cubicBezTo>
                  <a:cubicBezTo>
                    <a:pt x="173721" y="174595"/>
                    <a:pt x="174673" y="174786"/>
                    <a:pt x="163529" y="174786"/>
                  </a:cubicBezTo>
                  <a:close/>
                </a:path>
              </a:pathLst>
            </a:custGeom>
            <a:solidFill>
              <a:srgbClr val="141515"/>
            </a:solidFill>
            <a:ln w="9525" cap="flat">
              <a:noFill/>
              <a:prstDash val="solid"/>
              <a:miter/>
            </a:ln>
          </p:spPr>
          <p:txBody>
            <a:bodyPr rtlCol="0" anchor="ctr"/>
            <a:lstStyle/>
            <a:p>
              <a:endParaRPr lang="en-US" dirty="0">
                <a:latin typeface="Al Tarikh" pitchFamily="2" charset="-78"/>
                <a:cs typeface="Al Tarikh" pitchFamily="2" charset="-78"/>
              </a:endParaRPr>
            </a:p>
          </p:txBody>
        </p:sp>
        <p:sp>
          <p:nvSpPr>
            <p:cNvPr id="53" name="Freeform: Shape 52">
              <a:extLst>
                <a:ext uri="{FF2B5EF4-FFF2-40B4-BE49-F238E27FC236}">
                  <a16:creationId xmlns:a16="http://schemas.microsoft.com/office/drawing/2014/main" id="{5805B7F6-81FB-45CE-BC4B-B74D6D98BB02}"/>
                </a:ext>
              </a:extLst>
            </p:cNvPr>
            <p:cNvSpPr/>
            <p:nvPr/>
          </p:nvSpPr>
          <p:spPr>
            <a:xfrm rot="18900000">
              <a:off x="2488467" y="5921898"/>
              <a:ext cx="160183" cy="236273"/>
            </a:xfrm>
            <a:custGeom>
              <a:avLst/>
              <a:gdLst>
                <a:gd name="connsiteX0" fmla="*/ 82753 w 106962"/>
                <a:gd name="connsiteY0" fmla="*/ 24209 h 157772"/>
                <a:gd name="connsiteX1" fmla="*/ 24209 w 106962"/>
                <a:gd name="connsiteY1" fmla="*/ 24209 h 157772"/>
                <a:gd name="connsiteX2" fmla="*/ 24209 w 106962"/>
                <a:gd name="connsiteY2" fmla="*/ 82753 h 157772"/>
                <a:gd name="connsiteX3" fmla="*/ 82753 w 106962"/>
                <a:gd name="connsiteY3" fmla="*/ 82753 h 157772"/>
                <a:gd name="connsiteX4" fmla="*/ 82753 w 106962"/>
                <a:gd name="connsiteY4" fmla="*/ 24209 h 157772"/>
                <a:gd name="connsiteX5" fmla="*/ 91298 w 106962"/>
                <a:gd name="connsiteY5" fmla="*/ 15664 h 157772"/>
                <a:gd name="connsiteX6" fmla="*/ 91298 w 106962"/>
                <a:gd name="connsiteY6" fmla="*/ 91298 h 157772"/>
                <a:gd name="connsiteX7" fmla="*/ 66171 w 106962"/>
                <a:gd name="connsiteY7" fmla="*/ 104493 h 157772"/>
                <a:gd name="connsiteX8" fmla="*/ 66171 w 106962"/>
                <a:gd name="connsiteY8" fmla="*/ 157772 h 157772"/>
                <a:gd name="connsiteX9" fmla="*/ 40790 w 106962"/>
                <a:gd name="connsiteY9" fmla="*/ 157696 h 157772"/>
                <a:gd name="connsiteX10" fmla="*/ 40790 w 106962"/>
                <a:gd name="connsiteY10" fmla="*/ 104493 h 157772"/>
                <a:gd name="connsiteX11" fmla="*/ 15664 w 106962"/>
                <a:gd name="connsiteY11" fmla="*/ 91298 h 157772"/>
                <a:gd name="connsiteX12" fmla="*/ 15664 w 106962"/>
                <a:gd name="connsiteY12" fmla="*/ 15664 h 157772"/>
                <a:gd name="connsiteX13" fmla="*/ 91298 w 106962"/>
                <a:gd name="connsiteY13" fmla="*/ 15664 h 157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962" h="157772">
                  <a:moveTo>
                    <a:pt x="82753" y="24209"/>
                  </a:moveTo>
                  <a:cubicBezTo>
                    <a:pt x="66586" y="8042"/>
                    <a:pt x="40375" y="8043"/>
                    <a:pt x="24209" y="24209"/>
                  </a:cubicBezTo>
                  <a:cubicBezTo>
                    <a:pt x="8042" y="40375"/>
                    <a:pt x="8042" y="66586"/>
                    <a:pt x="24209" y="82753"/>
                  </a:cubicBezTo>
                  <a:cubicBezTo>
                    <a:pt x="40375" y="98919"/>
                    <a:pt x="66587" y="98919"/>
                    <a:pt x="82753" y="82753"/>
                  </a:cubicBezTo>
                  <a:cubicBezTo>
                    <a:pt x="98919" y="66586"/>
                    <a:pt x="98919" y="40375"/>
                    <a:pt x="82753" y="24209"/>
                  </a:cubicBezTo>
                  <a:close/>
                  <a:moveTo>
                    <a:pt x="91298" y="15664"/>
                  </a:moveTo>
                  <a:cubicBezTo>
                    <a:pt x="112184" y="36550"/>
                    <a:pt x="112184" y="70412"/>
                    <a:pt x="91298" y="91298"/>
                  </a:cubicBezTo>
                  <a:cubicBezTo>
                    <a:pt x="84165" y="98430"/>
                    <a:pt x="75519" y="103127"/>
                    <a:pt x="66171" y="104493"/>
                  </a:cubicBezTo>
                  <a:lnTo>
                    <a:pt x="66171" y="157772"/>
                  </a:lnTo>
                  <a:lnTo>
                    <a:pt x="40790" y="157696"/>
                  </a:lnTo>
                  <a:lnTo>
                    <a:pt x="40790" y="104493"/>
                  </a:lnTo>
                  <a:cubicBezTo>
                    <a:pt x="31442" y="103127"/>
                    <a:pt x="22796" y="98430"/>
                    <a:pt x="15664" y="91298"/>
                  </a:cubicBezTo>
                  <a:cubicBezTo>
                    <a:pt x="-5222" y="70412"/>
                    <a:pt x="-5222" y="36549"/>
                    <a:pt x="15664" y="15664"/>
                  </a:cubicBezTo>
                  <a:cubicBezTo>
                    <a:pt x="36549" y="-5222"/>
                    <a:pt x="70412" y="-5222"/>
                    <a:pt x="91298" y="1566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latin typeface="Al Tarikh" pitchFamily="2" charset="-78"/>
                <a:cs typeface="Al Tarikh" pitchFamily="2" charset="-78"/>
              </a:endParaRPr>
            </a:p>
          </p:txBody>
        </p:sp>
        <p:sp>
          <p:nvSpPr>
            <p:cNvPr id="54" name="Freeform: Shape 53">
              <a:extLst>
                <a:ext uri="{FF2B5EF4-FFF2-40B4-BE49-F238E27FC236}">
                  <a16:creationId xmlns:a16="http://schemas.microsoft.com/office/drawing/2014/main" id="{12052270-A439-4124-80BE-8A9BA076EC29}"/>
                </a:ext>
              </a:extLst>
            </p:cNvPr>
            <p:cNvSpPr/>
            <p:nvPr/>
          </p:nvSpPr>
          <p:spPr>
            <a:xfrm>
              <a:off x="2922193" y="5953001"/>
              <a:ext cx="174067" cy="174066"/>
            </a:xfrm>
            <a:custGeom>
              <a:avLst/>
              <a:gdLst>
                <a:gd name="connsiteX0" fmla="*/ 51378 w 116233"/>
                <a:gd name="connsiteY0" fmla="*/ 29506 h 116233"/>
                <a:gd name="connsiteX1" fmla="*/ 64854 w 116233"/>
                <a:gd name="connsiteY1" fmla="*/ 29506 h 116233"/>
                <a:gd name="connsiteX2" fmla="*/ 64854 w 116233"/>
                <a:gd name="connsiteY2" fmla="*/ 51378 h 116233"/>
                <a:gd name="connsiteX3" fmla="*/ 86726 w 116233"/>
                <a:gd name="connsiteY3" fmla="*/ 51378 h 116233"/>
                <a:gd name="connsiteX4" fmla="*/ 86726 w 116233"/>
                <a:gd name="connsiteY4" fmla="*/ 64854 h 116233"/>
                <a:gd name="connsiteX5" fmla="*/ 64854 w 116233"/>
                <a:gd name="connsiteY5" fmla="*/ 64854 h 116233"/>
                <a:gd name="connsiteX6" fmla="*/ 64854 w 116233"/>
                <a:gd name="connsiteY6" fmla="*/ 86726 h 116233"/>
                <a:gd name="connsiteX7" fmla="*/ 51378 w 116233"/>
                <a:gd name="connsiteY7" fmla="*/ 86726 h 116233"/>
                <a:gd name="connsiteX8" fmla="*/ 51378 w 116233"/>
                <a:gd name="connsiteY8" fmla="*/ 64854 h 116233"/>
                <a:gd name="connsiteX9" fmla="*/ 29506 w 116233"/>
                <a:gd name="connsiteY9" fmla="*/ 64854 h 116233"/>
                <a:gd name="connsiteX10" fmla="*/ 29506 w 116233"/>
                <a:gd name="connsiteY10" fmla="*/ 51378 h 116233"/>
                <a:gd name="connsiteX11" fmla="*/ 51378 w 116233"/>
                <a:gd name="connsiteY11" fmla="*/ 51378 h 116233"/>
                <a:gd name="connsiteX12" fmla="*/ 26810 w 116233"/>
                <a:gd name="connsiteY12" fmla="*/ 11156 h 116233"/>
                <a:gd name="connsiteX13" fmla="*/ 11156 w 116233"/>
                <a:gd name="connsiteY13" fmla="*/ 26810 h 116233"/>
                <a:gd name="connsiteX14" fmla="*/ 11156 w 116233"/>
                <a:gd name="connsiteY14" fmla="*/ 89422 h 116233"/>
                <a:gd name="connsiteX15" fmla="*/ 26810 w 116233"/>
                <a:gd name="connsiteY15" fmla="*/ 105076 h 116233"/>
                <a:gd name="connsiteX16" fmla="*/ 89422 w 116233"/>
                <a:gd name="connsiteY16" fmla="*/ 105076 h 116233"/>
                <a:gd name="connsiteX17" fmla="*/ 105076 w 116233"/>
                <a:gd name="connsiteY17" fmla="*/ 89422 h 116233"/>
                <a:gd name="connsiteX18" fmla="*/ 105076 w 116233"/>
                <a:gd name="connsiteY18" fmla="*/ 26810 h 116233"/>
                <a:gd name="connsiteX19" fmla="*/ 89422 w 116233"/>
                <a:gd name="connsiteY19" fmla="*/ 11156 h 116233"/>
                <a:gd name="connsiteX20" fmla="*/ 19373 w 116233"/>
                <a:gd name="connsiteY20" fmla="*/ 0 h 116233"/>
                <a:gd name="connsiteX21" fmla="*/ 96860 w 116233"/>
                <a:gd name="connsiteY21" fmla="*/ 0 h 116233"/>
                <a:gd name="connsiteX22" fmla="*/ 116233 w 116233"/>
                <a:gd name="connsiteY22" fmla="*/ 19373 h 116233"/>
                <a:gd name="connsiteX23" fmla="*/ 116233 w 116233"/>
                <a:gd name="connsiteY23" fmla="*/ 96860 h 116233"/>
                <a:gd name="connsiteX24" fmla="*/ 96860 w 116233"/>
                <a:gd name="connsiteY24" fmla="*/ 116233 h 116233"/>
                <a:gd name="connsiteX25" fmla="*/ 19373 w 116233"/>
                <a:gd name="connsiteY25" fmla="*/ 116233 h 116233"/>
                <a:gd name="connsiteX26" fmla="*/ 0 w 116233"/>
                <a:gd name="connsiteY26" fmla="*/ 96860 h 116233"/>
                <a:gd name="connsiteX27" fmla="*/ 0 w 116233"/>
                <a:gd name="connsiteY27" fmla="*/ 19373 h 116233"/>
                <a:gd name="connsiteX28" fmla="*/ 19373 w 116233"/>
                <a:gd name="connsiteY28" fmla="*/ 0 h 116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33" h="116233">
                  <a:moveTo>
                    <a:pt x="51378" y="29506"/>
                  </a:moveTo>
                  <a:lnTo>
                    <a:pt x="64854" y="29506"/>
                  </a:lnTo>
                  <a:lnTo>
                    <a:pt x="64854" y="51378"/>
                  </a:lnTo>
                  <a:lnTo>
                    <a:pt x="86726" y="51378"/>
                  </a:lnTo>
                  <a:lnTo>
                    <a:pt x="86726" y="64854"/>
                  </a:lnTo>
                  <a:lnTo>
                    <a:pt x="64854" y="64854"/>
                  </a:lnTo>
                  <a:lnTo>
                    <a:pt x="64854" y="86726"/>
                  </a:lnTo>
                  <a:lnTo>
                    <a:pt x="51378" y="86726"/>
                  </a:lnTo>
                  <a:lnTo>
                    <a:pt x="51378" y="64854"/>
                  </a:lnTo>
                  <a:lnTo>
                    <a:pt x="29506" y="64854"/>
                  </a:lnTo>
                  <a:lnTo>
                    <a:pt x="29506" y="51378"/>
                  </a:lnTo>
                  <a:lnTo>
                    <a:pt x="51378" y="51378"/>
                  </a:lnTo>
                  <a:close/>
                  <a:moveTo>
                    <a:pt x="26810" y="11156"/>
                  </a:moveTo>
                  <a:cubicBezTo>
                    <a:pt x="18165" y="11156"/>
                    <a:pt x="11156" y="18165"/>
                    <a:pt x="11156" y="26810"/>
                  </a:cubicBezTo>
                  <a:lnTo>
                    <a:pt x="11156" y="89422"/>
                  </a:lnTo>
                  <a:cubicBezTo>
                    <a:pt x="11156" y="98067"/>
                    <a:pt x="18165" y="105076"/>
                    <a:pt x="26810" y="105076"/>
                  </a:cubicBezTo>
                  <a:lnTo>
                    <a:pt x="89422" y="105076"/>
                  </a:lnTo>
                  <a:cubicBezTo>
                    <a:pt x="98067" y="105076"/>
                    <a:pt x="105076" y="98067"/>
                    <a:pt x="105076" y="89422"/>
                  </a:cubicBezTo>
                  <a:lnTo>
                    <a:pt x="105076" y="26810"/>
                  </a:lnTo>
                  <a:cubicBezTo>
                    <a:pt x="105076" y="18165"/>
                    <a:pt x="98067" y="11156"/>
                    <a:pt x="89422" y="11156"/>
                  </a:cubicBezTo>
                  <a:close/>
                  <a:moveTo>
                    <a:pt x="19373" y="0"/>
                  </a:moveTo>
                  <a:lnTo>
                    <a:pt x="96860" y="0"/>
                  </a:lnTo>
                  <a:cubicBezTo>
                    <a:pt x="107559" y="0"/>
                    <a:pt x="116233" y="8674"/>
                    <a:pt x="116233" y="19373"/>
                  </a:cubicBezTo>
                  <a:lnTo>
                    <a:pt x="116233" y="96860"/>
                  </a:lnTo>
                  <a:cubicBezTo>
                    <a:pt x="116233" y="107559"/>
                    <a:pt x="107559" y="116233"/>
                    <a:pt x="96860" y="116233"/>
                  </a:cubicBezTo>
                  <a:lnTo>
                    <a:pt x="19373" y="116233"/>
                  </a:lnTo>
                  <a:cubicBezTo>
                    <a:pt x="8674" y="116233"/>
                    <a:pt x="0" y="107559"/>
                    <a:pt x="0" y="96860"/>
                  </a:cubicBezTo>
                  <a:lnTo>
                    <a:pt x="0" y="19373"/>
                  </a:lnTo>
                  <a:cubicBezTo>
                    <a:pt x="0" y="8674"/>
                    <a:pt x="8674" y="0"/>
                    <a:pt x="1937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l Tarikh" pitchFamily="2" charset="-78"/>
                <a:cs typeface="Al Tarikh" pitchFamily="2" charset="-78"/>
              </a:endParaRPr>
            </a:p>
          </p:txBody>
        </p:sp>
        <p:sp>
          <p:nvSpPr>
            <p:cNvPr id="55" name="Freeform: Shape 54">
              <a:extLst>
                <a:ext uri="{FF2B5EF4-FFF2-40B4-BE49-F238E27FC236}">
                  <a16:creationId xmlns:a16="http://schemas.microsoft.com/office/drawing/2014/main" id="{CD07CE71-4978-4EA5-8AE4-D14BBB982EC0}"/>
                </a:ext>
              </a:extLst>
            </p:cNvPr>
            <p:cNvSpPr/>
            <p:nvPr userDrawn="1"/>
          </p:nvSpPr>
          <p:spPr>
            <a:xfrm>
              <a:off x="3830618" y="5948362"/>
              <a:ext cx="240842" cy="183344"/>
            </a:xfrm>
            <a:custGeom>
              <a:avLst/>
              <a:gdLst>
                <a:gd name="connsiteX0" fmla="*/ 75813 w 151629"/>
                <a:gd name="connsiteY0" fmla="*/ 0 h 115430"/>
                <a:gd name="connsiteX1" fmla="*/ 112332 w 151629"/>
                <a:gd name="connsiteY1" fmla="*/ 36519 h 115430"/>
                <a:gd name="connsiteX2" fmla="*/ 101636 w 151629"/>
                <a:gd name="connsiteY2" fmla="*/ 62342 h 115430"/>
                <a:gd name="connsiteX3" fmla="*/ 92112 w 151629"/>
                <a:gd name="connsiteY3" fmla="*/ 66287 h 115430"/>
                <a:gd name="connsiteX4" fmla="*/ 100180 w 151629"/>
                <a:gd name="connsiteY4" fmla="*/ 67507 h 115430"/>
                <a:gd name="connsiteX5" fmla="*/ 151313 w 151629"/>
                <a:gd name="connsiteY5" fmla="*/ 113867 h 115430"/>
                <a:gd name="connsiteX6" fmla="*/ 151629 w 151629"/>
                <a:gd name="connsiteY6" fmla="*/ 115430 h 115430"/>
                <a:gd name="connsiteX7" fmla="*/ 0 w 151629"/>
                <a:gd name="connsiteY7" fmla="*/ 115430 h 115430"/>
                <a:gd name="connsiteX8" fmla="*/ 315 w 151629"/>
                <a:gd name="connsiteY8" fmla="*/ 113867 h 115430"/>
                <a:gd name="connsiteX9" fmla="*/ 51448 w 151629"/>
                <a:gd name="connsiteY9" fmla="*/ 67507 h 115430"/>
                <a:gd name="connsiteX10" fmla="*/ 59515 w 151629"/>
                <a:gd name="connsiteY10" fmla="*/ 66287 h 115430"/>
                <a:gd name="connsiteX11" fmla="*/ 49990 w 151629"/>
                <a:gd name="connsiteY11" fmla="*/ 62342 h 115430"/>
                <a:gd name="connsiteX12" fmla="*/ 39294 w 151629"/>
                <a:gd name="connsiteY12" fmla="*/ 36519 h 115430"/>
                <a:gd name="connsiteX13" fmla="*/ 75813 w 151629"/>
                <a:gd name="connsiteY13" fmla="*/ 0 h 115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1629" h="115430">
                  <a:moveTo>
                    <a:pt x="75813" y="0"/>
                  </a:moveTo>
                  <a:cubicBezTo>
                    <a:pt x="95982" y="0"/>
                    <a:pt x="112332" y="16350"/>
                    <a:pt x="112332" y="36519"/>
                  </a:cubicBezTo>
                  <a:cubicBezTo>
                    <a:pt x="112332" y="46603"/>
                    <a:pt x="108245" y="55733"/>
                    <a:pt x="101636" y="62342"/>
                  </a:cubicBezTo>
                  <a:lnTo>
                    <a:pt x="92112" y="66287"/>
                  </a:lnTo>
                  <a:lnTo>
                    <a:pt x="100180" y="67507"/>
                  </a:lnTo>
                  <a:cubicBezTo>
                    <a:pt x="123272" y="74689"/>
                    <a:pt x="141984" y="91810"/>
                    <a:pt x="151313" y="113867"/>
                  </a:cubicBezTo>
                  <a:lnTo>
                    <a:pt x="151629" y="115430"/>
                  </a:lnTo>
                  <a:lnTo>
                    <a:pt x="0" y="115430"/>
                  </a:lnTo>
                  <a:lnTo>
                    <a:pt x="315" y="113867"/>
                  </a:lnTo>
                  <a:cubicBezTo>
                    <a:pt x="9644" y="91810"/>
                    <a:pt x="28357" y="74689"/>
                    <a:pt x="51448" y="67507"/>
                  </a:cubicBezTo>
                  <a:lnTo>
                    <a:pt x="59515" y="66287"/>
                  </a:lnTo>
                  <a:lnTo>
                    <a:pt x="49990" y="62342"/>
                  </a:lnTo>
                  <a:cubicBezTo>
                    <a:pt x="43382" y="55733"/>
                    <a:pt x="39294" y="46603"/>
                    <a:pt x="39294" y="36519"/>
                  </a:cubicBezTo>
                  <a:cubicBezTo>
                    <a:pt x="39294" y="16350"/>
                    <a:pt x="55644" y="0"/>
                    <a:pt x="7581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l Tarikh" pitchFamily="2" charset="-78"/>
                <a:cs typeface="Al Tarikh" pitchFamily="2" charset="-78"/>
              </a:endParaRPr>
            </a:p>
          </p:txBody>
        </p:sp>
      </p:grpSp>
      <p:sp>
        <p:nvSpPr>
          <p:cNvPr id="56" name="Text Placeholder 4">
            <a:extLst>
              <a:ext uri="{FF2B5EF4-FFF2-40B4-BE49-F238E27FC236}">
                <a16:creationId xmlns:a16="http://schemas.microsoft.com/office/drawing/2014/main" id="{4FE2A20E-C143-41BF-8768-C716028B65C3}"/>
              </a:ext>
            </a:extLst>
          </p:cNvPr>
          <p:cNvSpPr txBox="1">
            <a:spLocks/>
          </p:cNvSpPr>
          <p:nvPr/>
        </p:nvSpPr>
        <p:spPr>
          <a:xfrm>
            <a:off x="6478250" y="1795408"/>
            <a:ext cx="2134312" cy="324000"/>
          </a:xfrm>
          <a:prstGeom prst="rect">
            <a:avLst/>
          </a:prstGeom>
        </p:spPr>
        <p:txBody>
          <a:bodyPr/>
          <a:lstStyle>
            <a:lvl1pPr marL="0" indent="0" algn="ctr" defTabSz="914400" rtl="0" eaLnBrk="1" latinLnBrk="1"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ar-SA" altLang="ko-KR" sz="1600" dirty="0">
                <a:solidFill>
                  <a:schemeClr val="bg1"/>
                </a:solidFill>
                <a:latin typeface="Al Tarikh" pitchFamily="2" charset="-78"/>
                <a:cs typeface="Al Tarikh" pitchFamily="2" charset="-78"/>
              </a:rPr>
              <a:t>اكتب الاسم هنا</a:t>
            </a:r>
            <a:endParaRPr lang="ko-KR" altLang="en-US" sz="1600" dirty="0">
              <a:solidFill>
                <a:schemeClr val="bg1"/>
              </a:solidFill>
              <a:latin typeface="Al Tarikh" pitchFamily="2" charset="-78"/>
              <a:cs typeface="Al Tarikh" pitchFamily="2" charset="-78"/>
            </a:endParaRPr>
          </a:p>
        </p:txBody>
      </p:sp>
      <p:grpSp>
        <p:nvGrpSpPr>
          <p:cNvPr id="60" name="Group 59">
            <a:extLst>
              <a:ext uri="{FF2B5EF4-FFF2-40B4-BE49-F238E27FC236}">
                <a16:creationId xmlns:a16="http://schemas.microsoft.com/office/drawing/2014/main" id="{252F7A6A-7B00-4E41-A984-BEAB5A793065}"/>
              </a:ext>
            </a:extLst>
          </p:cNvPr>
          <p:cNvGrpSpPr/>
          <p:nvPr/>
        </p:nvGrpSpPr>
        <p:grpSpPr>
          <a:xfrm>
            <a:off x="6478250" y="5778723"/>
            <a:ext cx="2047824" cy="236573"/>
            <a:chOff x="2026235" y="5921898"/>
            <a:chExt cx="2045225" cy="236273"/>
          </a:xfrm>
        </p:grpSpPr>
        <p:sp>
          <p:nvSpPr>
            <p:cNvPr id="61" name="Graphic 411">
              <a:extLst>
                <a:ext uri="{FF2B5EF4-FFF2-40B4-BE49-F238E27FC236}">
                  <a16:creationId xmlns:a16="http://schemas.microsoft.com/office/drawing/2014/main" id="{B9A5B714-AAA2-4B0B-BF79-945F424DE9BF}"/>
                </a:ext>
              </a:extLst>
            </p:cNvPr>
            <p:cNvSpPr/>
            <p:nvPr/>
          </p:nvSpPr>
          <p:spPr>
            <a:xfrm>
              <a:off x="3369803" y="5965055"/>
              <a:ext cx="187270" cy="149958"/>
            </a:xfrm>
            <a:custGeom>
              <a:avLst/>
              <a:gdLst>
                <a:gd name="connsiteX0" fmla="*/ 170401 w 186562"/>
                <a:gd name="connsiteY0" fmla="*/ 12144 h 149392"/>
                <a:gd name="connsiteX1" fmla="*/ 92677 w 186562"/>
                <a:gd name="connsiteY1" fmla="*/ 29098 h 149392"/>
                <a:gd name="connsiteX2" fmla="*/ 12381 w 186562"/>
                <a:gd name="connsiteY2" fmla="*/ 17382 h 149392"/>
                <a:gd name="connsiteX3" fmla="*/ 29717 w 186562"/>
                <a:gd name="connsiteY3" fmla="*/ 97392 h 149392"/>
                <a:gd name="connsiteX4" fmla="*/ 76199 w 186562"/>
                <a:gd name="connsiteY4" fmla="*/ 140445 h 149392"/>
                <a:gd name="connsiteX5" fmla="*/ 105441 w 186562"/>
                <a:gd name="connsiteY5" fmla="*/ 141874 h 149392"/>
                <a:gd name="connsiteX6" fmla="*/ 162495 w 186562"/>
                <a:gd name="connsiteY6" fmla="*/ 92630 h 149392"/>
                <a:gd name="connsiteX7" fmla="*/ 170401 w 186562"/>
                <a:gd name="connsiteY7" fmla="*/ 12144 h 149392"/>
                <a:gd name="connsiteX8" fmla="*/ 148303 w 186562"/>
                <a:gd name="connsiteY8" fmla="*/ 90249 h 149392"/>
                <a:gd name="connsiteX9" fmla="*/ 102583 w 186562"/>
                <a:gd name="connsiteY9" fmla="*/ 129682 h 149392"/>
                <a:gd name="connsiteX10" fmla="*/ 79152 w 186562"/>
                <a:gd name="connsiteY10" fmla="*/ 128539 h 149392"/>
                <a:gd name="connsiteX11" fmla="*/ 41909 w 186562"/>
                <a:gd name="connsiteY11" fmla="*/ 94059 h 149392"/>
                <a:gd name="connsiteX12" fmla="*/ 22573 w 186562"/>
                <a:gd name="connsiteY12" fmla="*/ 24621 h 149392"/>
                <a:gd name="connsiteX13" fmla="*/ 92582 w 186562"/>
                <a:gd name="connsiteY13" fmla="*/ 41862 h 149392"/>
                <a:gd name="connsiteX14" fmla="*/ 161829 w 186562"/>
                <a:gd name="connsiteY14" fmla="*/ 22050 h 149392"/>
                <a:gd name="connsiteX15" fmla="*/ 148303 w 186562"/>
                <a:gd name="connsiteY15" fmla="*/ 90249 h 14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6562" h="149392">
                  <a:moveTo>
                    <a:pt x="170401" y="12144"/>
                  </a:moveTo>
                  <a:cubicBezTo>
                    <a:pt x="147446" y="-8621"/>
                    <a:pt x="118299" y="-2620"/>
                    <a:pt x="92677" y="29098"/>
                  </a:cubicBezTo>
                  <a:cubicBezTo>
                    <a:pt x="60483" y="428"/>
                    <a:pt x="31717" y="-3477"/>
                    <a:pt x="12381" y="17382"/>
                  </a:cubicBezTo>
                  <a:cubicBezTo>
                    <a:pt x="-8859" y="40147"/>
                    <a:pt x="-2573" y="68722"/>
                    <a:pt x="29717" y="97392"/>
                  </a:cubicBezTo>
                  <a:cubicBezTo>
                    <a:pt x="45433" y="111394"/>
                    <a:pt x="61340" y="125491"/>
                    <a:pt x="76199" y="140445"/>
                  </a:cubicBezTo>
                  <a:cubicBezTo>
                    <a:pt x="86295" y="150447"/>
                    <a:pt x="93630" y="153590"/>
                    <a:pt x="105441" y="141874"/>
                  </a:cubicBezTo>
                  <a:cubicBezTo>
                    <a:pt x="123348" y="124348"/>
                    <a:pt x="143636" y="109203"/>
                    <a:pt x="162495" y="92630"/>
                  </a:cubicBezTo>
                  <a:cubicBezTo>
                    <a:pt x="191356" y="67103"/>
                    <a:pt x="194595" y="33861"/>
                    <a:pt x="170401" y="12144"/>
                  </a:cubicBezTo>
                  <a:close/>
                  <a:moveTo>
                    <a:pt x="148303" y="90249"/>
                  </a:moveTo>
                  <a:cubicBezTo>
                    <a:pt x="133158" y="103488"/>
                    <a:pt x="116966" y="115680"/>
                    <a:pt x="102583" y="129682"/>
                  </a:cubicBezTo>
                  <a:cubicBezTo>
                    <a:pt x="93058" y="139017"/>
                    <a:pt x="87248" y="136540"/>
                    <a:pt x="79152" y="128539"/>
                  </a:cubicBezTo>
                  <a:cubicBezTo>
                    <a:pt x="67245" y="116538"/>
                    <a:pt x="54577" y="105298"/>
                    <a:pt x="41909" y="94059"/>
                  </a:cubicBezTo>
                  <a:cubicBezTo>
                    <a:pt x="16096" y="71008"/>
                    <a:pt x="5619" y="42909"/>
                    <a:pt x="22573" y="24621"/>
                  </a:cubicBezTo>
                  <a:cubicBezTo>
                    <a:pt x="38099" y="7857"/>
                    <a:pt x="66769" y="18811"/>
                    <a:pt x="92582" y="41862"/>
                  </a:cubicBezTo>
                  <a:cubicBezTo>
                    <a:pt x="113156" y="16430"/>
                    <a:pt x="143445" y="5381"/>
                    <a:pt x="161829" y="22050"/>
                  </a:cubicBezTo>
                  <a:cubicBezTo>
                    <a:pt x="181260" y="39480"/>
                    <a:pt x="171544" y="69865"/>
                    <a:pt x="148303" y="90249"/>
                  </a:cubicBezTo>
                  <a:close/>
                </a:path>
              </a:pathLst>
            </a:custGeom>
            <a:solidFill>
              <a:srgbClr val="000000"/>
            </a:solidFill>
            <a:ln w="9525" cap="flat">
              <a:noFill/>
              <a:prstDash val="solid"/>
              <a:miter/>
            </a:ln>
          </p:spPr>
          <p:txBody>
            <a:bodyPr rtlCol="0" anchor="ctr"/>
            <a:lstStyle/>
            <a:p>
              <a:endParaRPr lang="en-US">
                <a:latin typeface="Al Tarikh" pitchFamily="2" charset="-78"/>
                <a:cs typeface="Al Tarikh" pitchFamily="2" charset="-78"/>
              </a:endParaRPr>
            </a:p>
          </p:txBody>
        </p:sp>
        <p:sp>
          <p:nvSpPr>
            <p:cNvPr id="62" name="Graphic 411">
              <a:extLst>
                <a:ext uri="{FF2B5EF4-FFF2-40B4-BE49-F238E27FC236}">
                  <a16:creationId xmlns:a16="http://schemas.microsoft.com/office/drawing/2014/main" id="{6173EDFF-B3DE-4315-AC6B-4EF927779E99}"/>
                </a:ext>
              </a:extLst>
            </p:cNvPr>
            <p:cNvSpPr/>
            <p:nvPr/>
          </p:nvSpPr>
          <p:spPr>
            <a:xfrm>
              <a:off x="2026235" y="5944886"/>
              <a:ext cx="188689" cy="190296"/>
            </a:xfrm>
            <a:custGeom>
              <a:avLst/>
              <a:gdLst>
                <a:gd name="connsiteX0" fmla="*/ 182389 w 182468"/>
                <a:gd name="connsiteY0" fmla="*/ 168023 h 184025"/>
                <a:gd name="connsiteX1" fmla="*/ 182293 w 182468"/>
                <a:gd name="connsiteY1" fmla="*/ 89728 h 184025"/>
                <a:gd name="connsiteX2" fmla="*/ 173721 w 182468"/>
                <a:gd name="connsiteY2" fmla="*/ 71725 h 184025"/>
                <a:gd name="connsiteX3" fmla="*/ 101521 w 182468"/>
                <a:gd name="connsiteY3" fmla="*/ 6574 h 184025"/>
                <a:gd name="connsiteX4" fmla="*/ 91234 w 182468"/>
                <a:gd name="connsiteY4" fmla="*/ 2 h 184025"/>
                <a:gd name="connsiteX5" fmla="*/ 80947 w 182468"/>
                <a:gd name="connsiteY5" fmla="*/ 6574 h 184025"/>
                <a:gd name="connsiteX6" fmla="*/ 8748 w 182468"/>
                <a:gd name="connsiteY6" fmla="*/ 71821 h 184025"/>
                <a:gd name="connsiteX7" fmla="*/ 175 w 182468"/>
                <a:gd name="connsiteY7" fmla="*/ 89728 h 184025"/>
                <a:gd name="connsiteX8" fmla="*/ 80 w 182468"/>
                <a:gd name="connsiteY8" fmla="*/ 168023 h 184025"/>
                <a:gd name="connsiteX9" fmla="*/ 15225 w 182468"/>
                <a:gd name="connsiteY9" fmla="*/ 183073 h 184025"/>
                <a:gd name="connsiteX10" fmla="*/ 59802 w 182468"/>
                <a:gd name="connsiteY10" fmla="*/ 184025 h 184025"/>
                <a:gd name="connsiteX11" fmla="*/ 72946 w 182468"/>
                <a:gd name="connsiteY11" fmla="*/ 176310 h 184025"/>
                <a:gd name="connsiteX12" fmla="*/ 73518 w 182468"/>
                <a:gd name="connsiteY12" fmla="*/ 138115 h 184025"/>
                <a:gd name="connsiteX13" fmla="*/ 89806 w 182468"/>
                <a:gd name="connsiteY13" fmla="*/ 104491 h 184025"/>
                <a:gd name="connsiteX14" fmla="*/ 91330 w 182468"/>
                <a:gd name="connsiteY14" fmla="*/ 103158 h 184025"/>
                <a:gd name="connsiteX15" fmla="*/ 92854 w 182468"/>
                <a:gd name="connsiteY15" fmla="*/ 104491 h 184025"/>
                <a:gd name="connsiteX16" fmla="*/ 109141 w 182468"/>
                <a:gd name="connsiteY16" fmla="*/ 138115 h 184025"/>
                <a:gd name="connsiteX17" fmla="*/ 109713 w 182468"/>
                <a:gd name="connsiteY17" fmla="*/ 176310 h 184025"/>
                <a:gd name="connsiteX18" fmla="*/ 122857 w 182468"/>
                <a:gd name="connsiteY18" fmla="*/ 184025 h 184025"/>
                <a:gd name="connsiteX19" fmla="*/ 167434 w 182468"/>
                <a:gd name="connsiteY19" fmla="*/ 183073 h 184025"/>
                <a:gd name="connsiteX20" fmla="*/ 182389 w 182468"/>
                <a:gd name="connsiteY20" fmla="*/ 168023 h 184025"/>
                <a:gd name="connsiteX21" fmla="*/ 163529 w 182468"/>
                <a:gd name="connsiteY21" fmla="*/ 174786 h 184025"/>
                <a:gd name="connsiteX22" fmla="*/ 124000 w 182468"/>
                <a:gd name="connsiteY22" fmla="*/ 175643 h 184025"/>
                <a:gd name="connsiteX23" fmla="*/ 117333 w 182468"/>
                <a:gd name="connsiteY23" fmla="*/ 166594 h 184025"/>
                <a:gd name="connsiteX24" fmla="*/ 117047 w 182468"/>
                <a:gd name="connsiteY24" fmla="*/ 139448 h 184025"/>
                <a:gd name="connsiteX25" fmla="*/ 92473 w 182468"/>
                <a:gd name="connsiteY25" fmla="*/ 91823 h 184025"/>
                <a:gd name="connsiteX26" fmla="*/ 91234 w 182468"/>
                <a:gd name="connsiteY26" fmla="*/ 91156 h 184025"/>
                <a:gd name="connsiteX27" fmla="*/ 89996 w 182468"/>
                <a:gd name="connsiteY27" fmla="*/ 91823 h 184025"/>
                <a:gd name="connsiteX28" fmla="*/ 65422 w 182468"/>
                <a:gd name="connsiteY28" fmla="*/ 139448 h 184025"/>
                <a:gd name="connsiteX29" fmla="*/ 65136 w 182468"/>
                <a:gd name="connsiteY29" fmla="*/ 166594 h 184025"/>
                <a:gd name="connsiteX30" fmla="*/ 58468 w 182468"/>
                <a:gd name="connsiteY30" fmla="*/ 175643 h 184025"/>
                <a:gd name="connsiteX31" fmla="*/ 18940 w 182468"/>
                <a:gd name="connsiteY31" fmla="*/ 174786 h 184025"/>
                <a:gd name="connsiteX32" fmla="*/ 8843 w 182468"/>
                <a:gd name="connsiteY32" fmla="*/ 165547 h 184025"/>
                <a:gd name="connsiteX33" fmla="*/ 8843 w 182468"/>
                <a:gd name="connsiteY33" fmla="*/ 94490 h 184025"/>
                <a:gd name="connsiteX34" fmla="*/ 14558 w 182468"/>
                <a:gd name="connsiteY34" fmla="*/ 78679 h 184025"/>
                <a:gd name="connsiteX35" fmla="*/ 82376 w 182468"/>
                <a:gd name="connsiteY35" fmla="*/ 19338 h 184025"/>
                <a:gd name="connsiteX36" fmla="*/ 91425 w 182468"/>
                <a:gd name="connsiteY36" fmla="*/ 14194 h 184025"/>
                <a:gd name="connsiteX37" fmla="*/ 100474 w 182468"/>
                <a:gd name="connsiteY37" fmla="*/ 19338 h 184025"/>
                <a:gd name="connsiteX38" fmla="*/ 168006 w 182468"/>
                <a:gd name="connsiteY38" fmla="*/ 78679 h 184025"/>
                <a:gd name="connsiteX39" fmla="*/ 173721 w 182468"/>
                <a:gd name="connsiteY39" fmla="*/ 94490 h 184025"/>
                <a:gd name="connsiteX40" fmla="*/ 173721 w 182468"/>
                <a:gd name="connsiteY40" fmla="*/ 165547 h 184025"/>
                <a:gd name="connsiteX41" fmla="*/ 163529 w 182468"/>
                <a:gd name="connsiteY41" fmla="*/ 174786 h 18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82468" h="184025">
                  <a:moveTo>
                    <a:pt x="182389" y="168023"/>
                  </a:moveTo>
                  <a:cubicBezTo>
                    <a:pt x="181627" y="142020"/>
                    <a:pt x="181817" y="115921"/>
                    <a:pt x="182293" y="89728"/>
                  </a:cubicBezTo>
                  <a:cubicBezTo>
                    <a:pt x="182484" y="80488"/>
                    <a:pt x="182103" y="79726"/>
                    <a:pt x="173721" y="71725"/>
                  </a:cubicBezTo>
                  <a:cubicBezTo>
                    <a:pt x="150099" y="49246"/>
                    <a:pt x="126382" y="27720"/>
                    <a:pt x="101521" y="6574"/>
                  </a:cubicBezTo>
                  <a:cubicBezTo>
                    <a:pt x="97045" y="2860"/>
                    <a:pt x="94663" y="-93"/>
                    <a:pt x="91234" y="2"/>
                  </a:cubicBezTo>
                  <a:cubicBezTo>
                    <a:pt x="87234" y="-93"/>
                    <a:pt x="85329" y="2860"/>
                    <a:pt x="80947" y="6574"/>
                  </a:cubicBezTo>
                  <a:cubicBezTo>
                    <a:pt x="56087" y="27815"/>
                    <a:pt x="32370" y="49246"/>
                    <a:pt x="8748" y="71821"/>
                  </a:cubicBezTo>
                  <a:cubicBezTo>
                    <a:pt x="366" y="79822"/>
                    <a:pt x="-15" y="80584"/>
                    <a:pt x="175" y="89728"/>
                  </a:cubicBezTo>
                  <a:cubicBezTo>
                    <a:pt x="652" y="115826"/>
                    <a:pt x="842" y="141925"/>
                    <a:pt x="80" y="168023"/>
                  </a:cubicBezTo>
                  <a:cubicBezTo>
                    <a:pt x="-301" y="179549"/>
                    <a:pt x="80" y="184025"/>
                    <a:pt x="15225" y="183073"/>
                  </a:cubicBezTo>
                  <a:cubicBezTo>
                    <a:pt x="17035" y="182977"/>
                    <a:pt x="57992" y="184025"/>
                    <a:pt x="59802" y="184025"/>
                  </a:cubicBezTo>
                  <a:cubicBezTo>
                    <a:pt x="69898" y="184025"/>
                    <a:pt x="72756" y="184216"/>
                    <a:pt x="72946" y="176310"/>
                  </a:cubicBezTo>
                  <a:cubicBezTo>
                    <a:pt x="73137" y="167928"/>
                    <a:pt x="73518" y="155069"/>
                    <a:pt x="73518" y="138115"/>
                  </a:cubicBezTo>
                  <a:cubicBezTo>
                    <a:pt x="73518" y="125161"/>
                    <a:pt x="76090" y="118112"/>
                    <a:pt x="89806" y="104491"/>
                  </a:cubicBezTo>
                  <a:cubicBezTo>
                    <a:pt x="89806" y="104491"/>
                    <a:pt x="90472" y="103920"/>
                    <a:pt x="91330" y="103158"/>
                  </a:cubicBezTo>
                  <a:cubicBezTo>
                    <a:pt x="92187" y="103920"/>
                    <a:pt x="92854" y="104491"/>
                    <a:pt x="92854" y="104491"/>
                  </a:cubicBezTo>
                  <a:cubicBezTo>
                    <a:pt x="106570" y="118112"/>
                    <a:pt x="109141" y="125161"/>
                    <a:pt x="109141" y="138115"/>
                  </a:cubicBezTo>
                  <a:cubicBezTo>
                    <a:pt x="109141" y="155069"/>
                    <a:pt x="109522" y="167928"/>
                    <a:pt x="109713" y="176310"/>
                  </a:cubicBezTo>
                  <a:cubicBezTo>
                    <a:pt x="109903" y="184120"/>
                    <a:pt x="112666" y="184025"/>
                    <a:pt x="122857" y="184025"/>
                  </a:cubicBezTo>
                  <a:cubicBezTo>
                    <a:pt x="124667" y="184025"/>
                    <a:pt x="165625" y="182977"/>
                    <a:pt x="167434" y="183073"/>
                  </a:cubicBezTo>
                  <a:cubicBezTo>
                    <a:pt x="182389" y="184025"/>
                    <a:pt x="182770" y="179549"/>
                    <a:pt x="182389" y="168023"/>
                  </a:cubicBezTo>
                  <a:close/>
                  <a:moveTo>
                    <a:pt x="163529" y="174786"/>
                  </a:moveTo>
                  <a:cubicBezTo>
                    <a:pt x="146670" y="174786"/>
                    <a:pt x="131335" y="175739"/>
                    <a:pt x="124000" y="175643"/>
                  </a:cubicBezTo>
                  <a:cubicBezTo>
                    <a:pt x="117047" y="175548"/>
                    <a:pt x="117428" y="174119"/>
                    <a:pt x="117333" y="166594"/>
                  </a:cubicBezTo>
                  <a:cubicBezTo>
                    <a:pt x="117142" y="158403"/>
                    <a:pt x="117238" y="145354"/>
                    <a:pt x="117047" y="139448"/>
                  </a:cubicBezTo>
                  <a:cubicBezTo>
                    <a:pt x="116190" y="117350"/>
                    <a:pt x="115714" y="115445"/>
                    <a:pt x="92473" y="91823"/>
                  </a:cubicBezTo>
                  <a:cubicBezTo>
                    <a:pt x="92473" y="91823"/>
                    <a:pt x="91806" y="91156"/>
                    <a:pt x="91234" y="91156"/>
                  </a:cubicBezTo>
                  <a:cubicBezTo>
                    <a:pt x="90758" y="91156"/>
                    <a:pt x="89996" y="91823"/>
                    <a:pt x="89996" y="91823"/>
                  </a:cubicBezTo>
                  <a:cubicBezTo>
                    <a:pt x="66755" y="115350"/>
                    <a:pt x="66279" y="117255"/>
                    <a:pt x="65422" y="139448"/>
                  </a:cubicBezTo>
                  <a:cubicBezTo>
                    <a:pt x="65231" y="145354"/>
                    <a:pt x="65326" y="158403"/>
                    <a:pt x="65136" y="166594"/>
                  </a:cubicBezTo>
                  <a:cubicBezTo>
                    <a:pt x="64945" y="174119"/>
                    <a:pt x="65422" y="175453"/>
                    <a:pt x="58468" y="175643"/>
                  </a:cubicBezTo>
                  <a:cubicBezTo>
                    <a:pt x="51134" y="175834"/>
                    <a:pt x="35799" y="174786"/>
                    <a:pt x="18940" y="174786"/>
                  </a:cubicBezTo>
                  <a:cubicBezTo>
                    <a:pt x="7795" y="174786"/>
                    <a:pt x="8748" y="174595"/>
                    <a:pt x="8843" y="165547"/>
                  </a:cubicBezTo>
                  <a:cubicBezTo>
                    <a:pt x="9129" y="134686"/>
                    <a:pt x="8843" y="109159"/>
                    <a:pt x="8843" y="94490"/>
                  </a:cubicBezTo>
                  <a:cubicBezTo>
                    <a:pt x="8843" y="82584"/>
                    <a:pt x="8843" y="83536"/>
                    <a:pt x="14558" y="78679"/>
                  </a:cubicBezTo>
                  <a:cubicBezTo>
                    <a:pt x="20559" y="73535"/>
                    <a:pt x="76852" y="25243"/>
                    <a:pt x="82376" y="19338"/>
                  </a:cubicBezTo>
                  <a:cubicBezTo>
                    <a:pt x="86091" y="15337"/>
                    <a:pt x="88186" y="14004"/>
                    <a:pt x="91425" y="14194"/>
                  </a:cubicBezTo>
                  <a:cubicBezTo>
                    <a:pt x="94282" y="14385"/>
                    <a:pt x="96759" y="15337"/>
                    <a:pt x="100474" y="19338"/>
                  </a:cubicBezTo>
                  <a:cubicBezTo>
                    <a:pt x="105712" y="25243"/>
                    <a:pt x="161910" y="73535"/>
                    <a:pt x="168006" y="78679"/>
                  </a:cubicBezTo>
                  <a:cubicBezTo>
                    <a:pt x="173721" y="83536"/>
                    <a:pt x="173721" y="82584"/>
                    <a:pt x="173721" y="94490"/>
                  </a:cubicBezTo>
                  <a:cubicBezTo>
                    <a:pt x="173721" y="109063"/>
                    <a:pt x="173435" y="134591"/>
                    <a:pt x="173721" y="165547"/>
                  </a:cubicBezTo>
                  <a:cubicBezTo>
                    <a:pt x="173721" y="174595"/>
                    <a:pt x="174673" y="174786"/>
                    <a:pt x="163529" y="174786"/>
                  </a:cubicBezTo>
                  <a:close/>
                </a:path>
              </a:pathLst>
            </a:custGeom>
            <a:solidFill>
              <a:srgbClr val="141515"/>
            </a:solidFill>
            <a:ln w="9525" cap="flat">
              <a:noFill/>
              <a:prstDash val="solid"/>
              <a:miter/>
            </a:ln>
          </p:spPr>
          <p:txBody>
            <a:bodyPr rtlCol="0" anchor="ctr"/>
            <a:lstStyle/>
            <a:p>
              <a:endParaRPr lang="en-US" dirty="0">
                <a:latin typeface="Al Tarikh" pitchFamily="2" charset="-78"/>
                <a:cs typeface="Al Tarikh" pitchFamily="2" charset="-78"/>
              </a:endParaRPr>
            </a:p>
          </p:txBody>
        </p:sp>
        <p:sp>
          <p:nvSpPr>
            <p:cNvPr id="63" name="Freeform: Shape 62">
              <a:extLst>
                <a:ext uri="{FF2B5EF4-FFF2-40B4-BE49-F238E27FC236}">
                  <a16:creationId xmlns:a16="http://schemas.microsoft.com/office/drawing/2014/main" id="{9DD97346-738C-4C3F-B587-7689C18A372D}"/>
                </a:ext>
              </a:extLst>
            </p:cNvPr>
            <p:cNvSpPr/>
            <p:nvPr/>
          </p:nvSpPr>
          <p:spPr>
            <a:xfrm rot="18900000">
              <a:off x="2488467" y="5921898"/>
              <a:ext cx="160183" cy="236273"/>
            </a:xfrm>
            <a:custGeom>
              <a:avLst/>
              <a:gdLst>
                <a:gd name="connsiteX0" fmla="*/ 82753 w 106962"/>
                <a:gd name="connsiteY0" fmla="*/ 24209 h 157772"/>
                <a:gd name="connsiteX1" fmla="*/ 24209 w 106962"/>
                <a:gd name="connsiteY1" fmla="*/ 24209 h 157772"/>
                <a:gd name="connsiteX2" fmla="*/ 24209 w 106962"/>
                <a:gd name="connsiteY2" fmla="*/ 82753 h 157772"/>
                <a:gd name="connsiteX3" fmla="*/ 82753 w 106962"/>
                <a:gd name="connsiteY3" fmla="*/ 82753 h 157772"/>
                <a:gd name="connsiteX4" fmla="*/ 82753 w 106962"/>
                <a:gd name="connsiteY4" fmla="*/ 24209 h 157772"/>
                <a:gd name="connsiteX5" fmla="*/ 91298 w 106962"/>
                <a:gd name="connsiteY5" fmla="*/ 15664 h 157772"/>
                <a:gd name="connsiteX6" fmla="*/ 91298 w 106962"/>
                <a:gd name="connsiteY6" fmla="*/ 91298 h 157772"/>
                <a:gd name="connsiteX7" fmla="*/ 66171 w 106962"/>
                <a:gd name="connsiteY7" fmla="*/ 104493 h 157772"/>
                <a:gd name="connsiteX8" fmla="*/ 66171 w 106962"/>
                <a:gd name="connsiteY8" fmla="*/ 157772 h 157772"/>
                <a:gd name="connsiteX9" fmla="*/ 40790 w 106962"/>
                <a:gd name="connsiteY9" fmla="*/ 157696 h 157772"/>
                <a:gd name="connsiteX10" fmla="*/ 40790 w 106962"/>
                <a:gd name="connsiteY10" fmla="*/ 104493 h 157772"/>
                <a:gd name="connsiteX11" fmla="*/ 15664 w 106962"/>
                <a:gd name="connsiteY11" fmla="*/ 91298 h 157772"/>
                <a:gd name="connsiteX12" fmla="*/ 15664 w 106962"/>
                <a:gd name="connsiteY12" fmla="*/ 15664 h 157772"/>
                <a:gd name="connsiteX13" fmla="*/ 91298 w 106962"/>
                <a:gd name="connsiteY13" fmla="*/ 15664 h 157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962" h="157772">
                  <a:moveTo>
                    <a:pt x="82753" y="24209"/>
                  </a:moveTo>
                  <a:cubicBezTo>
                    <a:pt x="66586" y="8042"/>
                    <a:pt x="40375" y="8043"/>
                    <a:pt x="24209" y="24209"/>
                  </a:cubicBezTo>
                  <a:cubicBezTo>
                    <a:pt x="8042" y="40375"/>
                    <a:pt x="8042" y="66586"/>
                    <a:pt x="24209" y="82753"/>
                  </a:cubicBezTo>
                  <a:cubicBezTo>
                    <a:pt x="40375" y="98919"/>
                    <a:pt x="66587" y="98919"/>
                    <a:pt x="82753" y="82753"/>
                  </a:cubicBezTo>
                  <a:cubicBezTo>
                    <a:pt x="98919" y="66586"/>
                    <a:pt x="98919" y="40375"/>
                    <a:pt x="82753" y="24209"/>
                  </a:cubicBezTo>
                  <a:close/>
                  <a:moveTo>
                    <a:pt x="91298" y="15664"/>
                  </a:moveTo>
                  <a:cubicBezTo>
                    <a:pt x="112184" y="36550"/>
                    <a:pt x="112184" y="70412"/>
                    <a:pt x="91298" y="91298"/>
                  </a:cubicBezTo>
                  <a:cubicBezTo>
                    <a:pt x="84165" y="98430"/>
                    <a:pt x="75519" y="103127"/>
                    <a:pt x="66171" y="104493"/>
                  </a:cubicBezTo>
                  <a:lnTo>
                    <a:pt x="66171" y="157772"/>
                  </a:lnTo>
                  <a:lnTo>
                    <a:pt x="40790" y="157696"/>
                  </a:lnTo>
                  <a:lnTo>
                    <a:pt x="40790" y="104493"/>
                  </a:lnTo>
                  <a:cubicBezTo>
                    <a:pt x="31442" y="103127"/>
                    <a:pt x="22796" y="98430"/>
                    <a:pt x="15664" y="91298"/>
                  </a:cubicBezTo>
                  <a:cubicBezTo>
                    <a:pt x="-5222" y="70412"/>
                    <a:pt x="-5222" y="36549"/>
                    <a:pt x="15664" y="15664"/>
                  </a:cubicBezTo>
                  <a:cubicBezTo>
                    <a:pt x="36549" y="-5222"/>
                    <a:pt x="70412" y="-5222"/>
                    <a:pt x="91298" y="1566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latin typeface="Al Tarikh" pitchFamily="2" charset="-78"/>
                <a:cs typeface="Al Tarikh" pitchFamily="2" charset="-78"/>
              </a:endParaRPr>
            </a:p>
          </p:txBody>
        </p:sp>
        <p:sp>
          <p:nvSpPr>
            <p:cNvPr id="64" name="Freeform: Shape 63">
              <a:extLst>
                <a:ext uri="{FF2B5EF4-FFF2-40B4-BE49-F238E27FC236}">
                  <a16:creationId xmlns:a16="http://schemas.microsoft.com/office/drawing/2014/main" id="{C1F3F40D-118B-4BF5-B2E5-2FC5E7E1CFA1}"/>
                </a:ext>
              </a:extLst>
            </p:cNvPr>
            <p:cNvSpPr/>
            <p:nvPr/>
          </p:nvSpPr>
          <p:spPr>
            <a:xfrm>
              <a:off x="2922193" y="5953001"/>
              <a:ext cx="174067" cy="174066"/>
            </a:xfrm>
            <a:custGeom>
              <a:avLst/>
              <a:gdLst>
                <a:gd name="connsiteX0" fmla="*/ 51378 w 116233"/>
                <a:gd name="connsiteY0" fmla="*/ 29506 h 116233"/>
                <a:gd name="connsiteX1" fmla="*/ 64854 w 116233"/>
                <a:gd name="connsiteY1" fmla="*/ 29506 h 116233"/>
                <a:gd name="connsiteX2" fmla="*/ 64854 w 116233"/>
                <a:gd name="connsiteY2" fmla="*/ 51378 h 116233"/>
                <a:gd name="connsiteX3" fmla="*/ 86726 w 116233"/>
                <a:gd name="connsiteY3" fmla="*/ 51378 h 116233"/>
                <a:gd name="connsiteX4" fmla="*/ 86726 w 116233"/>
                <a:gd name="connsiteY4" fmla="*/ 64854 h 116233"/>
                <a:gd name="connsiteX5" fmla="*/ 64854 w 116233"/>
                <a:gd name="connsiteY5" fmla="*/ 64854 h 116233"/>
                <a:gd name="connsiteX6" fmla="*/ 64854 w 116233"/>
                <a:gd name="connsiteY6" fmla="*/ 86726 h 116233"/>
                <a:gd name="connsiteX7" fmla="*/ 51378 w 116233"/>
                <a:gd name="connsiteY7" fmla="*/ 86726 h 116233"/>
                <a:gd name="connsiteX8" fmla="*/ 51378 w 116233"/>
                <a:gd name="connsiteY8" fmla="*/ 64854 h 116233"/>
                <a:gd name="connsiteX9" fmla="*/ 29506 w 116233"/>
                <a:gd name="connsiteY9" fmla="*/ 64854 h 116233"/>
                <a:gd name="connsiteX10" fmla="*/ 29506 w 116233"/>
                <a:gd name="connsiteY10" fmla="*/ 51378 h 116233"/>
                <a:gd name="connsiteX11" fmla="*/ 51378 w 116233"/>
                <a:gd name="connsiteY11" fmla="*/ 51378 h 116233"/>
                <a:gd name="connsiteX12" fmla="*/ 26810 w 116233"/>
                <a:gd name="connsiteY12" fmla="*/ 11156 h 116233"/>
                <a:gd name="connsiteX13" fmla="*/ 11156 w 116233"/>
                <a:gd name="connsiteY13" fmla="*/ 26810 h 116233"/>
                <a:gd name="connsiteX14" fmla="*/ 11156 w 116233"/>
                <a:gd name="connsiteY14" fmla="*/ 89422 h 116233"/>
                <a:gd name="connsiteX15" fmla="*/ 26810 w 116233"/>
                <a:gd name="connsiteY15" fmla="*/ 105076 h 116233"/>
                <a:gd name="connsiteX16" fmla="*/ 89422 w 116233"/>
                <a:gd name="connsiteY16" fmla="*/ 105076 h 116233"/>
                <a:gd name="connsiteX17" fmla="*/ 105076 w 116233"/>
                <a:gd name="connsiteY17" fmla="*/ 89422 h 116233"/>
                <a:gd name="connsiteX18" fmla="*/ 105076 w 116233"/>
                <a:gd name="connsiteY18" fmla="*/ 26810 h 116233"/>
                <a:gd name="connsiteX19" fmla="*/ 89422 w 116233"/>
                <a:gd name="connsiteY19" fmla="*/ 11156 h 116233"/>
                <a:gd name="connsiteX20" fmla="*/ 19373 w 116233"/>
                <a:gd name="connsiteY20" fmla="*/ 0 h 116233"/>
                <a:gd name="connsiteX21" fmla="*/ 96860 w 116233"/>
                <a:gd name="connsiteY21" fmla="*/ 0 h 116233"/>
                <a:gd name="connsiteX22" fmla="*/ 116233 w 116233"/>
                <a:gd name="connsiteY22" fmla="*/ 19373 h 116233"/>
                <a:gd name="connsiteX23" fmla="*/ 116233 w 116233"/>
                <a:gd name="connsiteY23" fmla="*/ 96860 h 116233"/>
                <a:gd name="connsiteX24" fmla="*/ 96860 w 116233"/>
                <a:gd name="connsiteY24" fmla="*/ 116233 h 116233"/>
                <a:gd name="connsiteX25" fmla="*/ 19373 w 116233"/>
                <a:gd name="connsiteY25" fmla="*/ 116233 h 116233"/>
                <a:gd name="connsiteX26" fmla="*/ 0 w 116233"/>
                <a:gd name="connsiteY26" fmla="*/ 96860 h 116233"/>
                <a:gd name="connsiteX27" fmla="*/ 0 w 116233"/>
                <a:gd name="connsiteY27" fmla="*/ 19373 h 116233"/>
                <a:gd name="connsiteX28" fmla="*/ 19373 w 116233"/>
                <a:gd name="connsiteY28" fmla="*/ 0 h 116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33" h="116233">
                  <a:moveTo>
                    <a:pt x="51378" y="29506"/>
                  </a:moveTo>
                  <a:lnTo>
                    <a:pt x="64854" y="29506"/>
                  </a:lnTo>
                  <a:lnTo>
                    <a:pt x="64854" y="51378"/>
                  </a:lnTo>
                  <a:lnTo>
                    <a:pt x="86726" y="51378"/>
                  </a:lnTo>
                  <a:lnTo>
                    <a:pt x="86726" y="64854"/>
                  </a:lnTo>
                  <a:lnTo>
                    <a:pt x="64854" y="64854"/>
                  </a:lnTo>
                  <a:lnTo>
                    <a:pt x="64854" y="86726"/>
                  </a:lnTo>
                  <a:lnTo>
                    <a:pt x="51378" y="86726"/>
                  </a:lnTo>
                  <a:lnTo>
                    <a:pt x="51378" y="64854"/>
                  </a:lnTo>
                  <a:lnTo>
                    <a:pt x="29506" y="64854"/>
                  </a:lnTo>
                  <a:lnTo>
                    <a:pt x="29506" y="51378"/>
                  </a:lnTo>
                  <a:lnTo>
                    <a:pt x="51378" y="51378"/>
                  </a:lnTo>
                  <a:close/>
                  <a:moveTo>
                    <a:pt x="26810" y="11156"/>
                  </a:moveTo>
                  <a:cubicBezTo>
                    <a:pt x="18165" y="11156"/>
                    <a:pt x="11156" y="18165"/>
                    <a:pt x="11156" y="26810"/>
                  </a:cubicBezTo>
                  <a:lnTo>
                    <a:pt x="11156" y="89422"/>
                  </a:lnTo>
                  <a:cubicBezTo>
                    <a:pt x="11156" y="98067"/>
                    <a:pt x="18165" y="105076"/>
                    <a:pt x="26810" y="105076"/>
                  </a:cubicBezTo>
                  <a:lnTo>
                    <a:pt x="89422" y="105076"/>
                  </a:lnTo>
                  <a:cubicBezTo>
                    <a:pt x="98067" y="105076"/>
                    <a:pt x="105076" y="98067"/>
                    <a:pt x="105076" y="89422"/>
                  </a:cubicBezTo>
                  <a:lnTo>
                    <a:pt x="105076" y="26810"/>
                  </a:lnTo>
                  <a:cubicBezTo>
                    <a:pt x="105076" y="18165"/>
                    <a:pt x="98067" y="11156"/>
                    <a:pt x="89422" y="11156"/>
                  </a:cubicBezTo>
                  <a:close/>
                  <a:moveTo>
                    <a:pt x="19373" y="0"/>
                  </a:moveTo>
                  <a:lnTo>
                    <a:pt x="96860" y="0"/>
                  </a:lnTo>
                  <a:cubicBezTo>
                    <a:pt x="107559" y="0"/>
                    <a:pt x="116233" y="8674"/>
                    <a:pt x="116233" y="19373"/>
                  </a:cubicBezTo>
                  <a:lnTo>
                    <a:pt x="116233" y="96860"/>
                  </a:lnTo>
                  <a:cubicBezTo>
                    <a:pt x="116233" y="107559"/>
                    <a:pt x="107559" y="116233"/>
                    <a:pt x="96860" y="116233"/>
                  </a:cubicBezTo>
                  <a:lnTo>
                    <a:pt x="19373" y="116233"/>
                  </a:lnTo>
                  <a:cubicBezTo>
                    <a:pt x="8674" y="116233"/>
                    <a:pt x="0" y="107559"/>
                    <a:pt x="0" y="96860"/>
                  </a:cubicBezTo>
                  <a:lnTo>
                    <a:pt x="0" y="19373"/>
                  </a:lnTo>
                  <a:cubicBezTo>
                    <a:pt x="0" y="8674"/>
                    <a:pt x="8674" y="0"/>
                    <a:pt x="1937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l Tarikh" pitchFamily="2" charset="-78"/>
                <a:cs typeface="Al Tarikh" pitchFamily="2" charset="-78"/>
              </a:endParaRPr>
            </a:p>
          </p:txBody>
        </p:sp>
        <p:sp>
          <p:nvSpPr>
            <p:cNvPr id="65" name="Freeform: Shape 64">
              <a:extLst>
                <a:ext uri="{FF2B5EF4-FFF2-40B4-BE49-F238E27FC236}">
                  <a16:creationId xmlns:a16="http://schemas.microsoft.com/office/drawing/2014/main" id="{4A75BD8C-064E-415E-B4C7-D057DB0EBA2B}"/>
                </a:ext>
              </a:extLst>
            </p:cNvPr>
            <p:cNvSpPr/>
            <p:nvPr userDrawn="1"/>
          </p:nvSpPr>
          <p:spPr>
            <a:xfrm>
              <a:off x="3830618" y="5948362"/>
              <a:ext cx="240842" cy="183344"/>
            </a:xfrm>
            <a:custGeom>
              <a:avLst/>
              <a:gdLst>
                <a:gd name="connsiteX0" fmla="*/ 75813 w 151629"/>
                <a:gd name="connsiteY0" fmla="*/ 0 h 115430"/>
                <a:gd name="connsiteX1" fmla="*/ 112332 w 151629"/>
                <a:gd name="connsiteY1" fmla="*/ 36519 h 115430"/>
                <a:gd name="connsiteX2" fmla="*/ 101636 w 151629"/>
                <a:gd name="connsiteY2" fmla="*/ 62342 h 115430"/>
                <a:gd name="connsiteX3" fmla="*/ 92112 w 151629"/>
                <a:gd name="connsiteY3" fmla="*/ 66287 h 115430"/>
                <a:gd name="connsiteX4" fmla="*/ 100180 w 151629"/>
                <a:gd name="connsiteY4" fmla="*/ 67507 h 115430"/>
                <a:gd name="connsiteX5" fmla="*/ 151313 w 151629"/>
                <a:gd name="connsiteY5" fmla="*/ 113867 h 115430"/>
                <a:gd name="connsiteX6" fmla="*/ 151629 w 151629"/>
                <a:gd name="connsiteY6" fmla="*/ 115430 h 115430"/>
                <a:gd name="connsiteX7" fmla="*/ 0 w 151629"/>
                <a:gd name="connsiteY7" fmla="*/ 115430 h 115430"/>
                <a:gd name="connsiteX8" fmla="*/ 315 w 151629"/>
                <a:gd name="connsiteY8" fmla="*/ 113867 h 115430"/>
                <a:gd name="connsiteX9" fmla="*/ 51448 w 151629"/>
                <a:gd name="connsiteY9" fmla="*/ 67507 h 115430"/>
                <a:gd name="connsiteX10" fmla="*/ 59515 w 151629"/>
                <a:gd name="connsiteY10" fmla="*/ 66287 h 115430"/>
                <a:gd name="connsiteX11" fmla="*/ 49990 w 151629"/>
                <a:gd name="connsiteY11" fmla="*/ 62342 h 115430"/>
                <a:gd name="connsiteX12" fmla="*/ 39294 w 151629"/>
                <a:gd name="connsiteY12" fmla="*/ 36519 h 115430"/>
                <a:gd name="connsiteX13" fmla="*/ 75813 w 151629"/>
                <a:gd name="connsiteY13" fmla="*/ 0 h 115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1629" h="115430">
                  <a:moveTo>
                    <a:pt x="75813" y="0"/>
                  </a:moveTo>
                  <a:cubicBezTo>
                    <a:pt x="95982" y="0"/>
                    <a:pt x="112332" y="16350"/>
                    <a:pt x="112332" y="36519"/>
                  </a:cubicBezTo>
                  <a:cubicBezTo>
                    <a:pt x="112332" y="46603"/>
                    <a:pt x="108245" y="55733"/>
                    <a:pt x="101636" y="62342"/>
                  </a:cubicBezTo>
                  <a:lnTo>
                    <a:pt x="92112" y="66287"/>
                  </a:lnTo>
                  <a:lnTo>
                    <a:pt x="100180" y="67507"/>
                  </a:lnTo>
                  <a:cubicBezTo>
                    <a:pt x="123272" y="74689"/>
                    <a:pt x="141984" y="91810"/>
                    <a:pt x="151313" y="113867"/>
                  </a:cubicBezTo>
                  <a:lnTo>
                    <a:pt x="151629" y="115430"/>
                  </a:lnTo>
                  <a:lnTo>
                    <a:pt x="0" y="115430"/>
                  </a:lnTo>
                  <a:lnTo>
                    <a:pt x="315" y="113867"/>
                  </a:lnTo>
                  <a:cubicBezTo>
                    <a:pt x="9644" y="91810"/>
                    <a:pt x="28357" y="74689"/>
                    <a:pt x="51448" y="67507"/>
                  </a:cubicBezTo>
                  <a:lnTo>
                    <a:pt x="59515" y="66287"/>
                  </a:lnTo>
                  <a:lnTo>
                    <a:pt x="49990" y="62342"/>
                  </a:lnTo>
                  <a:cubicBezTo>
                    <a:pt x="43382" y="55733"/>
                    <a:pt x="39294" y="46603"/>
                    <a:pt x="39294" y="36519"/>
                  </a:cubicBezTo>
                  <a:cubicBezTo>
                    <a:pt x="39294" y="16350"/>
                    <a:pt x="55644" y="0"/>
                    <a:pt x="7581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l Tarikh" pitchFamily="2" charset="-78"/>
                <a:cs typeface="Al Tarikh" pitchFamily="2" charset="-78"/>
              </a:endParaRPr>
            </a:p>
          </p:txBody>
        </p:sp>
      </p:grpSp>
      <p:sp>
        <p:nvSpPr>
          <p:cNvPr id="66" name="Text Placeholder 4">
            <a:extLst>
              <a:ext uri="{FF2B5EF4-FFF2-40B4-BE49-F238E27FC236}">
                <a16:creationId xmlns:a16="http://schemas.microsoft.com/office/drawing/2014/main" id="{034AAAA1-11AA-4A6E-9469-C53BA7CB9472}"/>
              </a:ext>
            </a:extLst>
          </p:cNvPr>
          <p:cNvSpPr txBox="1">
            <a:spLocks/>
          </p:cNvSpPr>
          <p:nvPr/>
        </p:nvSpPr>
        <p:spPr>
          <a:xfrm>
            <a:off x="9251945" y="1795408"/>
            <a:ext cx="2134312" cy="324000"/>
          </a:xfrm>
          <a:prstGeom prst="rect">
            <a:avLst/>
          </a:prstGeom>
        </p:spPr>
        <p:txBody>
          <a:bodyPr/>
          <a:lstStyle>
            <a:lvl1pPr marL="0" indent="0" algn="ctr" defTabSz="914400" rtl="0" eaLnBrk="1" latinLnBrk="1"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ar-SA" altLang="ko-KR" sz="1600" dirty="0">
                <a:solidFill>
                  <a:schemeClr val="bg1"/>
                </a:solidFill>
                <a:latin typeface="Al Tarikh" pitchFamily="2" charset="-78"/>
                <a:cs typeface="Al Tarikh" pitchFamily="2" charset="-78"/>
              </a:rPr>
              <a:t>اكتب الاسم هنا</a:t>
            </a:r>
            <a:endParaRPr lang="ko-KR" altLang="en-US" sz="1600" dirty="0">
              <a:solidFill>
                <a:schemeClr val="bg1"/>
              </a:solidFill>
              <a:latin typeface="Al Tarikh" pitchFamily="2" charset="-78"/>
              <a:cs typeface="Al Tarikh" pitchFamily="2" charset="-78"/>
            </a:endParaRPr>
          </a:p>
        </p:txBody>
      </p:sp>
      <p:grpSp>
        <p:nvGrpSpPr>
          <p:cNvPr id="67" name="Group 66">
            <a:extLst>
              <a:ext uri="{FF2B5EF4-FFF2-40B4-BE49-F238E27FC236}">
                <a16:creationId xmlns:a16="http://schemas.microsoft.com/office/drawing/2014/main" id="{B4249A19-C8E4-444B-9357-1F20F28003C1}"/>
              </a:ext>
            </a:extLst>
          </p:cNvPr>
          <p:cNvGrpSpPr/>
          <p:nvPr/>
        </p:nvGrpSpPr>
        <p:grpSpPr>
          <a:xfrm>
            <a:off x="3652256" y="4871868"/>
            <a:ext cx="2238909" cy="741381"/>
            <a:chOff x="1045338" y="4862539"/>
            <a:chExt cx="2238909" cy="741381"/>
          </a:xfrm>
        </p:grpSpPr>
        <p:sp>
          <p:nvSpPr>
            <p:cNvPr id="68" name="Text Placeholder 5">
              <a:extLst>
                <a:ext uri="{FF2B5EF4-FFF2-40B4-BE49-F238E27FC236}">
                  <a16:creationId xmlns:a16="http://schemas.microsoft.com/office/drawing/2014/main" id="{632822B2-D7E8-4008-9AF8-1C1E1C79D4BD}"/>
                </a:ext>
              </a:extLst>
            </p:cNvPr>
            <p:cNvSpPr txBox="1">
              <a:spLocks/>
            </p:cNvSpPr>
            <p:nvPr userDrawn="1"/>
          </p:nvSpPr>
          <p:spPr>
            <a:xfrm>
              <a:off x="1045338" y="4862539"/>
              <a:ext cx="2238909" cy="324000"/>
            </a:xfrm>
            <a:prstGeom prst="rect">
              <a:avLst/>
            </a:prstGeom>
          </p:spPr>
          <p:txBody>
            <a:bodyPr anchor="ctr"/>
            <a:lstStyle>
              <a:lvl1pPr marL="0" indent="0" algn="ctr" defTabSz="914400" rtl="0" eaLnBrk="1" latinLnBrk="1" hangingPunct="1">
                <a:spcBef>
                  <a:spcPct val="20000"/>
                </a:spcBef>
                <a:buFont typeface="Arial" pitchFamily="34" charset="0"/>
                <a:buNone/>
                <a:defRPr sz="1200" b="0" kern="1200" baseline="0">
                  <a:solidFill>
                    <a:schemeClr val="accent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r"/>
              <a:r>
                <a:rPr lang="ar-SA" altLang="ko-KR" dirty="0">
                  <a:solidFill>
                    <a:schemeClr val="accent2"/>
                  </a:solidFill>
                  <a:latin typeface="Al Tarikh" pitchFamily="2" charset="-78"/>
                  <a:cs typeface="Al Tarikh" pitchFamily="2" charset="-78"/>
                </a:rPr>
                <a:t>التسويق</a:t>
              </a:r>
              <a:endParaRPr lang="ko-KR" altLang="en-US" dirty="0">
                <a:solidFill>
                  <a:schemeClr val="accent2"/>
                </a:solidFill>
                <a:latin typeface="Al Tarikh" pitchFamily="2" charset="-78"/>
                <a:cs typeface="Al Tarikh" pitchFamily="2" charset="-78"/>
              </a:endParaRPr>
            </a:p>
          </p:txBody>
        </p:sp>
        <p:sp>
          <p:nvSpPr>
            <p:cNvPr id="69" name="직사각형 38">
              <a:extLst>
                <a:ext uri="{FF2B5EF4-FFF2-40B4-BE49-F238E27FC236}">
                  <a16:creationId xmlns:a16="http://schemas.microsoft.com/office/drawing/2014/main" id="{213D193C-0E70-46CC-B197-C9CEC7DECCF6}"/>
                </a:ext>
              </a:extLst>
            </p:cNvPr>
            <p:cNvSpPr/>
            <p:nvPr userDrawn="1"/>
          </p:nvSpPr>
          <p:spPr>
            <a:xfrm>
              <a:off x="1045338" y="5142255"/>
              <a:ext cx="2238909" cy="461665"/>
            </a:xfrm>
            <a:prstGeom prst="rect">
              <a:avLst/>
            </a:prstGeom>
          </p:spPr>
          <p:txBody>
            <a:bodyPr wrap="square">
              <a:spAutoFit/>
            </a:bodyPr>
            <a:lstStyle/>
            <a:p>
              <a:pPr algn="r"/>
              <a:r>
                <a:rPr lang="ar-SA" altLang="ko-KR" sz="1200" dirty="0">
                  <a:solidFill>
                    <a:schemeClr val="tx1">
                      <a:lumMod val="85000"/>
                      <a:lumOff val="15000"/>
                    </a:schemeClr>
                  </a:solidFill>
                  <a:latin typeface="Al Tarikh" pitchFamily="2" charset="-78"/>
                  <a:cs typeface="Al Tarikh" pitchFamily="2" charset="-78"/>
                </a:rPr>
                <a:t>أكتب نص خاص يصف باختصار هذا البروفايل او الاعمال المنجزة</a:t>
              </a:r>
              <a:endParaRPr lang="en-US" altLang="ko-KR" sz="1200" dirty="0">
                <a:latin typeface="Al Tarikh" pitchFamily="2" charset="-78"/>
                <a:cs typeface="Al Tarikh" pitchFamily="2" charset="-78"/>
              </a:endParaRPr>
            </a:p>
          </p:txBody>
        </p:sp>
      </p:grpSp>
      <p:grpSp>
        <p:nvGrpSpPr>
          <p:cNvPr id="70" name="Group 69">
            <a:extLst>
              <a:ext uri="{FF2B5EF4-FFF2-40B4-BE49-F238E27FC236}">
                <a16:creationId xmlns:a16="http://schemas.microsoft.com/office/drawing/2014/main" id="{F56623C4-75B0-42C1-BDCD-51BD4699F647}"/>
              </a:ext>
            </a:extLst>
          </p:cNvPr>
          <p:cNvGrpSpPr/>
          <p:nvPr/>
        </p:nvGrpSpPr>
        <p:grpSpPr>
          <a:xfrm>
            <a:off x="9251945" y="5778723"/>
            <a:ext cx="2047824" cy="236573"/>
            <a:chOff x="2026235" y="5921898"/>
            <a:chExt cx="2045225" cy="236273"/>
          </a:xfrm>
        </p:grpSpPr>
        <p:sp>
          <p:nvSpPr>
            <p:cNvPr id="71" name="Graphic 411">
              <a:extLst>
                <a:ext uri="{FF2B5EF4-FFF2-40B4-BE49-F238E27FC236}">
                  <a16:creationId xmlns:a16="http://schemas.microsoft.com/office/drawing/2014/main" id="{6A93BC15-AB21-4CCA-B307-B15E907E6E9A}"/>
                </a:ext>
              </a:extLst>
            </p:cNvPr>
            <p:cNvSpPr/>
            <p:nvPr/>
          </p:nvSpPr>
          <p:spPr>
            <a:xfrm>
              <a:off x="3369803" y="5965055"/>
              <a:ext cx="187270" cy="149958"/>
            </a:xfrm>
            <a:custGeom>
              <a:avLst/>
              <a:gdLst>
                <a:gd name="connsiteX0" fmla="*/ 170401 w 186562"/>
                <a:gd name="connsiteY0" fmla="*/ 12144 h 149392"/>
                <a:gd name="connsiteX1" fmla="*/ 92677 w 186562"/>
                <a:gd name="connsiteY1" fmla="*/ 29098 h 149392"/>
                <a:gd name="connsiteX2" fmla="*/ 12381 w 186562"/>
                <a:gd name="connsiteY2" fmla="*/ 17382 h 149392"/>
                <a:gd name="connsiteX3" fmla="*/ 29717 w 186562"/>
                <a:gd name="connsiteY3" fmla="*/ 97392 h 149392"/>
                <a:gd name="connsiteX4" fmla="*/ 76199 w 186562"/>
                <a:gd name="connsiteY4" fmla="*/ 140445 h 149392"/>
                <a:gd name="connsiteX5" fmla="*/ 105441 w 186562"/>
                <a:gd name="connsiteY5" fmla="*/ 141874 h 149392"/>
                <a:gd name="connsiteX6" fmla="*/ 162495 w 186562"/>
                <a:gd name="connsiteY6" fmla="*/ 92630 h 149392"/>
                <a:gd name="connsiteX7" fmla="*/ 170401 w 186562"/>
                <a:gd name="connsiteY7" fmla="*/ 12144 h 149392"/>
                <a:gd name="connsiteX8" fmla="*/ 148303 w 186562"/>
                <a:gd name="connsiteY8" fmla="*/ 90249 h 149392"/>
                <a:gd name="connsiteX9" fmla="*/ 102583 w 186562"/>
                <a:gd name="connsiteY9" fmla="*/ 129682 h 149392"/>
                <a:gd name="connsiteX10" fmla="*/ 79152 w 186562"/>
                <a:gd name="connsiteY10" fmla="*/ 128539 h 149392"/>
                <a:gd name="connsiteX11" fmla="*/ 41909 w 186562"/>
                <a:gd name="connsiteY11" fmla="*/ 94059 h 149392"/>
                <a:gd name="connsiteX12" fmla="*/ 22573 w 186562"/>
                <a:gd name="connsiteY12" fmla="*/ 24621 h 149392"/>
                <a:gd name="connsiteX13" fmla="*/ 92582 w 186562"/>
                <a:gd name="connsiteY13" fmla="*/ 41862 h 149392"/>
                <a:gd name="connsiteX14" fmla="*/ 161829 w 186562"/>
                <a:gd name="connsiteY14" fmla="*/ 22050 h 149392"/>
                <a:gd name="connsiteX15" fmla="*/ 148303 w 186562"/>
                <a:gd name="connsiteY15" fmla="*/ 90249 h 14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6562" h="149392">
                  <a:moveTo>
                    <a:pt x="170401" y="12144"/>
                  </a:moveTo>
                  <a:cubicBezTo>
                    <a:pt x="147446" y="-8621"/>
                    <a:pt x="118299" y="-2620"/>
                    <a:pt x="92677" y="29098"/>
                  </a:cubicBezTo>
                  <a:cubicBezTo>
                    <a:pt x="60483" y="428"/>
                    <a:pt x="31717" y="-3477"/>
                    <a:pt x="12381" y="17382"/>
                  </a:cubicBezTo>
                  <a:cubicBezTo>
                    <a:pt x="-8859" y="40147"/>
                    <a:pt x="-2573" y="68722"/>
                    <a:pt x="29717" y="97392"/>
                  </a:cubicBezTo>
                  <a:cubicBezTo>
                    <a:pt x="45433" y="111394"/>
                    <a:pt x="61340" y="125491"/>
                    <a:pt x="76199" y="140445"/>
                  </a:cubicBezTo>
                  <a:cubicBezTo>
                    <a:pt x="86295" y="150447"/>
                    <a:pt x="93630" y="153590"/>
                    <a:pt x="105441" y="141874"/>
                  </a:cubicBezTo>
                  <a:cubicBezTo>
                    <a:pt x="123348" y="124348"/>
                    <a:pt x="143636" y="109203"/>
                    <a:pt x="162495" y="92630"/>
                  </a:cubicBezTo>
                  <a:cubicBezTo>
                    <a:pt x="191356" y="67103"/>
                    <a:pt x="194595" y="33861"/>
                    <a:pt x="170401" y="12144"/>
                  </a:cubicBezTo>
                  <a:close/>
                  <a:moveTo>
                    <a:pt x="148303" y="90249"/>
                  </a:moveTo>
                  <a:cubicBezTo>
                    <a:pt x="133158" y="103488"/>
                    <a:pt x="116966" y="115680"/>
                    <a:pt x="102583" y="129682"/>
                  </a:cubicBezTo>
                  <a:cubicBezTo>
                    <a:pt x="93058" y="139017"/>
                    <a:pt x="87248" y="136540"/>
                    <a:pt x="79152" y="128539"/>
                  </a:cubicBezTo>
                  <a:cubicBezTo>
                    <a:pt x="67245" y="116538"/>
                    <a:pt x="54577" y="105298"/>
                    <a:pt x="41909" y="94059"/>
                  </a:cubicBezTo>
                  <a:cubicBezTo>
                    <a:pt x="16096" y="71008"/>
                    <a:pt x="5619" y="42909"/>
                    <a:pt x="22573" y="24621"/>
                  </a:cubicBezTo>
                  <a:cubicBezTo>
                    <a:pt x="38099" y="7857"/>
                    <a:pt x="66769" y="18811"/>
                    <a:pt x="92582" y="41862"/>
                  </a:cubicBezTo>
                  <a:cubicBezTo>
                    <a:pt x="113156" y="16430"/>
                    <a:pt x="143445" y="5381"/>
                    <a:pt x="161829" y="22050"/>
                  </a:cubicBezTo>
                  <a:cubicBezTo>
                    <a:pt x="181260" y="39480"/>
                    <a:pt x="171544" y="69865"/>
                    <a:pt x="148303" y="90249"/>
                  </a:cubicBezTo>
                  <a:close/>
                </a:path>
              </a:pathLst>
            </a:custGeom>
            <a:solidFill>
              <a:srgbClr val="000000"/>
            </a:solidFill>
            <a:ln w="9525" cap="flat">
              <a:noFill/>
              <a:prstDash val="solid"/>
              <a:miter/>
            </a:ln>
          </p:spPr>
          <p:txBody>
            <a:bodyPr rtlCol="0" anchor="ctr"/>
            <a:lstStyle/>
            <a:p>
              <a:endParaRPr lang="en-US">
                <a:latin typeface="Al Tarikh" pitchFamily="2" charset="-78"/>
                <a:cs typeface="Al Tarikh" pitchFamily="2" charset="-78"/>
              </a:endParaRPr>
            </a:p>
          </p:txBody>
        </p:sp>
        <p:sp>
          <p:nvSpPr>
            <p:cNvPr id="72" name="Graphic 411">
              <a:extLst>
                <a:ext uri="{FF2B5EF4-FFF2-40B4-BE49-F238E27FC236}">
                  <a16:creationId xmlns:a16="http://schemas.microsoft.com/office/drawing/2014/main" id="{523C44CB-34A4-47FE-A442-65BF06CFF55D}"/>
                </a:ext>
              </a:extLst>
            </p:cNvPr>
            <p:cNvSpPr/>
            <p:nvPr/>
          </p:nvSpPr>
          <p:spPr>
            <a:xfrm>
              <a:off x="2026235" y="5944886"/>
              <a:ext cx="188689" cy="190296"/>
            </a:xfrm>
            <a:custGeom>
              <a:avLst/>
              <a:gdLst>
                <a:gd name="connsiteX0" fmla="*/ 182389 w 182468"/>
                <a:gd name="connsiteY0" fmla="*/ 168023 h 184025"/>
                <a:gd name="connsiteX1" fmla="*/ 182293 w 182468"/>
                <a:gd name="connsiteY1" fmla="*/ 89728 h 184025"/>
                <a:gd name="connsiteX2" fmla="*/ 173721 w 182468"/>
                <a:gd name="connsiteY2" fmla="*/ 71725 h 184025"/>
                <a:gd name="connsiteX3" fmla="*/ 101521 w 182468"/>
                <a:gd name="connsiteY3" fmla="*/ 6574 h 184025"/>
                <a:gd name="connsiteX4" fmla="*/ 91234 w 182468"/>
                <a:gd name="connsiteY4" fmla="*/ 2 h 184025"/>
                <a:gd name="connsiteX5" fmla="*/ 80947 w 182468"/>
                <a:gd name="connsiteY5" fmla="*/ 6574 h 184025"/>
                <a:gd name="connsiteX6" fmla="*/ 8748 w 182468"/>
                <a:gd name="connsiteY6" fmla="*/ 71821 h 184025"/>
                <a:gd name="connsiteX7" fmla="*/ 175 w 182468"/>
                <a:gd name="connsiteY7" fmla="*/ 89728 h 184025"/>
                <a:gd name="connsiteX8" fmla="*/ 80 w 182468"/>
                <a:gd name="connsiteY8" fmla="*/ 168023 h 184025"/>
                <a:gd name="connsiteX9" fmla="*/ 15225 w 182468"/>
                <a:gd name="connsiteY9" fmla="*/ 183073 h 184025"/>
                <a:gd name="connsiteX10" fmla="*/ 59802 w 182468"/>
                <a:gd name="connsiteY10" fmla="*/ 184025 h 184025"/>
                <a:gd name="connsiteX11" fmla="*/ 72946 w 182468"/>
                <a:gd name="connsiteY11" fmla="*/ 176310 h 184025"/>
                <a:gd name="connsiteX12" fmla="*/ 73518 w 182468"/>
                <a:gd name="connsiteY12" fmla="*/ 138115 h 184025"/>
                <a:gd name="connsiteX13" fmla="*/ 89806 w 182468"/>
                <a:gd name="connsiteY13" fmla="*/ 104491 h 184025"/>
                <a:gd name="connsiteX14" fmla="*/ 91330 w 182468"/>
                <a:gd name="connsiteY14" fmla="*/ 103158 h 184025"/>
                <a:gd name="connsiteX15" fmla="*/ 92854 w 182468"/>
                <a:gd name="connsiteY15" fmla="*/ 104491 h 184025"/>
                <a:gd name="connsiteX16" fmla="*/ 109141 w 182468"/>
                <a:gd name="connsiteY16" fmla="*/ 138115 h 184025"/>
                <a:gd name="connsiteX17" fmla="*/ 109713 w 182468"/>
                <a:gd name="connsiteY17" fmla="*/ 176310 h 184025"/>
                <a:gd name="connsiteX18" fmla="*/ 122857 w 182468"/>
                <a:gd name="connsiteY18" fmla="*/ 184025 h 184025"/>
                <a:gd name="connsiteX19" fmla="*/ 167434 w 182468"/>
                <a:gd name="connsiteY19" fmla="*/ 183073 h 184025"/>
                <a:gd name="connsiteX20" fmla="*/ 182389 w 182468"/>
                <a:gd name="connsiteY20" fmla="*/ 168023 h 184025"/>
                <a:gd name="connsiteX21" fmla="*/ 163529 w 182468"/>
                <a:gd name="connsiteY21" fmla="*/ 174786 h 184025"/>
                <a:gd name="connsiteX22" fmla="*/ 124000 w 182468"/>
                <a:gd name="connsiteY22" fmla="*/ 175643 h 184025"/>
                <a:gd name="connsiteX23" fmla="*/ 117333 w 182468"/>
                <a:gd name="connsiteY23" fmla="*/ 166594 h 184025"/>
                <a:gd name="connsiteX24" fmla="*/ 117047 w 182468"/>
                <a:gd name="connsiteY24" fmla="*/ 139448 h 184025"/>
                <a:gd name="connsiteX25" fmla="*/ 92473 w 182468"/>
                <a:gd name="connsiteY25" fmla="*/ 91823 h 184025"/>
                <a:gd name="connsiteX26" fmla="*/ 91234 w 182468"/>
                <a:gd name="connsiteY26" fmla="*/ 91156 h 184025"/>
                <a:gd name="connsiteX27" fmla="*/ 89996 w 182468"/>
                <a:gd name="connsiteY27" fmla="*/ 91823 h 184025"/>
                <a:gd name="connsiteX28" fmla="*/ 65422 w 182468"/>
                <a:gd name="connsiteY28" fmla="*/ 139448 h 184025"/>
                <a:gd name="connsiteX29" fmla="*/ 65136 w 182468"/>
                <a:gd name="connsiteY29" fmla="*/ 166594 h 184025"/>
                <a:gd name="connsiteX30" fmla="*/ 58468 w 182468"/>
                <a:gd name="connsiteY30" fmla="*/ 175643 h 184025"/>
                <a:gd name="connsiteX31" fmla="*/ 18940 w 182468"/>
                <a:gd name="connsiteY31" fmla="*/ 174786 h 184025"/>
                <a:gd name="connsiteX32" fmla="*/ 8843 w 182468"/>
                <a:gd name="connsiteY32" fmla="*/ 165547 h 184025"/>
                <a:gd name="connsiteX33" fmla="*/ 8843 w 182468"/>
                <a:gd name="connsiteY33" fmla="*/ 94490 h 184025"/>
                <a:gd name="connsiteX34" fmla="*/ 14558 w 182468"/>
                <a:gd name="connsiteY34" fmla="*/ 78679 h 184025"/>
                <a:gd name="connsiteX35" fmla="*/ 82376 w 182468"/>
                <a:gd name="connsiteY35" fmla="*/ 19338 h 184025"/>
                <a:gd name="connsiteX36" fmla="*/ 91425 w 182468"/>
                <a:gd name="connsiteY36" fmla="*/ 14194 h 184025"/>
                <a:gd name="connsiteX37" fmla="*/ 100474 w 182468"/>
                <a:gd name="connsiteY37" fmla="*/ 19338 h 184025"/>
                <a:gd name="connsiteX38" fmla="*/ 168006 w 182468"/>
                <a:gd name="connsiteY38" fmla="*/ 78679 h 184025"/>
                <a:gd name="connsiteX39" fmla="*/ 173721 w 182468"/>
                <a:gd name="connsiteY39" fmla="*/ 94490 h 184025"/>
                <a:gd name="connsiteX40" fmla="*/ 173721 w 182468"/>
                <a:gd name="connsiteY40" fmla="*/ 165547 h 184025"/>
                <a:gd name="connsiteX41" fmla="*/ 163529 w 182468"/>
                <a:gd name="connsiteY41" fmla="*/ 174786 h 18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82468" h="184025">
                  <a:moveTo>
                    <a:pt x="182389" y="168023"/>
                  </a:moveTo>
                  <a:cubicBezTo>
                    <a:pt x="181627" y="142020"/>
                    <a:pt x="181817" y="115921"/>
                    <a:pt x="182293" y="89728"/>
                  </a:cubicBezTo>
                  <a:cubicBezTo>
                    <a:pt x="182484" y="80488"/>
                    <a:pt x="182103" y="79726"/>
                    <a:pt x="173721" y="71725"/>
                  </a:cubicBezTo>
                  <a:cubicBezTo>
                    <a:pt x="150099" y="49246"/>
                    <a:pt x="126382" y="27720"/>
                    <a:pt x="101521" y="6574"/>
                  </a:cubicBezTo>
                  <a:cubicBezTo>
                    <a:pt x="97045" y="2860"/>
                    <a:pt x="94663" y="-93"/>
                    <a:pt x="91234" y="2"/>
                  </a:cubicBezTo>
                  <a:cubicBezTo>
                    <a:pt x="87234" y="-93"/>
                    <a:pt x="85329" y="2860"/>
                    <a:pt x="80947" y="6574"/>
                  </a:cubicBezTo>
                  <a:cubicBezTo>
                    <a:pt x="56087" y="27815"/>
                    <a:pt x="32370" y="49246"/>
                    <a:pt x="8748" y="71821"/>
                  </a:cubicBezTo>
                  <a:cubicBezTo>
                    <a:pt x="366" y="79822"/>
                    <a:pt x="-15" y="80584"/>
                    <a:pt x="175" y="89728"/>
                  </a:cubicBezTo>
                  <a:cubicBezTo>
                    <a:pt x="652" y="115826"/>
                    <a:pt x="842" y="141925"/>
                    <a:pt x="80" y="168023"/>
                  </a:cubicBezTo>
                  <a:cubicBezTo>
                    <a:pt x="-301" y="179549"/>
                    <a:pt x="80" y="184025"/>
                    <a:pt x="15225" y="183073"/>
                  </a:cubicBezTo>
                  <a:cubicBezTo>
                    <a:pt x="17035" y="182977"/>
                    <a:pt x="57992" y="184025"/>
                    <a:pt x="59802" y="184025"/>
                  </a:cubicBezTo>
                  <a:cubicBezTo>
                    <a:pt x="69898" y="184025"/>
                    <a:pt x="72756" y="184216"/>
                    <a:pt x="72946" y="176310"/>
                  </a:cubicBezTo>
                  <a:cubicBezTo>
                    <a:pt x="73137" y="167928"/>
                    <a:pt x="73518" y="155069"/>
                    <a:pt x="73518" y="138115"/>
                  </a:cubicBezTo>
                  <a:cubicBezTo>
                    <a:pt x="73518" y="125161"/>
                    <a:pt x="76090" y="118112"/>
                    <a:pt x="89806" y="104491"/>
                  </a:cubicBezTo>
                  <a:cubicBezTo>
                    <a:pt x="89806" y="104491"/>
                    <a:pt x="90472" y="103920"/>
                    <a:pt x="91330" y="103158"/>
                  </a:cubicBezTo>
                  <a:cubicBezTo>
                    <a:pt x="92187" y="103920"/>
                    <a:pt x="92854" y="104491"/>
                    <a:pt x="92854" y="104491"/>
                  </a:cubicBezTo>
                  <a:cubicBezTo>
                    <a:pt x="106570" y="118112"/>
                    <a:pt x="109141" y="125161"/>
                    <a:pt x="109141" y="138115"/>
                  </a:cubicBezTo>
                  <a:cubicBezTo>
                    <a:pt x="109141" y="155069"/>
                    <a:pt x="109522" y="167928"/>
                    <a:pt x="109713" y="176310"/>
                  </a:cubicBezTo>
                  <a:cubicBezTo>
                    <a:pt x="109903" y="184120"/>
                    <a:pt x="112666" y="184025"/>
                    <a:pt x="122857" y="184025"/>
                  </a:cubicBezTo>
                  <a:cubicBezTo>
                    <a:pt x="124667" y="184025"/>
                    <a:pt x="165625" y="182977"/>
                    <a:pt x="167434" y="183073"/>
                  </a:cubicBezTo>
                  <a:cubicBezTo>
                    <a:pt x="182389" y="184025"/>
                    <a:pt x="182770" y="179549"/>
                    <a:pt x="182389" y="168023"/>
                  </a:cubicBezTo>
                  <a:close/>
                  <a:moveTo>
                    <a:pt x="163529" y="174786"/>
                  </a:moveTo>
                  <a:cubicBezTo>
                    <a:pt x="146670" y="174786"/>
                    <a:pt x="131335" y="175739"/>
                    <a:pt x="124000" y="175643"/>
                  </a:cubicBezTo>
                  <a:cubicBezTo>
                    <a:pt x="117047" y="175548"/>
                    <a:pt x="117428" y="174119"/>
                    <a:pt x="117333" y="166594"/>
                  </a:cubicBezTo>
                  <a:cubicBezTo>
                    <a:pt x="117142" y="158403"/>
                    <a:pt x="117238" y="145354"/>
                    <a:pt x="117047" y="139448"/>
                  </a:cubicBezTo>
                  <a:cubicBezTo>
                    <a:pt x="116190" y="117350"/>
                    <a:pt x="115714" y="115445"/>
                    <a:pt x="92473" y="91823"/>
                  </a:cubicBezTo>
                  <a:cubicBezTo>
                    <a:pt x="92473" y="91823"/>
                    <a:pt x="91806" y="91156"/>
                    <a:pt x="91234" y="91156"/>
                  </a:cubicBezTo>
                  <a:cubicBezTo>
                    <a:pt x="90758" y="91156"/>
                    <a:pt x="89996" y="91823"/>
                    <a:pt x="89996" y="91823"/>
                  </a:cubicBezTo>
                  <a:cubicBezTo>
                    <a:pt x="66755" y="115350"/>
                    <a:pt x="66279" y="117255"/>
                    <a:pt x="65422" y="139448"/>
                  </a:cubicBezTo>
                  <a:cubicBezTo>
                    <a:pt x="65231" y="145354"/>
                    <a:pt x="65326" y="158403"/>
                    <a:pt x="65136" y="166594"/>
                  </a:cubicBezTo>
                  <a:cubicBezTo>
                    <a:pt x="64945" y="174119"/>
                    <a:pt x="65422" y="175453"/>
                    <a:pt x="58468" y="175643"/>
                  </a:cubicBezTo>
                  <a:cubicBezTo>
                    <a:pt x="51134" y="175834"/>
                    <a:pt x="35799" y="174786"/>
                    <a:pt x="18940" y="174786"/>
                  </a:cubicBezTo>
                  <a:cubicBezTo>
                    <a:pt x="7795" y="174786"/>
                    <a:pt x="8748" y="174595"/>
                    <a:pt x="8843" y="165547"/>
                  </a:cubicBezTo>
                  <a:cubicBezTo>
                    <a:pt x="9129" y="134686"/>
                    <a:pt x="8843" y="109159"/>
                    <a:pt x="8843" y="94490"/>
                  </a:cubicBezTo>
                  <a:cubicBezTo>
                    <a:pt x="8843" y="82584"/>
                    <a:pt x="8843" y="83536"/>
                    <a:pt x="14558" y="78679"/>
                  </a:cubicBezTo>
                  <a:cubicBezTo>
                    <a:pt x="20559" y="73535"/>
                    <a:pt x="76852" y="25243"/>
                    <a:pt x="82376" y="19338"/>
                  </a:cubicBezTo>
                  <a:cubicBezTo>
                    <a:pt x="86091" y="15337"/>
                    <a:pt x="88186" y="14004"/>
                    <a:pt x="91425" y="14194"/>
                  </a:cubicBezTo>
                  <a:cubicBezTo>
                    <a:pt x="94282" y="14385"/>
                    <a:pt x="96759" y="15337"/>
                    <a:pt x="100474" y="19338"/>
                  </a:cubicBezTo>
                  <a:cubicBezTo>
                    <a:pt x="105712" y="25243"/>
                    <a:pt x="161910" y="73535"/>
                    <a:pt x="168006" y="78679"/>
                  </a:cubicBezTo>
                  <a:cubicBezTo>
                    <a:pt x="173721" y="83536"/>
                    <a:pt x="173721" y="82584"/>
                    <a:pt x="173721" y="94490"/>
                  </a:cubicBezTo>
                  <a:cubicBezTo>
                    <a:pt x="173721" y="109063"/>
                    <a:pt x="173435" y="134591"/>
                    <a:pt x="173721" y="165547"/>
                  </a:cubicBezTo>
                  <a:cubicBezTo>
                    <a:pt x="173721" y="174595"/>
                    <a:pt x="174673" y="174786"/>
                    <a:pt x="163529" y="174786"/>
                  </a:cubicBezTo>
                  <a:close/>
                </a:path>
              </a:pathLst>
            </a:custGeom>
            <a:solidFill>
              <a:srgbClr val="141515"/>
            </a:solidFill>
            <a:ln w="9525" cap="flat">
              <a:noFill/>
              <a:prstDash val="solid"/>
              <a:miter/>
            </a:ln>
          </p:spPr>
          <p:txBody>
            <a:bodyPr rtlCol="0" anchor="ctr"/>
            <a:lstStyle/>
            <a:p>
              <a:endParaRPr lang="en-US" dirty="0">
                <a:latin typeface="Al Tarikh" pitchFamily="2" charset="-78"/>
                <a:cs typeface="Al Tarikh" pitchFamily="2" charset="-78"/>
              </a:endParaRPr>
            </a:p>
          </p:txBody>
        </p:sp>
        <p:sp>
          <p:nvSpPr>
            <p:cNvPr id="73" name="Freeform: Shape 72">
              <a:extLst>
                <a:ext uri="{FF2B5EF4-FFF2-40B4-BE49-F238E27FC236}">
                  <a16:creationId xmlns:a16="http://schemas.microsoft.com/office/drawing/2014/main" id="{31E6E0AC-367F-404A-A62C-FB9A17968DDD}"/>
                </a:ext>
              </a:extLst>
            </p:cNvPr>
            <p:cNvSpPr/>
            <p:nvPr/>
          </p:nvSpPr>
          <p:spPr>
            <a:xfrm rot="18900000">
              <a:off x="2488467" y="5921898"/>
              <a:ext cx="160183" cy="236273"/>
            </a:xfrm>
            <a:custGeom>
              <a:avLst/>
              <a:gdLst>
                <a:gd name="connsiteX0" fmla="*/ 82753 w 106962"/>
                <a:gd name="connsiteY0" fmla="*/ 24209 h 157772"/>
                <a:gd name="connsiteX1" fmla="*/ 24209 w 106962"/>
                <a:gd name="connsiteY1" fmla="*/ 24209 h 157772"/>
                <a:gd name="connsiteX2" fmla="*/ 24209 w 106962"/>
                <a:gd name="connsiteY2" fmla="*/ 82753 h 157772"/>
                <a:gd name="connsiteX3" fmla="*/ 82753 w 106962"/>
                <a:gd name="connsiteY3" fmla="*/ 82753 h 157772"/>
                <a:gd name="connsiteX4" fmla="*/ 82753 w 106962"/>
                <a:gd name="connsiteY4" fmla="*/ 24209 h 157772"/>
                <a:gd name="connsiteX5" fmla="*/ 91298 w 106962"/>
                <a:gd name="connsiteY5" fmla="*/ 15664 h 157772"/>
                <a:gd name="connsiteX6" fmla="*/ 91298 w 106962"/>
                <a:gd name="connsiteY6" fmla="*/ 91298 h 157772"/>
                <a:gd name="connsiteX7" fmla="*/ 66171 w 106962"/>
                <a:gd name="connsiteY7" fmla="*/ 104493 h 157772"/>
                <a:gd name="connsiteX8" fmla="*/ 66171 w 106962"/>
                <a:gd name="connsiteY8" fmla="*/ 157772 h 157772"/>
                <a:gd name="connsiteX9" fmla="*/ 40790 w 106962"/>
                <a:gd name="connsiteY9" fmla="*/ 157696 h 157772"/>
                <a:gd name="connsiteX10" fmla="*/ 40790 w 106962"/>
                <a:gd name="connsiteY10" fmla="*/ 104493 h 157772"/>
                <a:gd name="connsiteX11" fmla="*/ 15664 w 106962"/>
                <a:gd name="connsiteY11" fmla="*/ 91298 h 157772"/>
                <a:gd name="connsiteX12" fmla="*/ 15664 w 106962"/>
                <a:gd name="connsiteY12" fmla="*/ 15664 h 157772"/>
                <a:gd name="connsiteX13" fmla="*/ 91298 w 106962"/>
                <a:gd name="connsiteY13" fmla="*/ 15664 h 157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962" h="157772">
                  <a:moveTo>
                    <a:pt x="82753" y="24209"/>
                  </a:moveTo>
                  <a:cubicBezTo>
                    <a:pt x="66586" y="8042"/>
                    <a:pt x="40375" y="8043"/>
                    <a:pt x="24209" y="24209"/>
                  </a:cubicBezTo>
                  <a:cubicBezTo>
                    <a:pt x="8042" y="40375"/>
                    <a:pt x="8042" y="66586"/>
                    <a:pt x="24209" y="82753"/>
                  </a:cubicBezTo>
                  <a:cubicBezTo>
                    <a:pt x="40375" y="98919"/>
                    <a:pt x="66587" y="98919"/>
                    <a:pt x="82753" y="82753"/>
                  </a:cubicBezTo>
                  <a:cubicBezTo>
                    <a:pt x="98919" y="66586"/>
                    <a:pt x="98919" y="40375"/>
                    <a:pt x="82753" y="24209"/>
                  </a:cubicBezTo>
                  <a:close/>
                  <a:moveTo>
                    <a:pt x="91298" y="15664"/>
                  </a:moveTo>
                  <a:cubicBezTo>
                    <a:pt x="112184" y="36550"/>
                    <a:pt x="112184" y="70412"/>
                    <a:pt x="91298" y="91298"/>
                  </a:cubicBezTo>
                  <a:cubicBezTo>
                    <a:pt x="84165" y="98430"/>
                    <a:pt x="75519" y="103127"/>
                    <a:pt x="66171" y="104493"/>
                  </a:cubicBezTo>
                  <a:lnTo>
                    <a:pt x="66171" y="157772"/>
                  </a:lnTo>
                  <a:lnTo>
                    <a:pt x="40790" y="157696"/>
                  </a:lnTo>
                  <a:lnTo>
                    <a:pt x="40790" y="104493"/>
                  </a:lnTo>
                  <a:cubicBezTo>
                    <a:pt x="31442" y="103127"/>
                    <a:pt x="22796" y="98430"/>
                    <a:pt x="15664" y="91298"/>
                  </a:cubicBezTo>
                  <a:cubicBezTo>
                    <a:pt x="-5222" y="70412"/>
                    <a:pt x="-5222" y="36549"/>
                    <a:pt x="15664" y="15664"/>
                  </a:cubicBezTo>
                  <a:cubicBezTo>
                    <a:pt x="36549" y="-5222"/>
                    <a:pt x="70412" y="-5222"/>
                    <a:pt x="91298" y="1566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latin typeface="Al Tarikh" pitchFamily="2" charset="-78"/>
                <a:cs typeface="Al Tarikh" pitchFamily="2" charset="-78"/>
              </a:endParaRPr>
            </a:p>
          </p:txBody>
        </p:sp>
        <p:sp>
          <p:nvSpPr>
            <p:cNvPr id="74" name="Freeform: Shape 73">
              <a:extLst>
                <a:ext uri="{FF2B5EF4-FFF2-40B4-BE49-F238E27FC236}">
                  <a16:creationId xmlns:a16="http://schemas.microsoft.com/office/drawing/2014/main" id="{F83988E3-077A-4182-8646-7138F21FC53F}"/>
                </a:ext>
              </a:extLst>
            </p:cNvPr>
            <p:cNvSpPr/>
            <p:nvPr/>
          </p:nvSpPr>
          <p:spPr>
            <a:xfrm>
              <a:off x="2922193" y="5953001"/>
              <a:ext cx="174067" cy="174066"/>
            </a:xfrm>
            <a:custGeom>
              <a:avLst/>
              <a:gdLst>
                <a:gd name="connsiteX0" fmla="*/ 51378 w 116233"/>
                <a:gd name="connsiteY0" fmla="*/ 29506 h 116233"/>
                <a:gd name="connsiteX1" fmla="*/ 64854 w 116233"/>
                <a:gd name="connsiteY1" fmla="*/ 29506 h 116233"/>
                <a:gd name="connsiteX2" fmla="*/ 64854 w 116233"/>
                <a:gd name="connsiteY2" fmla="*/ 51378 h 116233"/>
                <a:gd name="connsiteX3" fmla="*/ 86726 w 116233"/>
                <a:gd name="connsiteY3" fmla="*/ 51378 h 116233"/>
                <a:gd name="connsiteX4" fmla="*/ 86726 w 116233"/>
                <a:gd name="connsiteY4" fmla="*/ 64854 h 116233"/>
                <a:gd name="connsiteX5" fmla="*/ 64854 w 116233"/>
                <a:gd name="connsiteY5" fmla="*/ 64854 h 116233"/>
                <a:gd name="connsiteX6" fmla="*/ 64854 w 116233"/>
                <a:gd name="connsiteY6" fmla="*/ 86726 h 116233"/>
                <a:gd name="connsiteX7" fmla="*/ 51378 w 116233"/>
                <a:gd name="connsiteY7" fmla="*/ 86726 h 116233"/>
                <a:gd name="connsiteX8" fmla="*/ 51378 w 116233"/>
                <a:gd name="connsiteY8" fmla="*/ 64854 h 116233"/>
                <a:gd name="connsiteX9" fmla="*/ 29506 w 116233"/>
                <a:gd name="connsiteY9" fmla="*/ 64854 h 116233"/>
                <a:gd name="connsiteX10" fmla="*/ 29506 w 116233"/>
                <a:gd name="connsiteY10" fmla="*/ 51378 h 116233"/>
                <a:gd name="connsiteX11" fmla="*/ 51378 w 116233"/>
                <a:gd name="connsiteY11" fmla="*/ 51378 h 116233"/>
                <a:gd name="connsiteX12" fmla="*/ 26810 w 116233"/>
                <a:gd name="connsiteY12" fmla="*/ 11156 h 116233"/>
                <a:gd name="connsiteX13" fmla="*/ 11156 w 116233"/>
                <a:gd name="connsiteY13" fmla="*/ 26810 h 116233"/>
                <a:gd name="connsiteX14" fmla="*/ 11156 w 116233"/>
                <a:gd name="connsiteY14" fmla="*/ 89422 h 116233"/>
                <a:gd name="connsiteX15" fmla="*/ 26810 w 116233"/>
                <a:gd name="connsiteY15" fmla="*/ 105076 h 116233"/>
                <a:gd name="connsiteX16" fmla="*/ 89422 w 116233"/>
                <a:gd name="connsiteY16" fmla="*/ 105076 h 116233"/>
                <a:gd name="connsiteX17" fmla="*/ 105076 w 116233"/>
                <a:gd name="connsiteY17" fmla="*/ 89422 h 116233"/>
                <a:gd name="connsiteX18" fmla="*/ 105076 w 116233"/>
                <a:gd name="connsiteY18" fmla="*/ 26810 h 116233"/>
                <a:gd name="connsiteX19" fmla="*/ 89422 w 116233"/>
                <a:gd name="connsiteY19" fmla="*/ 11156 h 116233"/>
                <a:gd name="connsiteX20" fmla="*/ 19373 w 116233"/>
                <a:gd name="connsiteY20" fmla="*/ 0 h 116233"/>
                <a:gd name="connsiteX21" fmla="*/ 96860 w 116233"/>
                <a:gd name="connsiteY21" fmla="*/ 0 h 116233"/>
                <a:gd name="connsiteX22" fmla="*/ 116233 w 116233"/>
                <a:gd name="connsiteY22" fmla="*/ 19373 h 116233"/>
                <a:gd name="connsiteX23" fmla="*/ 116233 w 116233"/>
                <a:gd name="connsiteY23" fmla="*/ 96860 h 116233"/>
                <a:gd name="connsiteX24" fmla="*/ 96860 w 116233"/>
                <a:gd name="connsiteY24" fmla="*/ 116233 h 116233"/>
                <a:gd name="connsiteX25" fmla="*/ 19373 w 116233"/>
                <a:gd name="connsiteY25" fmla="*/ 116233 h 116233"/>
                <a:gd name="connsiteX26" fmla="*/ 0 w 116233"/>
                <a:gd name="connsiteY26" fmla="*/ 96860 h 116233"/>
                <a:gd name="connsiteX27" fmla="*/ 0 w 116233"/>
                <a:gd name="connsiteY27" fmla="*/ 19373 h 116233"/>
                <a:gd name="connsiteX28" fmla="*/ 19373 w 116233"/>
                <a:gd name="connsiteY28" fmla="*/ 0 h 116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33" h="116233">
                  <a:moveTo>
                    <a:pt x="51378" y="29506"/>
                  </a:moveTo>
                  <a:lnTo>
                    <a:pt x="64854" y="29506"/>
                  </a:lnTo>
                  <a:lnTo>
                    <a:pt x="64854" y="51378"/>
                  </a:lnTo>
                  <a:lnTo>
                    <a:pt x="86726" y="51378"/>
                  </a:lnTo>
                  <a:lnTo>
                    <a:pt x="86726" y="64854"/>
                  </a:lnTo>
                  <a:lnTo>
                    <a:pt x="64854" y="64854"/>
                  </a:lnTo>
                  <a:lnTo>
                    <a:pt x="64854" y="86726"/>
                  </a:lnTo>
                  <a:lnTo>
                    <a:pt x="51378" y="86726"/>
                  </a:lnTo>
                  <a:lnTo>
                    <a:pt x="51378" y="64854"/>
                  </a:lnTo>
                  <a:lnTo>
                    <a:pt x="29506" y="64854"/>
                  </a:lnTo>
                  <a:lnTo>
                    <a:pt x="29506" y="51378"/>
                  </a:lnTo>
                  <a:lnTo>
                    <a:pt x="51378" y="51378"/>
                  </a:lnTo>
                  <a:close/>
                  <a:moveTo>
                    <a:pt x="26810" y="11156"/>
                  </a:moveTo>
                  <a:cubicBezTo>
                    <a:pt x="18165" y="11156"/>
                    <a:pt x="11156" y="18165"/>
                    <a:pt x="11156" y="26810"/>
                  </a:cubicBezTo>
                  <a:lnTo>
                    <a:pt x="11156" y="89422"/>
                  </a:lnTo>
                  <a:cubicBezTo>
                    <a:pt x="11156" y="98067"/>
                    <a:pt x="18165" y="105076"/>
                    <a:pt x="26810" y="105076"/>
                  </a:cubicBezTo>
                  <a:lnTo>
                    <a:pt x="89422" y="105076"/>
                  </a:lnTo>
                  <a:cubicBezTo>
                    <a:pt x="98067" y="105076"/>
                    <a:pt x="105076" y="98067"/>
                    <a:pt x="105076" y="89422"/>
                  </a:cubicBezTo>
                  <a:lnTo>
                    <a:pt x="105076" y="26810"/>
                  </a:lnTo>
                  <a:cubicBezTo>
                    <a:pt x="105076" y="18165"/>
                    <a:pt x="98067" y="11156"/>
                    <a:pt x="89422" y="11156"/>
                  </a:cubicBezTo>
                  <a:close/>
                  <a:moveTo>
                    <a:pt x="19373" y="0"/>
                  </a:moveTo>
                  <a:lnTo>
                    <a:pt x="96860" y="0"/>
                  </a:lnTo>
                  <a:cubicBezTo>
                    <a:pt x="107559" y="0"/>
                    <a:pt x="116233" y="8674"/>
                    <a:pt x="116233" y="19373"/>
                  </a:cubicBezTo>
                  <a:lnTo>
                    <a:pt x="116233" y="96860"/>
                  </a:lnTo>
                  <a:cubicBezTo>
                    <a:pt x="116233" y="107559"/>
                    <a:pt x="107559" y="116233"/>
                    <a:pt x="96860" y="116233"/>
                  </a:cubicBezTo>
                  <a:lnTo>
                    <a:pt x="19373" y="116233"/>
                  </a:lnTo>
                  <a:cubicBezTo>
                    <a:pt x="8674" y="116233"/>
                    <a:pt x="0" y="107559"/>
                    <a:pt x="0" y="96860"/>
                  </a:cubicBezTo>
                  <a:lnTo>
                    <a:pt x="0" y="19373"/>
                  </a:lnTo>
                  <a:cubicBezTo>
                    <a:pt x="0" y="8674"/>
                    <a:pt x="8674" y="0"/>
                    <a:pt x="1937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l Tarikh" pitchFamily="2" charset="-78"/>
                <a:cs typeface="Al Tarikh" pitchFamily="2" charset="-78"/>
              </a:endParaRPr>
            </a:p>
          </p:txBody>
        </p:sp>
        <p:sp>
          <p:nvSpPr>
            <p:cNvPr id="75" name="Freeform: Shape 74">
              <a:extLst>
                <a:ext uri="{FF2B5EF4-FFF2-40B4-BE49-F238E27FC236}">
                  <a16:creationId xmlns:a16="http://schemas.microsoft.com/office/drawing/2014/main" id="{3A5D29BB-5505-41BC-97E5-8FB9ECFCA579}"/>
                </a:ext>
              </a:extLst>
            </p:cNvPr>
            <p:cNvSpPr/>
            <p:nvPr userDrawn="1"/>
          </p:nvSpPr>
          <p:spPr>
            <a:xfrm>
              <a:off x="3830618" y="5948362"/>
              <a:ext cx="240842" cy="183344"/>
            </a:xfrm>
            <a:custGeom>
              <a:avLst/>
              <a:gdLst>
                <a:gd name="connsiteX0" fmla="*/ 75813 w 151629"/>
                <a:gd name="connsiteY0" fmla="*/ 0 h 115430"/>
                <a:gd name="connsiteX1" fmla="*/ 112332 w 151629"/>
                <a:gd name="connsiteY1" fmla="*/ 36519 h 115430"/>
                <a:gd name="connsiteX2" fmla="*/ 101636 w 151629"/>
                <a:gd name="connsiteY2" fmla="*/ 62342 h 115430"/>
                <a:gd name="connsiteX3" fmla="*/ 92112 w 151629"/>
                <a:gd name="connsiteY3" fmla="*/ 66287 h 115430"/>
                <a:gd name="connsiteX4" fmla="*/ 100180 w 151629"/>
                <a:gd name="connsiteY4" fmla="*/ 67507 h 115430"/>
                <a:gd name="connsiteX5" fmla="*/ 151313 w 151629"/>
                <a:gd name="connsiteY5" fmla="*/ 113867 h 115430"/>
                <a:gd name="connsiteX6" fmla="*/ 151629 w 151629"/>
                <a:gd name="connsiteY6" fmla="*/ 115430 h 115430"/>
                <a:gd name="connsiteX7" fmla="*/ 0 w 151629"/>
                <a:gd name="connsiteY7" fmla="*/ 115430 h 115430"/>
                <a:gd name="connsiteX8" fmla="*/ 315 w 151629"/>
                <a:gd name="connsiteY8" fmla="*/ 113867 h 115430"/>
                <a:gd name="connsiteX9" fmla="*/ 51448 w 151629"/>
                <a:gd name="connsiteY9" fmla="*/ 67507 h 115430"/>
                <a:gd name="connsiteX10" fmla="*/ 59515 w 151629"/>
                <a:gd name="connsiteY10" fmla="*/ 66287 h 115430"/>
                <a:gd name="connsiteX11" fmla="*/ 49990 w 151629"/>
                <a:gd name="connsiteY11" fmla="*/ 62342 h 115430"/>
                <a:gd name="connsiteX12" fmla="*/ 39294 w 151629"/>
                <a:gd name="connsiteY12" fmla="*/ 36519 h 115430"/>
                <a:gd name="connsiteX13" fmla="*/ 75813 w 151629"/>
                <a:gd name="connsiteY13" fmla="*/ 0 h 115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1629" h="115430">
                  <a:moveTo>
                    <a:pt x="75813" y="0"/>
                  </a:moveTo>
                  <a:cubicBezTo>
                    <a:pt x="95982" y="0"/>
                    <a:pt x="112332" y="16350"/>
                    <a:pt x="112332" y="36519"/>
                  </a:cubicBezTo>
                  <a:cubicBezTo>
                    <a:pt x="112332" y="46603"/>
                    <a:pt x="108245" y="55733"/>
                    <a:pt x="101636" y="62342"/>
                  </a:cubicBezTo>
                  <a:lnTo>
                    <a:pt x="92112" y="66287"/>
                  </a:lnTo>
                  <a:lnTo>
                    <a:pt x="100180" y="67507"/>
                  </a:lnTo>
                  <a:cubicBezTo>
                    <a:pt x="123272" y="74689"/>
                    <a:pt x="141984" y="91810"/>
                    <a:pt x="151313" y="113867"/>
                  </a:cubicBezTo>
                  <a:lnTo>
                    <a:pt x="151629" y="115430"/>
                  </a:lnTo>
                  <a:lnTo>
                    <a:pt x="0" y="115430"/>
                  </a:lnTo>
                  <a:lnTo>
                    <a:pt x="315" y="113867"/>
                  </a:lnTo>
                  <a:cubicBezTo>
                    <a:pt x="9644" y="91810"/>
                    <a:pt x="28357" y="74689"/>
                    <a:pt x="51448" y="67507"/>
                  </a:cubicBezTo>
                  <a:lnTo>
                    <a:pt x="59515" y="66287"/>
                  </a:lnTo>
                  <a:lnTo>
                    <a:pt x="49990" y="62342"/>
                  </a:lnTo>
                  <a:cubicBezTo>
                    <a:pt x="43382" y="55733"/>
                    <a:pt x="39294" y="46603"/>
                    <a:pt x="39294" y="36519"/>
                  </a:cubicBezTo>
                  <a:cubicBezTo>
                    <a:pt x="39294" y="16350"/>
                    <a:pt x="55644" y="0"/>
                    <a:pt x="7581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l Tarikh" pitchFamily="2" charset="-78"/>
                <a:cs typeface="Al Tarikh" pitchFamily="2" charset="-78"/>
              </a:endParaRPr>
            </a:p>
          </p:txBody>
        </p:sp>
      </p:grpSp>
      <p:grpSp>
        <p:nvGrpSpPr>
          <p:cNvPr id="76" name="Group 75">
            <a:extLst>
              <a:ext uri="{FF2B5EF4-FFF2-40B4-BE49-F238E27FC236}">
                <a16:creationId xmlns:a16="http://schemas.microsoft.com/office/drawing/2014/main" id="{91D42E68-9250-5E41-89A7-5D0E659D1F3C}"/>
              </a:ext>
            </a:extLst>
          </p:cNvPr>
          <p:cNvGrpSpPr/>
          <p:nvPr/>
        </p:nvGrpSpPr>
        <p:grpSpPr>
          <a:xfrm>
            <a:off x="6425951" y="4892435"/>
            <a:ext cx="2238909" cy="741381"/>
            <a:chOff x="1045338" y="4862539"/>
            <a:chExt cx="2238909" cy="741381"/>
          </a:xfrm>
        </p:grpSpPr>
        <p:sp>
          <p:nvSpPr>
            <p:cNvPr id="77" name="Text Placeholder 5">
              <a:extLst>
                <a:ext uri="{FF2B5EF4-FFF2-40B4-BE49-F238E27FC236}">
                  <a16:creationId xmlns:a16="http://schemas.microsoft.com/office/drawing/2014/main" id="{432790D1-F8C3-2B4B-910D-93AC19B810A3}"/>
                </a:ext>
              </a:extLst>
            </p:cNvPr>
            <p:cNvSpPr txBox="1">
              <a:spLocks/>
            </p:cNvSpPr>
            <p:nvPr userDrawn="1"/>
          </p:nvSpPr>
          <p:spPr>
            <a:xfrm>
              <a:off x="1045338" y="4862539"/>
              <a:ext cx="2238909" cy="324000"/>
            </a:xfrm>
            <a:prstGeom prst="rect">
              <a:avLst/>
            </a:prstGeom>
          </p:spPr>
          <p:txBody>
            <a:bodyPr anchor="ctr"/>
            <a:lstStyle>
              <a:lvl1pPr marL="0" indent="0" algn="ctr" defTabSz="914400" rtl="0" eaLnBrk="1" latinLnBrk="1" hangingPunct="1">
                <a:spcBef>
                  <a:spcPct val="20000"/>
                </a:spcBef>
                <a:buFont typeface="Arial" pitchFamily="34" charset="0"/>
                <a:buNone/>
                <a:defRPr sz="1200" b="0" kern="1200" baseline="0">
                  <a:solidFill>
                    <a:schemeClr val="accent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r"/>
              <a:r>
                <a:rPr lang="ar-SA" altLang="ko-KR" dirty="0">
                  <a:solidFill>
                    <a:schemeClr val="accent2"/>
                  </a:solidFill>
                  <a:latin typeface="Al Tarikh" pitchFamily="2" charset="-78"/>
                  <a:cs typeface="Al Tarikh" pitchFamily="2" charset="-78"/>
                </a:rPr>
                <a:t>التسويق</a:t>
              </a:r>
              <a:endParaRPr lang="ko-KR" altLang="en-US" dirty="0">
                <a:solidFill>
                  <a:schemeClr val="accent2"/>
                </a:solidFill>
                <a:latin typeface="Al Tarikh" pitchFamily="2" charset="-78"/>
                <a:cs typeface="Al Tarikh" pitchFamily="2" charset="-78"/>
              </a:endParaRPr>
            </a:p>
          </p:txBody>
        </p:sp>
        <p:sp>
          <p:nvSpPr>
            <p:cNvPr id="78" name="직사각형 38">
              <a:extLst>
                <a:ext uri="{FF2B5EF4-FFF2-40B4-BE49-F238E27FC236}">
                  <a16:creationId xmlns:a16="http://schemas.microsoft.com/office/drawing/2014/main" id="{2F980D11-BF61-F349-9536-BF12E901C61A}"/>
                </a:ext>
              </a:extLst>
            </p:cNvPr>
            <p:cNvSpPr/>
            <p:nvPr userDrawn="1"/>
          </p:nvSpPr>
          <p:spPr>
            <a:xfrm>
              <a:off x="1045338" y="5142255"/>
              <a:ext cx="2238909" cy="461665"/>
            </a:xfrm>
            <a:prstGeom prst="rect">
              <a:avLst/>
            </a:prstGeom>
          </p:spPr>
          <p:txBody>
            <a:bodyPr wrap="square">
              <a:spAutoFit/>
            </a:bodyPr>
            <a:lstStyle/>
            <a:p>
              <a:pPr algn="r"/>
              <a:r>
                <a:rPr lang="ar-SA" altLang="ko-KR" sz="1200" dirty="0">
                  <a:solidFill>
                    <a:schemeClr val="tx1">
                      <a:lumMod val="85000"/>
                      <a:lumOff val="15000"/>
                    </a:schemeClr>
                  </a:solidFill>
                  <a:latin typeface="Al Tarikh" pitchFamily="2" charset="-78"/>
                  <a:cs typeface="Al Tarikh" pitchFamily="2" charset="-78"/>
                </a:rPr>
                <a:t>أكتب نص خاص يصف باختصار هذا البروفايل او الاعمال المنجزة</a:t>
              </a:r>
              <a:endParaRPr lang="en-US" altLang="ko-KR" sz="1200" dirty="0">
                <a:latin typeface="Al Tarikh" pitchFamily="2" charset="-78"/>
                <a:cs typeface="Al Tarikh" pitchFamily="2" charset="-78"/>
              </a:endParaRPr>
            </a:p>
          </p:txBody>
        </p:sp>
      </p:grpSp>
      <p:grpSp>
        <p:nvGrpSpPr>
          <p:cNvPr id="79" name="Group 78">
            <a:extLst>
              <a:ext uri="{FF2B5EF4-FFF2-40B4-BE49-F238E27FC236}">
                <a16:creationId xmlns:a16="http://schemas.microsoft.com/office/drawing/2014/main" id="{C10EEAFC-CF0F-BA45-97D0-A95E1E7D1228}"/>
              </a:ext>
            </a:extLst>
          </p:cNvPr>
          <p:cNvGrpSpPr/>
          <p:nvPr/>
        </p:nvGrpSpPr>
        <p:grpSpPr>
          <a:xfrm>
            <a:off x="9180771" y="4904504"/>
            <a:ext cx="2238909" cy="741381"/>
            <a:chOff x="1045338" y="4862539"/>
            <a:chExt cx="2238909" cy="741381"/>
          </a:xfrm>
        </p:grpSpPr>
        <p:sp>
          <p:nvSpPr>
            <p:cNvPr id="80" name="Text Placeholder 5">
              <a:extLst>
                <a:ext uri="{FF2B5EF4-FFF2-40B4-BE49-F238E27FC236}">
                  <a16:creationId xmlns:a16="http://schemas.microsoft.com/office/drawing/2014/main" id="{AAC0F4CC-1990-9A41-9153-E5C68585CCD4}"/>
                </a:ext>
              </a:extLst>
            </p:cNvPr>
            <p:cNvSpPr txBox="1">
              <a:spLocks/>
            </p:cNvSpPr>
            <p:nvPr userDrawn="1"/>
          </p:nvSpPr>
          <p:spPr>
            <a:xfrm>
              <a:off x="1045338" y="4862539"/>
              <a:ext cx="2238909" cy="324000"/>
            </a:xfrm>
            <a:prstGeom prst="rect">
              <a:avLst/>
            </a:prstGeom>
          </p:spPr>
          <p:txBody>
            <a:bodyPr anchor="ctr"/>
            <a:lstStyle>
              <a:lvl1pPr marL="0" indent="0" algn="ctr" defTabSz="914400" rtl="0" eaLnBrk="1" latinLnBrk="1" hangingPunct="1">
                <a:spcBef>
                  <a:spcPct val="20000"/>
                </a:spcBef>
                <a:buFont typeface="Arial" pitchFamily="34" charset="0"/>
                <a:buNone/>
                <a:defRPr sz="1200" b="0" kern="1200" baseline="0">
                  <a:solidFill>
                    <a:schemeClr val="accent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r"/>
              <a:r>
                <a:rPr lang="ar-SA" altLang="ko-KR" dirty="0">
                  <a:solidFill>
                    <a:schemeClr val="accent2"/>
                  </a:solidFill>
                  <a:latin typeface="Al Tarikh" pitchFamily="2" charset="-78"/>
                  <a:cs typeface="Al Tarikh" pitchFamily="2" charset="-78"/>
                </a:rPr>
                <a:t>التسويق</a:t>
              </a:r>
              <a:endParaRPr lang="ko-KR" altLang="en-US" dirty="0">
                <a:solidFill>
                  <a:schemeClr val="accent2"/>
                </a:solidFill>
                <a:latin typeface="Al Tarikh" pitchFamily="2" charset="-78"/>
                <a:cs typeface="Al Tarikh" pitchFamily="2" charset="-78"/>
              </a:endParaRPr>
            </a:p>
          </p:txBody>
        </p:sp>
        <p:sp>
          <p:nvSpPr>
            <p:cNvPr id="81" name="직사각형 38">
              <a:extLst>
                <a:ext uri="{FF2B5EF4-FFF2-40B4-BE49-F238E27FC236}">
                  <a16:creationId xmlns:a16="http://schemas.microsoft.com/office/drawing/2014/main" id="{5E46E3E9-E930-A644-8F3B-28021FF88028}"/>
                </a:ext>
              </a:extLst>
            </p:cNvPr>
            <p:cNvSpPr/>
            <p:nvPr userDrawn="1"/>
          </p:nvSpPr>
          <p:spPr>
            <a:xfrm>
              <a:off x="1045338" y="5142255"/>
              <a:ext cx="2238909" cy="461665"/>
            </a:xfrm>
            <a:prstGeom prst="rect">
              <a:avLst/>
            </a:prstGeom>
          </p:spPr>
          <p:txBody>
            <a:bodyPr wrap="square">
              <a:spAutoFit/>
            </a:bodyPr>
            <a:lstStyle/>
            <a:p>
              <a:pPr algn="r"/>
              <a:r>
                <a:rPr lang="ar-SA" altLang="ko-KR" sz="1200" dirty="0">
                  <a:solidFill>
                    <a:schemeClr val="tx1">
                      <a:lumMod val="85000"/>
                      <a:lumOff val="15000"/>
                    </a:schemeClr>
                  </a:solidFill>
                  <a:latin typeface="Al Tarikh" pitchFamily="2" charset="-78"/>
                  <a:cs typeface="Al Tarikh" pitchFamily="2" charset="-78"/>
                </a:rPr>
                <a:t>أكتب نص خاص يصف باختصار هذا البروفايل او الاعمال المنجزة</a:t>
              </a:r>
              <a:endParaRPr lang="en-US" altLang="ko-KR" sz="1200" dirty="0">
                <a:latin typeface="Al Tarikh" pitchFamily="2" charset="-78"/>
                <a:cs typeface="Al Tarikh" pitchFamily="2" charset="-78"/>
              </a:endParaRPr>
            </a:p>
          </p:txBody>
        </p:sp>
      </p:grpSp>
      <p:grpSp>
        <p:nvGrpSpPr>
          <p:cNvPr id="82" name="Group 81">
            <a:extLst>
              <a:ext uri="{FF2B5EF4-FFF2-40B4-BE49-F238E27FC236}">
                <a16:creationId xmlns:a16="http://schemas.microsoft.com/office/drawing/2014/main" id="{550C41D4-A279-1B46-83F7-6ABF4DF8007D}"/>
              </a:ext>
            </a:extLst>
          </p:cNvPr>
          <p:cNvGrpSpPr/>
          <p:nvPr/>
        </p:nvGrpSpPr>
        <p:grpSpPr>
          <a:xfrm>
            <a:off x="900769" y="4904504"/>
            <a:ext cx="2238909" cy="741381"/>
            <a:chOff x="1045338" y="4862539"/>
            <a:chExt cx="2238909" cy="741381"/>
          </a:xfrm>
        </p:grpSpPr>
        <p:sp>
          <p:nvSpPr>
            <p:cNvPr id="83" name="Text Placeholder 5">
              <a:extLst>
                <a:ext uri="{FF2B5EF4-FFF2-40B4-BE49-F238E27FC236}">
                  <a16:creationId xmlns:a16="http://schemas.microsoft.com/office/drawing/2014/main" id="{3D5F0BD6-0D7A-9649-B6C4-E272FB2751F8}"/>
                </a:ext>
              </a:extLst>
            </p:cNvPr>
            <p:cNvSpPr txBox="1">
              <a:spLocks/>
            </p:cNvSpPr>
            <p:nvPr userDrawn="1"/>
          </p:nvSpPr>
          <p:spPr>
            <a:xfrm>
              <a:off x="1045338" y="4862539"/>
              <a:ext cx="2238909" cy="324000"/>
            </a:xfrm>
            <a:prstGeom prst="rect">
              <a:avLst/>
            </a:prstGeom>
          </p:spPr>
          <p:txBody>
            <a:bodyPr anchor="ctr"/>
            <a:lstStyle>
              <a:lvl1pPr marL="0" indent="0" algn="ctr" defTabSz="914400" rtl="0" eaLnBrk="1" latinLnBrk="1" hangingPunct="1">
                <a:spcBef>
                  <a:spcPct val="20000"/>
                </a:spcBef>
                <a:buFont typeface="Arial" pitchFamily="34" charset="0"/>
                <a:buNone/>
                <a:defRPr sz="1200" b="0" kern="1200" baseline="0">
                  <a:solidFill>
                    <a:schemeClr val="accent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r"/>
              <a:r>
                <a:rPr lang="ar-SA" altLang="ko-KR" dirty="0">
                  <a:solidFill>
                    <a:schemeClr val="accent2"/>
                  </a:solidFill>
                  <a:latin typeface="Al Tarikh" pitchFamily="2" charset="-78"/>
                  <a:cs typeface="Al Tarikh" pitchFamily="2" charset="-78"/>
                </a:rPr>
                <a:t>التسويق</a:t>
              </a:r>
              <a:endParaRPr lang="ko-KR" altLang="en-US" dirty="0">
                <a:solidFill>
                  <a:schemeClr val="accent2"/>
                </a:solidFill>
                <a:latin typeface="Al Tarikh" pitchFamily="2" charset="-78"/>
                <a:cs typeface="Al Tarikh" pitchFamily="2" charset="-78"/>
              </a:endParaRPr>
            </a:p>
          </p:txBody>
        </p:sp>
        <p:sp>
          <p:nvSpPr>
            <p:cNvPr id="84" name="직사각형 38">
              <a:extLst>
                <a:ext uri="{FF2B5EF4-FFF2-40B4-BE49-F238E27FC236}">
                  <a16:creationId xmlns:a16="http://schemas.microsoft.com/office/drawing/2014/main" id="{B955DC72-1FB0-1742-B305-9A1F0C5E6309}"/>
                </a:ext>
              </a:extLst>
            </p:cNvPr>
            <p:cNvSpPr/>
            <p:nvPr userDrawn="1"/>
          </p:nvSpPr>
          <p:spPr>
            <a:xfrm>
              <a:off x="1045338" y="5142255"/>
              <a:ext cx="2238909" cy="461665"/>
            </a:xfrm>
            <a:prstGeom prst="rect">
              <a:avLst/>
            </a:prstGeom>
          </p:spPr>
          <p:txBody>
            <a:bodyPr wrap="square">
              <a:spAutoFit/>
            </a:bodyPr>
            <a:lstStyle/>
            <a:p>
              <a:pPr algn="r"/>
              <a:r>
                <a:rPr lang="ar-SA" altLang="ko-KR" sz="1200" dirty="0">
                  <a:solidFill>
                    <a:schemeClr val="tx1">
                      <a:lumMod val="85000"/>
                      <a:lumOff val="15000"/>
                    </a:schemeClr>
                  </a:solidFill>
                  <a:latin typeface="Al Tarikh" pitchFamily="2" charset="-78"/>
                  <a:cs typeface="Al Tarikh" pitchFamily="2" charset="-78"/>
                </a:rPr>
                <a:t>أكتب نص خاص يصف باختصار هذا البروفايل او الاعمال المنجزة</a:t>
              </a:r>
              <a:endParaRPr lang="en-US" altLang="ko-KR" sz="1200" dirty="0">
                <a:latin typeface="Al Tarikh" pitchFamily="2" charset="-78"/>
                <a:cs typeface="Al Tarikh" pitchFamily="2" charset="-78"/>
              </a:endParaRPr>
            </a:p>
          </p:txBody>
        </p:sp>
      </p:grpSp>
    </p:spTree>
    <p:extLst>
      <p:ext uri="{BB962C8B-B14F-4D97-AF65-F5344CB8AC3E}">
        <p14:creationId xmlns:p14="http://schemas.microsoft.com/office/powerpoint/2010/main" val="141078548"/>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12" dur="500"/>
                                        <p:tgtEl>
                                          <p:spTgt spid="2">
                                            <p:txEl>
                                              <p:pRg st="0" end="0"/>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par>
                                <p:cTn id="17" presetID="1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ppt_y</p:attrName>
                                        </p:attrNameLst>
                                      </p:cBhvr>
                                      <p:tavLst>
                                        <p:tav tm="0">
                                          <p:val>
                                            <p:strVal val="#ppt_y+#ppt_h*1.125000"/>
                                          </p:val>
                                        </p:tav>
                                        <p:tav tm="100000">
                                          <p:val>
                                            <p:strVal val="#ppt_y"/>
                                          </p:val>
                                        </p:tav>
                                      </p:tavLst>
                                    </p:anim>
                                    <p:animEffect transition="in" filter="wipe(up)">
                                      <p:cBhvr>
                                        <p:cTn id="20" dur="500"/>
                                        <p:tgtEl>
                                          <p:spTgt spid="8"/>
                                        </p:tgtEl>
                                      </p:cBhvr>
                                    </p:animEffect>
                                  </p:childTnLst>
                                </p:cTn>
                              </p:par>
                              <p:par>
                                <p:cTn id="21" presetID="12" presetClass="entr" presetSubtype="4"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ppt_y</p:attrName>
                                        </p:attrNameLst>
                                      </p:cBhvr>
                                      <p:tavLst>
                                        <p:tav tm="0">
                                          <p:val>
                                            <p:strVal val="#ppt_y+#ppt_h*1.125000"/>
                                          </p:val>
                                        </p:tav>
                                        <p:tav tm="100000">
                                          <p:val>
                                            <p:strVal val="#ppt_y"/>
                                          </p:val>
                                        </p:tav>
                                      </p:tavLst>
                                    </p:anim>
                                    <p:animEffect transition="in" filter="wipe(up)">
                                      <p:cBhvr>
                                        <p:cTn id="24" dur="500"/>
                                        <p:tgtEl>
                                          <p:spTgt spid="10"/>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p:tgtEl>
                                          <p:spTgt spid="36"/>
                                        </p:tgtEl>
                                        <p:attrNameLst>
                                          <p:attrName>ppt_y</p:attrName>
                                        </p:attrNameLst>
                                      </p:cBhvr>
                                      <p:tavLst>
                                        <p:tav tm="0">
                                          <p:val>
                                            <p:strVal val="#ppt_y+#ppt_h*1.125000"/>
                                          </p:val>
                                        </p:tav>
                                        <p:tav tm="100000">
                                          <p:val>
                                            <p:strVal val="#ppt_y"/>
                                          </p:val>
                                        </p:tav>
                                      </p:tavLst>
                                    </p:anim>
                                    <p:animEffect transition="in" filter="wipe(up)">
                                      <p:cBhvr>
                                        <p:cTn id="28" dur="500"/>
                                        <p:tgtEl>
                                          <p:spTgt spid="36"/>
                                        </p:tgtEl>
                                      </p:cBhvr>
                                    </p:animEffect>
                                  </p:childTnLst>
                                </p:cTn>
                              </p:par>
                              <p:par>
                                <p:cTn id="29" presetID="12" presetClass="entr" presetSubtype="4"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p:tgtEl>
                                          <p:spTgt spid="40"/>
                                        </p:tgtEl>
                                        <p:attrNameLst>
                                          <p:attrName>ppt_y</p:attrName>
                                        </p:attrNameLst>
                                      </p:cBhvr>
                                      <p:tavLst>
                                        <p:tav tm="0">
                                          <p:val>
                                            <p:strVal val="#ppt_y+#ppt_h*1.125000"/>
                                          </p:val>
                                        </p:tav>
                                        <p:tav tm="100000">
                                          <p:val>
                                            <p:strVal val="#ppt_y"/>
                                          </p:val>
                                        </p:tav>
                                      </p:tavLst>
                                    </p:anim>
                                    <p:animEffect transition="in" filter="wipe(up)">
                                      <p:cBhvr>
                                        <p:cTn id="32" dur="500"/>
                                        <p:tgtEl>
                                          <p:spTgt spid="40"/>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p:tgtEl>
                                          <p:spTgt spid="46"/>
                                        </p:tgtEl>
                                        <p:attrNameLst>
                                          <p:attrName>ppt_y</p:attrName>
                                        </p:attrNameLst>
                                      </p:cBhvr>
                                      <p:tavLst>
                                        <p:tav tm="0">
                                          <p:val>
                                            <p:strVal val="#ppt_y+#ppt_h*1.125000"/>
                                          </p:val>
                                        </p:tav>
                                        <p:tav tm="100000">
                                          <p:val>
                                            <p:strVal val="#ppt_y"/>
                                          </p:val>
                                        </p:tav>
                                      </p:tavLst>
                                    </p:anim>
                                    <p:animEffect transition="in" filter="wipe(up)">
                                      <p:cBhvr>
                                        <p:cTn id="36" dur="500"/>
                                        <p:tgtEl>
                                          <p:spTgt spid="46"/>
                                        </p:tgtEl>
                                      </p:cBhvr>
                                    </p:animEffect>
                                  </p:childTnLst>
                                </p:cTn>
                              </p:par>
                              <p:par>
                                <p:cTn id="37" presetID="12" presetClass="entr" presetSubtype="4"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p:tgtEl>
                                          <p:spTgt spid="50"/>
                                        </p:tgtEl>
                                        <p:attrNameLst>
                                          <p:attrName>ppt_y</p:attrName>
                                        </p:attrNameLst>
                                      </p:cBhvr>
                                      <p:tavLst>
                                        <p:tav tm="0">
                                          <p:val>
                                            <p:strVal val="#ppt_y+#ppt_h*1.125000"/>
                                          </p:val>
                                        </p:tav>
                                        <p:tav tm="100000">
                                          <p:val>
                                            <p:strVal val="#ppt_y"/>
                                          </p:val>
                                        </p:tav>
                                      </p:tavLst>
                                    </p:anim>
                                    <p:animEffect transition="in" filter="wipe(up)">
                                      <p:cBhvr>
                                        <p:cTn id="40" dur="500"/>
                                        <p:tgtEl>
                                          <p:spTgt spid="50"/>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500"/>
                                        <p:tgtEl>
                                          <p:spTgt spid="56"/>
                                        </p:tgtEl>
                                        <p:attrNameLst>
                                          <p:attrName>ppt_y</p:attrName>
                                        </p:attrNameLst>
                                      </p:cBhvr>
                                      <p:tavLst>
                                        <p:tav tm="0">
                                          <p:val>
                                            <p:strVal val="#ppt_y+#ppt_h*1.125000"/>
                                          </p:val>
                                        </p:tav>
                                        <p:tav tm="100000">
                                          <p:val>
                                            <p:strVal val="#ppt_y"/>
                                          </p:val>
                                        </p:tav>
                                      </p:tavLst>
                                    </p:anim>
                                    <p:animEffect transition="in" filter="wipe(up)">
                                      <p:cBhvr>
                                        <p:cTn id="44" dur="500"/>
                                        <p:tgtEl>
                                          <p:spTgt spid="56"/>
                                        </p:tgtEl>
                                      </p:cBhvr>
                                    </p:animEffect>
                                  </p:childTnLst>
                                </p:cTn>
                              </p:par>
                              <p:par>
                                <p:cTn id="45" presetID="12" presetClass="entr" presetSubtype="4" fill="hold" nodeType="withEffect">
                                  <p:stCondLst>
                                    <p:cond delay="0"/>
                                  </p:st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500"/>
                                        <p:tgtEl>
                                          <p:spTgt spid="60"/>
                                        </p:tgtEl>
                                        <p:attrNameLst>
                                          <p:attrName>ppt_y</p:attrName>
                                        </p:attrNameLst>
                                      </p:cBhvr>
                                      <p:tavLst>
                                        <p:tav tm="0">
                                          <p:val>
                                            <p:strVal val="#ppt_y+#ppt_h*1.125000"/>
                                          </p:val>
                                        </p:tav>
                                        <p:tav tm="100000">
                                          <p:val>
                                            <p:strVal val="#ppt_y"/>
                                          </p:val>
                                        </p:tav>
                                      </p:tavLst>
                                    </p:anim>
                                    <p:animEffect transition="in" filter="wipe(up)">
                                      <p:cBhvr>
                                        <p:cTn id="48" dur="500"/>
                                        <p:tgtEl>
                                          <p:spTgt spid="60"/>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cBhvr additive="base">
                                        <p:cTn id="51" dur="500"/>
                                        <p:tgtEl>
                                          <p:spTgt spid="66"/>
                                        </p:tgtEl>
                                        <p:attrNameLst>
                                          <p:attrName>ppt_y</p:attrName>
                                        </p:attrNameLst>
                                      </p:cBhvr>
                                      <p:tavLst>
                                        <p:tav tm="0">
                                          <p:val>
                                            <p:strVal val="#ppt_y+#ppt_h*1.125000"/>
                                          </p:val>
                                        </p:tav>
                                        <p:tav tm="100000">
                                          <p:val>
                                            <p:strVal val="#ppt_y"/>
                                          </p:val>
                                        </p:tav>
                                      </p:tavLst>
                                    </p:anim>
                                    <p:animEffect transition="in" filter="wipe(up)">
                                      <p:cBhvr>
                                        <p:cTn id="52" dur="500"/>
                                        <p:tgtEl>
                                          <p:spTgt spid="66"/>
                                        </p:tgtEl>
                                      </p:cBhvr>
                                    </p:animEffect>
                                  </p:childTnLst>
                                </p:cTn>
                              </p:par>
                              <p:par>
                                <p:cTn id="53" presetID="12" presetClass="entr" presetSubtype="4" fill="hold" nodeType="with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additive="base">
                                        <p:cTn id="55" dur="500"/>
                                        <p:tgtEl>
                                          <p:spTgt spid="67"/>
                                        </p:tgtEl>
                                        <p:attrNameLst>
                                          <p:attrName>ppt_y</p:attrName>
                                        </p:attrNameLst>
                                      </p:cBhvr>
                                      <p:tavLst>
                                        <p:tav tm="0">
                                          <p:val>
                                            <p:strVal val="#ppt_y+#ppt_h*1.125000"/>
                                          </p:val>
                                        </p:tav>
                                        <p:tav tm="100000">
                                          <p:val>
                                            <p:strVal val="#ppt_y"/>
                                          </p:val>
                                        </p:tav>
                                      </p:tavLst>
                                    </p:anim>
                                    <p:animEffect transition="in" filter="wipe(up)">
                                      <p:cBhvr>
                                        <p:cTn id="56" dur="500"/>
                                        <p:tgtEl>
                                          <p:spTgt spid="67"/>
                                        </p:tgtEl>
                                      </p:cBhvr>
                                    </p:animEffect>
                                  </p:childTnLst>
                                </p:cTn>
                              </p:par>
                              <p:par>
                                <p:cTn id="57" presetID="12" presetClass="entr" presetSubtype="4" fill="hold" nodeType="withEffect">
                                  <p:stCondLst>
                                    <p:cond delay="0"/>
                                  </p:stCondLst>
                                  <p:childTnLst>
                                    <p:set>
                                      <p:cBhvr>
                                        <p:cTn id="58" dur="1" fill="hold">
                                          <p:stCondLst>
                                            <p:cond delay="0"/>
                                          </p:stCondLst>
                                        </p:cTn>
                                        <p:tgtEl>
                                          <p:spTgt spid="70"/>
                                        </p:tgtEl>
                                        <p:attrNameLst>
                                          <p:attrName>style.visibility</p:attrName>
                                        </p:attrNameLst>
                                      </p:cBhvr>
                                      <p:to>
                                        <p:strVal val="visible"/>
                                      </p:to>
                                    </p:set>
                                    <p:anim calcmode="lin" valueType="num">
                                      <p:cBhvr additive="base">
                                        <p:cTn id="59" dur="500"/>
                                        <p:tgtEl>
                                          <p:spTgt spid="70"/>
                                        </p:tgtEl>
                                        <p:attrNameLst>
                                          <p:attrName>ppt_y</p:attrName>
                                        </p:attrNameLst>
                                      </p:cBhvr>
                                      <p:tavLst>
                                        <p:tav tm="0">
                                          <p:val>
                                            <p:strVal val="#ppt_y+#ppt_h*1.125000"/>
                                          </p:val>
                                        </p:tav>
                                        <p:tav tm="100000">
                                          <p:val>
                                            <p:strVal val="#ppt_y"/>
                                          </p:val>
                                        </p:tav>
                                      </p:tavLst>
                                    </p:anim>
                                    <p:animEffect transition="in" filter="wipe(up)">
                                      <p:cBhvr>
                                        <p:cTn id="60" dur="500"/>
                                        <p:tgtEl>
                                          <p:spTgt spid="70"/>
                                        </p:tgtEl>
                                      </p:cBhvr>
                                    </p:animEffect>
                                  </p:childTnLst>
                                </p:cTn>
                              </p:par>
                              <p:par>
                                <p:cTn id="61" presetID="12" presetClass="entr" presetSubtype="4" fill="hold" nodeType="withEffect">
                                  <p:stCondLst>
                                    <p:cond delay="0"/>
                                  </p:stCondLst>
                                  <p:childTnLst>
                                    <p:set>
                                      <p:cBhvr>
                                        <p:cTn id="62" dur="1" fill="hold">
                                          <p:stCondLst>
                                            <p:cond delay="0"/>
                                          </p:stCondLst>
                                        </p:cTn>
                                        <p:tgtEl>
                                          <p:spTgt spid="76"/>
                                        </p:tgtEl>
                                        <p:attrNameLst>
                                          <p:attrName>style.visibility</p:attrName>
                                        </p:attrNameLst>
                                      </p:cBhvr>
                                      <p:to>
                                        <p:strVal val="visible"/>
                                      </p:to>
                                    </p:set>
                                    <p:anim calcmode="lin" valueType="num">
                                      <p:cBhvr additive="base">
                                        <p:cTn id="63" dur="500"/>
                                        <p:tgtEl>
                                          <p:spTgt spid="76"/>
                                        </p:tgtEl>
                                        <p:attrNameLst>
                                          <p:attrName>ppt_y</p:attrName>
                                        </p:attrNameLst>
                                      </p:cBhvr>
                                      <p:tavLst>
                                        <p:tav tm="0">
                                          <p:val>
                                            <p:strVal val="#ppt_y+#ppt_h*1.125000"/>
                                          </p:val>
                                        </p:tav>
                                        <p:tav tm="100000">
                                          <p:val>
                                            <p:strVal val="#ppt_y"/>
                                          </p:val>
                                        </p:tav>
                                      </p:tavLst>
                                    </p:anim>
                                    <p:animEffect transition="in" filter="wipe(up)">
                                      <p:cBhvr>
                                        <p:cTn id="64" dur="500"/>
                                        <p:tgtEl>
                                          <p:spTgt spid="76"/>
                                        </p:tgtEl>
                                      </p:cBhvr>
                                    </p:animEffect>
                                  </p:childTnLst>
                                </p:cTn>
                              </p:par>
                              <p:par>
                                <p:cTn id="65" presetID="12" presetClass="entr" presetSubtype="4" fill="hold" nodeType="withEffect">
                                  <p:stCondLst>
                                    <p:cond delay="0"/>
                                  </p:stCondLst>
                                  <p:childTnLst>
                                    <p:set>
                                      <p:cBhvr>
                                        <p:cTn id="66" dur="1" fill="hold">
                                          <p:stCondLst>
                                            <p:cond delay="0"/>
                                          </p:stCondLst>
                                        </p:cTn>
                                        <p:tgtEl>
                                          <p:spTgt spid="79"/>
                                        </p:tgtEl>
                                        <p:attrNameLst>
                                          <p:attrName>style.visibility</p:attrName>
                                        </p:attrNameLst>
                                      </p:cBhvr>
                                      <p:to>
                                        <p:strVal val="visible"/>
                                      </p:to>
                                    </p:set>
                                    <p:anim calcmode="lin" valueType="num">
                                      <p:cBhvr additive="base">
                                        <p:cTn id="67" dur="500"/>
                                        <p:tgtEl>
                                          <p:spTgt spid="79"/>
                                        </p:tgtEl>
                                        <p:attrNameLst>
                                          <p:attrName>ppt_y</p:attrName>
                                        </p:attrNameLst>
                                      </p:cBhvr>
                                      <p:tavLst>
                                        <p:tav tm="0">
                                          <p:val>
                                            <p:strVal val="#ppt_y+#ppt_h*1.125000"/>
                                          </p:val>
                                        </p:tav>
                                        <p:tav tm="100000">
                                          <p:val>
                                            <p:strVal val="#ppt_y"/>
                                          </p:val>
                                        </p:tav>
                                      </p:tavLst>
                                    </p:anim>
                                    <p:animEffect transition="in" filter="wipe(up)">
                                      <p:cBhvr>
                                        <p:cTn id="68" dur="500"/>
                                        <p:tgtEl>
                                          <p:spTgt spid="79"/>
                                        </p:tgtEl>
                                      </p:cBhvr>
                                    </p:animEffect>
                                  </p:childTnLst>
                                </p:cTn>
                              </p:par>
                              <p:par>
                                <p:cTn id="69" presetID="12" presetClass="entr" presetSubtype="4" fill="hold"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p:tgtEl>
                                          <p:spTgt spid="82"/>
                                        </p:tgtEl>
                                        <p:attrNameLst>
                                          <p:attrName>ppt_y</p:attrName>
                                        </p:attrNameLst>
                                      </p:cBhvr>
                                      <p:tavLst>
                                        <p:tav tm="0">
                                          <p:val>
                                            <p:strVal val="#ppt_y+#ppt_h*1.125000"/>
                                          </p:val>
                                        </p:tav>
                                        <p:tav tm="100000">
                                          <p:val>
                                            <p:strVal val="#ppt_y"/>
                                          </p:val>
                                        </p:tav>
                                      </p:tavLst>
                                    </p:anim>
                                    <p:animEffect transition="in" filter="wipe(up)">
                                      <p:cBhvr>
                                        <p:cTn id="72"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6" grpId="0"/>
      <p:bldP spid="46" grpId="0"/>
      <p:bldP spid="56" grpId="0"/>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raphic 2">
            <a:extLst>
              <a:ext uri="{FF2B5EF4-FFF2-40B4-BE49-F238E27FC236}">
                <a16:creationId xmlns:a16="http://schemas.microsoft.com/office/drawing/2014/main" id="{FD9DC58E-B095-4300-9B8E-C8A2146FB41F}"/>
              </a:ext>
            </a:extLst>
          </p:cNvPr>
          <p:cNvSpPr/>
          <p:nvPr/>
        </p:nvSpPr>
        <p:spPr>
          <a:xfrm>
            <a:off x="-15928" y="2505285"/>
            <a:ext cx="12223856" cy="4395232"/>
          </a:xfrm>
          <a:custGeom>
            <a:avLst/>
            <a:gdLst>
              <a:gd name="connsiteX0" fmla="*/ 0 w 10082527"/>
              <a:gd name="connsiteY0" fmla="*/ 2009680 h 4917998"/>
              <a:gd name="connsiteX1" fmla="*/ 288590 w 10082527"/>
              <a:gd name="connsiteY1" fmla="*/ 1071804 h 4917998"/>
              <a:gd name="connsiteX2" fmla="*/ 1873653 w 10082527"/>
              <a:gd name="connsiteY2" fmla="*/ 67028 h 4917998"/>
              <a:gd name="connsiteX3" fmla="*/ 5437966 w 10082527"/>
              <a:gd name="connsiteY3" fmla="*/ 701456 h 4917998"/>
              <a:gd name="connsiteX4" fmla="*/ 8335198 w 10082527"/>
              <a:gd name="connsiteY4" fmla="*/ 1301468 h 4917998"/>
              <a:gd name="connsiteX5" fmla="*/ 10080168 w 10082527"/>
              <a:gd name="connsiteY5" fmla="*/ 599803 h 4917998"/>
              <a:gd name="connsiteX6" fmla="*/ 10080420 w 10082527"/>
              <a:gd name="connsiteY6" fmla="*/ 4502819 h 4917998"/>
              <a:gd name="connsiteX7" fmla="*/ 7984743 w 10082527"/>
              <a:gd name="connsiteY7" fmla="*/ 4917825 h 4917998"/>
              <a:gd name="connsiteX8" fmla="*/ 5633045 w 10082527"/>
              <a:gd name="connsiteY8" fmla="*/ 4097467 h 4917998"/>
              <a:gd name="connsiteX9" fmla="*/ 3443606 w 10082527"/>
              <a:gd name="connsiteY9" fmla="*/ 2522813 h 4917998"/>
              <a:gd name="connsiteX10" fmla="*/ 1854514 w 10082527"/>
              <a:gd name="connsiteY10" fmla="*/ 1620360 h 4917998"/>
              <a:gd name="connsiteX11" fmla="*/ 631238 w 10082527"/>
              <a:gd name="connsiteY11" fmla="*/ 1551025 h 4917998"/>
              <a:gd name="connsiteX12" fmla="*/ 0 w 10082527"/>
              <a:gd name="connsiteY12" fmla="*/ 2009680 h 4917998"/>
              <a:gd name="connsiteX0" fmla="*/ 0 w 11432665"/>
              <a:gd name="connsiteY0" fmla="*/ 2009680 h 4917999"/>
              <a:gd name="connsiteX1" fmla="*/ 288590 w 11432665"/>
              <a:gd name="connsiteY1" fmla="*/ 1071804 h 4917999"/>
              <a:gd name="connsiteX2" fmla="*/ 1873653 w 11432665"/>
              <a:gd name="connsiteY2" fmla="*/ 67028 h 4917999"/>
              <a:gd name="connsiteX3" fmla="*/ 5437966 w 11432665"/>
              <a:gd name="connsiteY3" fmla="*/ 701456 h 4917999"/>
              <a:gd name="connsiteX4" fmla="*/ 8335198 w 11432665"/>
              <a:gd name="connsiteY4" fmla="*/ 1301468 h 4917999"/>
              <a:gd name="connsiteX5" fmla="*/ 11432634 w 11432665"/>
              <a:gd name="connsiteY5" fmla="*/ 107996 h 4917999"/>
              <a:gd name="connsiteX6" fmla="*/ 10080420 w 11432665"/>
              <a:gd name="connsiteY6" fmla="*/ 4502819 h 4917999"/>
              <a:gd name="connsiteX7" fmla="*/ 7984743 w 11432665"/>
              <a:gd name="connsiteY7" fmla="*/ 4917825 h 4917999"/>
              <a:gd name="connsiteX8" fmla="*/ 5633045 w 11432665"/>
              <a:gd name="connsiteY8" fmla="*/ 4097467 h 4917999"/>
              <a:gd name="connsiteX9" fmla="*/ 3443606 w 11432665"/>
              <a:gd name="connsiteY9" fmla="*/ 2522813 h 4917999"/>
              <a:gd name="connsiteX10" fmla="*/ 1854514 w 11432665"/>
              <a:gd name="connsiteY10" fmla="*/ 1620360 h 4917999"/>
              <a:gd name="connsiteX11" fmla="*/ 631238 w 11432665"/>
              <a:gd name="connsiteY11" fmla="*/ 1551025 h 4917999"/>
              <a:gd name="connsiteX12" fmla="*/ 0 w 11432665"/>
              <a:gd name="connsiteY12" fmla="*/ 2009680 h 4917999"/>
              <a:gd name="connsiteX0" fmla="*/ 0 w 11451580"/>
              <a:gd name="connsiteY0" fmla="*/ 2062467 h 4970786"/>
              <a:gd name="connsiteX1" fmla="*/ 288590 w 11451580"/>
              <a:gd name="connsiteY1" fmla="*/ 1124591 h 4970786"/>
              <a:gd name="connsiteX2" fmla="*/ 1873653 w 11451580"/>
              <a:gd name="connsiteY2" fmla="*/ 119815 h 4970786"/>
              <a:gd name="connsiteX3" fmla="*/ 5437966 w 11451580"/>
              <a:gd name="connsiteY3" fmla="*/ 754243 h 4970786"/>
              <a:gd name="connsiteX4" fmla="*/ 8335198 w 11451580"/>
              <a:gd name="connsiteY4" fmla="*/ 1354255 h 4970786"/>
              <a:gd name="connsiteX5" fmla="*/ 11451549 w 11451580"/>
              <a:gd name="connsiteY5" fmla="*/ 0 h 4970786"/>
              <a:gd name="connsiteX6" fmla="*/ 10080420 w 11451580"/>
              <a:gd name="connsiteY6" fmla="*/ 4555606 h 4970786"/>
              <a:gd name="connsiteX7" fmla="*/ 7984743 w 11451580"/>
              <a:gd name="connsiteY7" fmla="*/ 4970612 h 4970786"/>
              <a:gd name="connsiteX8" fmla="*/ 5633045 w 11451580"/>
              <a:gd name="connsiteY8" fmla="*/ 4150254 h 4970786"/>
              <a:gd name="connsiteX9" fmla="*/ 3443606 w 11451580"/>
              <a:gd name="connsiteY9" fmla="*/ 2575600 h 4970786"/>
              <a:gd name="connsiteX10" fmla="*/ 1854514 w 11451580"/>
              <a:gd name="connsiteY10" fmla="*/ 1673147 h 4970786"/>
              <a:gd name="connsiteX11" fmla="*/ 631238 w 11451580"/>
              <a:gd name="connsiteY11" fmla="*/ 1603812 h 4970786"/>
              <a:gd name="connsiteX12" fmla="*/ 0 w 11451580"/>
              <a:gd name="connsiteY12" fmla="*/ 2062467 h 4970786"/>
              <a:gd name="connsiteX0" fmla="*/ 0 w 11453908"/>
              <a:gd name="connsiteY0" fmla="*/ 2062467 h 5060457"/>
              <a:gd name="connsiteX1" fmla="*/ 288590 w 11453908"/>
              <a:gd name="connsiteY1" fmla="*/ 1124591 h 5060457"/>
              <a:gd name="connsiteX2" fmla="*/ 1873653 w 11453908"/>
              <a:gd name="connsiteY2" fmla="*/ 119815 h 5060457"/>
              <a:gd name="connsiteX3" fmla="*/ 5437966 w 11453908"/>
              <a:gd name="connsiteY3" fmla="*/ 754243 h 5060457"/>
              <a:gd name="connsiteX4" fmla="*/ 8335198 w 11453908"/>
              <a:gd name="connsiteY4" fmla="*/ 1354255 h 5060457"/>
              <a:gd name="connsiteX5" fmla="*/ 11451549 w 11453908"/>
              <a:gd name="connsiteY5" fmla="*/ 0 h 5060457"/>
              <a:gd name="connsiteX6" fmla="*/ 11451803 w 11453908"/>
              <a:gd name="connsiteY6" fmla="*/ 4933919 h 5060457"/>
              <a:gd name="connsiteX7" fmla="*/ 7984743 w 11453908"/>
              <a:gd name="connsiteY7" fmla="*/ 4970612 h 5060457"/>
              <a:gd name="connsiteX8" fmla="*/ 5633045 w 11453908"/>
              <a:gd name="connsiteY8" fmla="*/ 4150254 h 5060457"/>
              <a:gd name="connsiteX9" fmla="*/ 3443606 w 11453908"/>
              <a:gd name="connsiteY9" fmla="*/ 2575600 h 5060457"/>
              <a:gd name="connsiteX10" fmla="*/ 1854514 w 11453908"/>
              <a:gd name="connsiteY10" fmla="*/ 1673147 h 5060457"/>
              <a:gd name="connsiteX11" fmla="*/ 631238 w 11453908"/>
              <a:gd name="connsiteY11" fmla="*/ 1603812 h 5060457"/>
              <a:gd name="connsiteX12" fmla="*/ 0 w 11453908"/>
              <a:gd name="connsiteY12" fmla="*/ 2062467 h 5060457"/>
              <a:gd name="connsiteX0" fmla="*/ 0 w 11453908"/>
              <a:gd name="connsiteY0" fmla="*/ 2062467 h 5057269"/>
              <a:gd name="connsiteX1" fmla="*/ 288590 w 11453908"/>
              <a:gd name="connsiteY1" fmla="*/ 1124591 h 5057269"/>
              <a:gd name="connsiteX2" fmla="*/ 1873653 w 11453908"/>
              <a:gd name="connsiteY2" fmla="*/ 119815 h 5057269"/>
              <a:gd name="connsiteX3" fmla="*/ 5437966 w 11453908"/>
              <a:gd name="connsiteY3" fmla="*/ 754243 h 5057269"/>
              <a:gd name="connsiteX4" fmla="*/ 8335198 w 11453908"/>
              <a:gd name="connsiteY4" fmla="*/ 1354255 h 5057269"/>
              <a:gd name="connsiteX5" fmla="*/ 11451549 w 11453908"/>
              <a:gd name="connsiteY5" fmla="*/ 0 h 5057269"/>
              <a:gd name="connsiteX6" fmla="*/ 11451803 w 11453908"/>
              <a:gd name="connsiteY6" fmla="*/ 4933919 h 5057269"/>
              <a:gd name="connsiteX7" fmla="*/ 7984743 w 11453908"/>
              <a:gd name="connsiteY7" fmla="*/ 4970612 h 5057269"/>
              <a:gd name="connsiteX8" fmla="*/ 5633045 w 11453908"/>
              <a:gd name="connsiteY8" fmla="*/ 4150254 h 5057269"/>
              <a:gd name="connsiteX9" fmla="*/ 3443606 w 11453908"/>
              <a:gd name="connsiteY9" fmla="*/ 2575600 h 5057269"/>
              <a:gd name="connsiteX10" fmla="*/ 1854514 w 11453908"/>
              <a:gd name="connsiteY10" fmla="*/ 1673147 h 5057269"/>
              <a:gd name="connsiteX11" fmla="*/ 631238 w 11453908"/>
              <a:gd name="connsiteY11" fmla="*/ 1603812 h 5057269"/>
              <a:gd name="connsiteX12" fmla="*/ 0 w 11453908"/>
              <a:gd name="connsiteY12" fmla="*/ 2062467 h 5057269"/>
              <a:gd name="connsiteX0" fmla="*/ 0 w 11453908"/>
              <a:gd name="connsiteY0" fmla="*/ 2062467 h 5057270"/>
              <a:gd name="connsiteX1" fmla="*/ 288590 w 11453908"/>
              <a:gd name="connsiteY1" fmla="*/ 1124591 h 5057270"/>
              <a:gd name="connsiteX2" fmla="*/ 1873653 w 11453908"/>
              <a:gd name="connsiteY2" fmla="*/ 119815 h 5057270"/>
              <a:gd name="connsiteX3" fmla="*/ 5437966 w 11453908"/>
              <a:gd name="connsiteY3" fmla="*/ 754243 h 5057270"/>
              <a:gd name="connsiteX4" fmla="*/ 8335198 w 11453908"/>
              <a:gd name="connsiteY4" fmla="*/ 1354255 h 5057270"/>
              <a:gd name="connsiteX5" fmla="*/ 11451549 w 11453908"/>
              <a:gd name="connsiteY5" fmla="*/ 0 h 5057270"/>
              <a:gd name="connsiteX6" fmla="*/ 11451803 w 11453908"/>
              <a:gd name="connsiteY6" fmla="*/ 4933919 h 5057270"/>
              <a:gd name="connsiteX7" fmla="*/ 7984743 w 11453908"/>
              <a:gd name="connsiteY7" fmla="*/ 4970612 h 5057270"/>
              <a:gd name="connsiteX8" fmla="*/ 5633045 w 11453908"/>
              <a:gd name="connsiteY8" fmla="*/ 4150254 h 5057270"/>
              <a:gd name="connsiteX9" fmla="*/ 3443606 w 11453908"/>
              <a:gd name="connsiteY9" fmla="*/ 2575600 h 5057270"/>
              <a:gd name="connsiteX10" fmla="*/ 1854514 w 11453908"/>
              <a:gd name="connsiteY10" fmla="*/ 1673147 h 5057270"/>
              <a:gd name="connsiteX11" fmla="*/ 631238 w 11453908"/>
              <a:gd name="connsiteY11" fmla="*/ 1603812 h 5057270"/>
              <a:gd name="connsiteX12" fmla="*/ 0 w 11453908"/>
              <a:gd name="connsiteY12" fmla="*/ 2062467 h 5057270"/>
              <a:gd name="connsiteX0" fmla="*/ 0 w 11453908"/>
              <a:gd name="connsiteY0" fmla="*/ 2062467 h 5057270"/>
              <a:gd name="connsiteX1" fmla="*/ 288590 w 11453908"/>
              <a:gd name="connsiteY1" fmla="*/ 1124591 h 5057270"/>
              <a:gd name="connsiteX2" fmla="*/ 1873653 w 11453908"/>
              <a:gd name="connsiteY2" fmla="*/ 119815 h 5057270"/>
              <a:gd name="connsiteX3" fmla="*/ 5437966 w 11453908"/>
              <a:gd name="connsiteY3" fmla="*/ 754243 h 5057270"/>
              <a:gd name="connsiteX4" fmla="*/ 8335198 w 11453908"/>
              <a:gd name="connsiteY4" fmla="*/ 1354255 h 5057270"/>
              <a:gd name="connsiteX5" fmla="*/ 11451549 w 11453908"/>
              <a:gd name="connsiteY5" fmla="*/ 0 h 5057270"/>
              <a:gd name="connsiteX6" fmla="*/ 11451803 w 11453908"/>
              <a:gd name="connsiteY6" fmla="*/ 4933919 h 5057270"/>
              <a:gd name="connsiteX7" fmla="*/ 7984743 w 11453908"/>
              <a:gd name="connsiteY7" fmla="*/ 4970612 h 5057270"/>
              <a:gd name="connsiteX8" fmla="*/ 5633045 w 11453908"/>
              <a:gd name="connsiteY8" fmla="*/ 4150254 h 5057270"/>
              <a:gd name="connsiteX9" fmla="*/ 3443606 w 11453908"/>
              <a:gd name="connsiteY9" fmla="*/ 2575600 h 5057270"/>
              <a:gd name="connsiteX10" fmla="*/ 1854514 w 11453908"/>
              <a:gd name="connsiteY10" fmla="*/ 1673147 h 5057270"/>
              <a:gd name="connsiteX11" fmla="*/ 631238 w 11453908"/>
              <a:gd name="connsiteY11" fmla="*/ 1603812 h 5057270"/>
              <a:gd name="connsiteX12" fmla="*/ 0 w 11453908"/>
              <a:gd name="connsiteY12" fmla="*/ 2062467 h 5057270"/>
              <a:gd name="connsiteX0" fmla="*/ 0 w 11453908"/>
              <a:gd name="connsiteY0" fmla="*/ 2062467 h 5057270"/>
              <a:gd name="connsiteX1" fmla="*/ 288590 w 11453908"/>
              <a:gd name="connsiteY1" fmla="*/ 1124591 h 5057270"/>
              <a:gd name="connsiteX2" fmla="*/ 1873653 w 11453908"/>
              <a:gd name="connsiteY2" fmla="*/ 119815 h 5057270"/>
              <a:gd name="connsiteX3" fmla="*/ 5437966 w 11453908"/>
              <a:gd name="connsiteY3" fmla="*/ 754243 h 5057270"/>
              <a:gd name="connsiteX4" fmla="*/ 8335198 w 11453908"/>
              <a:gd name="connsiteY4" fmla="*/ 1354255 h 5057270"/>
              <a:gd name="connsiteX5" fmla="*/ 11451549 w 11453908"/>
              <a:gd name="connsiteY5" fmla="*/ 0 h 5057270"/>
              <a:gd name="connsiteX6" fmla="*/ 11451803 w 11453908"/>
              <a:gd name="connsiteY6" fmla="*/ 4933919 h 5057270"/>
              <a:gd name="connsiteX7" fmla="*/ 7984743 w 11453908"/>
              <a:gd name="connsiteY7" fmla="*/ 4970612 h 5057270"/>
              <a:gd name="connsiteX8" fmla="*/ 5633045 w 11453908"/>
              <a:gd name="connsiteY8" fmla="*/ 4150254 h 5057270"/>
              <a:gd name="connsiteX9" fmla="*/ 3443606 w 11453908"/>
              <a:gd name="connsiteY9" fmla="*/ 2575600 h 5057270"/>
              <a:gd name="connsiteX10" fmla="*/ 1854514 w 11453908"/>
              <a:gd name="connsiteY10" fmla="*/ 1673147 h 5057270"/>
              <a:gd name="connsiteX11" fmla="*/ 631238 w 11453908"/>
              <a:gd name="connsiteY11" fmla="*/ 1603812 h 5057270"/>
              <a:gd name="connsiteX12" fmla="*/ 0 w 11453908"/>
              <a:gd name="connsiteY12" fmla="*/ 2062467 h 5057270"/>
              <a:gd name="connsiteX0" fmla="*/ 0 w 11453908"/>
              <a:gd name="connsiteY0" fmla="*/ 2062467 h 5057270"/>
              <a:gd name="connsiteX1" fmla="*/ 288590 w 11453908"/>
              <a:gd name="connsiteY1" fmla="*/ 1124591 h 5057270"/>
              <a:gd name="connsiteX2" fmla="*/ 1873653 w 11453908"/>
              <a:gd name="connsiteY2" fmla="*/ 119815 h 5057270"/>
              <a:gd name="connsiteX3" fmla="*/ 5437966 w 11453908"/>
              <a:gd name="connsiteY3" fmla="*/ 754243 h 5057270"/>
              <a:gd name="connsiteX4" fmla="*/ 8335198 w 11453908"/>
              <a:gd name="connsiteY4" fmla="*/ 1354255 h 5057270"/>
              <a:gd name="connsiteX5" fmla="*/ 11451549 w 11453908"/>
              <a:gd name="connsiteY5" fmla="*/ 0 h 5057270"/>
              <a:gd name="connsiteX6" fmla="*/ 11451803 w 11453908"/>
              <a:gd name="connsiteY6" fmla="*/ 4933919 h 5057270"/>
              <a:gd name="connsiteX7" fmla="*/ 7984743 w 11453908"/>
              <a:gd name="connsiteY7" fmla="*/ 4970612 h 5057270"/>
              <a:gd name="connsiteX8" fmla="*/ 5633045 w 11453908"/>
              <a:gd name="connsiteY8" fmla="*/ 4150254 h 5057270"/>
              <a:gd name="connsiteX9" fmla="*/ 3471980 w 11453908"/>
              <a:gd name="connsiteY9" fmla="*/ 2528312 h 5057270"/>
              <a:gd name="connsiteX10" fmla="*/ 1854514 w 11453908"/>
              <a:gd name="connsiteY10" fmla="*/ 1673147 h 5057270"/>
              <a:gd name="connsiteX11" fmla="*/ 631238 w 11453908"/>
              <a:gd name="connsiteY11" fmla="*/ 1603812 h 5057270"/>
              <a:gd name="connsiteX12" fmla="*/ 0 w 11453908"/>
              <a:gd name="connsiteY12" fmla="*/ 2062467 h 505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53908" h="5057270">
                <a:moveTo>
                  <a:pt x="0" y="2062467"/>
                </a:moveTo>
                <a:cubicBezTo>
                  <a:pt x="0" y="2062467"/>
                  <a:pt x="25070" y="1477148"/>
                  <a:pt x="288590" y="1124591"/>
                </a:cubicBezTo>
                <a:cubicBezTo>
                  <a:pt x="566027" y="753415"/>
                  <a:pt x="1172688" y="266853"/>
                  <a:pt x="1873653" y="119815"/>
                </a:cubicBezTo>
                <a:cubicBezTo>
                  <a:pt x="2861646" y="-87432"/>
                  <a:pt x="4125125" y="47541"/>
                  <a:pt x="5437966" y="754243"/>
                </a:cubicBezTo>
                <a:cubicBezTo>
                  <a:pt x="6505447" y="1328820"/>
                  <a:pt x="7332934" y="1479962"/>
                  <a:pt x="8335198" y="1354255"/>
                </a:cubicBezTo>
                <a:cubicBezTo>
                  <a:pt x="9337462" y="1228548"/>
                  <a:pt x="10984920" y="388983"/>
                  <a:pt x="11451549" y="0"/>
                </a:cubicBezTo>
                <a:cubicBezTo>
                  <a:pt x="11459188" y="974977"/>
                  <a:pt x="11445256" y="4190955"/>
                  <a:pt x="11451803" y="4933919"/>
                </a:cubicBezTo>
                <a:cubicBezTo>
                  <a:pt x="11172194" y="5080340"/>
                  <a:pt x="8954536" y="5101223"/>
                  <a:pt x="7984743" y="4970612"/>
                </a:cubicBezTo>
                <a:cubicBezTo>
                  <a:pt x="7014950" y="4840001"/>
                  <a:pt x="6385172" y="4557304"/>
                  <a:pt x="5633045" y="4150254"/>
                </a:cubicBezTo>
                <a:cubicBezTo>
                  <a:pt x="4880918" y="3743204"/>
                  <a:pt x="3966394" y="2830668"/>
                  <a:pt x="3471980" y="2528312"/>
                </a:cubicBezTo>
                <a:cubicBezTo>
                  <a:pt x="2977566" y="2225955"/>
                  <a:pt x="2192713" y="1795786"/>
                  <a:pt x="1854514" y="1673147"/>
                </a:cubicBezTo>
                <a:cubicBezTo>
                  <a:pt x="1383016" y="1502243"/>
                  <a:pt x="1020449" y="1466010"/>
                  <a:pt x="631238" y="1603812"/>
                </a:cubicBezTo>
                <a:cubicBezTo>
                  <a:pt x="242027" y="1741614"/>
                  <a:pt x="0" y="2062467"/>
                  <a:pt x="0" y="2062467"/>
                </a:cubicBezTo>
                <a:close/>
              </a:path>
            </a:pathLst>
          </a:custGeom>
          <a:solidFill>
            <a:schemeClr val="accent2">
              <a:alpha val="20000"/>
            </a:schemeClr>
          </a:solidFill>
          <a:ln w="8394" cap="flat">
            <a:noFill/>
            <a:prstDash val="solid"/>
            <a:miter/>
          </a:ln>
        </p:spPr>
        <p:txBody>
          <a:bodyPr rtlCol="0" anchor="ctr"/>
          <a:lstStyle/>
          <a:p>
            <a:pPr marL="0" algn="l" defTabSz="914400" rtl="0" eaLnBrk="1" latinLnBrk="0" hangingPunct="1"/>
            <a:endParaRPr lang="en-US" dirty="0">
              <a:latin typeface="Al Tarikh" pitchFamily="2" charset="-78"/>
              <a:cs typeface="Al Tarikh" pitchFamily="2" charset="-78"/>
            </a:endParaRPr>
          </a:p>
        </p:txBody>
      </p:sp>
      <p:sp>
        <p:nvSpPr>
          <p:cNvPr id="38" name="Rounded Rectangle 2">
            <a:extLst>
              <a:ext uri="{FF2B5EF4-FFF2-40B4-BE49-F238E27FC236}">
                <a16:creationId xmlns:a16="http://schemas.microsoft.com/office/drawing/2014/main" id="{7E52CFC9-36BF-4222-9DF3-22362923F92D}"/>
              </a:ext>
            </a:extLst>
          </p:cNvPr>
          <p:cNvSpPr>
            <a:spLocks noChangeAspect="1"/>
          </p:cNvSpPr>
          <p:nvPr/>
        </p:nvSpPr>
        <p:spPr>
          <a:xfrm rot="20585049">
            <a:off x="6474009" y="362470"/>
            <a:ext cx="830516" cy="830513"/>
          </a:xfrm>
          <a:custGeom>
            <a:avLst/>
            <a:gdLst/>
            <a:ahLst/>
            <a:cxnLst/>
            <a:rect l="l" t="t" r="r" b="b"/>
            <a:pathLst>
              <a:path w="3960000" h="3960000">
                <a:moveTo>
                  <a:pt x="2784484" y="2487854"/>
                </a:moveTo>
                <a:cubicBezTo>
                  <a:pt x="2774989" y="2487391"/>
                  <a:pt x="2765365" y="2488860"/>
                  <a:pt x="2756439" y="2492301"/>
                </a:cubicBezTo>
                <a:cubicBezTo>
                  <a:pt x="2734854" y="2500620"/>
                  <a:pt x="2720969" y="2519027"/>
                  <a:pt x="2720969" y="2539323"/>
                </a:cubicBezTo>
                <a:lnTo>
                  <a:pt x="2718062" y="2539323"/>
                </a:lnTo>
                <a:lnTo>
                  <a:pt x="2718062" y="2636901"/>
                </a:lnTo>
                <a:lnTo>
                  <a:pt x="2844095" y="2636901"/>
                </a:lnTo>
                <a:lnTo>
                  <a:pt x="2844095" y="2547101"/>
                </a:lnTo>
                <a:lnTo>
                  <a:pt x="2840575" y="2546667"/>
                </a:lnTo>
                <a:cubicBezTo>
                  <a:pt x="2844038" y="2526031"/>
                  <a:pt x="2832667" y="2505637"/>
                  <a:pt x="2811763" y="2494994"/>
                </a:cubicBezTo>
                <a:cubicBezTo>
                  <a:pt x="2803348" y="2490709"/>
                  <a:pt x="2793980" y="2488316"/>
                  <a:pt x="2784484" y="2487854"/>
                </a:cubicBezTo>
                <a:close/>
                <a:moveTo>
                  <a:pt x="2218919" y="2459568"/>
                </a:moveTo>
                <a:cubicBezTo>
                  <a:pt x="2198232" y="2462191"/>
                  <a:pt x="2177586" y="2476073"/>
                  <a:pt x="2165645" y="2505359"/>
                </a:cubicBezTo>
                <a:lnTo>
                  <a:pt x="2165645" y="2981896"/>
                </a:lnTo>
                <a:cubicBezTo>
                  <a:pt x="2176061" y="3034481"/>
                  <a:pt x="2243614" y="3053730"/>
                  <a:pt x="2282578" y="2996778"/>
                </a:cubicBezTo>
                <a:lnTo>
                  <a:pt x="2282578" y="2521099"/>
                </a:lnTo>
                <a:cubicBezTo>
                  <a:pt x="2287988" y="2482101"/>
                  <a:pt x="2253397" y="2455196"/>
                  <a:pt x="2218919" y="2459568"/>
                </a:cubicBezTo>
                <a:close/>
                <a:moveTo>
                  <a:pt x="1724507" y="2341658"/>
                </a:moveTo>
                <a:lnTo>
                  <a:pt x="1886507" y="2341658"/>
                </a:lnTo>
                <a:lnTo>
                  <a:pt x="1886507" y="3157984"/>
                </a:lnTo>
                <a:lnTo>
                  <a:pt x="1724507" y="3157984"/>
                </a:lnTo>
                <a:lnTo>
                  <a:pt x="1724507" y="3071637"/>
                </a:lnTo>
                <a:cubicBezTo>
                  <a:pt x="1508936" y="3302583"/>
                  <a:pt x="1432071" y="3083964"/>
                  <a:pt x="1448980" y="3019402"/>
                </a:cubicBezTo>
                <a:cubicBezTo>
                  <a:pt x="1449173" y="3019371"/>
                  <a:pt x="1449367" y="3019341"/>
                  <a:pt x="1449560" y="3019310"/>
                </a:cubicBezTo>
                <a:lnTo>
                  <a:pt x="1449560" y="2341867"/>
                </a:lnTo>
                <a:lnTo>
                  <a:pt x="1611560" y="2341867"/>
                </a:lnTo>
                <a:lnTo>
                  <a:pt x="1611560" y="3005106"/>
                </a:lnTo>
                <a:cubicBezTo>
                  <a:pt x="1619060" y="3048622"/>
                  <a:pt x="1686890" y="2980715"/>
                  <a:pt x="1724507" y="2960399"/>
                </a:cubicBezTo>
                <a:close/>
                <a:moveTo>
                  <a:pt x="2794634" y="2323257"/>
                </a:moveTo>
                <a:cubicBezTo>
                  <a:pt x="2833672" y="2325523"/>
                  <a:pt x="2872097" y="2337568"/>
                  <a:pt x="2905793" y="2359152"/>
                </a:cubicBezTo>
                <a:cubicBezTo>
                  <a:pt x="2968205" y="2399130"/>
                  <a:pt x="3005231" y="2465918"/>
                  <a:pt x="3003877" y="2536796"/>
                </a:cubicBezTo>
                <a:lnTo>
                  <a:pt x="3006095" y="2536796"/>
                </a:lnTo>
                <a:lnTo>
                  <a:pt x="3006095" y="2785572"/>
                </a:lnTo>
                <a:lnTo>
                  <a:pt x="2925095" y="2785572"/>
                </a:lnTo>
                <a:lnTo>
                  <a:pt x="2844095" y="2785572"/>
                </a:lnTo>
                <a:lnTo>
                  <a:pt x="2718062" y="2785572"/>
                </a:lnTo>
                <a:lnTo>
                  <a:pt x="2718062" y="2967727"/>
                </a:lnTo>
                <a:lnTo>
                  <a:pt x="2721583" y="2968162"/>
                </a:lnTo>
                <a:cubicBezTo>
                  <a:pt x="2718120" y="2988798"/>
                  <a:pt x="2729491" y="3009192"/>
                  <a:pt x="2750395" y="3019835"/>
                </a:cubicBezTo>
                <a:cubicBezTo>
                  <a:pt x="2767225" y="3028404"/>
                  <a:pt x="2787866" y="3029409"/>
                  <a:pt x="2805719" y="3022528"/>
                </a:cubicBezTo>
                <a:cubicBezTo>
                  <a:pt x="2827304" y="3014209"/>
                  <a:pt x="2841189" y="2995802"/>
                  <a:pt x="2841189" y="2975506"/>
                </a:cubicBezTo>
                <a:lnTo>
                  <a:pt x="2843676" y="2975506"/>
                </a:lnTo>
                <a:lnTo>
                  <a:pt x="2843676" y="2857044"/>
                </a:lnTo>
                <a:lnTo>
                  <a:pt x="3005676" y="2857044"/>
                </a:lnTo>
                <a:lnTo>
                  <a:pt x="3005676" y="2975506"/>
                </a:lnTo>
                <a:lnTo>
                  <a:pt x="3006096" y="2975506"/>
                </a:lnTo>
                <a:lnTo>
                  <a:pt x="3005676" y="2978387"/>
                </a:lnTo>
                <a:lnTo>
                  <a:pt x="3005676" y="2981431"/>
                </a:lnTo>
                <a:lnTo>
                  <a:pt x="3005233" y="2981431"/>
                </a:lnTo>
                <a:cubicBezTo>
                  <a:pt x="3003752" y="3060853"/>
                  <a:pt x="2956391" y="3132900"/>
                  <a:pt x="2882363" y="3168797"/>
                </a:cubicBezTo>
                <a:cubicBezTo>
                  <a:pt x="2810063" y="3203855"/>
                  <a:pt x="2723757" y="3198845"/>
                  <a:pt x="2656365" y="3155677"/>
                </a:cubicBezTo>
                <a:cubicBezTo>
                  <a:pt x="2604277" y="3122312"/>
                  <a:pt x="2569872" y="3070275"/>
                  <a:pt x="2559993" y="3012681"/>
                </a:cubicBezTo>
                <a:lnTo>
                  <a:pt x="2556062" y="3012681"/>
                </a:lnTo>
                <a:lnTo>
                  <a:pt x="2556062" y="2539323"/>
                </a:lnTo>
                <a:cubicBezTo>
                  <a:pt x="2556062" y="2457588"/>
                  <a:pt x="2603922" y="2382823"/>
                  <a:pt x="2679795" y="2346032"/>
                </a:cubicBezTo>
                <a:cubicBezTo>
                  <a:pt x="2715945" y="2328503"/>
                  <a:pt x="2755596" y="2320991"/>
                  <a:pt x="2794634" y="2323257"/>
                </a:cubicBezTo>
                <a:close/>
                <a:moveTo>
                  <a:pt x="921754" y="2059382"/>
                </a:moveTo>
                <a:lnTo>
                  <a:pt x="1461754" y="2059382"/>
                </a:lnTo>
                <a:lnTo>
                  <a:pt x="1461754" y="2221382"/>
                </a:lnTo>
                <a:lnTo>
                  <a:pt x="1263754" y="2221382"/>
                </a:lnTo>
                <a:lnTo>
                  <a:pt x="1263754" y="3160488"/>
                </a:lnTo>
                <a:lnTo>
                  <a:pt x="1101754" y="3160488"/>
                </a:lnTo>
                <a:lnTo>
                  <a:pt x="1101754" y="2221382"/>
                </a:lnTo>
                <a:lnTo>
                  <a:pt x="921754" y="2221382"/>
                </a:lnTo>
                <a:close/>
                <a:moveTo>
                  <a:pt x="2003645" y="2056877"/>
                </a:moveTo>
                <a:lnTo>
                  <a:pt x="2165645" y="2056877"/>
                </a:lnTo>
                <a:lnTo>
                  <a:pt x="2165645" y="2406047"/>
                </a:lnTo>
                <a:cubicBezTo>
                  <a:pt x="2295483" y="2259477"/>
                  <a:pt x="2455251" y="2328666"/>
                  <a:pt x="2444578" y="2520484"/>
                </a:cubicBezTo>
                <a:cubicBezTo>
                  <a:pt x="2454106" y="2682617"/>
                  <a:pt x="2444578" y="2839987"/>
                  <a:pt x="2444578" y="2999738"/>
                </a:cubicBezTo>
                <a:cubicBezTo>
                  <a:pt x="2437328" y="3271827"/>
                  <a:pt x="2180048" y="3158151"/>
                  <a:pt x="2165645" y="3094482"/>
                </a:cubicBezTo>
                <a:lnTo>
                  <a:pt x="2165645" y="3157983"/>
                </a:lnTo>
                <a:lnTo>
                  <a:pt x="2003645" y="3157983"/>
                </a:lnTo>
                <a:close/>
                <a:moveTo>
                  <a:pt x="1082145" y="1835984"/>
                </a:moveTo>
                <a:cubicBezTo>
                  <a:pt x="901872" y="1835984"/>
                  <a:pt x="755732" y="1982124"/>
                  <a:pt x="755732" y="2162397"/>
                </a:cubicBezTo>
                <a:lnTo>
                  <a:pt x="755732" y="3086444"/>
                </a:lnTo>
                <a:cubicBezTo>
                  <a:pt x="755732" y="3266717"/>
                  <a:pt x="901872" y="3412857"/>
                  <a:pt x="1082145" y="3412857"/>
                </a:cubicBezTo>
                <a:lnTo>
                  <a:pt x="2845706" y="3412857"/>
                </a:lnTo>
                <a:cubicBezTo>
                  <a:pt x="3025979" y="3412857"/>
                  <a:pt x="3172119" y="3266717"/>
                  <a:pt x="3172119" y="3086444"/>
                </a:cubicBezTo>
                <a:lnTo>
                  <a:pt x="3172119" y="2162397"/>
                </a:lnTo>
                <a:cubicBezTo>
                  <a:pt x="3172119" y="1982124"/>
                  <a:pt x="3025979" y="1835984"/>
                  <a:pt x="2845706" y="1835984"/>
                </a:cubicBezTo>
                <a:close/>
                <a:moveTo>
                  <a:pt x="1918669" y="998231"/>
                </a:moveTo>
                <a:cubicBezTo>
                  <a:pt x="1949783" y="998231"/>
                  <a:pt x="1975005" y="1022442"/>
                  <a:pt x="1975005" y="1052309"/>
                </a:cubicBezTo>
                <a:cubicBezTo>
                  <a:pt x="1975005" y="1200582"/>
                  <a:pt x="1975004" y="1348856"/>
                  <a:pt x="1975004" y="1497129"/>
                </a:cubicBezTo>
                <a:cubicBezTo>
                  <a:pt x="1975004" y="1526996"/>
                  <a:pt x="1949782" y="1551207"/>
                  <a:pt x="1918668" y="1551207"/>
                </a:cubicBezTo>
                <a:lnTo>
                  <a:pt x="1918669" y="1551206"/>
                </a:lnTo>
                <a:cubicBezTo>
                  <a:pt x="1887555" y="1551206"/>
                  <a:pt x="1862333" y="1526995"/>
                  <a:pt x="1862333" y="1497128"/>
                </a:cubicBezTo>
                <a:lnTo>
                  <a:pt x="1862333" y="1052309"/>
                </a:lnTo>
                <a:cubicBezTo>
                  <a:pt x="1862333" y="1022442"/>
                  <a:pt x="1887555" y="998231"/>
                  <a:pt x="1918669" y="998231"/>
                </a:cubicBezTo>
                <a:close/>
                <a:moveTo>
                  <a:pt x="2539373" y="865097"/>
                </a:moveTo>
                <a:lnTo>
                  <a:pt x="2539373" y="1483838"/>
                </a:lnTo>
                <a:cubicBezTo>
                  <a:pt x="2501756" y="1504154"/>
                  <a:pt x="2433926" y="1572061"/>
                  <a:pt x="2426426" y="1528545"/>
                </a:cubicBezTo>
                <a:lnTo>
                  <a:pt x="2426426" y="865306"/>
                </a:lnTo>
                <a:lnTo>
                  <a:pt x="2264426" y="865306"/>
                </a:lnTo>
                <a:lnTo>
                  <a:pt x="2264426" y="1542749"/>
                </a:lnTo>
                <a:cubicBezTo>
                  <a:pt x="2264233" y="1542780"/>
                  <a:pt x="2264039" y="1542810"/>
                  <a:pt x="2263846" y="1542841"/>
                </a:cubicBezTo>
                <a:cubicBezTo>
                  <a:pt x="2246937" y="1607403"/>
                  <a:pt x="2323802" y="1826022"/>
                  <a:pt x="2539373" y="1595076"/>
                </a:cubicBezTo>
                <a:lnTo>
                  <a:pt x="2539373" y="1681423"/>
                </a:lnTo>
                <a:lnTo>
                  <a:pt x="2701373" y="1681423"/>
                </a:lnTo>
                <a:lnTo>
                  <a:pt x="2701373" y="865097"/>
                </a:lnTo>
                <a:close/>
                <a:moveTo>
                  <a:pt x="1918668" y="840143"/>
                </a:moveTo>
                <a:cubicBezTo>
                  <a:pt x="1799361" y="840143"/>
                  <a:pt x="1702644" y="932984"/>
                  <a:pt x="1702644" y="1047509"/>
                </a:cubicBezTo>
                <a:lnTo>
                  <a:pt x="1702644" y="1501930"/>
                </a:lnTo>
                <a:cubicBezTo>
                  <a:pt x="1702644" y="1616455"/>
                  <a:pt x="1799361" y="1709295"/>
                  <a:pt x="1918668" y="1709295"/>
                </a:cubicBezTo>
                <a:cubicBezTo>
                  <a:pt x="2037975" y="1709295"/>
                  <a:pt x="2134692" y="1616455"/>
                  <a:pt x="2134692" y="1501930"/>
                </a:cubicBezTo>
                <a:lnTo>
                  <a:pt x="2134692" y="1047509"/>
                </a:lnTo>
                <a:cubicBezTo>
                  <a:pt x="2134692" y="932984"/>
                  <a:pt x="2037975" y="840143"/>
                  <a:pt x="1918668" y="840143"/>
                </a:cubicBezTo>
                <a:close/>
                <a:moveTo>
                  <a:pt x="1544554" y="609793"/>
                </a:moveTo>
                <a:lnTo>
                  <a:pt x="1425758" y="1008757"/>
                </a:lnTo>
                <a:lnTo>
                  <a:pt x="1311048" y="623516"/>
                </a:lnTo>
                <a:lnTo>
                  <a:pt x="1152958" y="623516"/>
                </a:lnTo>
                <a:lnTo>
                  <a:pt x="1345929" y="1271588"/>
                </a:lnTo>
                <a:lnTo>
                  <a:pt x="1347249" y="1271588"/>
                </a:lnTo>
                <a:lnTo>
                  <a:pt x="1347249" y="1698532"/>
                </a:lnTo>
                <a:lnTo>
                  <a:pt x="1509249" y="1698532"/>
                </a:lnTo>
                <a:lnTo>
                  <a:pt x="1509249" y="1257865"/>
                </a:lnTo>
                <a:lnTo>
                  <a:pt x="1509673" y="1257865"/>
                </a:lnTo>
                <a:lnTo>
                  <a:pt x="1702644" y="609793"/>
                </a:ln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rgbClr val="FE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defTabSz="914400" rtl="1" eaLnBrk="1" latinLnBrk="0" hangingPunct="1"/>
            <a:endParaRPr lang="ko-KR" altLang="en-US">
              <a:solidFill>
                <a:schemeClr val="tx1"/>
              </a:solidFill>
              <a:latin typeface="Al Tarikh" pitchFamily="2" charset="-78"/>
              <a:cs typeface="Al Tarikh" pitchFamily="2" charset="-78"/>
            </a:endParaRPr>
          </a:p>
        </p:txBody>
      </p:sp>
      <p:sp>
        <p:nvSpPr>
          <p:cNvPr id="39" name="Rounded Rectangle 3">
            <a:extLst>
              <a:ext uri="{FF2B5EF4-FFF2-40B4-BE49-F238E27FC236}">
                <a16:creationId xmlns:a16="http://schemas.microsoft.com/office/drawing/2014/main" id="{00EF1AF4-FDC3-42F2-8522-03BB609E6A36}"/>
              </a:ext>
            </a:extLst>
          </p:cNvPr>
          <p:cNvSpPr>
            <a:spLocks noChangeAspect="1"/>
          </p:cNvSpPr>
          <p:nvPr/>
        </p:nvSpPr>
        <p:spPr>
          <a:xfrm rot="1469634">
            <a:off x="2157368" y="3050911"/>
            <a:ext cx="631314" cy="631312"/>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rgbClr val="485B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40" name="Freeform: Shape 39">
            <a:extLst>
              <a:ext uri="{FF2B5EF4-FFF2-40B4-BE49-F238E27FC236}">
                <a16:creationId xmlns:a16="http://schemas.microsoft.com/office/drawing/2014/main" id="{C78A7BF2-F4A0-45E4-AAEC-8000FD8A7940}"/>
              </a:ext>
            </a:extLst>
          </p:cNvPr>
          <p:cNvSpPr>
            <a:spLocks noChangeAspect="1"/>
          </p:cNvSpPr>
          <p:nvPr/>
        </p:nvSpPr>
        <p:spPr>
          <a:xfrm rot="20032215">
            <a:off x="2766556" y="902539"/>
            <a:ext cx="813601" cy="809689"/>
          </a:xfrm>
          <a:custGeom>
            <a:avLst/>
            <a:gdLst>
              <a:gd name="connsiteX0" fmla="*/ 357946 w 715890"/>
              <a:gd name="connsiteY0" fmla="*/ 250217 h 712448"/>
              <a:gd name="connsiteX1" fmla="*/ 463953 w 715890"/>
              <a:gd name="connsiteY1" fmla="*/ 356225 h 712448"/>
              <a:gd name="connsiteX2" fmla="*/ 357946 w 715890"/>
              <a:gd name="connsiteY2" fmla="*/ 462232 h 712448"/>
              <a:gd name="connsiteX3" fmla="*/ 251938 w 715890"/>
              <a:gd name="connsiteY3" fmla="*/ 356225 h 712448"/>
              <a:gd name="connsiteX4" fmla="*/ 357946 w 715890"/>
              <a:gd name="connsiteY4" fmla="*/ 250217 h 712448"/>
              <a:gd name="connsiteX5" fmla="*/ 357946 w 715890"/>
              <a:gd name="connsiteY5" fmla="*/ 211987 h 712448"/>
              <a:gd name="connsiteX6" fmla="*/ 213708 w 715890"/>
              <a:gd name="connsiteY6" fmla="*/ 356225 h 712448"/>
              <a:gd name="connsiteX7" fmla="*/ 357946 w 715890"/>
              <a:gd name="connsiteY7" fmla="*/ 500462 h 712448"/>
              <a:gd name="connsiteX8" fmla="*/ 502183 w 715890"/>
              <a:gd name="connsiteY8" fmla="*/ 356225 h 712448"/>
              <a:gd name="connsiteX9" fmla="*/ 357946 w 715890"/>
              <a:gd name="connsiteY9" fmla="*/ 211987 h 712448"/>
              <a:gd name="connsiteX10" fmla="*/ 492301 w 715890"/>
              <a:gd name="connsiteY10" fmla="*/ 185899 h 712448"/>
              <a:gd name="connsiteX11" fmla="*/ 469499 w 715890"/>
              <a:gd name="connsiteY11" fmla="*/ 228506 h 712448"/>
              <a:gd name="connsiteX12" fmla="*/ 512106 w 715890"/>
              <a:gd name="connsiteY12" fmla="*/ 251308 h 712448"/>
              <a:gd name="connsiteX13" fmla="*/ 534908 w 715890"/>
              <a:gd name="connsiteY13" fmla="*/ 208701 h 712448"/>
              <a:gd name="connsiteX14" fmla="*/ 492301 w 715890"/>
              <a:gd name="connsiteY14" fmla="*/ 185899 h 712448"/>
              <a:gd name="connsiteX15" fmla="*/ 252385 w 715890"/>
              <a:gd name="connsiteY15" fmla="*/ 142889 h 712448"/>
              <a:gd name="connsiteX16" fmla="*/ 463486 w 715890"/>
              <a:gd name="connsiteY16" fmla="*/ 142889 h 712448"/>
              <a:gd name="connsiteX17" fmla="*/ 582256 w 715890"/>
              <a:gd name="connsiteY17" fmla="*/ 261659 h 712448"/>
              <a:gd name="connsiteX18" fmla="*/ 582256 w 715890"/>
              <a:gd name="connsiteY18" fmla="*/ 450809 h 712448"/>
              <a:gd name="connsiteX19" fmla="*/ 463486 w 715890"/>
              <a:gd name="connsiteY19" fmla="*/ 569580 h 712448"/>
              <a:gd name="connsiteX20" fmla="*/ 252385 w 715890"/>
              <a:gd name="connsiteY20" fmla="*/ 569580 h 712448"/>
              <a:gd name="connsiteX21" fmla="*/ 133615 w 715890"/>
              <a:gd name="connsiteY21" fmla="*/ 450809 h 712448"/>
              <a:gd name="connsiteX22" fmla="*/ 133615 w 715890"/>
              <a:gd name="connsiteY22" fmla="*/ 261659 h 712448"/>
              <a:gd name="connsiteX23" fmla="*/ 252385 w 715890"/>
              <a:gd name="connsiteY23" fmla="*/ 142889 h 712448"/>
              <a:gd name="connsiteX24" fmla="*/ 244479 w 715890"/>
              <a:gd name="connsiteY24" fmla="*/ 104775 h 712448"/>
              <a:gd name="connsiteX25" fmla="*/ 95870 w 715890"/>
              <a:gd name="connsiteY25" fmla="*/ 253384 h 712448"/>
              <a:gd name="connsiteX26" fmla="*/ 95870 w 715890"/>
              <a:gd name="connsiteY26" fmla="*/ 459066 h 712448"/>
              <a:gd name="connsiteX27" fmla="*/ 244479 w 715890"/>
              <a:gd name="connsiteY27" fmla="*/ 607674 h 712448"/>
              <a:gd name="connsiteX28" fmla="*/ 471412 w 715890"/>
              <a:gd name="connsiteY28" fmla="*/ 607674 h 712448"/>
              <a:gd name="connsiteX29" fmla="*/ 620021 w 715890"/>
              <a:gd name="connsiteY29" fmla="*/ 459066 h 712448"/>
              <a:gd name="connsiteX30" fmla="*/ 620021 w 715890"/>
              <a:gd name="connsiteY30" fmla="*/ 253384 h 712448"/>
              <a:gd name="connsiteX31" fmla="*/ 471412 w 715890"/>
              <a:gd name="connsiteY31" fmla="*/ 104775 h 712448"/>
              <a:gd name="connsiteX32" fmla="*/ 116506 w 715890"/>
              <a:gd name="connsiteY32" fmla="*/ 0 h 712448"/>
              <a:gd name="connsiteX33" fmla="*/ 600652 w 715890"/>
              <a:gd name="connsiteY33" fmla="*/ 0 h 712448"/>
              <a:gd name="connsiteX34" fmla="*/ 715166 w 715890"/>
              <a:gd name="connsiteY34" fmla="*/ 113789 h 712448"/>
              <a:gd name="connsiteX35" fmla="*/ 715890 w 715890"/>
              <a:gd name="connsiteY35" fmla="*/ 596485 h 712448"/>
              <a:gd name="connsiteX36" fmla="*/ 599203 w 715890"/>
              <a:gd name="connsiteY36" fmla="*/ 712448 h 712448"/>
              <a:gd name="connsiteX37" fmla="*/ 357855 w 715890"/>
              <a:gd name="connsiteY37" fmla="*/ 712448 h 712448"/>
              <a:gd name="connsiteX38" fmla="*/ 116506 w 715890"/>
              <a:gd name="connsiteY38" fmla="*/ 712448 h 712448"/>
              <a:gd name="connsiteX39" fmla="*/ 544 w 715890"/>
              <a:gd name="connsiteY39" fmla="*/ 597210 h 712448"/>
              <a:gd name="connsiteX40" fmla="*/ 544 w 715890"/>
              <a:gd name="connsiteY40" fmla="*/ 115239 h 712448"/>
              <a:gd name="connsiteX41" fmla="*/ 116506 w 715890"/>
              <a:gd name="connsiteY41" fmla="*/ 0 h 71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5890" h="712448">
                <a:moveTo>
                  <a:pt x="357946" y="250217"/>
                </a:moveTo>
                <a:cubicBezTo>
                  <a:pt x="416495" y="250217"/>
                  <a:pt x="463953" y="297675"/>
                  <a:pt x="463953" y="356225"/>
                </a:cubicBezTo>
                <a:cubicBezTo>
                  <a:pt x="463953" y="414774"/>
                  <a:pt x="416495" y="462232"/>
                  <a:pt x="357946" y="462232"/>
                </a:cubicBezTo>
                <a:cubicBezTo>
                  <a:pt x="299396" y="462232"/>
                  <a:pt x="251938" y="414774"/>
                  <a:pt x="251938" y="356225"/>
                </a:cubicBezTo>
                <a:cubicBezTo>
                  <a:pt x="251938" y="297675"/>
                  <a:pt x="299396" y="250217"/>
                  <a:pt x="357946" y="250217"/>
                </a:cubicBezTo>
                <a:close/>
                <a:moveTo>
                  <a:pt x="357946" y="211987"/>
                </a:moveTo>
                <a:cubicBezTo>
                  <a:pt x="278280" y="211987"/>
                  <a:pt x="213708" y="276559"/>
                  <a:pt x="213708" y="356225"/>
                </a:cubicBezTo>
                <a:cubicBezTo>
                  <a:pt x="213708" y="435890"/>
                  <a:pt x="278280" y="500462"/>
                  <a:pt x="357946" y="500462"/>
                </a:cubicBezTo>
                <a:cubicBezTo>
                  <a:pt x="437612" y="500462"/>
                  <a:pt x="502183" y="435890"/>
                  <a:pt x="502183" y="356225"/>
                </a:cubicBezTo>
                <a:cubicBezTo>
                  <a:pt x="502183" y="276559"/>
                  <a:pt x="437592" y="211987"/>
                  <a:pt x="357946" y="211987"/>
                </a:cubicBezTo>
                <a:close/>
                <a:moveTo>
                  <a:pt x="492301" y="185899"/>
                </a:moveTo>
                <a:cubicBezTo>
                  <a:pt x="474238" y="191368"/>
                  <a:pt x="464030" y="210444"/>
                  <a:pt x="469499" y="228506"/>
                </a:cubicBezTo>
                <a:cubicBezTo>
                  <a:pt x="474968" y="246569"/>
                  <a:pt x="494043" y="256777"/>
                  <a:pt x="512106" y="251308"/>
                </a:cubicBezTo>
                <a:cubicBezTo>
                  <a:pt x="530168" y="245839"/>
                  <a:pt x="540377" y="226764"/>
                  <a:pt x="534908" y="208701"/>
                </a:cubicBezTo>
                <a:cubicBezTo>
                  <a:pt x="529438" y="190639"/>
                  <a:pt x="510362" y="180430"/>
                  <a:pt x="492301" y="185899"/>
                </a:cubicBezTo>
                <a:close/>
                <a:moveTo>
                  <a:pt x="252385" y="142889"/>
                </a:moveTo>
                <a:lnTo>
                  <a:pt x="463486" y="142889"/>
                </a:lnTo>
                <a:cubicBezTo>
                  <a:pt x="529069" y="142889"/>
                  <a:pt x="582256" y="196058"/>
                  <a:pt x="582256" y="261659"/>
                </a:cubicBezTo>
                <a:lnTo>
                  <a:pt x="582256" y="450809"/>
                </a:lnTo>
                <a:cubicBezTo>
                  <a:pt x="582256" y="516392"/>
                  <a:pt x="529088" y="569580"/>
                  <a:pt x="463486" y="569580"/>
                </a:cubicBezTo>
                <a:lnTo>
                  <a:pt x="252385" y="569580"/>
                </a:lnTo>
                <a:cubicBezTo>
                  <a:pt x="186803" y="569580"/>
                  <a:pt x="133615" y="516411"/>
                  <a:pt x="133615" y="450809"/>
                </a:cubicBezTo>
                <a:lnTo>
                  <a:pt x="133615" y="261659"/>
                </a:lnTo>
                <a:cubicBezTo>
                  <a:pt x="133615" y="196077"/>
                  <a:pt x="186784" y="142889"/>
                  <a:pt x="252385" y="142889"/>
                </a:cubicBezTo>
                <a:close/>
                <a:moveTo>
                  <a:pt x="244479" y="104775"/>
                </a:moveTo>
                <a:cubicBezTo>
                  <a:pt x="162404" y="104775"/>
                  <a:pt x="95870" y="171309"/>
                  <a:pt x="95870" y="253384"/>
                </a:cubicBezTo>
                <a:lnTo>
                  <a:pt x="95870" y="459066"/>
                </a:lnTo>
                <a:cubicBezTo>
                  <a:pt x="95870" y="541141"/>
                  <a:pt x="162404" y="607674"/>
                  <a:pt x="244479" y="607674"/>
                </a:cubicBezTo>
                <a:lnTo>
                  <a:pt x="471412" y="607674"/>
                </a:lnTo>
                <a:cubicBezTo>
                  <a:pt x="553487" y="607674"/>
                  <a:pt x="620021" y="541141"/>
                  <a:pt x="620021" y="459066"/>
                </a:cubicBezTo>
                <a:lnTo>
                  <a:pt x="620021" y="253384"/>
                </a:lnTo>
                <a:cubicBezTo>
                  <a:pt x="620021" y="171309"/>
                  <a:pt x="553487" y="104775"/>
                  <a:pt x="471412" y="104775"/>
                </a:cubicBezTo>
                <a:close/>
                <a:moveTo>
                  <a:pt x="116506" y="0"/>
                </a:moveTo>
                <a:cubicBezTo>
                  <a:pt x="278130" y="0"/>
                  <a:pt x="439029" y="0"/>
                  <a:pt x="600652" y="0"/>
                </a:cubicBezTo>
                <a:cubicBezTo>
                  <a:pt x="668055" y="0"/>
                  <a:pt x="715166" y="46385"/>
                  <a:pt x="715166" y="113789"/>
                </a:cubicBezTo>
                <a:cubicBezTo>
                  <a:pt x="715166" y="274688"/>
                  <a:pt x="715166" y="435587"/>
                  <a:pt x="715890" y="596485"/>
                </a:cubicBezTo>
                <a:cubicBezTo>
                  <a:pt x="715166" y="666787"/>
                  <a:pt x="668780" y="712448"/>
                  <a:pt x="599203" y="712448"/>
                </a:cubicBezTo>
                <a:cubicBezTo>
                  <a:pt x="518753" y="712448"/>
                  <a:pt x="438304" y="712448"/>
                  <a:pt x="357855" y="712448"/>
                </a:cubicBezTo>
                <a:cubicBezTo>
                  <a:pt x="277406" y="712448"/>
                  <a:pt x="196956" y="712448"/>
                  <a:pt x="116506" y="712448"/>
                </a:cubicBezTo>
                <a:cubicBezTo>
                  <a:pt x="47654" y="711723"/>
                  <a:pt x="544" y="665338"/>
                  <a:pt x="544" y="597210"/>
                </a:cubicBezTo>
                <a:cubicBezTo>
                  <a:pt x="-181" y="437036"/>
                  <a:pt x="-181" y="276137"/>
                  <a:pt x="544" y="115239"/>
                </a:cubicBezTo>
                <a:cubicBezTo>
                  <a:pt x="1269" y="46385"/>
                  <a:pt x="47654" y="0"/>
                  <a:pt x="116506" y="0"/>
                </a:cubicBezTo>
                <a:close/>
              </a:path>
            </a:pathLst>
          </a:custGeom>
          <a:gradFill>
            <a:gsLst>
              <a:gs pos="0">
                <a:srgbClr val="A83A96"/>
              </a:gs>
              <a:gs pos="76000">
                <a:srgbClr val="F78428"/>
              </a:gs>
              <a:gs pos="30000">
                <a:srgbClr val="A83A96"/>
              </a:gs>
              <a:gs pos="100000">
                <a:srgbClr val="F78428"/>
              </a:gs>
            </a:gsLst>
            <a:lin ang="7200000" scaled="0"/>
          </a:gradFill>
          <a:ln w="9525" cap="flat">
            <a:noFill/>
            <a:prstDash val="solid"/>
            <a:miter/>
          </a:ln>
        </p:spPr>
        <p:txBody>
          <a:bodyPr wrap="square" rtlCol="0" anchor="ctr">
            <a:noAutofit/>
          </a:bodyPr>
          <a:lstStyle/>
          <a:p>
            <a:endParaRPr lang="en-US" dirty="0">
              <a:latin typeface="Al Tarikh" pitchFamily="2" charset="-78"/>
              <a:cs typeface="Al Tarikh" pitchFamily="2" charset="-78"/>
            </a:endParaRPr>
          </a:p>
        </p:txBody>
      </p:sp>
      <p:sp>
        <p:nvSpPr>
          <p:cNvPr id="41" name="Graphic 5">
            <a:extLst>
              <a:ext uri="{FF2B5EF4-FFF2-40B4-BE49-F238E27FC236}">
                <a16:creationId xmlns:a16="http://schemas.microsoft.com/office/drawing/2014/main" id="{99D5BB28-53F2-4333-A641-2CAB18968EA8}"/>
              </a:ext>
            </a:extLst>
          </p:cNvPr>
          <p:cNvSpPr/>
          <p:nvPr/>
        </p:nvSpPr>
        <p:spPr>
          <a:xfrm>
            <a:off x="8243597" y="4591072"/>
            <a:ext cx="914990" cy="749578"/>
          </a:xfrm>
          <a:custGeom>
            <a:avLst/>
            <a:gdLst>
              <a:gd name="connsiteX0" fmla="*/ 41 w 914990"/>
              <a:gd name="connsiteY0" fmla="*/ 637724 h 749578"/>
              <a:gd name="connsiteX1" fmla="*/ 266852 w 914990"/>
              <a:gd name="connsiteY1" fmla="*/ 585058 h 749578"/>
              <a:gd name="connsiteX2" fmla="*/ 165109 w 914990"/>
              <a:gd name="connsiteY2" fmla="*/ 542524 h 749578"/>
              <a:gd name="connsiteX3" fmla="*/ 105513 w 914990"/>
              <a:gd name="connsiteY3" fmla="*/ 491969 h 749578"/>
              <a:gd name="connsiteX4" fmla="*/ 101045 w 914990"/>
              <a:gd name="connsiteY4" fmla="*/ 484617 h 749578"/>
              <a:gd name="connsiteX5" fmla="*/ 118952 w 914990"/>
              <a:gd name="connsiteY5" fmla="*/ 451828 h 749578"/>
              <a:gd name="connsiteX6" fmla="*/ 171688 w 914990"/>
              <a:gd name="connsiteY6" fmla="*/ 448451 h 749578"/>
              <a:gd name="connsiteX7" fmla="*/ 74378 w 914990"/>
              <a:gd name="connsiteY7" fmla="*/ 386321 h 749578"/>
              <a:gd name="connsiteX8" fmla="*/ 25054 w 914990"/>
              <a:gd name="connsiteY8" fmla="*/ 290840 h 749578"/>
              <a:gd name="connsiteX9" fmla="*/ 23999 w 914990"/>
              <a:gd name="connsiteY9" fmla="*/ 282326 h 749578"/>
              <a:gd name="connsiteX10" fmla="*/ 44157 w 914990"/>
              <a:gd name="connsiteY10" fmla="*/ 268289 h 749578"/>
              <a:gd name="connsiteX11" fmla="*/ 105794 w 914990"/>
              <a:gd name="connsiteY11" fmla="*/ 282151 h 749578"/>
              <a:gd name="connsiteX12" fmla="*/ 61079 w 914990"/>
              <a:gd name="connsiteY12" fmla="*/ 236310 h 749578"/>
              <a:gd name="connsiteX13" fmla="*/ 30718 w 914990"/>
              <a:gd name="connsiteY13" fmla="*/ 99737 h 749578"/>
              <a:gd name="connsiteX14" fmla="*/ 45600 w 914990"/>
              <a:gd name="connsiteY14" fmla="*/ 43343 h 749578"/>
              <a:gd name="connsiteX15" fmla="*/ 53656 w 914990"/>
              <a:gd name="connsiteY15" fmla="*/ 33949 h 749578"/>
              <a:gd name="connsiteX16" fmla="*/ 60305 w 914990"/>
              <a:gd name="connsiteY16" fmla="*/ 42322 h 749578"/>
              <a:gd name="connsiteX17" fmla="*/ 139920 w 914990"/>
              <a:gd name="connsiteY17" fmla="*/ 115534 h 749578"/>
              <a:gd name="connsiteX18" fmla="*/ 358323 w 914990"/>
              <a:gd name="connsiteY18" fmla="*/ 214251 h 749578"/>
              <a:gd name="connsiteX19" fmla="*/ 425659 w 914990"/>
              <a:gd name="connsiteY19" fmla="*/ 227092 h 749578"/>
              <a:gd name="connsiteX20" fmla="*/ 442581 w 914990"/>
              <a:gd name="connsiteY20" fmla="*/ 209889 h 749578"/>
              <a:gd name="connsiteX21" fmla="*/ 453135 w 914990"/>
              <a:gd name="connsiteY21" fmla="*/ 102306 h 749578"/>
              <a:gd name="connsiteX22" fmla="*/ 588230 w 914990"/>
              <a:gd name="connsiteY22" fmla="*/ 4010 h 749578"/>
              <a:gd name="connsiteX23" fmla="*/ 767688 w 914990"/>
              <a:gd name="connsiteY23" fmla="*/ 53826 h 749578"/>
              <a:gd name="connsiteX24" fmla="*/ 784504 w 914990"/>
              <a:gd name="connsiteY24" fmla="*/ 55726 h 749578"/>
              <a:gd name="connsiteX25" fmla="*/ 871260 w 914990"/>
              <a:gd name="connsiteY25" fmla="*/ 18048 h 749578"/>
              <a:gd name="connsiteX26" fmla="*/ 884805 w 914990"/>
              <a:gd name="connsiteY26" fmla="*/ 15479 h 749578"/>
              <a:gd name="connsiteX27" fmla="*/ 882553 w 914990"/>
              <a:gd name="connsiteY27" fmla="*/ 31627 h 749578"/>
              <a:gd name="connsiteX28" fmla="*/ 854584 w 914990"/>
              <a:gd name="connsiteY28" fmla="*/ 67828 h 749578"/>
              <a:gd name="connsiteX29" fmla="*/ 812473 w 914990"/>
              <a:gd name="connsiteY29" fmla="*/ 109694 h 749578"/>
              <a:gd name="connsiteX30" fmla="*/ 914990 w 914990"/>
              <a:gd name="connsiteY30" fmla="*/ 80986 h 749578"/>
              <a:gd name="connsiteX31" fmla="*/ 874989 w 914990"/>
              <a:gd name="connsiteY31" fmla="*/ 138683 h 749578"/>
              <a:gd name="connsiteX32" fmla="*/ 826299 w 914990"/>
              <a:gd name="connsiteY32" fmla="*/ 183011 h 749578"/>
              <a:gd name="connsiteX33" fmla="*/ 816554 w 914990"/>
              <a:gd name="connsiteY33" fmla="*/ 202184 h 749578"/>
              <a:gd name="connsiteX34" fmla="*/ 701723 w 914990"/>
              <a:gd name="connsiteY34" fmla="*/ 534503 h 749578"/>
              <a:gd name="connsiteX35" fmla="*/ 507173 w 914990"/>
              <a:gd name="connsiteY35" fmla="*/ 699713 h 749578"/>
              <a:gd name="connsiteX36" fmla="*/ 321453 w 914990"/>
              <a:gd name="connsiteY36" fmla="*/ 748262 h 749578"/>
              <a:gd name="connsiteX37" fmla="*/ 3559 w 914990"/>
              <a:gd name="connsiteY37" fmla="*/ 645252 h 749578"/>
              <a:gd name="connsiteX38" fmla="*/ 41 w 914990"/>
              <a:gd name="connsiteY38" fmla="*/ 637724 h 749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14990" h="749578">
                <a:moveTo>
                  <a:pt x="41" y="637724"/>
                </a:moveTo>
                <a:cubicBezTo>
                  <a:pt x="96471" y="664004"/>
                  <a:pt x="184599" y="647363"/>
                  <a:pt x="266852" y="585058"/>
                </a:cubicBezTo>
                <a:cubicBezTo>
                  <a:pt x="229490" y="573659"/>
                  <a:pt x="196350" y="560256"/>
                  <a:pt x="165109" y="542524"/>
                </a:cubicBezTo>
                <a:cubicBezTo>
                  <a:pt x="142101" y="529472"/>
                  <a:pt x="120570" y="514450"/>
                  <a:pt x="105513" y="491969"/>
                </a:cubicBezTo>
                <a:cubicBezTo>
                  <a:pt x="103930" y="489577"/>
                  <a:pt x="102417" y="487115"/>
                  <a:pt x="101045" y="484617"/>
                </a:cubicBezTo>
                <a:cubicBezTo>
                  <a:pt x="86480" y="458548"/>
                  <a:pt x="90068" y="452321"/>
                  <a:pt x="118952" y="451828"/>
                </a:cubicBezTo>
                <a:cubicBezTo>
                  <a:pt x="135311" y="451546"/>
                  <a:pt x="151952" y="453693"/>
                  <a:pt x="171688" y="448451"/>
                </a:cubicBezTo>
                <a:cubicBezTo>
                  <a:pt x="132672" y="433534"/>
                  <a:pt x="99427" y="416295"/>
                  <a:pt x="74378" y="386321"/>
                </a:cubicBezTo>
                <a:cubicBezTo>
                  <a:pt x="50807" y="358106"/>
                  <a:pt x="31105" y="328026"/>
                  <a:pt x="25054" y="290840"/>
                </a:cubicBezTo>
                <a:cubicBezTo>
                  <a:pt x="24597" y="288026"/>
                  <a:pt x="24069" y="285176"/>
                  <a:pt x="23999" y="282326"/>
                </a:cubicBezTo>
                <a:cubicBezTo>
                  <a:pt x="23365" y="262871"/>
                  <a:pt x="27200" y="260374"/>
                  <a:pt x="44157" y="268289"/>
                </a:cubicBezTo>
                <a:cubicBezTo>
                  <a:pt x="63155" y="277155"/>
                  <a:pt x="82716" y="284121"/>
                  <a:pt x="105794" y="282151"/>
                </a:cubicBezTo>
                <a:cubicBezTo>
                  <a:pt x="90139" y="266214"/>
                  <a:pt x="73639" y="253091"/>
                  <a:pt x="61079" y="236310"/>
                </a:cubicBezTo>
                <a:cubicBezTo>
                  <a:pt x="30472" y="195430"/>
                  <a:pt x="26884" y="148252"/>
                  <a:pt x="30718" y="99737"/>
                </a:cubicBezTo>
                <a:cubicBezTo>
                  <a:pt x="32266" y="80212"/>
                  <a:pt x="36488" y="61039"/>
                  <a:pt x="45600" y="43343"/>
                </a:cubicBezTo>
                <a:cubicBezTo>
                  <a:pt x="47570" y="39543"/>
                  <a:pt x="49188" y="34336"/>
                  <a:pt x="53656" y="33949"/>
                </a:cubicBezTo>
                <a:cubicBezTo>
                  <a:pt x="58019" y="33597"/>
                  <a:pt x="58335" y="39262"/>
                  <a:pt x="60305" y="42322"/>
                </a:cubicBezTo>
                <a:cubicBezTo>
                  <a:pt x="80569" y="73563"/>
                  <a:pt x="109418" y="95551"/>
                  <a:pt x="139920" y="115534"/>
                </a:cubicBezTo>
                <a:cubicBezTo>
                  <a:pt x="207537" y="159827"/>
                  <a:pt x="280045" y="193459"/>
                  <a:pt x="358323" y="214251"/>
                </a:cubicBezTo>
                <a:cubicBezTo>
                  <a:pt x="380487" y="220127"/>
                  <a:pt x="403073" y="223504"/>
                  <a:pt x="425659" y="227092"/>
                </a:cubicBezTo>
                <a:cubicBezTo>
                  <a:pt x="444094" y="230012"/>
                  <a:pt x="445888" y="228042"/>
                  <a:pt x="442581" y="209889"/>
                </a:cubicBezTo>
                <a:cubicBezTo>
                  <a:pt x="435861" y="173055"/>
                  <a:pt x="435791" y="136572"/>
                  <a:pt x="453135" y="102306"/>
                </a:cubicBezTo>
                <a:cubicBezTo>
                  <a:pt x="481280" y="46685"/>
                  <a:pt x="528000" y="14846"/>
                  <a:pt x="588230" y="4010"/>
                </a:cubicBezTo>
                <a:cubicBezTo>
                  <a:pt x="655425" y="-8092"/>
                  <a:pt x="716394" y="6825"/>
                  <a:pt x="767688" y="53826"/>
                </a:cubicBezTo>
                <a:cubicBezTo>
                  <a:pt x="773352" y="58998"/>
                  <a:pt x="778172" y="58541"/>
                  <a:pt x="784504" y="55726"/>
                </a:cubicBezTo>
                <a:cubicBezTo>
                  <a:pt x="813317" y="42920"/>
                  <a:pt x="842236" y="30361"/>
                  <a:pt x="871260" y="18048"/>
                </a:cubicBezTo>
                <a:cubicBezTo>
                  <a:pt x="875517" y="16253"/>
                  <a:pt x="880759" y="9991"/>
                  <a:pt x="884805" y="15479"/>
                </a:cubicBezTo>
                <a:cubicBezTo>
                  <a:pt x="888041" y="19877"/>
                  <a:pt x="885579" y="26245"/>
                  <a:pt x="882553" y="31627"/>
                </a:cubicBezTo>
                <a:cubicBezTo>
                  <a:pt x="874919" y="45066"/>
                  <a:pt x="865244" y="56852"/>
                  <a:pt x="854584" y="67828"/>
                </a:cubicBezTo>
                <a:cubicBezTo>
                  <a:pt x="841638" y="81127"/>
                  <a:pt x="828269" y="94038"/>
                  <a:pt x="812473" y="109694"/>
                </a:cubicBezTo>
                <a:cubicBezTo>
                  <a:pt x="851313" y="111629"/>
                  <a:pt x="880865" y="92912"/>
                  <a:pt x="914990" y="80986"/>
                </a:cubicBezTo>
                <a:cubicBezTo>
                  <a:pt x="903908" y="103959"/>
                  <a:pt x="889800" y="121691"/>
                  <a:pt x="874989" y="138683"/>
                </a:cubicBezTo>
                <a:cubicBezTo>
                  <a:pt x="860530" y="155253"/>
                  <a:pt x="844593" y="170557"/>
                  <a:pt x="826299" y="183011"/>
                </a:cubicBezTo>
                <a:cubicBezTo>
                  <a:pt x="819298" y="187795"/>
                  <a:pt x="817046" y="193706"/>
                  <a:pt x="816554" y="202184"/>
                </a:cubicBezTo>
                <a:cubicBezTo>
                  <a:pt x="809271" y="323629"/>
                  <a:pt x="772824" y="434941"/>
                  <a:pt x="701723" y="534503"/>
                </a:cubicBezTo>
                <a:cubicBezTo>
                  <a:pt x="650641" y="606026"/>
                  <a:pt x="586436" y="661823"/>
                  <a:pt x="507173" y="699713"/>
                </a:cubicBezTo>
                <a:cubicBezTo>
                  <a:pt x="448491" y="727787"/>
                  <a:pt x="386573" y="743196"/>
                  <a:pt x="321453" y="748262"/>
                </a:cubicBezTo>
                <a:cubicBezTo>
                  <a:pt x="200923" y="757691"/>
                  <a:pt x="97808" y="715755"/>
                  <a:pt x="3559" y="645252"/>
                </a:cubicBezTo>
                <a:cubicBezTo>
                  <a:pt x="1694" y="643916"/>
                  <a:pt x="-311" y="642473"/>
                  <a:pt x="41" y="637724"/>
                </a:cubicBezTo>
                <a:close/>
              </a:path>
            </a:pathLst>
          </a:custGeom>
          <a:solidFill>
            <a:srgbClr val="5DA9DD"/>
          </a:solidFill>
          <a:ln w="3511" cap="flat">
            <a:noFill/>
            <a:prstDash val="solid"/>
            <a:miter/>
          </a:ln>
        </p:spPr>
        <p:txBody>
          <a:bodyPr rtlCol="0" anchor="ctr"/>
          <a:lstStyle/>
          <a:p>
            <a:pPr marL="0" algn="l" defTabSz="914400" rtl="0" eaLnBrk="1" latinLnBrk="0" hangingPunct="1"/>
            <a:endParaRPr lang="en-US">
              <a:latin typeface="Al Tarikh" pitchFamily="2" charset="-78"/>
              <a:cs typeface="Al Tarikh" pitchFamily="2" charset="-78"/>
            </a:endParaRPr>
          </a:p>
        </p:txBody>
      </p:sp>
      <p:sp>
        <p:nvSpPr>
          <p:cNvPr id="42" name="TextBox 41">
            <a:extLst>
              <a:ext uri="{FF2B5EF4-FFF2-40B4-BE49-F238E27FC236}">
                <a16:creationId xmlns:a16="http://schemas.microsoft.com/office/drawing/2014/main" id="{E15B0FF9-C5BA-4B2E-9CAE-AB4BEC7F9648}"/>
              </a:ext>
            </a:extLst>
          </p:cNvPr>
          <p:cNvSpPr txBox="1"/>
          <p:nvPr/>
        </p:nvSpPr>
        <p:spPr>
          <a:xfrm>
            <a:off x="741443" y="5697921"/>
            <a:ext cx="5924523" cy="584775"/>
          </a:xfrm>
          <a:prstGeom prst="rect">
            <a:avLst/>
          </a:prstGeom>
          <a:noFill/>
        </p:spPr>
        <p:txBody>
          <a:bodyPr wrap="square" lIns="0" rIns="0" rtlCol="0">
            <a:spAutoFit/>
          </a:bodyPr>
          <a:lstStyle/>
          <a:p>
            <a:pPr algn="ctr" rtl="1"/>
            <a:r>
              <a:rPr lang="ar-DZ" altLang="ko-KR" sz="1600" dirty="0">
                <a:solidFill>
                  <a:schemeClr val="tx1">
                    <a:lumMod val="75000"/>
                    <a:lumOff val="25000"/>
                  </a:schemeClr>
                </a:solidFill>
                <a:latin typeface="Al Tarikh" pitchFamily="2" charset="-78"/>
                <a:cs typeface="Al Tarikh" pitchFamily="2" charset="-78"/>
              </a:rPr>
              <a:t>يحتوي قالب </a:t>
            </a:r>
            <a:r>
              <a:rPr lang="en-US" altLang="ko-KR" sz="1600" dirty="0">
                <a:solidFill>
                  <a:schemeClr val="tx1">
                    <a:lumMod val="75000"/>
                    <a:lumOff val="25000"/>
                  </a:schemeClr>
                </a:solidFill>
                <a:latin typeface="Al Tarikh" pitchFamily="2" charset="-78"/>
                <a:cs typeface="Al Tarikh" pitchFamily="2" charset="-78"/>
              </a:rPr>
              <a:t>PowerPoint </a:t>
            </a:r>
            <a:r>
              <a:rPr lang="ar-DZ" altLang="ko-KR" sz="1600" dirty="0">
                <a:solidFill>
                  <a:schemeClr val="tx1">
                    <a:lumMod val="75000"/>
                    <a:lumOff val="25000"/>
                  </a:schemeClr>
                </a:solidFill>
                <a:latin typeface="Al Tarikh" pitchFamily="2" charset="-78"/>
                <a:cs typeface="Al Tarikh" pitchFamily="2" charset="-78"/>
              </a:rPr>
              <a:t>هذا على تصميم نظيف ومحايد يمكن تكييفه مع أي محتوى ويلبي مختلف قطاعات السوق. مع هذه الشرائح العديدة ، يمكنك عمل عرض تقديمي بوربوينت كامل يناسب احتياجاتك.</a:t>
            </a:r>
            <a:endParaRPr lang="en-US" altLang="ko-KR" sz="1600" dirty="0">
              <a:solidFill>
                <a:schemeClr val="tx1">
                  <a:lumMod val="75000"/>
                  <a:lumOff val="25000"/>
                </a:schemeClr>
              </a:solidFill>
              <a:latin typeface="Al Tarikh" pitchFamily="2" charset="-78"/>
              <a:cs typeface="Al Tarikh" pitchFamily="2" charset="-78"/>
            </a:endParaRPr>
          </a:p>
        </p:txBody>
      </p:sp>
      <p:graphicFrame>
        <p:nvGraphicFramePr>
          <p:cNvPr id="44" name="Chart 43">
            <a:extLst>
              <a:ext uri="{FF2B5EF4-FFF2-40B4-BE49-F238E27FC236}">
                <a16:creationId xmlns:a16="http://schemas.microsoft.com/office/drawing/2014/main" id="{B3F00931-BF7F-41D5-94EE-A8BE8A442D8C}"/>
              </a:ext>
            </a:extLst>
          </p:cNvPr>
          <p:cNvGraphicFramePr/>
          <p:nvPr>
            <p:extLst>
              <p:ext uri="{D42A27DB-BD31-4B8C-83A1-F6EECF244321}">
                <p14:modId xmlns:p14="http://schemas.microsoft.com/office/powerpoint/2010/main" val="1258116203"/>
              </p:ext>
            </p:extLst>
          </p:nvPr>
        </p:nvGraphicFramePr>
        <p:xfrm>
          <a:off x="4094043" y="2145428"/>
          <a:ext cx="3188828" cy="2786411"/>
        </p:xfrm>
        <a:graphic>
          <a:graphicData uri="http://schemas.openxmlformats.org/drawingml/2006/chart">
            <c:chart xmlns:c="http://schemas.openxmlformats.org/drawingml/2006/chart" xmlns:r="http://schemas.openxmlformats.org/officeDocument/2006/relationships" r:id="rId2"/>
          </a:graphicData>
        </a:graphic>
      </p:graphicFrame>
      <p:grpSp>
        <p:nvGrpSpPr>
          <p:cNvPr id="114" name="Group 113">
            <a:extLst>
              <a:ext uri="{FF2B5EF4-FFF2-40B4-BE49-F238E27FC236}">
                <a16:creationId xmlns:a16="http://schemas.microsoft.com/office/drawing/2014/main" id="{D22244D4-ACE8-418F-9CF6-CD59BEB833CB}"/>
              </a:ext>
            </a:extLst>
          </p:cNvPr>
          <p:cNvGrpSpPr/>
          <p:nvPr/>
        </p:nvGrpSpPr>
        <p:grpSpPr>
          <a:xfrm flipH="1">
            <a:off x="9015691" y="4915122"/>
            <a:ext cx="1864132" cy="1405261"/>
            <a:chOff x="4409245" y="4900871"/>
            <a:chExt cx="1493428" cy="1405261"/>
          </a:xfrm>
        </p:grpSpPr>
        <p:grpSp>
          <p:nvGrpSpPr>
            <p:cNvPr id="45" name="그룹 1">
              <a:extLst>
                <a:ext uri="{FF2B5EF4-FFF2-40B4-BE49-F238E27FC236}">
                  <a16:creationId xmlns:a16="http://schemas.microsoft.com/office/drawing/2014/main" id="{C4553096-D8FB-4AF8-99BA-AB59A430E83E}"/>
                </a:ext>
              </a:extLst>
            </p:cNvPr>
            <p:cNvGrpSpPr/>
            <p:nvPr/>
          </p:nvGrpSpPr>
          <p:grpSpPr>
            <a:xfrm>
              <a:off x="4409245" y="5232017"/>
              <a:ext cx="1493428" cy="1074115"/>
              <a:chOff x="2970165" y="4914476"/>
              <a:chExt cx="1493428" cy="1074115"/>
            </a:xfrm>
          </p:grpSpPr>
          <p:grpSp>
            <p:nvGrpSpPr>
              <p:cNvPr id="46" name="Group 45">
                <a:extLst>
                  <a:ext uri="{FF2B5EF4-FFF2-40B4-BE49-F238E27FC236}">
                    <a16:creationId xmlns:a16="http://schemas.microsoft.com/office/drawing/2014/main" id="{3A618DC9-1BE9-4F73-81F2-CDCEBC5D74C8}"/>
                  </a:ext>
                </a:extLst>
              </p:cNvPr>
              <p:cNvGrpSpPr/>
              <p:nvPr/>
            </p:nvGrpSpPr>
            <p:grpSpPr>
              <a:xfrm>
                <a:off x="2970165" y="4914476"/>
                <a:ext cx="1493428" cy="276999"/>
                <a:chOff x="2195736" y="4602335"/>
                <a:chExt cx="1493428" cy="276999"/>
              </a:xfrm>
            </p:grpSpPr>
            <p:sp>
              <p:nvSpPr>
                <p:cNvPr id="56" name="Rectangle 55">
                  <a:extLst>
                    <a:ext uri="{FF2B5EF4-FFF2-40B4-BE49-F238E27FC236}">
                      <a16:creationId xmlns:a16="http://schemas.microsoft.com/office/drawing/2014/main" id="{FD7B8777-FC4E-497E-A55C-4FFC3281AC12}"/>
                    </a:ext>
                  </a:extLst>
                </p:cNvPr>
                <p:cNvSpPr/>
                <p:nvPr/>
              </p:nvSpPr>
              <p:spPr>
                <a:xfrm>
                  <a:off x="2195736" y="4640023"/>
                  <a:ext cx="229304" cy="2016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en-US">
                    <a:solidFill>
                      <a:schemeClr val="tx1">
                        <a:lumMod val="75000"/>
                        <a:lumOff val="25000"/>
                      </a:schemeClr>
                    </a:solidFill>
                    <a:latin typeface="Al Tarikh" pitchFamily="2" charset="-78"/>
                    <a:cs typeface="Al Tarikh" pitchFamily="2" charset="-78"/>
                  </a:endParaRPr>
                </a:p>
              </p:txBody>
            </p:sp>
            <p:sp>
              <p:nvSpPr>
                <p:cNvPr id="57" name="TextBox 56">
                  <a:extLst>
                    <a:ext uri="{FF2B5EF4-FFF2-40B4-BE49-F238E27FC236}">
                      <a16:creationId xmlns:a16="http://schemas.microsoft.com/office/drawing/2014/main" id="{5E48D911-805B-408B-BE21-0EB6588F13C6}"/>
                    </a:ext>
                  </a:extLst>
                </p:cNvPr>
                <p:cNvSpPr txBox="1"/>
                <p:nvPr/>
              </p:nvSpPr>
              <p:spPr>
                <a:xfrm>
                  <a:off x="2519969" y="4602335"/>
                  <a:ext cx="1169195" cy="276999"/>
                </a:xfrm>
                <a:prstGeom prst="rect">
                  <a:avLst/>
                </a:prstGeom>
                <a:noFill/>
              </p:spPr>
              <p:txBody>
                <a:bodyPr wrap="square" lIns="0" rIns="0" rtlCol="0">
                  <a:spAutoFit/>
                </a:bodyPr>
                <a:lstStyle/>
                <a:p>
                  <a:pPr algn="r" rtl="1"/>
                  <a:r>
                    <a:rPr lang="en-US" altLang="ko-KR" sz="1200" dirty="0">
                      <a:solidFill>
                        <a:schemeClr val="tx1">
                          <a:lumMod val="75000"/>
                          <a:lumOff val="25000"/>
                        </a:schemeClr>
                      </a:solidFill>
                      <a:latin typeface="Al Tarikh" pitchFamily="2" charset="-78"/>
                      <a:cs typeface="Al Tarikh" pitchFamily="2" charset="-78"/>
                    </a:rPr>
                    <a:t>46% : 345.000</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47" name="Group 46">
                <a:extLst>
                  <a:ext uri="{FF2B5EF4-FFF2-40B4-BE49-F238E27FC236}">
                    <a16:creationId xmlns:a16="http://schemas.microsoft.com/office/drawing/2014/main" id="{BA72CA94-4A73-4B4A-B1BF-16D485AE6B87}"/>
                  </a:ext>
                </a:extLst>
              </p:cNvPr>
              <p:cNvGrpSpPr/>
              <p:nvPr/>
            </p:nvGrpSpPr>
            <p:grpSpPr>
              <a:xfrm>
                <a:off x="2970165" y="5180181"/>
                <a:ext cx="1493428" cy="276999"/>
                <a:chOff x="2195736" y="4602335"/>
                <a:chExt cx="1493428" cy="276999"/>
              </a:xfrm>
            </p:grpSpPr>
            <p:sp>
              <p:nvSpPr>
                <p:cNvPr id="54" name="Rectangle 53">
                  <a:extLst>
                    <a:ext uri="{FF2B5EF4-FFF2-40B4-BE49-F238E27FC236}">
                      <a16:creationId xmlns:a16="http://schemas.microsoft.com/office/drawing/2014/main" id="{8087422D-9AD5-449F-898A-C0EF8C15BCF6}"/>
                    </a:ext>
                  </a:extLst>
                </p:cNvPr>
                <p:cNvSpPr/>
                <p:nvPr/>
              </p:nvSpPr>
              <p:spPr>
                <a:xfrm>
                  <a:off x="2195736" y="4640023"/>
                  <a:ext cx="229304" cy="2016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en-US">
                    <a:solidFill>
                      <a:schemeClr val="tx1">
                        <a:lumMod val="75000"/>
                        <a:lumOff val="25000"/>
                      </a:schemeClr>
                    </a:solidFill>
                    <a:latin typeface="Al Tarikh" pitchFamily="2" charset="-78"/>
                    <a:cs typeface="Al Tarikh" pitchFamily="2" charset="-78"/>
                  </a:endParaRPr>
                </a:p>
              </p:txBody>
            </p:sp>
            <p:sp>
              <p:nvSpPr>
                <p:cNvPr id="55" name="TextBox 54">
                  <a:extLst>
                    <a:ext uri="{FF2B5EF4-FFF2-40B4-BE49-F238E27FC236}">
                      <a16:creationId xmlns:a16="http://schemas.microsoft.com/office/drawing/2014/main" id="{DCD4D235-1BC7-44FF-BD1F-D1EA8F4D5428}"/>
                    </a:ext>
                  </a:extLst>
                </p:cNvPr>
                <p:cNvSpPr txBox="1"/>
                <p:nvPr/>
              </p:nvSpPr>
              <p:spPr>
                <a:xfrm>
                  <a:off x="2519969" y="4602335"/>
                  <a:ext cx="1169195" cy="276999"/>
                </a:xfrm>
                <a:prstGeom prst="rect">
                  <a:avLst/>
                </a:prstGeom>
                <a:noFill/>
              </p:spPr>
              <p:txBody>
                <a:bodyPr wrap="square" lIns="0" rIns="0" rtlCol="0">
                  <a:spAutoFit/>
                </a:bodyPr>
                <a:lstStyle/>
                <a:p>
                  <a:pPr algn="r" rtl="1"/>
                  <a:r>
                    <a:rPr lang="en-US" altLang="ko-KR" sz="1200" dirty="0">
                      <a:solidFill>
                        <a:schemeClr val="tx1">
                          <a:lumMod val="75000"/>
                          <a:lumOff val="25000"/>
                        </a:schemeClr>
                      </a:solidFill>
                      <a:latin typeface="Al Tarikh" pitchFamily="2" charset="-78"/>
                      <a:cs typeface="Al Tarikh" pitchFamily="2" charset="-78"/>
                    </a:rPr>
                    <a:t>31% : 145.000</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48" name="Group 47">
                <a:extLst>
                  <a:ext uri="{FF2B5EF4-FFF2-40B4-BE49-F238E27FC236}">
                    <a16:creationId xmlns:a16="http://schemas.microsoft.com/office/drawing/2014/main" id="{99A87D95-9329-4FDA-A813-109AAFDBF24A}"/>
                  </a:ext>
                </a:extLst>
              </p:cNvPr>
              <p:cNvGrpSpPr/>
              <p:nvPr/>
            </p:nvGrpSpPr>
            <p:grpSpPr>
              <a:xfrm>
                <a:off x="2970165" y="5445886"/>
                <a:ext cx="1493428" cy="276999"/>
                <a:chOff x="2195736" y="4602335"/>
                <a:chExt cx="1493428" cy="276999"/>
              </a:xfrm>
            </p:grpSpPr>
            <p:sp>
              <p:nvSpPr>
                <p:cNvPr id="52" name="Rectangle 51">
                  <a:extLst>
                    <a:ext uri="{FF2B5EF4-FFF2-40B4-BE49-F238E27FC236}">
                      <a16:creationId xmlns:a16="http://schemas.microsoft.com/office/drawing/2014/main" id="{D5F9E425-556C-4844-BC50-013C6FC856C9}"/>
                    </a:ext>
                  </a:extLst>
                </p:cNvPr>
                <p:cNvSpPr/>
                <p:nvPr/>
              </p:nvSpPr>
              <p:spPr>
                <a:xfrm>
                  <a:off x="2195736" y="4640023"/>
                  <a:ext cx="229304" cy="201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en-US" dirty="0">
                    <a:solidFill>
                      <a:schemeClr val="tx1">
                        <a:lumMod val="75000"/>
                        <a:lumOff val="25000"/>
                      </a:schemeClr>
                    </a:solidFill>
                    <a:latin typeface="Al Tarikh" pitchFamily="2" charset="-78"/>
                    <a:cs typeface="Al Tarikh" pitchFamily="2" charset="-78"/>
                  </a:endParaRPr>
                </a:p>
              </p:txBody>
            </p:sp>
            <p:sp>
              <p:nvSpPr>
                <p:cNvPr id="53" name="TextBox 52">
                  <a:extLst>
                    <a:ext uri="{FF2B5EF4-FFF2-40B4-BE49-F238E27FC236}">
                      <a16:creationId xmlns:a16="http://schemas.microsoft.com/office/drawing/2014/main" id="{C665208C-A51A-4E4D-B30A-405E6F18F867}"/>
                    </a:ext>
                  </a:extLst>
                </p:cNvPr>
                <p:cNvSpPr txBox="1"/>
                <p:nvPr/>
              </p:nvSpPr>
              <p:spPr>
                <a:xfrm>
                  <a:off x="2519969" y="4602335"/>
                  <a:ext cx="1169195" cy="276999"/>
                </a:xfrm>
                <a:prstGeom prst="rect">
                  <a:avLst/>
                </a:prstGeom>
                <a:noFill/>
              </p:spPr>
              <p:txBody>
                <a:bodyPr wrap="square" lIns="0" rIns="0" rtlCol="0">
                  <a:spAutoFit/>
                </a:bodyPr>
                <a:lstStyle/>
                <a:p>
                  <a:pPr algn="r" rtl="1"/>
                  <a:r>
                    <a:rPr lang="en-US" altLang="ko-KR" sz="1200" dirty="0">
                      <a:solidFill>
                        <a:schemeClr val="tx1">
                          <a:lumMod val="75000"/>
                          <a:lumOff val="25000"/>
                        </a:schemeClr>
                      </a:solidFill>
                      <a:latin typeface="Al Tarikh" pitchFamily="2" charset="-78"/>
                      <a:cs typeface="Al Tarikh" pitchFamily="2" charset="-78"/>
                    </a:rPr>
                    <a:t>14% :   75.000</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49" name="Group 48">
                <a:extLst>
                  <a:ext uri="{FF2B5EF4-FFF2-40B4-BE49-F238E27FC236}">
                    <a16:creationId xmlns:a16="http://schemas.microsoft.com/office/drawing/2014/main" id="{A06D01ED-C0B2-4452-85F8-963FF2A2F7AB}"/>
                  </a:ext>
                </a:extLst>
              </p:cNvPr>
              <p:cNvGrpSpPr/>
              <p:nvPr/>
            </p:nvGrpSpPr>
            <p:grpSpPr>
              <a:xfrm>
                <a:off x="2970165" y="5711592"/>
                <a:ext cx="1493428" cy="276999"/>
                <a:chOff x="2195736" y="4602335"/>
                <a:chExt cx="1493428" cy="276999"/>
              </a:xfrm>
            </p:grpSpPr>
            <p:sp>
              <p:nvSpPr>
                <p:cNvPr id="50" name="Rectangle 49">
                  <a:extLst>
                    <a:ext uri="{FF2B5EF4-FFF2-40B4-BE49-F238E27FC236}">
                      <a16:creationId xmlns:a16="http://schemas.microsoft.com/office/drawing/2014/main" id="{712E97D2-E5E1-4AC3-81DF-858F5997A9FF}"/>
                    </a:ext>
                  </a:extLst>
                </p:cNvPr>
                <p:cNvSpPr/>
                <p:nvPr/>
              </p:nvSpPr>
              <p:spPr>
                <a:xfrm>
                  <a:off x="2195736" y="4640023"/>
                  <a:ext cx="229304" cy="201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en-US">
                    <a:solidFill>
                      <a:schemeClr val="tx1">
                        <a:lumMod val="75000"/>
                        <a:lumOff val="25000"/>
                      </a:schemeClr>
                    </a:solidFill>
                    <a:latin typeface="Al Tarikh" pitchFamily="2" charset="-78"/>
                    <a:cs typeface="Al Tarikh" pitchFamily="2" charset="-78"/>
                  </a:endParaRPr>
                </a:p>
              </p:txBody>
            </p:sp>
            <p:sp>
              <p:nvSpPr>
                <p:cNvPr id="51" name="TextBox 50">
                  <a:extLst>
                    <a:ext uri="{FF2B5EF4-FFF2-40B4-BE49-F238E27FC236}">
                      <a16:creationId xmlns:a16="http://schemas.microsoft.com/office/drawing/2014/main" id="{6DEBAD51-C6BE-4A97-AA17-BD6EE7C50DEF}"/>
                    </a:ext>
                  </a:extLst>
                </p:cNvPr>
                <p:cNvSpPr txBox="1"/>
                <p:nvPr/>
              </p:nvSpPr>
              <p:spPr>
                <a:xfrm>
                  <a:off x="2519969" y="4602335"/>
                  <a:ext cx="1169195" cy="276999"/>
                </a:xfrm>
                <a:prstGeom prst="rect">
                  <a:avLst/>
                </a:prstGeom>
                <a:noFill/>
              </p:spPr>
              <p:txBody>
                <a:bodyPr wrap="square" lIns="0" rIns="0" rtlCol="0">
                  <a:spAutoFit/>
                </a:bodyPr>
                <a:lstStyle/>
                <a:p>
                  <a:pPr algn="r" rtl="1"/>
                  <a:r>
                    <a:rPr lang="en-US" altLang="ko-KR" sz="1200" dirty="0">
                      <a:solidFill>
                        <a:schemeClr val="tx1">
                          <a:lumMod val="75000"/>
                          <a:lumOff val="25000"/>
                        </a:schemeClr>
                      </a:solidFill>
                      <a:latin typeface="Al Tarikh" pitchFamily="2" charset="-78"/>
                      <a:cs typeface="Al Tarikh" pitchFamily="2" charset="-78"/>
                    </a:rPr>
                    <a:t>  9% :   71.000</a:t>
                  </a:r>
                  <a:endParaRPr lang="ko-KR" altLang="en-US" sz="1200" dirty="0">
                    <a:solidFill>
                      <a:schemeClr val="tx1">
                        <a:lumMod val="75000"/>
                        <a:lumOff val="25000"/>
                      </a:schemeClr>
                    </a:solidFill>
                    <a:latin typeface="Al Tarikh" pitchFamily="2" charset="-78"/>
                    <a:cs typeface="Al Tarikh" pitchFamily="2" charset="-78"/>
                  </a:endParaRPr>
                </a:p>
              </p:txBody>
            </p:sp>
          </p:grpSp>
        </p:grpSp>
        <p:sp>
          <p:nvSpPr>
            <p:cNvPr id="58" name="TextBox 57">
              <a:extLst>
                <a:ext uri="{FF2B5EF4-FFF2-40B4-BE49-F238E27FC236}">
                  <a16:creationId xmlns:a16="http://schemas.microsoft.com/office/drawing/2014/main" id="{62C9566D-ACB4-49D1-9588-76F475471068}"/>
                </a:ext>
              </a:extLst>
            </p:cNvPr>
            <p:cNvSpPr txBox="1"/>
            <p:nvPr/>
          </p:nvSpPr>
          <p:spPr>
            <a:xfrm>
              <a:off x="4409245" y="4900871"/>
              <a:ext cx="1493428" cy="338554"/>
            </a:xfrm>
            <a:prstGeom prst="rect">
              <a:avLst/>
            </a:prstGeom>
            <a:noFill/>
          </p:spPr>
          <p:txBody>
            <a:bodyPr wrap="square" lIns="0" rIns="0" rtlCol="0">
              <a:spAutoFit/>
            </a:bodyPr>
            <a:lstStyle/>
            <a:p>
              <a:pPr algn="r" rtl="1"/>
              <a:r>
                <a:rPr lang="ar-SA" altLang="ko-KR" sz="1600" b="1" dirty="0">
                  <a:solidFill>
                    <a:schemeClr val="tx1">
                      <a:lumMod val="75000"/>
                      <a:lumOff val="25000"/>
                    </a:schemeClr>
                  </a:solidFill>
                  <a:latin typeface="Al Tarikh" pitchFamily="2" charset="-78"/>
                  <a:cs typeface="Al Tarikh" pitchFamily="2" charset="-78"/>
                </a:rPr>
                <a:t>عنوان المخطط البياني</a:t>
              </a:r>
              <a:endParaRPr lang="ko-KR" altLang="en-US" sz="1600" b="1" dirty="0">
                <a:solidFill>
                  <a:schemeClr val="tx1">
                    <a:lumMod val="75000"/>
                    <a:lumOff val="25000"/>
                  </a:schemeClr>
                </a:solidFill>
                <a:latin typeface="Al Tarikh" pitchFamily="2" charset="-78"/>
                <a:cs typeface="Al Tarikh" pitchFamily="2" charset="-78"/>
              </a:endParaRPr>
            </a:p>
          </p:txBody>
        </p:sp>
      </p:grpSp>
      <p:grpSp>
        <p:nvGrpSpPr>
          <p:cNvPr id="115" name="Group 114">
            <a:extLst>
              <a:ext uri="{FF2B5EF4-FFF2-40B4-BE49-F238E27FC236}">
                <a16:creationId xmlns:a16="http://schemas.microsoft.com/office/drawing/2014/main" id="{A858DAE8-4183-7C43-926A-036F6EA6367D}"/>
              </a:ext>
            </a:extLst>
          </p:cNvPr>
          <p:cNvGrpSpPr/>
          <p:nvPr/>
        </p:nvGrpSpPr>
        <p:grpSpPr>
          <a:xfrm flipH="1">
            <a:off x="3121298" y="2936237"/>
            <a:ext cx="1268605" cy="1248300"/>
            <a:chOff x="6059064" y="2305401"/>
            <a:chExt cx="1268605" cy="1248300"/>
          </a:xfrm>
        </p:grpSpPr>
        <p:sp>
          <p:nvSpPr>
            <p:cNvPr id="116" name="Speech Bubble: Oval 89">
              <a:extLst>
                <a:ext uri="{FF2B5EF4-FFF2-40B4-BE49-F238E27FC236}">
                  <a16:creationId xmlns:a16="http://schemas.microsoft.com/office/drawing/2014/main" id="{8F714C38-2D60-3D43-B54B-2E3B4FA50FA2}"/>
                </a:ext>
              </a:extLst>
            </p:cNvPr>
            <p:cNvSpPr/>
            <p:nvPr/>
          </p:nvSpPr>
          <p:spPr>
            <a:xfrm>
              <a:off x="6059064" y="2305401"/>
              <a:ext cx="1268605" cy="1248281"/>
            </a:xfrm>
            <a:prstGeom prst="wedgeEllipseCallout">
              <a:avLst>
                <a:gd name="adj1" fmla="val -60461"/>
                <a:gd name="adj2" fmla="val 27722"/>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grpSp>
          <p:nvGrpSpPr>
            <p:cNvPr id="117" name="Group 116">
              <a:extLst>
                <a:ext uri="{FF2B5EF4-FFF2-40B4-BE49-F238E27FC236}">
                  <a16:creationId xmlns:a16="http://schemas.microsoft.com/office/drawing/2014/main" id="{4C712EC9-7A4A-BC48-B2E6-7B199529E019}"/>
                </a:ext>
              </a:extLst>
            </p:cNvPr>
            <p:cNvGrpSpPr/>
            <p:nvPr/>
          </p:nvGrpSpPr>
          <p:grpSpPr>
            <a:xfrm>
              <a:off x="6222916" y="2366279"/>
              <a:ext cx="935667" cy="1187422"/>
              <a:chOff x="8520488" y="2354573"/>
              <a:chExt cx="1696321" cy="2152741"/>
            </a:xfrm>
          </p:grpSpPr>
          <p:sp>
            <p:nvSpPr>
              <p:cNvPr id="118" name="Graphic 57">
                <a:extLst>
                  <a:ext uri="{FF2B5EF4-FFF2-40B4-BE49-F238E27FC236}">
                    <a16:creationId xmlns:a16="http://schemas.microsoft.com/office/drawing/2014/main" id="{7F0DD33F-5208-5B48-83EE-D3FA1C0EBEC3}"/>
                  </a:ext>
                </a:extLst>
              </p:cNvPr>
              <p:cNvSpPr/>
              <p:nvPr/>
            </p:nvSpPr>
            <p:spPr>
              <a:xfrm>
                <a:off x="8520488" y="3693240"/>
                <a:ext cx="1696321" cy="801329"/>
              </a:xfrm>
              <a:custGeom>
                <a:avLst/>
                <a:gdLst>
                  <a:gd name="connsiteX0" fmla="*/ 2918363 w 2919613"/>
                  <a:gd name="connsiteY0" fmla="*/ 714582 h 749613"/>
                  <a:gd name="connsiteX1" fmla="*/ 2906392 w 2919613"/>
                  <a:gd name="connsiteY1" fmla="*/ 642691 h 749613"/>
                  <a:gd name="connsiteX2" fmla="*/ 2487525 w 2919613"/>
                  <a:gd name="connsiteY2" fmla="*/ 179697 h 749613"/>
                  <a:gd name="connsiteX3" fmla="*/ 1925895 w 2919613"/>
                  <a:gd name="connsiteY3" fmla="*/ 128 h 749613"/>
                  <a:gd name="connsiteX4" fmla="*/ 1448127 w 2919613"/>
                  <a:gd name="connsiteY4" fmla="*/ 205550 h 749613"/>
                  <a:gd name="connsiteX5" fmla="*/ 989972 w 2919613"/>
                  <a:gd name="connsiteY5" fmla="*/ 0 h 749613"/>
                  <a:gd name="connsiteX6" fmla="*/ 444262 w 2919613"/>
                  <a:gd name="connsiteY6" fmla="*/ 175558 h 749613"/>
                  <a:gd name="connsiteX7" fmla="*/ 189809 w 2919613"/>
                  <a:gd name="connsiteY7" fmla="*/ 311763 h 749613"/>
                  <a:gd name="connsiteX8" fmla="*/ 2662 w 2919613"/>
                  <a:gd name="connsiteY8" fmla="*/ 700765 h 749613"/>
                  <a:gd name="connsiteX9" fmla="*/ 45007 w 2919613"/>
                  <a:gd name="connsiteY9" fmla="*/ 749223 h 749613"/>
                  <a:gd name="connsiteX10" fmla="*/ 2889135 w 2919613"/>
                  <a:gd name="connsiteY10" fmla="*/ 749604 h 749613"/>
                  <a:gd name="connsiteX11" fmla="*/ 2918363 w 2919613"/>
                  <a:gd name="connsiteY11" fmla="*/ 714582 h 749613"/>
                  <a:gd name="connsiteX0" fmla="*/ 2918363 w 2919613"/>
                  <a:gd name="connsiteY0" fmla="*/ 714582 h 1042618"/>
                  <a:gd name="connsiteX1" fmla="*/ 2906392 w 2919613"/>
                  <a:gd name="connsiteY1" fmla="*/ 642691 h 1042618"/>
                  <a:gd name="connsiteX2" fmla="*/ 2487525 w 2919613"/>
                  <a:gd name="connsiteY2" fmla="*/ 179697 h 1042618"/>
                  <a:gd name="connsiteX3" fmla="*/ 1925895 w 2919613"/>
                  <a:gd name="connsiteY3" fmla="*/ 128 h 1042618"/>
                  <a:gd name="connsiteX4" fmla="*/ 1448127 w 2919613"/>
                  <a:gd name="connsiteY4" fmla="*/ 205550 h 1042618"/>
                  <a:gd name="connsiteX5" fmla="*/ 989972 w 2919613"/>
                  <a:gd name="connsiteY5" fmla="*/ 0 h 1042618"/>
                  <a:gd name="connsiteX6" fmla="*/ 444262 w 2919613"/>
                  <a:gd name="connsiteY6" fmla="*/ 175558 h 1042618"/>
                  <a:gd name="connsiteX7" fmla="*/ 189809 w 2919613"/>
                  <a:gd name="connsiteY7" fmla="*/ 311763 h 1042618"/>
                  <a:gd name="connsiteX8" fmla="*/ 2662 w 2919613"/>
                  <a:gd name="connsiteY8" fmla="*/ 700765 h 1042618"/>
                  <a:gd name="connsiteX9" fmla="*/ 45007 w 2919613"/>
                  <a:gd name="connsiteY9" fmla="*/ 749223 h 1042618"/>
                  <a:gd name="connsiteX10" fmla="*/ 2889135 w 2919613"/>
                  <a:gd name="connsiteY10" fmla="*/ 749604 h 1042618"/>
                  <a:gd name="connsiteX11" fmla="*/ 2918363 w 2919613"/>
                  <a:gd name="connsiteY11" fmla="*/ 714582 h 1042618"/>
                  <a:gd name="connsiteX0" fmla="*/ 2934784 w 2936034"/>
                  <a:gd name="connsiteY0" fmla="*/ 714582 h 1059603"/>
                  <a:gd name="connsiteX1" fmla="*/ 2922813 w 2936034"/>
                  <a:gd name="connsiteY1" fmla="*/ 642691 h 1059603"/>
                  <a:gd name="connsiteX2" fmla="*/ 2503946 w 2936034"/>
                  <a:gd name="connsiteY2" fmla="*/ 179697 h 1059603"/>
                  <a:gd name="connsiteX3" fmla="*/ 1942316 w 2936034"/>
                  <a:gd name="connsiteY3" fmla="*/ 128 h 1059603"/>
                  <a:gd name="connsiteX4" fmla="*/ 1464548 w 2936034"/>
                  <a:gd name="connsiteY4" fmla="*/ 205550 h 1059603"/>
                  <a:gd name="connsiteX5" fmla="*/ 1006393 w 2936034"/>
                  <a:gd name="connsiteY5" fmla="*/ 0 h 1059603"/>
                  <a:gd name="connsiteX6" fmla="*/ 460683 w 2936034"/>
                  <a:gd name="connsiteY6" fmla="*/ 175558 h 1059603"/>
                  <a:gd name="connsiteX7" fmla="*/ 206230 w 2936034"/>
                  <a:gd name="connsiteY7" fmla="*/ 311763 h 1059603"/>
                  <a:gd name="connsiteX8" fmla="*/ 19083 w 2936034"/>
                  <a:gd name="connsiteY8" fmla="*/ 700765 h 1059603"/>
                  <a:gd name="connsiteX9" fmla="*/ 38656 w 2936034"/>
                  <a:gd name="connsiteY9" fmla="*/ 771996 h 1059603"/>
                  <a:gd name="connsiteX10" fmla="*/ 2905556 w 2936034"/>
                  <a:gd name="connsiteY10" fmla="*/ 749604 h 1059603"/>
                  <a:gd name="connsiteX11" fmla="*/ 2934784 w 2936034"/>
                  <a:gd name="connsiteY11" fmla="*/ 714582 h 1059603"/>
                  <a:gd name="connsiteX0" fmla="*/ 2934784 w 2936034"/>
                  <a:gd name="connsiteY0" fmla="*/ 714582 h 1106819"/>
                  <a:gd name="connsiteX1" fmla="*/ 2922813 w 2936034"/>
                  <a:gd name="connsiteY1" fmla="*/ 642691 h 1106819"/>
                  <a:gd name="connsiteX2" fmla="*/ 2503946 w 2936034"/>
                  <a:gd name="connsiteY2" fmla="*/ 179697 h 1106819"/>
                  <a:gd name="connsiteX3" fmla="*/ 1942316 w 2936034"/>
                  <a:gd name="connsiteY3" fmla="*/ 128 h 1106819"/>
                  <a:gd name="connsiteX4" fmla="*/ 1464548 w 2936034"/>
                  <a:gd name="connsiteY4" fmla="*/ 205550 h 1106819"/>
                  <a:gd name="connsiteX5" fmla="*/ 1006393 w 2936034"/>
                  <a:gd name="connsiteY5" fmla="*/ 0 h 1106819"/>
                  <a:gd name="connsiteX6" fmla="*/ 460683 w 2936034"/>
                  <a:gd name="connsiteY6" fmla="*/ 175558 h 1106819"/>
                  <a:gd name="connsiteX7" fmla="*/ 206230 w 2936034"/>
                  <a:gd name="connsiteY7" fmla="*/ 311763 h 1106819"/>
                  <a:gd name="connsiteX8" fmla="*/ 19083 w 2936034"/>
                  <a:gd name="connsiteY8" fmla="*/ 700765 h 1106819"/>
                  <a:gd name="connsiteX9" fmla="*/ 38656 w 2936034"/>
                  <a:gd name="connsiteY9" fmla="*/ 771996 h 1106819"/>
                  <a:gd name="connsiteX10" fmla="*/ 2905556 w 2936034"/>
                  <a:gd name="connsiteY10" fmla="*/ 749604 h 1106819"/>
                  <a:gd name="connsiteX11" fmla="*/ 2934784 w 2936034"/>
                  <a:gd name="connsiteY11" fmla="*/ 714582 h 1106819"/>
                  <a:gd name="connsiteX0" fmla="*/ 2934784 w 2936034"/>
                  <a:gd name="connsiteY0" fmla="*/ 714582 h 1327169"/>
                  <a:gd name="connsiteX1" fmla="*/ 2922813 w 2936034"/>
                  <a:gd name="connsiteY1" fmla="*/ 642691 h 1327169"/>
                  <a:gd name="connsiteX2" fmla="*/ 2503946 w 2936034"/>
                  <a:gd name="connsiteY2" fmla="*/ 179697 h 1327169"/>
                  <a:gd name="connsiteX3" fmla="*/ 1942316 w 2936034"/>
                  <a:gd name="connsiteY3" fmla="*/ 128 h 1327169"/>
                  <a:gd name="connsiteX4" fmla="*/ 1464548 w 2936034"/>
                  <a:gd name="connsiteY4" fmla="*/ 205550 h 1327169"/>
                  <a:gd name="connsiteX5" fmla="*/ 1006393 w 2936034"/>
                  <a:gd name="connsiteY5" fmla="*/ 0 h 1327169"/>
                  <a:gd name="connsiteX6" fmla="*/ 460683 w 2936034"/>
                  <a:gd name="connsiteY6" fmla="*/ 175558 h 1327169"/>
                  <a:gd name="connsiteX7" fmla="*/ 206230 w 2936034"/>
                  <a:gd name="connsiteY7" fmla="*/ 311763 h 1327169"/>
                  <a:gd name="connsiteX8" fmla="*/ 19083 w 2936034"/>
                  <a:gd name="connsiteY8" fmla="*/ 700765 h 1327169"/>
                  <a:gd name="connsiteX9" fmla="*/ 38656 w 2936034"/>
                  <a:gd name="connsiteY9" fmla="*/ 771996 h 1327169"/>
                  <a:gd name="connsiteX10" fmla="*/ 2905556 w 2936034"/>
                  <a:gd name="connsiteY10" fmla="*/ 749604 h 1327169"/>
                  <a:gd name="connsiteX11" fmla="*/ 2934784 w 2936034"/>
                  <a:gd name="connsiteY11" fmla="*/ 714582 h 1327169"/>
                  <a:gd name="connsiteX0" fmla="*/ 2934784 w 2936034"/>
                  <a:gd name="connsiteY0" fmla="*/ 714582 h 1383513"/>
                  <a:gd name="connsiteX1" fmla="*/ 2922813 w 2936034"/>
                  <a:gd name="connsiteY1" fmla="*/ 642691 h 1383513"/>
                  <a:gd name="connsiteX2" fmla="*/ 2503946 w 2936034"/>
                  <a:gd name="connsiteY2" fmla="*/ 179697 h 1383513"/>
                  <a:gd name="connsiteX3" fmla="*/ 1942316 w 2936034"/>
                  <a:gd name="connsiteY3" fmla="*/ 128 h 1383513"/>
                  <a:gd name="connsiteX4" fmla="*/ 1464548 w 2936034"/>
                  <a:gd name="connsiteY4" fmla="*/ 205550 h 1383513"/>
                  <a:gd name="connsiteX5" fmla="*/ 1006393 w 2936034"/>
                  <a:gd name="connsiteY5" fmla="*/ 0 h 1383513"/>
                  <a:gd name="connsiteX6" fmla="*/ 460683 w 2936034"/>
                  <a:gd name="connsiteY6" fmla="*/ 175558 h 1383513"/>
                  <a:gd name="connsiteX7" fmla="*/ 206230 w 2936034"/>
                  <a:gd name="connsiteY7" fmla="*/ 311763 h 1383513"/>
                  <a:gd name="connsiteX8" fmla="*/ 19083 w 2936034"/>
                  <a:gd name="connsiteY8" fmla="*/ 700765 h 1383513"/>
                  <a:gd name="connsiteX9" fmla="*/ 38656 w 2936034"/>
                  <a:gd name="connsiteY9" fmla="*/ 771996 h 1383513"/>
                  <a:gd name="connsiteX10" fmla="*/ 2905556 w 2936034"/>
                  <a:gd name="connsiteY10" fmla="*/ 749604 h 1383513"/>
                  <a:gd name="connsiteX11" fmla="*/ 2934784 w 2936034"/>
                  <a:gd name="connsiteY11" fmla="*/ 714582 h 1383513"/>
                  <a:gd name="connsiteX0" fmla="*/ 2934784 w 2936034"/>
                  <a:gd name="connsiteY0" fmla="*/ 714582 h 1383513"/>
                  <a:gd name="connsiteX1" fmla="*/ 2922813 w 2936034"/>
                  <a:gd name="connsiteY1" fmla="*/ 642691 h 1383513"/>
                  <a:gd name="connsiteX2" fmla="*/ 2503946 w 2936034"/>
                  <a:gd name="connsiteY2" fmla="*/ 179697 h 1383513"/>
                  <a:gd name="connsiteX3" fmla="*/ 1942316 w 2936034"/>
                  <a:gd name="connsiteY3" fmla="*/ 128 h 1383513"/>
                  <a:gd name="connsiteX4" fmla="*/ 1464548 w 2936034"/>
                  <a:gd name="connsiteY4" fmla="*/ 205550 h 1383513"/>
                  <a:gd name="connsiteX5" fmla="*/ 1006393 w 2936034"/>
                  <a:gd name="connsiteY5" fmla="*/ 0 h 1383513"/>
                  <a:gd name="connsiteX6" fmla="*/ 460683 w 2936034"/>
                  <a:gd name="connsiteY6" fmla="*/ 175558 h 1383513"/>
                  <a:gd name="connsiteX7" fmla="*/ 206230 w 2936034"/>
                  <a:gd name="connsiteY7" fmla="*/ 311763 h 1383513"/>
                  <a:gd name="connsiteX8" fmla="*/ 19083 w 2936034"/>
                  <a:gd name="connsiteY8" fmla="*/ 700765 h 1383513"/>
                  <a:gd name="connsiteX9" fmla="*/ 38656 w 2936034"/>
                  <a:gd name="connsiteY9" fmla="*/ 771996 h 1383513"/>
                  <a:gd name="connsiteX10" fmla="*/ 2905556 w 2936034"/>
                  <a:gd name="connsiteY10" fmla="*/ 749604 h 1383513"/>
                  <a:gd name="connsiteX11" fmla="*/ 2934784 w 2936034"/>
                  <a:gd name="connsiteY11" fmla="*/ 714582 h 1383513"/>
                  <a:gd name="connsiteX0" fmla="*/ 2934784 w 2936034"/>
                  <a:gd name="connsiteY0" fmla="*/ 714582 h 1386958"/>
                  <a:gd name="connsiteX1" fmla="*/ 2922813 w 2936034"/>
                  <a:gd name="connsiteY1" fmla="*/ 642691 h 1386958"/>
                  <a:gd name="connsiteX2" fmla="*/ 2503946 w 2936034"/>
                  <a:gd name="connsiteY2" fmla="*/ 179697 h 1386958"/>
                  <a:gd name="connsiteX3" fmla="*/ 1942316 w 2936034"/>
                  <a:gd name="connsiteY3" fmla="*/ 128 h 1386958"/>
                  <a:gd name="connsiteX4" fmla="*/ 1464548 w 2936034"/>
                  <a:gd name="connsiteY4" fmla="*/ 205550 h 1386958"/>
                  <a:gd name="connsiteX5" fmla="*/ 1006393 w 2936034"/>
                  <a:gd name="connsiteY5" fmla="*/ 0 h 1386958"/>
                  <a:gd name="connsiteX6" fmla="*/ 460683 w 2936034"/>
                  <a:gd name="connsiteY6" fmla="*/ 175558 h 1386958"/>
                  <a:gd name="connsiteX7" fmla="*/ 206230 w 2936034"/>
                  <a:gd name="connsiteY7" fmla="*/ 311763 h 1386958"/>
                  <a:gd name="connsiteX8" fmla="*/ 19083 w 2936034"/>
                  <a:gd name="connsiteY8" fmla="*/ 700765 h 1386958"/>
                  <a:gd name="connsiteX9" fmla="*/ 38656 w 2936034"/>
                  <a:gd name="connsiteY9" fmla="*/ 771996 h 1386958"/>
                  <a:gd name="connsiteX10" fmla="*/ 2905556 w 2936034"/>
                  <a:gd name="connsiteY10" fmla="*/ 757194 h 1386958"/>
                  <a:gd name="connsiteX11" fmla="*/ 2934784 w 2936034"/>
                  <a:gd name="connsiteY11" fmla="*/ 714582 h 138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6034" h="1386958">
                    <a:moveTo>
                      <a:pt x="2934784" y="714582"/>
                    </a:moveTo>
                    <a:cubicBezTo>
                      <a:pt x="2930327" y="690703"/>
                      <a:pt x="2927716" y="666507"/>
                      <a:pt x="2922813" y="642691"/>
                    </a:cubicBezTo>
                    <a:cubicBezTo>
                      <a:pt x="2874610" y="405877"/>
                      <a:pt x="2737895" y="248022"/>
                      <a:pt x="2503946" y="179697"/>
                    </a:cubicBezTo>
                    <a:cubicBezTo>
                      <a:pt x="2315145" y="124616"/>
                      <a:pt x="2129526" y="59984"/>
                      <a:pt x="1942316" y="128"/>
                    </a:cubicBezTo>
                    <a:cubicBezTo>
                      <a:pt x="1933146" y="2293"/>
                      <a:pt x="1469197" y="198927"/>
                      <a:pt x="1464548" y="205550"/>
                    </a:cubicBezTo>
                    <a:cubicBezTo>
                      <a:pt x="1464548" y="205550"/>
                      <a:pt x="1018174" y="-318"/>
                      <a:pt x="1006393" y="0"/>
                    </a:cubicBezTo>
                    <a:cubicBezTo>
                      <a:pt x="985444" y="7260"/>
                      <a:pt x="622613" y="127482"/>
                      <a:pt x="460683" y="175558"/>
                    </a:cubicBezTo>
                    <a:cubicBezTo>
                      <a:pt x="365549" y="203766"/>
                      <a:pt x="279267" y="243819"/>
                      <a:pt x="206230" y="311763"/>
                    </a:cubicBezTo>
                    <a:cubicBezTo>
                      <a:pt x="92949" y="417211"/>
                      <a:pt x="47012" y="624060"/>
                      <a:pt x="19083" y="700765"/>
                    </a:cubicBezTo>
                    <a:cubicBezTo>
                      <a:pt x="-8846" y="777470"/>
                      <a:pt x="-9165" y="771996"/>
                      <a:pt x="38656" y="771996"/>
                    </a:cubicBezTo>
                    <a:cubicBezTo>
                      <a:pt x="911219" y="1682947"/>
                      <a:pt x="2262003" y="1500004"/>
                      <a:pt x="2905556" y="757194"/>
                    </a:cubicBezTo>
                    <a:cubicBezTo>
                      <a:pt x="2932300" y="757577"/>
                      <a:pt x="2939241" y="738588"/>
                      <a:pt x="2934784" y="714582"/>
                    </a:cubicBezTo>
                    <a:close/>
                  </a:path>
                </a:pathLst>
              </a:custGeom>
              <a:solidFill>
                <a:schemeClr val="accent3">
                  <a:lumMod val="75000"/>
                </a:schemeClr>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19" name="Graphic 57">
                <a:extLst>
                  <a:ext uri="{FF2B5EF4-FFF2-40B4-BE49-F238E27FC236}">
                    <a16:creationId xmlns:a16="http://schemas.microsoft.com/office/drawing/2014/main" id="{DB8BC7F1-3B2E-C249-B9FE-AC152F79C8BD}"/>
                  </a:ext>
                </a:extLst>
              </p:cNvPr>
              <p:cNvSpPr/>
              <p:nvPr/>
            </p:nvSpPr>
            <p:spPr>
              <a:xfrm>
                <a:off x="8877235" y="2678682"/>
                <a:ext cx="983852" cy="1055510"/>
              </a:xfrm>
              <a:custGeom>
                <a:avLst/>
                <a:gdLst>
                  <a:gd name="connsiteX0" fmla="*/ 510616 w 1702876"/>
                  <a:gd name="connsiteY0" fmla="*/ 1679990 h 1826902"/>
                  <a:gd name="connsiteX1" fmla="*/ 533476 w 1702876"/>
                  <a:gd name="connsiteY1" fmla="*/ 1547415 h 1826902"/>
                  <a:gd name="connsiteX2" fmla="*/ 526917 w 1702876"/>
                  <a:gd name="connsiteY2" fmla="*/ 1420825 h 1826902"/>
                  <a:gd name="connsiteX3" fmla="*/ 426308 w 1702876"/>
                  <a:gd name="connsiteY3" fmla="*/ 1340083 h 1826902"/>
                  <a:gd name="connsiteX4" fmla="*/ 198600 w 1702876"/>
                  <a:gd name="connsiteY4" fmla="*/ 973177 h 1826902"/>
                  <a:gd name="connsiteX5" fmla="*/ 181152 w 1702876"/>
                  <a:gd name="connsiteY5" fmla="*/ 945796 h 1826902"/>
                  <a:gd name="connsiteX6" fmla="*/ 63796 w 1702876"/>
                  <a:gd name="connsiteY6" fmla="*/ 829713 h 1826902"/>
                  <a:gd name="connsiteX7" fmla="*/ 6678 w 1702876"/>
                  <a:gd name="connsiteY7" fmla="*/ 567109 h 1826902"/>
                  <a:gd name="connsiteX8" fmla="*/ 109770 w 1702876"/>
                  <a:gd name="connsiteY8" fmla="*/ 464080 h 1826902"/>
                  <a:gd name="connsiteX9" fmla="*/ 132312 w 1702876"/>
                  <a:gd name="connsiteY9" fmla="*/ 491652 h 1826902"/>
                  <a:gd name="connsiteX10" fmla="*/ 239162 w 1702876"/>
                  <a:gd name="connsiteY10" fmla="*/ 696501 h 1826902"/>
                  <a:gd name="connsiteX11" fmla="*/ 259921 w 1702876"/>
                  <a:gd name="connsiteY11" fmla="*/ 486813 h 1826902"/>
                  <a:gd name="connsiteX12" fmla="*/ 459420 w 1702876"/>
                  <a:gd name="connsiteY12" fmla="*/ 31396 h 1826902"/>
                  <a:gd name="connsiteX13" fmla="*/ 495334 w 1702876"/>
                  <a:gd name="connsiteY13" fmla="*/ 3250 h 1826902"/>
                  <a:gd name="connsiteX14" fmla="*/ 487757 w 1702876"/>
                  <a:gd name="connsiteY14" fmla="*/ 48652 h 1826902"/>
                  <a:gd name="connsiteX15" fmla="*/ 428282 w 1702876"/>
                  <a:gd name="connsiteY15" fmla="*/ 313866 h 1826902"/>
                  <a:gd name="connsiteX16" fmla="*/ 619695 w 1702876"/>
                  <a:gd name="connsiteY16" fmla="*/ 182246 h 1826902"/>
                  <a:gd name="connsiteX17" fmla="*/ 803211 w 1702876"/>
                  <a:gd name="connsiteY17" fmla="*/ 21335 h 1826902"/>
                  <a:gd name="connsiteX18" fmla="*/ 815947 w 1702876"/>
                  <a:gd name="connsiteY18" fmla="*/ 7135 h 1826902"/>
                  <a:gd name="connsiteX19" fmla="*/ 832694 w 1702876"/>
                  <a:gd name="connsiteY19" fmla="*/ 1086 h 1826902"/>
                  <a:gd name="connsiteX20" fmla="*/ 835305 w 1702876"/>
                  <a:gd name="connsiteY20" fmla="*/ 20698 h 1826902"/>
                  <a:gd name="connsiteX21" fmla="*/ 816966 w 1702876"/>
                  <a:gd name="connsiteY21" fmla="*/ 54065 h 1826902"/>
                  <a:gd name="connsiteX22" fmla="*/ 737688 w 1702876"/>
                  <a:gd name="connsiteY22" fmla="*/ 271521 h 1826902"/>
                  <a:gd name="connsiteX23" fmla="*/ 706614 w 1702876"/>
                  <a:gd name="connsiteY23" fmla="*/ 360542 h 1826902"/>
                  <a:gd name="connsiteX24" fmla="*/ 953744 w 1702876"/>
                  <a:gd name="connsiteY24" fmla="*/ 232678 h 1826902"/>
                  <a:gd name="connsiteX25" fmla="*/ 1212208 w 1702876"/>
                  <a:gd name="connsiteY25" fmla="*/ 53683 h 1826902"/>
                  <a:gd name="connsiteX26" fmla="*/ 1252325 w 1702876"/>
                  <a:gd name="connsiteY26" fmla="*/ 53046 h 1826902"/>
                  <a:gd name="connsiteX27" fmla="*/ 1418394 w 1702876"/>
                  <a:gd name="connsiteY27" fmla="*/ 288587 h 1826902"/>
                  <a:gd name="connsiteX28" fmla="*/ 1535368 w 1702876"/>
                  <a:gd name="connsiteY28" fmla="*/ 667591 h 1826902"/>
                  <a:gd name="connsiteX29" fmla="*/ 1542691 w 1702876"/>
                  <a:gd name="connsiteY29" fmla="*/ 688414 h 1826902"/>
                  <a:gd name="connsiteX30" fmla="*/ 1579942 w 1702876"/>
                  <a:gd name="connsiteY30" fmla="*/ 608626 h 1826902"/>
                  <a:gd name="connsiteX31" fmla="*/ 1620632 w 1702876"/>
                  <a:gd name="connsiteY31" fmla="*/ 501713 h 1826902"/>
                  <a:gd name="connsiteX32" fmla="*/ 1637697 w 1702876"/>
                  <a:gd name="connsiteY32" fmla="*/ 477006 h 1826902"/>
                  <a:gd name="connsiteX33" fmla="*/ 1698063 w 1702876"/>
                  <a:gd name="connsiteY33" fmla="*/ 672749 h 1826902"/>
                  <a:gd name="connsiteX34" fmla="*/ 1577395 w 1702876"/>
                  <a:gd name="connsiteY34" fmla="*/ 909181 h 1826902"/>
                  <a:gd name="connsiteX35" fmla="*/ 1512445 w 1702876"/>
                  <a:gd name="connsiteY35" fmla="*/ 947069 h 1826902"/>
                  <a:gd name="connsiteX36" fmla="*/ 1489712 w 1702876"/>
                  <a:gd name="connsiteY36" fmla="*/ 972094 h 1826902"/>
                  <a:gd name="connsiteX37" fmla="*/ 1432848 w 1702876"/>
                  <a:gd name="connsiteY37" fmla="*/ 1146633 h 1826902"/>
                  <a:gd name="connsiteX38" fmla="*/ 1270536 w 1702876"/>
                  <a:gd name="connsiteY38" fmla="*/ 1334097 h 1826902"/>
                  <a:gd name="connsiteX39" fmla="*/ 1220422 w 1702876"/>
                  <a:gd name="connsiteY39" fmla="*/ 1372622 h 1826902"/>
                  <a:gd name="connsiteX40" fmla="*/ 1165088 w 1702876"/>
                  <a:gd name="connsiteY40" fmla="*/ 1486985 h 1826902"/>
                  <a:gd name="connsiteX41" fmla="*/ 1201702 w 1702876"/>
                  <a:gd name="connsiteY41" fmla="*/ 1704697 h 1826902"/>
                  <a:gd name="connsiteX42" fmla="*/ 1182599 w 1702876"/>
                  <a:gd name="connsiteY42" fmla="*/ 1729531 h 1826902"/>
                  <a:gd name="connsiteX43" fmla="*/ 900064 w 1702876"/>
                  <a:gd name="connsiteY43" fmla="*/ 1823709 h 1826902"/>
                  <a:gd name="connsiteX44" fmla="*/ 836005 w 1702876"/>
                  <a:gd name="connsiteY44" fmla="*/ 1823709 h 1826902"/>
                  <a:gd name="connsiteX45" fmla="*/ 534240 w 1702876"/>
                  <a:gd name="connsiteY45" fmla="*/ 1709727 h 1826902"/>
                  <a:gd name="connsiteX46" fmla="*/ 510616 w 1702876"/>
                  <a:gd name="connsiteY46" fmla="*/ 1679990 h 182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702876" h="1826902">
                    <a:moveTo>
                      <a:pt x="510616" y="1679990"/>
                    </a:moveTo>
                    <a:cubicBezTo>
                      <a:pt x="532648" y="1638345"/>
                      <a:pt x="531375" y="1591925"/>
                      <a:pt x="533476" y="1547415"/>
                    </a:cubicBezTo>
                    <a:cubicBezTo>
                      <a:pt x="535514" y="1505070"/>
                      <a:pt x="551560" y="1455911"/>
                      <a:pt x="526917" y="1420825"/>
                    </a:cubicBezTo>
                    <a:cubicBezTo>
                      <a:pt x="503102" y="1386949"/>
                      <a:pt x="462476" y="1363580"/>
                      <a:pt x="426308" y="1340083"/>
                    </a:cubicBezTo>
                    <a:cubicBezTo>
                      <a:pt x="292587" y="1253100"/>
                      <a:pt x="231966" y="1121671"/>
                      <a:pt x="198600" y="973177"/>
                    </a:cubicBezTo>
                    <a:cubicBezTo>
                      <a:pt x="195861" y="961015"/>
                      <a:pt x="193888" y="950826"/>
                      <a:pt x="181152" y="945796"/>
                    </a:cubicBezTo>
                    <a:cubicBezTo>
                      <a:pt x="125563" y="923764"/>
                      <a:pt x="93087" y="878171"/>
                      <a:pt x="63796" y="829713"/>
                    </a:cubicBezTo>
                    <a:cubicBezTo>
                      <a:pt x="14828" y="748779"/>
                      <a:pt x="-13763" y="663516"/>
                      <a:pt x="6678" y="567109"/>
                    </a:cubicBezTo>
                    <a:cubicBezTo>
                      <a:pt x="19349" y="507380"/>
                      <a:pt x="58766" y="466500"/>
                      <a:pt x="109770" y="464080"/>
                    </a:cubicBezTo>
                    <a:cubicBezTo>
                      <a:pt x="126199" y="465990"/>
                      <a:pt x="127027" y="480827"/>
                      <a:pt x="132312" y="491652"/>
                    </a:cubicBezTo>
                    <a:cubicBezTo>
                      <a:pt x="165106" y="559341"/>
                      <a:pt x="197836" y="627093"/>
                      <a:pt x="239162" y="696501"/>
                    </a:cubicBezTo>
                    <a:cubicBezTo>
                      <a:pt x="242027" y="623081"/>
                      <a:pt x="247949" y="554565"/>
                      <a:pt x="259921" y="486813"/>
                    </a:cubicBezTo>
                    <a:cubicBezTo>
                      <a:pt x="289531" y="318897"/>
                      <a:pt x="354990" y="166518"/>
                      <a:pt x="459420" y="31396"/>
                    </a:cubicBezTo>
                    <a:cubicBezTo>
                      <a:pt x="468972" y="19042"/>
                      <a:pt x="479670" y="-6110"/>
                      <a:pt x="495334" y="3250"/>
                    </a:cubicBezTo>
                    <a:cubicBezTo>
                      <a:pt x="510616" y="12420"/>
                      <a:pt x="493678" y="33879"/>
                      <a:pt x="487757" y="48652"/>
                    </a:cubicBezTo>
                    <a:cubicBezTo>
                      <a:pt x="453562" y="133661"/>
                      <a:pt x="428728" y="220643"/>
                      <a:pt x="428282" y="313866"/>
                    </a:cubicBezTo>
                    <a:cubicBezTo>
                      <a:pt x="488011" y="262734"/>
                      <a:pt x="554935" y="224082"/>
                      <a:pt x="619695" y="182246"/>
                    </a:cubicBezTo>
                    <a:cubicBezTo>
                      <a:pt x="688848" y="137609"/>
                      <a:pt x="747367" y="81064"/>
                      <a:pt x="803211" y="21335"/>
                    </a:cubicBezTo>
                    <a:cubicBezTo>
                      <a:pt x="807542" y="16686"/>
                      <a:pt x="811044" y="11210"/>
                      <a:pt x="815947" y="7135"/>
                    </a:cubicBezTo>
                    <a:cubicBezTo>
                      <a:pt x="820786" y="3123"/>
                      <a:pt x="826199" y="-2353"/>
                      <a:pt x="832694" y="1086"/>
                    </a:cubicBezTo>
                    <a:cubicBezTo>
                      <a:pt x="841418" y="5734"/>
                      <a:pt x="837852" y="13948"/>
                      <a:pt x="835305" y="20698"/>
                    </a:cubicBezTo>
                    <a:cubicBezTo>
                      <a:pt x="830784" y="32606"/>
                      <a:pt x="823334" y="43112"/>
                      <a:pt x="816966" y="54065"/>
                    </a:cubicBezTo>
                    <a:cubicBezTo>
                      <a:pt x="777423" y="121817"/>
                      <a:pt x="760230" y="197656"/>
                      <a:pt x="737688" y="271521"/>
                    </a:cubicBezTo>
                    <a:cubicBezTo>
                      <a:pt x="729028" y="299921"/>
                      <a:pt x="720686" y="328321"/>
                      <a:pt x="706614" y="360542"/>
                    </a:cubicBezTo>
                    <a:cubicBezTo>
                      <a:pt x="791623" y="316541"/>
                      <a:pt x="875103" y="279417"/>
                      <a:pt x="953744" y="232678"/>
                    </a:cubicBezTo>
                    <a:cubicBezTo>
                      <a:pt x="1044038" y="178999"/>
                      <a:pt x="1132867" y="123154"/>
                      <a:pt x="1212208" y="53683"/>
                    </a:cubicBezTo>
                    <a:cubicBezTo>
                      <a:pt x="1225581" y="41966"/>
                      <a:pt x="1239462" y="34452"/>
                      <a:pt x="1252325" y="53046"/>
                    </a:cubicBezTo>
                    <a:cubicBezTo>
                      <a:pt x="1307023" y="131941"/>
                      <a:pt x="1379870" y="197656"/>
                      <a:pt x="1418394" y="288587"/>
                    </a:cubicBezTo>
                    <a:cubicBezTo>
                      <a:pt x="1470291" y="411101"/>
                      <a:pt x="1507605" y="537818"/>
                      <a:pt x="1535368" y="667591"/>
                    </a:cubicBezTo>
                    <a:cubicBezTo>
                      <a:pt x="1536706" y="673704"/>
                      <a:pt x="1536578" y="680327"/>
                      <a:pt x="1542691" y="688414"/>
                    </a:cubicBezTo>
                    <a:cubicBezTo>
                      <a:pt x="1560075" y="663198"/>
                      <a:pt x="1568544" y="635053"/>
                      <a:pt x="1579942" y="608626"/>
                    </a:cubicBezTo>
                    <a:cubicBezTo>
                      <a:pt x="1595033" y="573668"/>
                      <a:pt x="1609807" y="538391"/>
                      <a:pt x="1620632" y="501713"/>
                    </a:cubicBezTo>
                    <a:cubicBezTo>
                      <a:pt x="1623561" y="491780"/>
                      <a:pt x="1625026" y="480445"/>
                      <a:pt x="1637697" y="477006"/>
                    </a:cubicBezTo>
                    <a:cubicBezTo>
                      <a:pt x="1705131" y="527566"/>
                      <a:pt x="1709334" y="600858"/>
                      <a:pt x="1698063" y="672749"/>
                    </a:cubicBezTo>
                    <a:cubicBezTo>
                      <a:pt x="1683863" y="762980"/>
                      <a:pt x="1642282" y="842767"/>
                      <a:pt x="1577395" y="909181"/>
                    </a:cubicBezTo>
                    <a:cubicBezTo>
                      <a:pt x="1558993" y="927966"/>
                      <a:pt x="1537279" y="941084"/>
                      <a:pt x="1512445" y="947069"/>
                    </a:cubicBezTo>
                    <a:cubicBezTo>
                      <a:pt x="1497099" y="950763"/>
                      <a:pt x="1493087" y="957831"/>
                      <a:pt x="1489712" y="972094"/>
                    </a:cubicBezTo>
                    <a:cubicBezTo>
                      <a:pt x="1475639" y="1031759"/>
                      <a:pt x="1455072" y="1089451"/>
                      <a:pt x="1432848" y="1146633"/>
                    </a:cubicBezTo>
                    <a:cubicBezTo>
                      <a:pt x="1400883" y="1228712"/>
                      <a:pt x="1333321" y="1279208"/>
                      <a:pt x="1270536" y="1334097"/>
                    </a:cubicBezTo>
                    <a:cubicBezTo>
                      <a:pt x="1254617" y="1347979"/>
                      <a:pt x="1238953" y="1363516"/>
                      <a:pt x="1220422" y="1372622"/>
                    </a:cubicBezTo>
                    <a:cubicBezTo>
                      <a:pt x="1171009" y="1396947"/>
                      <a:pt x="1161140" y="1435789"/>
                      <a:pt x="1165088" y="1486985"/>
                    </a:cubicBezTo>
                    <a:cubicBezTo>
                      <a:pt x="1170054" y="1551936"/>
                      <a:pt x="1176931" y="1642485"/>
                      <a:pt x="1201702" y="1704697"/>
                    </a:cubicBezTo>
                    <a:cubicBezTo>
                      <a:pt x="1205076" y="1720425"/>
                      <a:pt x="1192150" y="1724564"/>
                      <a:pt x="1182599" y="1729531"/>
                    </a:cubicBezTo>
                    <a:cubicBezTo>
                      <a:pt x="1118667" y="1762643"/>
                      <a:pt x="929674" y="1814476"/>
                      <a:pt x="900064" y="1823709"/>
                    </a:cubicBezTo>
                    <a:cubicBezTo>
                      <a:pt x="882744" y="1832496"/>
                      <a:pt x="853962" y="1819952"/>
                      <a:pt x="836005" y="1823709"/>
                    </a:cubicBezTo>
                    <a:cubicBezTo>
                      <a:pt x="731130" y="1797092"/>
                      <a:pt x="628036" y="1765572"/>
                      <a:pt x="534240" y="1709727"/>
                    </a:cubicBezTo>
                    <a:cubicBezTo>
                      <a:pt x="523288" y="1703232"/>
                      <a:pt x="508388" y="1697820"/>
                      <a:pt x="510616" y="1679990"/>
                    </a:cubicBezTo>
                    <a:close/>
                  </a:path>
                </a:pathLst>
              </a:custGeom>
              <a:solidFill>
                <a:srgbClr val="F6D9B5"/>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20" name="Graphic 57">
                <a:extLst>
                  <a:ext uri="{FF2B5EF4-FFF2-40B4-BE49-F238E27FC236}">
                    <a16:creationId xmlns:a16="http://schemas.microsoft.com/office/drawing/2014/main" id="{273784E2-26A0-1F46-B2DE-33E9D38DE5C8}"/>
                  </a:ext>
                </a:extLst>
              </p:cNvPr>
              <p:cNvSpPr/>
              <p:nvPr/>
            </p:nvSpPr>
            <p:spPr>
              <a:xfrm>
                <a:off x="8900140" y="2354573"/>
                <a:ext cx="941670" cy="741381"/>
              </a:xfrm>
              <a:custGeom>
                <a:avLst/>
                <a:gdLst>
                  <a:gd name="connsiteX0" fmla="*/ 1598115 w 1629865"/>
                  <a:gd name="connsiteY0" fmla="*/ 1037982 h 1283201"/>
                  <a:gd name="connsiteX1" fmla="*/ 1499608 w 1629865"/>
                  <a:gd name="connsiteY1" fmla="*/ 1275306 h 1283201"/>
                  <a:gd name="connsiteX2" fmla="*/ 1444527 w 1629865"/>
                  <a:gd name="connsiteY2" fmla="*/ 1059759 h 1283201"/>
                  <a:gd name="connsiteX3" fmla="*/ 1333538 w 1629865"/>
                  <a:gd name="connsiteY3" fmla="*/ 783656 h 1283201"/>
                  <a:gd name="connsiteX4" fmla="*/ 1203764 w 1629865"/>
                  <a:gd name="connsiteY4" fmla="*/ 615358 h 1283201"/>
                  <a:gd name="connsiteX5" fmla="*/ 1181605 w 1629865"/>
                  <a:gd name="connsiteY5" fmla="*/ 618542 h 1283201"/>
                  <a:gd name="connsiteX6" fmla="*/ 660537 w 1629865"/>
                  <a:gd name="connsiteY6" fmla="*/ 932597 h 1283201"/>
                  <a:gd name="connsiteX7" fmla="*/ 653851 w 1629865"/>
                  <a:gd name="connsiteY7" fmla="*/ 932660 h 1283201"/>
                  <a:gd name="connsiteX8" fmla="*/ 793048 w 1629865"/>
                  <a:gd name="connsiteY8" fmla="*/ 565372 h 1283201"/>
                  <a:gd name="connsiteX9" fmla="*/ 380741 w 1629865"/>
                  <a:gd name="connsiteY9" fmla="*/ 888023 h 1283201"/>
                  <a:gd name="connsiteX10" fmla="*/ 454861 w 1629865"/>
                  <a:gd name="connsiteY10" fmla="*/ 565817 h 1283201"/>
                  <a:gd name="connsiteX11" fmla="*/ 209259 w 1629865"/>
                  <a:gd name="connsiteY11" fmla="*/ 1283201 h 1283201"/>
                  <a:gd name="connsiteX12" fmla="*/ 70062 w 1629865"/>
                  <a:gd name="connsiteY12" fmla="*/ 1024992 h 1283201"/>
                  <a:gd name="connsiteX13" fmla="*/ 23705 w 1629865"/>
                  <a:gd name="connsiteY13" fmla="*/ 883502 h 1283201"/>
                  <a:gd name="connsiteX14" fmla="*/ 20966 w 1629865"/>
                  <a:gd name="connsiteY14" fmla="*/ 619688 h 1283201"/>
                  <a:gd name="connsiteX15" fmla="*/ 749302 w 1629865"/>
                  <a:gd name="connsiteY15" fmla="*/ 7817 h 1283201"/>
                  <a:gd name="connsiteX16" fmla="*/ 1112643 w 1629865"/>
                  <a:gd name="connsiteY16" fmla="*/ 40993 h 1283201"/>
                  <a:gd name="connsiteX17" fmla="*/ 1320484 w 1629865"/>
                  <a:gd name="connsiteY17" fmla="*/ 234889 h 1283201"/>
                  <a:gd name="connsiteX18" fmla="*/ 1339141 w 1629865"/>
                  <a:gd name="connsiteY18" fmla="*/ 254565 h 1283201"/>
                  <a:gd name="connsiteX19" fmla="*/ 1475410 w 1629865"/>
                  <a:gd name="connsiteY19" fmla="*/ 364153 h 1283201"/>
                  <a:gd name="connsiteX20" fmla="*/ 1604865 w 1629865"/>
                  <a:gd name="connsiteY20" fmla="*/ 1003915 h 1283201"/>
                  <a:gd name="connsiteX21" fmla="*/ 1598115 w 1629865"/>
                  <a:gd name="connsiteY21" fmla="*/ 1037982 h 1283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29865" h="1283201">
                    <a:moveTo>
                      <a:pt x="1598115" y="1037982"/>
                    </a:moveTo>
                    <a:cubicBezTo>
                      <a:pt x="1572326" y="1118278"/>
                      <a:pt x="1542462" y="1196856"/>
                      <a:pt x="1499608" y="1275306"/>
                    </a:cubicBezTo>
                    <a:cubicBezTo>
                      <a:pt x="1480504" y="1199912"/>
                      <a:pt x="1464139" y="1129422"/>
                      <a:pt x="1444527" y="1059759"/>
                    </a:cubicBezTo>
                    <a:cubicBezTo>
                      <a:pt x="1417592" y="963862"/>
                      <a:pt x="1383715" y="870639"/>
                      <a:pt x="1333538" y="783656"/>
                    </a:cubicBezTo>
                    <a:cubicBezTo>
                      <a:pt x="1297688" y="721508"/>
                      <a:pt x="1239423" y="677316"/>
                      <a:pt x="1203764" y="615358"/>
                    </a:cubicBezTo>
                    <a:cubicBezTo>
                      <a:pt x="1195041" y="600203"/>
                      <a:pt x="1187845" y="613257"/>
                      <a:pt x="1181605" y="618542"/>
                    </a:cubicBezTo>
                    <a:cubicBezTo>
                      <a:pt x="1024960" y="751499"/>
                      <a:pt x="845518" y="846696"/>
                      <a:pt x="660537" y="932597"/>
                    </a:cubicBezTo>
                    <a:cubicBezTo>
                      <a:pt x="658945" y="933297"/>
                      <a:pt x="656780" y="932660"/>
                      <a:pt x="653851" y="932660"/>
                    </a:cubicBezTo>
                    <a:cubicBezTo>
                      <a:pt x="705939" y="812629"/>
                      <a:pt x="717146" y="677698"/>
                      <a:pt x="793048" y="565372"/>
                    </a:cubicBezTo>
                    <a:cubicBezTo>
                      <a:pt x="682569" y="708008"/>
                      <a:pt x="520257" y="782701"/>
                      <a:pt x="380741" y="888023"/>
                    </a:cubicBezTo>
                    <a:cubicBezTo>
                      <a:pt x="377812" y="774550"/>
                      <a:pt x="412070" y="669356"/>
                      <a:pt x="454861" y="565817"/>
                    </a:cubicBezTo>
                    <a:cubicBezTo>
                      <a:pt x="281214" y="770348"/>
                      <a:pt x="209768" y="1010091"/>
                      <a:pt x="209259" y="1283201"/>
                    </a:cubicBezTo>
                    <a:cubicBezTo>
                      <a:pt x="148894" y="1198511"/>
                      <a:pt x="112470" y="1110128"/>
                      <a:pt x="70062" y="1024992"/>
                    </a:cubicBezTo>
                    <a:cubicBezTo>
                      <a:pt x="54779" y="977743"/>
                      <a:pt x="41407" y="929795"/>
                      <a:pt x="23705" y="883502"/>
                    </a:cubicBezTo>
                    <a:cubicBezTo>
                      <a:pt x="-9981" y="795437"/>
                      <a:pt x="-4886" y="708836"/>
                      <a:pt x="20966" y="619688"/>
                    </a:cubicBezTo>
                    <a:cubicBezTo>
                      <a:pt x="119602" y="279972"/>
                      <a:pt x="396596" y="46724"/>
                      <a:pt x="749302" y="7817"/>
                    </a:cubicBezTo>
                    <a:cubicBezTo>
                      <a:pt x="872899" y="-5810"/>
                      <a:pt x="994777" y="-5555"/>
                      <a:pt x="1112643" y="40993"/>
                    </a:cubicBezTo>
                    <a:cubicBezTo>
                      <a:pt x="1207331" y="78371"/>
                      <a:pt x="1279795" y="139692"/>
                      <a:pt x="1320484" y="234889"/>
                    </a:cubicBezTo>
                    <a:cubicBezTo>
                      <a:pt x="1324369" y="243931"/>
                      <a:pt x="1328508" y="251445"/>
                      <a:pt x="1339141" y="254565"/>
                    </a:cubicBezTo>
                    <a:cubicBezTo>
                      <a:pt x="1399571" y="272331"/>
                      <a:pt x="1440005" y="316204"/>
                      <a:pt x="1475410" y="364153"/>
                    </a:cubicBezTo>
                    <a:cubicBezTo>
                      <a:pt x="1617791" y="557030"/>
                      <a:pt x="1663766" y="770029"/>
                      <a:pt x="1604865" y="1003915"/>
                    </a:cubicBezTo>
                    <a:cubicBezTo>
                      <a:pt x="1602063" y="1015058"/>
                      <a:pt x="1600344" y="1026584"/>
                      <a:pt x="1598115" y="1037982"/>
                    </a:cubicBezTo>
                    <a:close/>
                  </a:path>
                </a:pathLst>
              </a:custGeom>
              <a:solidFill>
                <a:srgbClr val="828889"/>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21" name="Graphic 57">
                <a:extLst>
                  <a:ext uri="{FF2B5EF4-FFF2-40B4-BE49-F238E27FC236}">
                    <a16:creationId xmlns:a16="http://schemas.microsoft.com/office/drawing/2014/main" id="{164BAFEA-DB5F-0C45-A33A-0FBB9D667015}"/>
                  </a:ext>
                </a:extLst>
              </p:cNvPr>
              <p:cNvSpPr/>
              <p:nvPr/>
            </p:nvSpPr>
            <p:spPr>
              <a:xfrm>
                <a:off x="9200068" y="3732191"/>
                <a:ext cx="342253" cy="775123"/>
              </a:xfrm>
              <a:custGeom>
                <a:avLst/>
                <a:gdLst>
                  <a:gd name="connsiteX0" fmla="*/ 0 w 448157"/>
                  <a:gd name="connsiteY0" fmla="*/ 681998 h 682443"/>
                  <a:gd name="connsiteX1" fmla="*/ 104175 w 448157"/>
                  <a:gd name="connsiteY1" fmla="*/ 341262 h 682443"/>
                  <a:gd name="connsiteX2" fmla="*/ 131811 w 448157"/>
                  <a:gd name="connsiteY2" fmla="*/ 282361 h 682443"/>
                  <a:gd name="connsiteX3" fmla="*/ 100609 w 448157"/>
                  <a:gd name="connsiteY3" fmla="*/ 202192 h 682443"/>
                  <a:gd name="connsiteX4" fmla="*/ 81888 w 448157"/>
                  <a:gd name="connsiteY4" fmla="*/ 158956 h 682443"/>
                  <a:gd name="connsiteX5" fmla="*/ 208923 w 448157"/>
                  <a:gd name="connsiteY5" fmla="*/ 209 h 682443"/>
                  <a:gd name="connsiteX6" fmla="*/ 249040 w 448157"/>
                  <a:gd name="connsiteY6" fmla="*/ 2947 h 682443"/>
                  <a:gd name="connsiteX7" fmla="*/ 379259 w 448157"/>
                  <a:gd name="connsiteY7" fmla="*/ 161885 h 682443"/>
                  <a:gd name="connsiteX8" fmla="*/ 324561 w 448157"/>
                  <a:gd name="connsiteY8" fmla="*/ 264978 h 682443"/>
                  <a:gd name="connsiteX9" fmla="*/ 320867 w 448157"/>
                  <a:gd name="connsiteY9" fmla="*/ 280706 h 682443"/>
                  <a:gd name="connsiteX10" fmla="*/ 448158 w 448157"/>
                  <a:gd name="connsiteY10" fmla="*/ 682443 h 682443"/>
                  <a:gd name="connsiteX11" fmla="*/ 0 w 448157"/>
                  <a:gd name="connsiteY11" fmla="*/ 681998 h 682443"/>
                  <a:gd name="connsiteX0" fmla="*/ 0 w 516472"/>
                  <a:gd name="connsiteY0" fmla="*/ 1296847 h 1296847"/>
                  <a:gd name="connsiteX1" fmla="*/ 172490 w 516472"/>
                  <a:gd name="connsiteY1" fmla="*/ 341262 h 1296847"/>
                  <a:gd name="connsiteX2" fmla="*/ 200126 w 516472"/>
                  <a:gd name="connsiteY2" fmla="*/ 282361 h 1296847"/>
                  <a:gd name="connsiteX3" fmla="*/ 168924 w 516472"/>
                  <a:gd name="connsiteY3" fmla="*/ 202192 h 1296847"/>
                  <a:gd name="connsiteX4" fmla="*/ 150203 w 516472"/>
                  <a:gd name="connsiteY4" fmla="*/ 158956 h 1296847"/>
                  <a:gd name="connsiteX5" fmla="*/ 277238 w 516472"/>
                  <a:gd name="connsiteY5" fmla="*/ 209 h 1296847"/>
                  <a:gd name="connsiteX6" fmla="*/ 317355 w 516472"/>
                  <a:gd name="connsiteY6" fmla="*/ 2947 h 1296847"/>
                  <a:gd name="connsiteX7" fmla="*/ 447574 w 516472"/>
                  <a:gd name="connsiteY7" fmla="*/ 161885 h 1296847"/>
                  <a:gd name="connsiteX8" fmla="*/ 392876 w 516472"/>
                  <a:gd name="connsiteY8" fmla="*/ 264978 h 1296847"/>
                  <a:gd name="connsiteX9" fmla="*/ 389182 w 516472"/>
                  <a:gd name="connsiteY9" fmla="*/ 280706 h 1296847"/>
                  <a:gd name="connsiteX10" fmla="*/ 516473 w 516472"/>
                  <a:gd name="connsiteY10" fmla="*/ 682443 h 1296847"/>
                  <a:gd name="connsiteX11" fmla="*/ 0 w 516472"/>
                  <a:gd name="connsiteY11" fmla="*/ 1296847 h 1296847"/>
                  <a:gd name="connsiteX0" fmla="*/ 0 w 592378"/>
                  <a:gd name="connsiteY0" fmla="*/ 1296847 h 1327655"/>
                  <a:gd name="connsiteX1" fmla="*/ 172490 w 592378"/>
                  <a:gd name="connsiteY1" fmla="*/ 341262 h 1327655"/>
                  <a:gd name="connsiteX2" fmla="*/ 200126 w 592378"/>
                  <a:gd name="connsiteY2" fmla="*/ 282361 h 1327655"/>
                  <a:gd name="connsiteX3" fmla="*/ 168924 w 592378"/>
                  <a:gd name="connsiteY3" fmla="*/ 202192 h 1327655"/>
                  <a:gd name="connsiteX4" fmla="*/ 150203 w 592378"/>
                  <a:gd name="connsiteY4" fmla="*/ 158956 h 1327655"/>
                  <a:gd name="connsiteX5" fmla="*/ 277238 w 592378"/>
                  <a:gd name="connsiteY5" fmla="*/ 209 h 1327655"/>
                  <a:gd name="connsiteX6" fmla="*/ 317355 w 592378"/>
                  <a:gd name="connsiteY6" fmla="*/ 2947 h 1327655"/>
                  <a:gd name="connsiteX7" fmla="*/ 447574 w 592378"/>
                  <a:gd name="connsiteY7" fmla="*/ 161885 h 1327655"/>
                  <a:gd name="connsiteX8" fmla="*/ 392876 w 592378"/>
                  <a:gd name="connsiteY8" fmla="*/ 264978 h 1327655"/>
                  <a:gd name="connsiteX9" fmla="*/ 389182 w 592378"/>
                  <a:gd name="connsiteY9" fmla="*/ 280706 h 1327655"/>
                  <a:gd name="connsiteX10" fmla="*/ 592378 w 592378"/>
                  <a:gd name="connsiteY10" fmla="*/ 1327655 h 1327655"/>
                  <a:gd name="connsiteX11" fmla="*/ 0 w 592378"/>
                  <a:gd name="connsiteY11" fmla="*/ 1296847 h 1327655"/>
                  <a:gd name="connsiteX0" fmla="*/ 0 w 592378"/>
                  <a:gd name="connsiteY0" fmla="*/ 1296847 h 1336080"/>
                  <a:gd name="connsiteX1" fmla="*/ 172490 w 592378"/>
                  <a:gd name="connsiteY1" fmla="*/ 341262 h 1336080"/>
                  <a:gd name="connsiteX2" fmla="*/ 200126 w 592378"/>
                  <a:gd name="connsiteY2" fmla="*/ 282361 h 1336080"/>
                  <a:gd name="connsiteX3" fmla="*/ 168924 w 592378"/>
                  <a:gd name="connsiteY3" fmla="*/ 202192 h 1336080"/>
                  <a:gd name="connsiteX4" fmla="*/ 150203 w 592378"/>
                  <a:gd name="connsiteY4" fmla="*/ 158956 h 1336080"/>
                  <a:gd name="connsiteX5" fmla="*/ 277238 w 592378"/>
                  <a:gd name="connsiteY5" fmla="*/ 209 h 1336080"/>
                  <a:gd name="connsiteX6" fmla="*/ 317355 w 592378"/>
                  <a:gd name="connsiteY6" fmla="*/ 2947 h 1336080"/>
                  <a:gd name="connsiteX7" fmla="*/ 447574 w 592378"/>
                  <a:gd name="connsiteY7" fmla="*/ 161885 h 1336080"/>
                  <a:gd name="connsiteX8" fmla="*/ 392876 w 592378"/>
                  <a:gd name="connsiteY8" fmla="*/ 264978 h 1336080"/>
                  <a:gd name="connsiteX9" fmla="*/ 389182 w 592378"/>
                  <a:gd name="connsiteY9" fmla="*/ 280706 h 1336080"/>
                  <a:gd name="connsiteX10" fmla="*/ 592378 w 592378"/>
                  <a:gd name="connsiteY10" fmla="*/ 1327655 h 1336080"/>
                  <a:gd name="connsiteX11" fmla="*/ 0 w 592378"/>
                  <a:gd name="connsiteY11" fmla="*/ 1296847 h 1336080"/>
                  <a:gd name="connsiteX0" fmla="*/ 0 w 592378"/>
                  <a:gd name="connsiteY0" fmla="*/ 1296847 h 1341600"/>
                  <a:gd name="connsiteX1" fmla="*/ 172490 w 592378"/>
                  <a:gd name="connsiteY1" fmla="*/ 341262 h 1341600"/>
                  <a:gd name="connsiteX2" fmla="*/ 200126 w 592378"/>
                  <a:gd name="connsiteY2" fmla="*/ 282361 h 1341600"/>
                  <a:gd name="connsiteX3" fmla="*/ 168924 w 592378"/>
                  <a:gd name="connsiteY3" fmla="*/ 202192 h 1341600"/>
                  <a:gd name="connsiteX4" fmla="*/ 150203 w 592378"/>
                  <a:gd name="connsiteY4" fmla="*/ 158956 h 1341600"/>
                  <a:gd name="connsiteX5" fmla="*/ 277238 w 592378"/>
                  <a:gd name="connsiteY5" fmla="*/ 209 h 1341600"/>
                  <a:gd name="connsiteX6" fmla="*/ 317355 w 592378"/>
                  <a:gd name="connsiteY6" fmla="*/ 2947 h 1341600"/>
                  <a:gd name="connsiteX7" fmla="*/ 447574 w 592378"/>
                  <a:gd name="connsiteY7" fmla="*/ 161885 h 1341600"/>
                  <a:gd name="connsiteX8" fmla="*/ 392876 w 592378"/>
                  <a:gd name="connsiteY8" fmla="*/ 264978 h 1341600"/>
                  <a:gd name="connsiteX9" fmla="*/ 389182 w 592378"/>
                  <a:gd name="connsiteY9" fmla="*/ 280706 h 1341600"/>
                  <a:gd name="connsiteX10" fmla="*/ 592378 w 592378"/>
                  <a:gd name="connsiteY10" fmla="*/ 1327655 h 1341600"/>
                  <a:gd name="connsiteX11" fmla="*/ 0 w 592378"/>
                  <a:gd name="connsiteY11" fmla="*/ 1296847 h 1341600"/>
                  <a:gd name="connsiteX0" fmla="*/ 0 w 592378"/>
                  <a:gd name="connsiteY0" fmla="*/ 1296847 h 1341600"/>
                  <a:gd name="connsiteX1" fmla="*/ 172490 w 592378"/>
                  <a:gd name="connsiteY1" fmla="*/ 341262 h 1341600"/>
                  <a:gd name="connsiteX2" fmla="*/ 200126 w 592378"/>
                  <a:gd name="connsiteY2" fmla="*/ 282361 h 1341600"/>
                  <a:gd name="connsiteX3" fmla="*/ 168924 w 592378"/>
                  <a:gd name="connsiteY3" fmla="*/ 202192 h 1341600"/>
                  <a:gd name="connsiteX4" fmla="*/ 150203 w 592378"/>
                  <a:gd name="connsiteY4" fmla="*/ 158956 h 1341600"/>
                  <a:gd name="connsiteX5" fmla="*/ 277238 w 592378"/>
                  <a:gd name="connsiteY5" fmla="*/ 209 h 1341600"/>
                  <a:gd name="connsiteX6" fmla="*/ 317355 w 592378"/>
                  <a:gd name="connsiteY6" fmla="*/ 2947 h 1341600"/>
                  <a:gd name="connsiteX7" fmla="*/ 447574 w 592378"/>
                  <a:gd name="connsiteY7" fmla="*/ 161885 h 1341600"/>
                  <a:gd name="connsiteX8" fmla="*/ 392876 w 592378"/>
                  <a:gd name="connsiteY8" fmla="*/ 264978 h 1341600"/>
                  <a:gd name="connsiteX9" fmla="*/ 389182 w 592378"/>
                  <a:gd name="connsiteY9" fmla="*/ 280706 h 1341600"/>
                  <a:gd name="connsiteX10" fmla="*/ 592378 w 592378"/>
                  <a:gd name="connsiteY10" fmla="*/ 1327655 h 1341600"/>
                  <a:gd name="connsiteX11" fmla="*/ 0 w 592378"/>
                  <a:gd name="connsiteY11" fmla="*/ 1296847 h 134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2378" h="1341600">
                    <a:moveTo>
                      <a:pt x="0" y="1296847"/>
                    </a:moveTo>
                    <a:cubicBezTo>
                      <a:pt x="10634" y="1234316"/>
                      <a:pt x="154979" y="398762"/>
                      <a:pt x="172490" y="341262"/>
                    </a:cubicBezTo>
                    <a:cubicBezTo>
                      <a:pt x="173700" y="337251"/>
                      <a:pt x="197515" y="284781"/>
                      <a:pt x="200126" y="282361"/>
                    </a:cubicBezTo>
                    <a:cubicBezTo>
                      <a:pt x="224005" y="261666"/>
                      <a:pt x="186818" y="239061"/>
                      <a:pt x="168924" y="202192"/>
                    </a:cubicBezTo>
                    <a:cubicBezTo>
                      <a:pt x="163448" y="190858"/>
                      <a:pt x="154915" y="170672"/>
                      <a:pt x="150203" y="158956"/>
                    </a:cubicBezTo>
                    <a:cubicBezTo>
                      <a:pt x="178858" y="123933"/>
                      <a:pt x="257308" y="24088"/>
                      <a:pt x="277238" y="209"/>
                    </a:cubicBezTo>
                    <a:cubicBezTo>
                      <a:pt x="302773" y="-1192"/>
                      <a:pt x="297997" y="4985"/>
                      <a:pt x="317355" y="2947"/>
                    </a:cubicBezTo>
                    <a:cubicBezTo>
                      <a:pt x="326652" y="3711"/>
                      <a:pt x="424459" y="126353"/>
                      <a:pt x="447574" y="161885"/>
                    </a:cubicBezTo>
                    <a:cubicBezTo>
                      <a:pt x="429490" y="204484"/>
                      <a:pt x="424141" y="229191"/>
                      <a:pt x="392876" y="264978"/>
                    </a:cubicBezTo>
                    <a:cubicBezTo>
                      <a:pt x="388737" y="269753"/>
                      <a:pt x="383388" y="273319"/>
                      <a:pt x="389182" y="280706"/>
                    </a:cubicBezTo>
                    <a:cubicBezTo>
                      <a:pt x="423377" y="323688"/>
                      <a:pt x="592314" y="1321479"/>
                      <a:pt x="592378" y="1327655"/>
                    </a:cubicBezTo>
                    <a:cubicBezTo>
                      <a:pt x="397512" y="1357892"/>
                      <a:pt x="149449" y="1334991"/>
                      <a:pt x="0" y="1296847"/>
                    </a:cubicBezTo>
                    <a:close/>
                  </a:path>
                </a:pathLst>
              </a:custGeom>
              <a:solidFill>
                <a:srgbClr val="200C43"/>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22" name="Graphic 57">
                <a:extLst>
                  <a:ext uri="{FF2B5EF4-FFF2-40B4-BE49-F238E27FC236}">
                    <a16:creationId xmlns:a16="http://schemas.microsoft.com/office/drawing/2014/main" id="{4DA749AD-4330-B648-9328-74DC59BEC752}"/>
                  </a:ext>
                </a:extLst>
              </p:cNvPr>
              <p:cNvSpPr/>
              <p:nvPr/>
            </p:nvSpPr>
            <p:spPr>
              <a:xfrm>
                <a:off x="9100099" y="3641568"/>
                <a:ext cx="266549" cy="247573"/>
              </a:xfrm>
              <a:custGeom>
                <a:avLst/>
                <a:gdLst>
                  <a:gd name="connsiteX0" fmla="*/ 447402 w 461350"/>
                  <a:gd name="connsiteY0" fmla="*/ 150945 h 428505"/>
                  <a:gd name="connsiteX1" fmla="*/ 451478 w 461350"/>
                  <a:gd name="connsiteY1" fmla="*/ 171831 h 428505"/>
                  <a:gd name="connsiteX2" fmla="*/ 254142 w 461350"/>
                  <a:gd name="connsiteY2" fmla="*/ 415458 h 428505"/>
                  <a:gd name="connsiteX3" fmla="*/ 221349 w 461350"/>
                  <a:gd name="connsiteY3" fmla="*/ 413294 h 428505"/>
                  <a:gd name="connsiteX4" fmla="*/ 3192 w 461350"/>
                  <a:gd name="connsiteY4" fmla="*/ 89433 h 428505"/>
                  <a:gd name="connsiteX5" fmla="*/ 15036 w 461350"/>
                  <a:gd name="connsiteY5" fmla="*/ 53392 h 428505"/>
                  <a:gd name="connsiteX6" fmla="*/ 74129 w 461350"/>
                  <a:gd name="connsiteY6" fmla="*/ 11938 h 428505"/>
                  <a:gd name="connsiteX7" fmla="*/ 124879 w 461350"/>
                  <a:gd name="connsiteY7" fmla="*/ 13402 h 428505"/>
                  <a:gd name="connsiteX8" fmla="*/ 279804 w 461350"/>
                  <a:gd name="connsiteY8" fmla="*/ 95100 h 428505"/>
                  <a:gd name="connsiteX9" fmla="*/ 447402 w 461350"/>
                  <a:gd name="connsiteY9" fmla="*/ 150945 h 42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350" h="428505">
                    <a:moveTo>
                      <a:pt x="447402" y="150945"/>
                    </a:moveTo>
                    <a:cubicBezTo>
                      <a:pt x="471982" y="153301"/>
                      <a:pt x="457908" y="163871"/>
                      <a:pt x="451478" y="171831"/>
                    </a:cubicBezTo>
                    <a:cubicBezTo>
                      <a:pt x="410406" y="222708"/>
                      <a:pt x="277321" y="383938"/>
                      <a:pt x="254142" y="415458"/>
                    </a:cubicBezTo>
                    <a:cubicBezTo>
                      <a:pt x="239752" y="435007"/>
                      <a:pt x="233130" y="431187"/>
                      <a:pt x="221349" y="413294"/>
                    </a:cubicBezTo>
                    <a:cubicBezTo>
                      <a:pt x="153851" y="310646"/>
                      <a:pt x="7841" y="95164"/>
                      <a:pt x="3192" y="89433"/>
                    </a:cubicBezTo>
                    <a:cubicBezTo>
                      <a:pt x="-1711" y="74596"/>
                      <a:pt x="-3112" y="62943"/>
                      <a:pt x="15036" y="53392"/>
                    </a:cubicBezTo>
                    <a:cubicBezTo>
                      <a:pt x="36240" y="42248"/>
                      <a:pt x="56171" y="27793"/>
                      <a:pt x="74129" y="11938"/>
                    </a:cubicBezTo>
                    <a:cubicBezTo>
                      <a:pt x="92977" y="-4618"/>
                      <a:pt x="108450" y="-3790"/>
                      <a:pt x="124879" y="13402"/>
                    </a:cubicBezTo>
                    <a:cubicBezTo>
                      <a:pt x="167733" y="57212"/>
                      <a:pt x="224979" y="74469"/>
                      <a:pt x="279804" y="95100"/>
                    </a:cubicBezTo>
                    <a:cubicBezTo>
                      <a:pt x="334821" y="115795"/>
                      <a:pt x="391430" y="132478"/>
                      <a:pt x="447402" y="150945"/>
                    </a:cubicBezTo>
                    <a:close/>
                  </a:path>
                </a:pathLst>
              </a:custGeom>
              <a:solidFill>
                <a:srgbClr val="EAEAEA"/>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23" name="Graphic 57">
                <a:extLst>
                  <a:ext uri="{FF2B5EF4-FFF2-40B4-BE49-F238E27FC236}">
                    <a16:creationId xmlns:a16="http://schemas.microsoft.com/office/drawing/2014/main" id="{AD8799FD-FF19-4248-A328-78951DCE4579}"/>
                  </a:ext>
                </a:extLst>
              </p:cNvPr>
              <p:cNvSpPr/>
              <p:nvPr/>
            </p:nvSpPr>
            <p:spPr>
              <a:xfrm>
                <a:off x="9378969" y="3641568"/>
                <a:ext cx="266549" cy="247573"/>
              </a:xfrm>
              <a:custGeom>
                <a:avLst/>
                <a:gdLst>
                  <a:gd name="connsiteX0" fmla="*/ 13948 w 461350"/>
                  <a:gd name="connsiteY0" fmla="*/ 150945 h 428505"/>
                  <a:gd name="connsiteX1" fmla="*/ 9873 w 461350"/>
                  <a:gd name="connsiteY1" fmla="*/ 171831 h 428505"/>
                  <a:gd name="connsiteX2" fmla="*/ 207207 w 461350"/>
                  <a:gd name="connsiteY2" fmla="*/ 415458 h 428505"/>
                  <a:gd name="connsiteX3" fmla="*/ 240001 w 461350"/>
                  <a:gd name="connsiteY3" fmla="*/ 413294 h 428505"/>
                  <a:gd name="connsiteX4" fmla="*/ 458158 w 461350"/>
                  <a:gd name="connsiteY4" fmla="*/ 89433 h 428505"/>
                  <a:gd name="connsiteX5" fmla="*/ 446314 w 461350"/>
                  <a:gd name="connsiteY5" fmla="*/ 53392 h 428505"/>
                  <a:gd name="connsiteX6" fmla="*/ 387222 w 461350"/>
                  <a:gd name="connsiteY6" fmla="*/ 11938 h 428505"/>
                  <a:gd name="connsiteX7" fmla="*/ 336472 w 461350"/>
                  <a:gd name="connsiteY7" fmla="*/ 13402 h 428505"/>
                  <a:gd name="connsiteX8" fmla="*/ 181545 w 461350"/>
                  <a:gd name="connsiteY8" fmla="*/ 95100 h 428505"/>
                  <a:gd name="connsiteX9" fmla="*/ 13948 w 461350"/>
                  <a:gd name="connsiteY9" fmla="*/ 150945 h 42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350" h="428505">
                    <a:moveTo>
                      <a:pt x="13948" y="150945"/>
                    </a:moveTo>
                    <a:cubicBezTo>
                      <a:pt x="-10631" y="153301"/>
                      <a:pt x="3441" y="163871"/>
                      <a:pt x="9873" y="171831"/>
                    </a:cubicBezTo>
                    <a:cubicBezTo>
                      <a:pt x="50944" y="222708"/>
                      <a:pt x="184029" y="383938"/>
                      <a:pt x="207207" y="415458"/>
                    </a:cubicBezTo>
                    <a:cubicBezTo>
                      <a:pt x="221598" y="435007"/>
                      <a:pt x="228221" y="431187"/>
                      <a:pt x="240001" y="413294"/>
                    </a:cubicBezTo>
                    <a:cubicBezTo>
                      <a:pt x="307498" y="310646"/>
                      <a:pt x="453510" y="95164"/>
                      <a:pt x="458158" y="89433"/>
                    </a:cubicBezTo>
                    <a:cubicBezTo>
                      <a:pt x="463061" y="74596"/>
                      <a:pt x="464462" y="62943"/>
                      <a:pt x="446314" y="53392"/>
                    </a:cubicBezTo>
                    <a:cubicBezTo>
                      <a:pt x="425109" y="42248"/>
                      <a:pt x="405179" y="27793"/>
                      <a:pt x="387222" y="11938"/>
                    </a:cubicBezTo>
                    <a:cubicBezTo>
                      <a:pt x="368374" y="-4618"/>
                      <a:pt x="352900" y="-3790"/>
                      <a:pt x="336472" y="13402"/>
                    </a:cubicBezTo>
                    <a:cubicBezTo>
                      <a:pt x="293617" y="57212"/>
                      <a:pt x="236371" y="74469"/>
                      <a:pt x="181545" y="95100"/>
                    </a:cubicBezTo>
                    <a:cubicBezTo>
                      <a:pt x="126465" y="115795"/>
                      <a:pt x="69920" y="132478"/>
                      <a:pt x="13948" y="150945"/>
                    </a:cubicBezTo>
                    <a:close/>
                  </a:path>
                </a:pathLst>
              </a:custGeom>
              <a:solidFill>
                <a:srgbClr val="EAEAEA"/>
              </a:solidFill>
              <a:ln w="6366" cap="flat">
                <a:noFill/>
                <a:prstDash val="solid"/>
                <a:miter/>
              </a:ln>
            </p:spPr>
            <p:txBody>
              <a:bodyPr rtlCol="0" anchor="ctr"/>
              <a:lstStyle/>
              <a:p>
                <a:endParaRPr lang="en-US">
                  <a:latin typeface="Al Tarikh" pitchFamily="2" charset="-78"/>
                  <a:cs typeface="Al Tarikh" pitchFamily="2" charset="-78"/>
                </a:endParaRPr>
              </a:p>
            </p:txBody>
          </p:sp>
        </p:grpSp>
      </p:grpSp>
      <p:grpSp>
        <p:nvGrpSpPr>
          <p:cNvPr id="124" name="Group 123">
            <a:extLst>
              <a:ext uri="{FF2B5EF4-FFF2-40B4-BE49-F238E27FC236}">
                <a16:creationId xmlns:a16="http://schemas.microsoft.com/office/drawing/2014/main" id="{0CA6C656-CD1F-4C43-B4D6-DCCB712CC342}"/>
              </a:ext>
            </a:extLst>
          </p:cNvPr>
          <p:cNvGrpSpPr/>
          <p:nvPr/>
        </p:nvGrpSpPr>
        <p:grpSpPr>
          <a:xfrm>
            <a:off x="5102545" y="803277"/>
            <a:ext cx="1268605" cy="1523597"/>
            <a:chOff x="3694525" y="2838731"/>
            <a:chExt cx="1268605" cy="1523597"/>
          </a:xfrm>
        </p:grpSpPr>
        <p:sp>
          <p:nvSpPr>
            <p:cNvPr id="125" name="Speech Bubble: Oval 87">
              <a:extLst>
                <a:ext uri="{FF2B5EF4-FFF2-40B4-BE49-F238E27FC236}">
                  <a16:creationId xmlns:a16="http://schemas.microsoft.com/office/drawing/2014/main" id="{4BFA1335-B862-F44D-B51B-12A719D07F21}"/>
                </a:ext>
              </a:extLst>
            </p:cNvPr>
            <p:cNvSpPr/>
            <p:nvPr/>
          </p:nvSpPr>
          <p:spPr>
            <a:xfrm>
              <a:off x="3694525" y="2838731"/>
              <a:ext cx="1268605" cy="1248281"/>
            </a:xfrm>
            <a:prstGeom prst="wedgeEllipseCallout">
              <a:avLst>
                <a:gd name="adj1" fmla="val -13159"/>
                <a:gd name="adj2" fmla="val 72742"/>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grpSp>
          <p:nvGrpSpPr>
            <p:cNvPr id="126" name="Group 125">
              <a:extLst>
                <a:ext uri="{FF2B5EF4-FFF2-40B4-BE49-F238E27FC236}">
                  <a16:creationId xmlns:a16="http://schemas.microsoft.com/office/drawing/2014/main" id="{BEF74F17-B30C-8842-891B-14FB67F7FCAD}"/>
                </a:ext>
              </a:extLst>
            </p:cNvPr>
            <p:cNvGrpSpPr/>
            <p:nvPr/>
          </p:nvGrpSpPr>
          <p:grpSpPr>
            <a:xfrm>
              <a:off x="3938113" y="3001614"/>
              <a:ext cx="780517" cy="1360714"/>
              <a:chOff x="8334451" y="3838673"/>
              <a:chExt cx="780517" cy="1360714"/>
            </a:xfrm>
          </p:grpSpPr>
          <p:sp>
            <p:nvSpPr>
              <p:cNvPr id="127" name="Graphic 57">
                <a:extLst>
                  <a:ext uri="{FF2B5EF4-FFF2-40B4-BE49-F238E27FC236}">
                    <a16:creationId xmlns:a16="http://schemas.microsoft.com/office/drawing/2014/main" id="{8F560490-A6B4-2040-BA5C-4A51E733041B}"/>
                  </a:ext>
                </a:extLst>
              </p:cNvPr>
              <p:cNvSpPr/>
              <p:nvPr/>
            </p:nvSpPr>
            <p:spPr>
              <a:xfrm>
                <a:off x="8398701" y="3838673"/>
                <a:ext cx="653338" cy="805209"/>
              </a:xfrm>
              <a:custGeom>
                <a:avLst/>
                <a:gdLst>
                  <a:gd name="connsiteX0" fmla="*/ 2086373 w 2087615"/>
                  <a:gd name="connsiteY0" fmla="*/ 1611793 h 2572889"/>
                  <a:gd name="connsiteX1" fmla="*/ 2050523 w 2087615"/>
                  <a:gd name="connsiteY1" fmla="*/ 952610 h 2572889"/>
                  <a:gd name="connsiteX2" fmla="*/ 1974938 w 2087615"/>
                  <a:gd name="connsiteY2" fmla="*/ 545141 h 2572889"/>
                  <a:gd name="connsiteX3" fmla="*/ 1235968 w 2087615"/>
                  <a:gd name="connsiteY3" fmla="*/ 768 h 2572889"/>
                  <a:gd name="connsiteX4" fmla="*/ 937642 w 2087615"/>
                  <a:gd name="connsiteY4" fmla="*/ 13376 h 2572889"/>
                  <a:gd name="connsiteX5" fmla="*/ 524124 w 2087615"/>
                  <a:gd name="connsiteY5" fmla="*/ 130605 h 2572889"/>
                  <a:gd name="connsiteX6" fmla="*/ 155881 w 2087615"/>
                  <a:gd name="connsiteY6" fmla="*/ 589142 h 2572889"/>
                  <a:gd name="connsiteX7" fmla="*/ 123852 w 2087615"/>
                  <a:gd name="connsiteY7" fmla="*/ 866264 h 2572889"/>
                  <a:gd name="connsiteX8" fmla="*/ 123151 w 2087615"/>
                  <a:gd name="connsiteY8" fmla="*/ 1272204 h 2572889"/>
                  <a:gd name="connsiteX9" fmla="*/ 194660 w 2087615"/>
                  <a:gd name="connsiteY9" fmla="*/ 1693936 h 2572889"/>
                  <a:gd name="connsiteX10" fmla="*/ 199882 w 2087615"/>
                  <a:gd name="connsiteY10" fmla="*/ 2053201 h 2572889"/>
                  <a:gd name="connsiteX11" fmla="*/ 53488 w 2087615"/>
                  <a:gd name="connsiteY11" fmla="*/ 2447615 h 2572889"/>
                  <a:gd name="connsiteX12" fmla="*/ 0 w 2087615"/>
                  <a:gd name="connsiteY12" fmla="*/ 2572104 h 2572889"/>
                  <a:gd name="connsiteX13" fmla="*/ 26299 w 2087615"/>
                  <a:gd name="connsiteY13" fmla="*/ 2564081 h 2572889"/>
                  <a:gd name="connsiteX14" fmla="*/ 1914318 w 2087615"/>
                  <a:gd name="connsiteY14" fmla="*/ 2480600 h 2572889"/>
                  <a:gd name="connsiteX15" fmla="*/ 2021741 w 2087615"/>
                  <a:gd name="connsiteY15" fmla="*/ 2158713 h 2572889"/>
                  <a:gd name="connsiteX16" fmla="*/ 2086373 w 2087615"/>
                  <a:gd name="connsiteY16" fmla="*/ 1611793 h 257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87615" h="2572889">
                    <a:moveTo>
                      <a:pt x="2086373" y="1611793"/>
                    </a:moveTo>
                    <a:cubicBezTo>
                      <a:pt x="2077458" y="1391916"/>
                      <a:pt x="2061412" y="1172359"/>
                      <a:pt x="2050523" y="952610"/>
                    </a:cubicBezTo>
                    <a:cubicBezTo>
                      <a:pt x="2043582" y="813157"/>
                      <a:pt x="2019894" y="677462"/>
                      <a:pt x="1974938" y="545141"/>
                    </a:cubicBezTo>
                    <a:cubicBezTo>
                      <a:pt x="1857837" y="200267"/>
                      <a:pt x="1600136" y="10192"/>
                      <a:pt x="1235968" y="768"/>
                    </a:cubicBezTo>
                    <a:cubicBezTo>
                      <a:pt x="1136187" y="-1843"/>
                      <a:pt x="1036723" y="2168"/>
                      <a:pt x="937642" y="13376"/>
                    </a:cubicBezTo>
                    <a:cubicBezTo>
                      <a:pt x="793414" y="29677"/>
                      <a:pt x="653770" y="63680"/>
                      <a:pt x="524124" y="130605"/>
                    </a:cubicBezTo>
                    <a:cubicBezTo>
                      <a:pt x="333858" y="228795"/>
                      <a:pt x="199500" y="373214"/>
                      <a:pt x="155881" y="589142"/>
                    </a:cubicBezTo>
                    <a:cubicBezTo>
                      <a:pt x="137415" y="680518"/>
                      <a:pt x="131938" y="773614"/>
                      <a:pt x="123852" y="866264"/>
                    </a:cubicBezTo>
                    <a:cubicBezTo>
                      <a:pt x="112071" y="1001577"/>
                      <a:pt x="110861" y="1136954"/>
                      <a:pt x="123151" y="1272204"/>
                    </a:cubicBezTo>
                    <a:cubicBezTo>
                      <a:pt x="136077" y="1414585"/>
                      <a:pt x="168553" y="1553720"/>
                      <a:pt x="194660" y="1693936"/>
                    </a:cubicBezTo>
                    <a:cubicBezTo>
                      <a:pt x="216883" y="1813266"/>
                      <a:pt x="224143" y="1932597"/>
                      <a:pt x="199882" y="2053201"/>
                    </a:cubicBezTo>
                    <a:cubicBezTo>
                      <a:pt x="171864" y="2192717"/>
                      <a:pt x="114809" y="2320644"/>
                      <a:pt x="53488" y="2447615"/>
                    </a:cubicBezTo>
                    <a:cubicBezTo>
                      <a:pt x="33876" y="2488178"/>
                      <a:pt x="8150" y="2526511"/>
                      <a:pt x="0" y="2572104"/>
                    </a:cubicBezTo>
                    <a:cubicBezTo>
                      <a:pt x="10443" y="2574842"/>
                      <a:pt x="18912" y="2570002"/>
                      <a:pt x="26299" y="2564081"/>
                    </a:cubicBezTo>
                    <a:cubicBezTo>
                      <a:pt x="92650" y="2511038"/>
                      <a:pt x="1903620" y="2490279"/>
                      <a:pt x="1914318" y="2480600"/>
                    </a:cubicBezTo>
                    <a:cubicBezTo>
                      <a:pt x="1962076" y="2377316"/>
                      <a:pt x="1994233" y="2268811"/>
                      <a:pt x="2021741" y="2158713"/>
                    </a:cubicBezTo>
                    <a:cubicBezTo>
                      <a:pt x="2066697" y="1979017"/>
                      <a:pt x="2093887" y="1796965"/>
                      <a:pt x="2086373" y="1611793"/>
                    </a:cubicBezTo>
                    <a:close/>
                  </a:path>
                </a:pathLst>
              </a:custGeom>
              <a:solidFill>
                <a:srgbClr val="FBD770"/>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28" name="Freeform: Shape 115">
                <a:extLst>
                  <a:ext uri="{FF2B5EF4-FFF2-40B4-BE49-F238E27FC236}">
                    <a16:creationId xmlns:a16="http://schemas.microsoft.com/office/drawing/2014/main" id="{4C4F4E4D-6C43-2A4A-85B2-E9EAD9EC4BDF}"/>
                  </a:ext>
                </a:extLst>
              </p:cNvPr>
              <p:cNvSpPr/>
              <p:nvPr/>
            </p:nvSpPr>
            <p:spPr>
              <a:xfrm>
                <a:off x="8334451" y="4534971"/>
                <a:ext cx="780517" cy="664416"/>
              </a:xfrm>
              <a:custGeom>
                <a:avLst/>
                <a:gdLst>
                  <a:gd name="connsiteX0" fmla="*/ 382236 w 780517"/>
                  <a:gd name="connsiteY0" fmla="*/ 1 h 664416"/>
                  <a:gd name="connsiteX1" fmla="*/ 469731 w 780517"/>
                  <a:gd name="connsiteY1" fmla="*/ 406 h 664416"/>
                  <a:gd name="connsiteX2" fmla="*/ 476068 w 780517"/>
                  <a:gd name="connsiteY2" fmla="*/ 6206 h 664416"/>
                  <a:gd name="connsiteX3" fmla="*/ 488005 w 780517"/>
                  <a:gd name="connsiteY3" fmla="*/ 26074 h 664416"/>
                  <a:gd name="connsiteX4" fmla="*/ 492508 w 780517"/>
                  <a:gd name="connsiteY4" fmla="*/ 28685 h 664416"/>
                  <a:gd name="connsiteX5" fmla="*/ 569192 w 780517"/>
                  <a:gd name="connsiteY5" fmla="*/ 53356 h 664416"/>
                  <a:gd name="connsiteX6" fmla="*/ 663393 w 780517"/>
                  <a:gd name="connsiteY6" fmla="*/ 82391 h 664416"/>
                  <a:gd name="connsiteX7" fmla="*/ 744342 w 780517"/>
                  <a:gd name="connsiteY7" fmla="*/ 142016 h 664416"/>
                  <a:gd name="connsiteX8" fmla="*/ 780452 w 780517"/>
                  <a:gd name="connsiteY8" fmla="*/ 250047 h 664416"/>
                  <a:gd name="connsiteX9" fmla="*/ 774593 w 780517"/>
                  <a:gd name="connsiteY9" fmla="*/ 256982 h 664416"/>
                  <a:gd name="connsiteX10" fmla="*/ 766622 w 780517"/>
                  <a:gd name="connsiteY10" fmla="*/ 257042 h 664416"/>
                  <a:gd name="connsiteX11" fmla="*/ 765540 w 780517"/>
                  <a:gd name="connsiteY11" fmla="*/ 257042 h 664416"/>
                  <a:gd name="connsiteX12" fmla="*/ 732339 w 780517"/>
                  <a:gd name="connsiteY12" fmla="*/ 282358 h 664416"/>
                  <a:gd name="connsiteX13" fmla="*/ 399025 w 780517"/>
                  <a:gd name="connsiteY13" fmla="*/ 380479 h 664416"/>
                  <a:gd name="connsiteX14" fmla="*/ 223830 w 780517"/>
                  <a:gd name="connsiteY14" fmla="*/ 664416 h 664416"/>
                  <a:gd name="connsiteX15" fmla="*/ 160830 w 780517"/>
                  <a:gd name="connsiteY15" fmla="*/ 338080 h 664416"/>
                  <a:gd name="connsiteX16" fmla="*/ 52790 w 780517"/>
                  <a:gd name="connsiteY16" fmla="*/ 284657 h 664416"/>
                  <a:gd name="connsiteX17" fmla="*/ 14523 w 780517"/>
                  <a:gd name="connsiteY17" fmla="*/ 255761 h 664416"/>
                  <a:gd name="connsiteX18" fmla="*/ 2333 w 780517"/>
                  <a:gd name="connsiteY18" fmla="*/ 255727 h 664416"/>
                  <a:gd name="connsiteX19" fmla="*/ 2752 w 780517"/>
                  <a:gd name="connsiteY19" fmla="*/ 232072 h 664416"/>
                  <a:gd name="connsiteX20" fmla="*/ 62277 w 780517"/>
                  <a:gd name="connsiteY20" fmla="*/ 113997 h 664416"/>
                  <a:gd name="connsiteX21" fmla="*/ 64310 w 780517"/>
                  <a:gd name="connsiteY21" fmla="*/ 111008 h 664416"/>
                  <a:gd name="connsiteX22" fmla="*/ 157395 w 780517"/>
                  <a:gd name="connsiteY22" fmla="*/ 70474 h 664416"/>
                  <a:gd name="connsiteX23" fmla="*/ 275968 w 780517"/>
                  <a:gd name="connsiteY23" fmla="*/ 32630 h 664416"/>
                  <a:gd name="connsiteX24" fmla="*/ 283740 w 780517"/>
                  <a:gd name="connsiteY24" fmla="*/ 29821 h 664416"/>
                  <a:gd name="connsiteX25" fmla="*/ 304306 w 780517"/>
                  <a:gd name="connsiteY25" fmla="*/ 7481 h 664416"/>
                  <a:gd name="connsiteX26" fmla="*/ 309687 w 780517"/>
                  <a:gd name="connsiteY26" fmla="*/ 805 h 664416"/>
                  <a:gd name="connsiteX27" fmla="*/ 382236 w 780517"/>
                  <a:gd name="connsiteY27" fmla="*/ 1 h 66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80517" h="664416">
                    <a:moveTo>
                      <a:pt x="382236" y="1"/>
                    </a:moveTo>
                    <a:cubicBezTo>
                      <a:pt x="418784" y="8"/>
                      <a:pt x="457824" y="217"/>
                      <a:pt x="469731" y="406"/>
                    </a:cubicBezTo>
                    <a:cubicBezTo>
                      <a:pt x="472859" y="1204"/>
                      <a:pt x="475131" y="3276"/>
                      <a:pt x="476068" y="6206"/>
                    </a:cubicBezTo>
                    <a:cubicBezTo>
                      <a:pt x="478658" y="14297"/>
                      <a:pt x="483421" y="19239"/>
                      <a:pt x="488005" y="26074"/>
                    </a:cubicBezTo>
                    <a:cubicBezTo>
                      <a:pt x="489180" y="27549"/>
                      <a:pt x="490575" y="27808"/>
                      <a:pt x="492508" y="28685"/>
                    </a:cubicBezTo>
                    <a:cubicBezTo>
                      <a:pt x="517498" y="38649"/>
                      <a:pt x="543585" y="45285"/>
                      <a:pt x="569192" y="53356"/>
                    </a:cubicBezTo>
                    <a:lnTo>
                      <a:pt x="663393" y="82391"/>
                    </a:lnTo>
                    <a:cubicBezTo>
                      <a:pt x="696315" y="94209"/>
                      <a:pt x="723916" y="113200"/>
                      <a:pt x="744342" y="142016"/>
                    </a:cubicBezTo>
                    <a:cubicBezTo>
                      <a:pt x="767299" y="174420"/>
                      <a:pt x="776865" y="211188"/>
                      <a:pt x="780452" y="250047"/>
                    </a:cubicBezTo>
                    <a:cubicBezTo>
                      <a:pt x="780910" y="254950"/>
                      <a:pt x="778957" y="256803"/>
                      <a:pt x="774593" y="256982"/>
                    </a:cubicBezTo>
                    <a:lnTo>
                      <a:pt x="766622" y="257042"/>
                    </a:lnTo>
                    <a:lnTo>
                      <a:pt x="765540" y="257042"/>
                    </a:lnTo>
                    <a:lnTo>
                      <a:pt x="732339" y="282358"/>
                    </a:lnTo>
                    <a:cubicBezTo>
                      <a:pt x="635683" y="343221"/>
                      <a:pt x="521317" y="378912"/>
                      <a:pt x="399025" y="380479"/>
                    </a:cubicBezTo>
                    <a:lnTo>
                      <a:pt x="223830" y="664416"/>
                    </a:lnTo>
                    <a:lnTo>
                      <a:pt x="160830" y="338080"/>
                    </a:lnTo>
                    <a:cubicBezTo>
                      <a:pt x="122525" y="323420"/>
                      <a:pt x="86437" y="305463"/>
                      <a:pt x="52790" y="284657"/>
                    </a:cubicBezTo>
                    <a:lnTo>
                      <a:pt x="14523" y="255761"/>
                    </a:lnTo>
                    <a:lnTo>
                      <a:pt x="2333" y="255727"/>
                    </a:lnTo>
                    <a:cubicBezTo>
                      <a:pt x="-2569" y="247796"/>
                      <a:pt x="1596" y="239764"/>
                      <a:pt x="2752" y="232072"/>
                    </a:cubicBezTo>
                    <a:cubicBezTo>
                      <a:pt x="9687" y="186317"/>
                      <a:pt x="26088" y="145125"/>
                      <a:pt x="62277" y="113997"/>
                    </a:cubicBezTo>
                    <a:lnTo>
                      <a:pt x="64310" y="111008"/>
                    </a:lnTo>
                    <a:cubicBezTo>
                      <a:pt x="91233" y="88111"/>
                      <a:pt x="124932" y="80737"/>
                      <a:pt x="157395" y="70474"/>
                    </a:cubicBezTo>
                    <a:lnTo>
                      <a:pt x="275968" y="32630"/>
                    </a:lnTo>
                    <a:cubicBezTo>
                      <a:pt x="279435" y="31435"/>
                      <a:pt x="281349" y="30897"/>
                      <a:pt x="283740" y="29821"/>
                    </a:cubicBezTo>
                    <a:cubicBezTo>
                      <a:pt x="294023" y="25217"/>
                      <a:pt x="301058" y="18661"/>
                      <a:pt x="304306" y="7481"/>
                    </a:cubicBezTo>
                    <a:cubicBezTo>
                      <a:pt x="305123" y="4611"/>
                      <a:pt x="306498" y="1921"/>
                      <a:pt x="309687" y="805"/>
                    </a:cubicBezTo>
                    <a:cubicBezTo>
                      <a:pt x="311630" y="188"/>
                      <a:pt x="345687" y="-7"/>
                      <a:pt x="382236" y="1"/>
                    </a:cubicBezTo>
                    <a:close/>
                  </a:path>
                </a:pathLst>
              </a:custGeom>
              <a:solidFill>
                <a:schemeClr val="accent2"/>
              </a:solidFill>
              <a:ln w="6366" cap="flat">
                <a:noFill/>
                <a:prstDash val="solid"/>
                <a:miter/>
              </a:ln>
            </p:spPr>
            <p:txBody>
              <a:bodyPr wrap="square" rtlCol="0" anchor="ctr">
                <a:noAutofit/>
              </a:bodyPr>
              <a:lstStyle/>
              <a:p>
                <a:endParaRPr lang="en-US" dirty="0">
                  <a:latin typeface="Al Tarikh" pitchFamily="2" charset="-78"/>
                  <a:cs typeface="Al Tarikh" pitchFamily="2" charset="-78"/>
                </a:endParaRPr>
              </a:p>
            </p:txBody>
          </p:sp>
          <p:sp>
            <p:nvSpPr>
              <p:cNvPr id="129" name="Graphic 57">
                <a:extLst>
                  <a:ext uri="{FF2B5EF4-FFF2-40B4-BE49-F238E27FC236}">
                    <a16:creationId xmlns:a16="http://schemas.microsoft.com/office/drawing/2014/main" id="{C3A7AADA-DAF8-8A48-9A94-E4C164AE44C3}"/>
                  </a:ext>
                </a:extLst>
              </p:cNvPr>
              <p:cNvSpPr/>
              <p:nvPr/>
            </p:nvSpPr>
            <p:spPr>
              <a:xfrm>
                <a:off x="8641049" y="4517672"/>
                <a:ext cx="167875" cy="429144"/>
              </a:xfrm>
              <a:custGeom>
                <a:avLst/>
                <a:gdLst>
                  <a:gd name="connsiteX0" fmla="*/ 536414 w 536413"/>
                  <a:gd name="connsiteY0" fmla="*/ 58201 h 869146"/>
                  <a:gd name="connsiteX1" fmla="*/ 295142 w 536413"/>
                  <a:gd name="connsiteY1" fmla="*/ 62594 h 869146"/>
                  <a:gd name="connsiteX2" fmla="*/ 272028 w 536413"/>
                  <a:gd name="connsiteY2" fmla="*/ 86028 h 869146"/>
                  <a:gd name="connsiteX3" fmla="*/ 271455 w 536413"/>
                  <a:gd name="connsiteY3" fmla="*/ 869062 h 869146"/>
                  <a:gd name="connsiteX4" fmla="*/ 265278 w 536413"/>
                  <a:gd name="connsiteY4" fmla="*/ 869062 h 869146"/>
                  <a:gd name="connsiteX5" fmla="*/ 264387 w 536413"/>
                  <a:gd name="connsiteY5" fmla="*/ 90421 h 869146"/>
                  <a:gd name="connsiteX6" fmla="*/ 236369 w 536413"/>
                  <a:gd name="connsiteY6" fmla="*/ 62467 h 869146"/>
                  <a:gd name="connsiteX7" fmla="*/ 0 w 536413"/>
                  <a:gd name="connsiteY7" fmla="*/ 56991 h 869146"/>
                  <a:gd name="connsiteX8" fmla="*/ 10825 w 536413"/>
                  <a:gd name="connsiteY8" fmla="*/ 0 h 869146"/>
                  <a:gd name="connsiteX9" fmla="*/ 523297 w 536413"/>
                  <a:gd name="connsiteY9" fmla="*/ 0 h 869146"/>
                  <a:gd name="connsiteX10" fmla="*/ 536414 w 536413"/>
                  <a:gd name="connsiteY10" fmla="*/ 58201 h 869146"/>
                  <a:gd name="connsiteX0" fmla="*/ 536414 w 536413"/>
                  <a:gd name="connsiteY0" fmla="*/ 58201 h 1295157"/>
                  <a:gd name="connsiteX1" fmla="*/ 295142 w 536413"/>
                  <a:gd name="connsiteY1" fmla="*/ 62594 h 1295157"/>
                  <a:gd name="connsiteX2" fmla="*/ 272028 w 536413"/>
                  <a:gd name="connsiteY2" fmla="*/ 86028 h 1295157"/>
                  <a:gd name="connsiteX3" fmla="*/ 271455 w 536413"/>
                  <a:gd name="connsiteY3" fmla="*/ 869062 h 1295157"/>
                  <a:gd name="connsiteX4" fmla="*/ 272886 w 536413"/>
                  <a:gd name="connsiteY4" fmla="*/ 1295157 h 1295157"/>
                  <a:gd name="connsiteX5" fmla="*/ 264387 w 536413"/>
                  <a:gd name="connsiteY5" fmla="*/ 90421 h 1295157"/>
                  <a:gd name="connsiteX6" fmla="*/ 236369 w 536413"/>
                  <a:gd name="connsiteY6" fmla="*/ 62467 h 1295157"/>
                  <a:gd name="connsiteX7" fmla="*/ 0 w 536413"/>
                  <a:gd name="connsiteY7" fmla="*/ 56991 h 1295157"/>
                  <a:gd name="connsiteX8" fmla="*/ 10825 w 536413"/>
                  <a:gd name="connsiteY8" fmla="*/ 0 h 1295157"/>
                  <a:gd name="connsiteX9" fmla="*/ 523297 w 536413"/>
                  <a:gd name="connsiteY9" fmla="*/ 0 h 1295157"/>
                  <a:gd name="connsiteX10" fmla="*/ 536414 w 536413"/>
                  <a:gd name="connsiteY10" fmla="*/ 58201 h 1295157"/>
                  <a:gd name="connsiteX0" fmla="*/ 536414 w 536413"/>
                  <a:gd name="connsiteY0" fmla="*/ 58201 h 1371247"/>
                  <a:gd name="connsiteX1" fmla="*/ 295142 w 536413"/>
                  <a:gd name="connsiteY1" fmla="*/ 62594 h 1371247"/>
                  <a:gd name="connsiteX2" fmla="*/ 272028 w 536413"/>
                  <a:gd name="connsiteY2" fmla="*/ 86028 h 1371247"/>
                  <a:gd name="connsiteX3" fmla="*/ 279063 w 536413"/>
                  <a:gd name="connsiteY3" fmla="*/ 1371247 h 1371247"/>
                  <a:gd name="connsiteX4" fmla="*/ 272886 w 536413"/>
                  <a:gd name="connsiteY4" fmla="*/ 1295157 h 1371247"/>
                  <a:gd name="connsiteX5" fmla="*/ 264387 w 536413"/>
                  <a:gd name="connsiteY5" fmla="*/ 90421 h 1371247"/>
                  <a:gd name="connsiteX6" fmla="*/ 236369 w 536413"/>
                  <a:gd name="connsiteY6" fmla="*/ 62467 h 1371247"/>
                  <a:gd name="connsiteX7" fmla="*/ 0 w 536413"/>
                  <a:gd name="connsiteY7" fmla="*/ 56991 h 1371247"/>
                  <a:gd name="connsiteX8" fmla="*/ 10825 w 536413"/>
                  <a:gd name="connsiteY8" fmla="*/ 0 h 1371247"/>
                  <a:gd name="connsiteX9" fmla="*/ 523297 w 536413"/>
                  <a:gd name="connsiteY9" fmla="*/ 0 h 1371247"/>
                  <a:gd name="connsiteX10" fmla="*/ 536414 w 536413"/>
                  <a:gd name="connsiteY10" fmla="*/ 58201 h 1371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413" h="1371247">
                    <a:moveTo>
                      <a:pt x="536414" y="58201"/>
                    </a:moveTo>
                    <a:lnTo>
                      <a:pt x="295142" y="62594"/>
                    </a:lnTo>
                    <a:cubicBezTo>
                      <a:pt x="277058" y="62849"/>
                      <a:pt x="271900" y="68071"/>
                      <a:pt x="272028" y="86028"/>
                    </a:cubicBezTo>
                    <a:cubicBezTo>
                      <a:pt x="272664" y="212999"/>
                      <a:pt x="279381" y="1279043"/>
                      <a:pt x="279063" y="1371247"/>
                    </a:cubicBezTo>
                    <a:cubicBezTo>
                      <a:pt x="277089" y="1371438"/>
                      <a:pt x="274159" y="1295157"/>
                      <a:pt x="272886" y="1295157"/>
                    </a:cubicBezTo>
                    <a:cubicBezTo>
                      <a:pt x="272886" y="1182258"/>
                      <a:pt x="263113" y="191031"/>
                      <a:pt x="264387" y="90421"/>
                    </a:cubicBezTo>
                    <a:cubicBezTo>
                      <a:pt x="264705" y="67943"/>
                      <a:pt x="258528" y="62658"/>
                      <a:pt x="236369" y="62467"/>
                    </a:cubicBezTo>
                    <a:cubicBezTo>
                      <a:pt x="159128" y="61894"/>
                      <a:pt x="77176" y="59156"/>
                      <a:pt x="0" y="56991"/>
                    </a:cubicBezTo>
                    <a:cubicBezTo>
                      <a:pt x="2038" y="38142"/>
                      <a:pt x="8787" y="18848"/>
                      <a:pt x="10825" y="0"/>
                    </a:cubicBezTo>
                    <a:cubicBezTo>
                      <a:pt x="181670" y="15283"/>
                      <a:pt x="352515" y="15346"/>
                      <a:pt x="523297" y="0"/>
                    </a:cubicBezTo>
                    <a:cubicBezTo>
                      <a:pt x="529601" y="22414"/>
                      <a:pt x="534376" y="39671"/>
                      <a:pt x="536414" y="58201"/>
                    </a:cubicBezTo>
                    <a:close/>
                  </a:path>
                </a:pathLst>
              </a:custGeom>
              <a:solidFill>
                <a:srgbClr val="1E1E11"/>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30" name="Graphic 57">
                <a:extLst>
                  <a:ext uri="{FF2B5EF4-FFF2-40B4-BE49-F238E27FC236}">
                    <a16:creationId xmlns:a16="http://schemas.microsoft.com/office/drawing/2014/main" id="{213EF634-8714-FB46-9A7A-08F1CB15ACBA}"/>
                  </a:ext>
                </a:extLst>
              </p:cNvPr>
              <p:cNvSpPr/>
              <p:nvPr/>
            </p:nvSpPr>
            <p:spPr>
              <a:xfrm>
                <a:off x="8454787" y="4013399"/>
                <a:ext cx="539599" cy="511291"/>
              </a:xfrm>
              <a:custGeom>
                <a:avLst/>
                <a:gdLst>
                  <a:gd name="connsiteX0" fmla="*/ 1724095 w 1724184"/>
                  <a:gd name="connsiteY0" fmla="*/ 585914 h 1633733"/>
                  <a:gd name="connsiteX1" fmla="*/ 1631254 w 1724184"/>
                  <a:gd name="connsiteY1" fmla="*/ 461107 h 1633733"/>
                  <a:gd name="connsiteX2" fmla="*/ 1597378 w 1724184"/>
                  <a:gd name="connsiteY2" fmla="*/ 420481 h 1633733"/>
                  <a:gd name="connsiteX3" fmla="*/ 1587381 w 1724184"/>
                  <a:gd name="connsiteY3" fmla="*/ 364382 h 1633733"/>
                  <a:gd name="connsiteX4" fmla="*/ 1268232 w 1724184"/>
                  <a:gd name="connsiteY4" fmla="*/ 71086 h 1633733"/>
                  <a:gd name="connsiteX5" fmla="*/ 787726 w 1724184"/>
                  <a:gd name="connsiteY5" fmla="*/ 3716 h 1633733"/>
                  <a:gd name="connsiteX6" fmla="*/ 384015 w 1724184"/>
                  <a:gd name="connsiteY6" fmla="*/ 117952 h 1633733"/>
                  <a:gd name="connsiteX7" fmla="*/ 129944 w 1724184"/>
                  <a:gd name="connsiteY7" fmla="*/ 407300 h 1633733"/>
                  <a:gd name="connsiteX8" fmla="*/ 125933 w 1724184"/>
                  <a:gd name="connsiteY8" fmla="*/ 453084 h 1633733"/>
                  <a:gd name="connsiteX9" fmla="*/ 50794 w 1724184"/>
                  <a:gd name="connsiteY9" fmla="*/ 480656 h 1633733"/>
                  <a:gd name="connsiteX10" fmla="*/ 1635 w 1724184"/>
                  <a:gd name="connsiteY10" fmla="*/ 624884 h 1633733"/>
                  <a:gd name="connsiteX11" fmla="*/ 215717 w 1724184"/>
                  <a:gd name="connsiteY11" fmla="*/ 917925 h 1633733"/>
                  <a:gd name="connsiteX12" fmla="*/ 479785 w 1724184"/>
                  <a:gd name="connsiteY12" fmla="*/ 1300496 h 1633733"/>
                  <a:gd name="connsiteX13" fmla="*/ 592939 w 1724184"/>
                  <a:gd name="connsiteY13" fmla="*/ 1357677 h 1633733"/>
                  <a:gd name="connsiteX14" fmla="*/ 610641 w 1724184"/>
                  <a:gd name="connsiteY14" fmla="*/ 1380410 h 1633733"/>
                  <a:gd name="connsiteX15" fmla="*/ 611214 w 1724184"/>
                  <a:gd name="connsiteY15" fmla="*/ 1617479 h 1633733"/>
                  <a:gd name="connsiteX16" fmla="*/ 654451 w 1724184"/>
                  <a:gd name="connsiteY16" fmla="*/ 1626458 h 1633733"/>
                  <a:gd name="connsiteX17" fmla="*/ 1068924 w 1724184"/>
                  <a:gd name="connsiteY17" fmla="*/ 1626585 h 1633733"/>
                  <a:gd name="connsiteX18" fmla="*/ 1113052 w 1724184"/>
                  <a:gd name="connsiteY18" fmla="*/ 1617607 h 1633733"/>
                  <a:gd name="connsiteX19" fmla="*/ 1118719 w 1724184"/>
                  <a:gd name="connsiteY19" fmla="*/ 1611303 h 1633733"/>
                  <a:gd name="connsiteX20" fmla="*/ 1111014 w 1724184"/>
                  <a:gd name="connsiteY20" fmla="*/ 1376908 h 1633733"/>
                  <a:gd name="connsiteX21" fmla="*/ 1128971 w 1724184"/>
                  <a:gd name="connsiteY21" fmla="*/ 1353348 h 1633733"/>
                  <a:gd name="connsiteX22" fmla="*/ 1318218 w 1724184"/>
                  <a:gd name="connsiteY22" fmla="*/ 1244142 h 1633733"/>
                  <a:gd name="connsiteX23" fmla="*/ 1501162 w 1724184"/>
                  <a:gd name="connsiteY23" fmla="*/ 996439 h 1633733"/>
                  <a:gd name="connsiteX24" fmla="*/ 1514598 w 1724184"/>
                  <a:gd name="connsiteY24" fmla="*/ 889716 h 1633733"/>
                  <a:gd name="connsiteX25" fmla="*/ 1514598 w 1724184"/>
                  <a:gd name="connsiteY25" fmla="*/ 889716 h 1633733"/>
                  <a:gd name="connsiteX26" fmla="*/ 1519246 w 1724184"/>
                  <a:gd name="connsiteY26" fmla="*/ 889334 h 1633733"/>
                  <a:gd name="connsiteX27" fmla="*/ 1521030 w 1724184"/>
                  <a:gd name="connsiteY27" fmla="*/ 892900 h 1633733"/>
                  <a:gd name="connsiteX28" fmla="*/ 1571334 w 1724184"/>
                  <a:gd name="connsiteY28" fmla="*/ 875771 h 1633733"/>
                  <a:gd name="connsiteX29" fmla="*/ 1724095 w 1724184"/>
                  <a:gd name="connsiteY29" fmla="*/ 585914 h 163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24184" h="1633733">
                    <a:moveTo>
                      <a:pt x="1724095" y="585914"/>
                    </a:moveTo>
                    <a:cubicBezTo>
                      <a:pt x="1722758" y="524975"/>
                      <a:pt x="1678884" y="464227"/>
                      <a:pt x="1631254" y="461107"/>
                    </a:cubicBezTo>
                    <a:cubicBezTo>
                      <a:pt x="1599607" y="459006"/>
                      <a:pt x="1593175" y="446971"/>
                      <a:pt x="1597378" y="420481"/>
                    </a:cubicBezTo>
                    <a:cubicBezTo>
                      <a:pt x="1610559" y="398958"/>
                      <a:pt x="1594895" y="381575"/>
                      <a:pt x="1587381" y="364382"/>
                    </a:cubicBezTo>
                    <a:cubicBezTo>
                      <a:pt x="1524150" y="220090"/>
                      <a:pt x="1411696" y="127249"/>
                      <a:pt x="1268232" y="71086"/>
                    </a:cubicBezTo>
                    <a:cubicBezTo>
                      <a:pt x="1113943" y="10657"/>
                      <a:pt x="953286" y="-9083"/>
                      <a:pt x="787726" y="3716"/>
                    </a:cubicBezTo>
                    <a:cubicBezTo>
                      <a:pt x="645027" y="14732"/>
                      <a:pt x="509586" y="48608"/>
                      <a:pt x="384015" y="117952"/>
                    </a:cubicBezTo>
                    <a:cubicBezTo>
                      <a:pt x="264812" y="183794"/>
                      <a:pt x="175728" y="276826"/>
                      <a:pt x="129944" y="407300"/>
                    </a:cubicBezTo>
                    <a:cubicBezTo>
                      <a:pt x="124786" y="422009"/>
                      <a:pt x="116763" y="436910"/>
                      <a:pt x="125933" y="453084"/>
                    </a:cubicBezTo>
                    <a:cubicBezTo>
                      <a:pt x="101290" y="463145"/>
                      <a:pt x="72699" y="460407"/>
                      <a:pt x="50794" y="480656"/>
                    </a:cubicBezTo>
                    <a:cubicBezTo>
                      <a:pt x="7940" y="520326"/>
                      <a:pt x="-4987" y="571141"/>
                      <a:pt x="1635" y="624884"/>
                    </a:cubicBezTo>
                    <a:cubicBezTo>
                      <a:pt x="13734" y="722946"/>
                      <a:pt x="152422" y="939448"/>
                      <a:pt x="215717" y="917925"/>
                    </a:cubicBezTo>
                    <a:cubicBezTo>
                      <a:pt x="253923" y="1134044"/>
                      <a:pt x="345300" y="1226503"/>
                      <a:pt x="479785" y="1300496"/>
                    </a:cubicBezTo>
                    <a:cubicBezTo>
                      <a:pt x="516845" y="1320872"/>
                      <a:pt x="553459" y="1342140"/>
                      <a:pt x="592939" y="1357677"/>
                    </a:cubicBezTo>
                    <a:cubicBezTo>
                      <a:pt x="603318" y="1361753"/>
                      <a:pt x="610705" y="1366974"/>
                      <a:pt x="610641" y="1380410"/>
                    </a:cubicBezTo>
                    <a:cubicBezTo>
                      <a:pt x="610195" y="1450073"/>
                      <a:pt x="598224" y="1611112"/>
                      <a:pt x="611214" y="1617479"/>
                    </a:cubicBezTo>
                    <a:cubicBezTo>
                      <a:pt x="625032" y="1623146"/>
                      <a:pt x="639678" y="1625439"/>
                      <a:pt x="654451" y="1626458"/>
                    </a:cubicBezTo>
                    <a:cubicBezTo>
                      <a:pt x="792630" y="1636009"/>
                      <a:pt x="930809" y="1636264"/>
                      <a:pt x="1068924" y="1626585"/>
                    </a:cubicBezTo>
                    <a:cubicBezTo>
                      <a:pt x="1083951" y="1625502"/>
                      <a:pt x="1098915" y="1623338"/>
                      <a:pt x="1113052" y="1617607"/>
                    </a:cubicBezTo>
                    <a:cubicBezTo>
                      <a:pt x="1112797" y="1615505"/>
                      <a:pt x="1118974" y="1613404"/>
                      <a:pt x="1118719" y="1611303"/>
                    </a:cubicBezTo>
                    <a:cubicBezTo>
                      <a:pt x="1108658" y="1533426"/>
                      <a:pt x="1117700" y="1454848"/>
                      <a:pt x="1111014" y="1376908"/>
                    </a:cubicBezTo>
                    <a:cubicBezTo>
                      <a:pt x="1109358" y="1357487"/>
                      <a:pt x="1118974" y="1357550"/>
                      <a:pt x="1128971" y="1353348"/>
                    </a:cubicBezTo>
                    <a:cubicBezTo>
                      <a:pt x="1196660" y="1324820"/>
                      <a:pt x="1258744" y="1286996"/>
                      <a:pt x="1318218" y="1244142"/>
                    </a:cubicBezTo>
                    <a:cubicBezTo>
                      <a:pt x="1415071" y="1174288"/>
                      <a:pt x="1454296" y="1137738"/>
                      <a:pt x="1501162" y="996439"/>
                    </a:cubicBezTo>
                    <a:cubicBezTo>
                      <a:pt x="1513516" y="968039"/>
                      <a:pt x="1514916" y="919135"/>
                      <a:pt x="1514598" y="889716"/>
                    </a:cubicBezTo>
                    <a:cubicBezTo>
                      <a:pt x="1514598" y="889716"/>
                      <a:pt x="1514598" y="889716"/>
                      <a:pt x="1514598" y="889716"/>
                    </a:cubicBezTo>
                    <a:cubicBezTo>
                      <a:pt x="1516190" y="889716"/>
                      <a:pt x="1517718" y="889525"/>
                      <a:pt x="1519246" y="889334"/>
                    </a:cubicBezTo>
                    <a:cubicBezTo>
                      <a:pt x="1519820" y="890544"/>
                      <a:pt x="1520393" y="891690"/>
                      <a:pt x="1521030" y="892900"/>
                    </a:cubicBezTo>
                    <a:cubicBezTo>
                      <a:pt x="1539241" y="891308"/>
                      <a:pt x="1557070" y="886660"/>
                      <a:pt x="1571334" y="875771"/>
                    </a:cubicBezTo>
                    <a:cubicBezTo>
                      <a:pt x="1666849" y="802670"/>
                      <a:pt x="1726833" y="710084"/>
                      <a:pt x="1724095" y="585914"/>
                    </a:cubicBezTo>
                    <a:close/>
                  </a:path>
                </a:pathLst>
              </a:custGeom>
              <a:solidFill>
                <a:srgbClr val="FCD4B4"/>
              </a:solidFill>
              <a:ln w="6366" cap="flat">
                <a:noFill/>
                <a:prstDash val="solid"/>
                <a:miter/>
              </a:ln>
            </p:spPr>
            <p:txBody>
              <a:bodyPr rtlCol="0" anchor="ctr"/>
              <a:lstStyle/>
              <a:p>
                <a:endParaRPr lang="en-US" dirty="0">
                  <a:latin typeface="Al Tarikh" pitchFamily="2" charset="-78"/>
                  <a:cs typeface="Al Tarikh" pitchFamily="2" charset="-78"/>
                </a:endParaRPr>
              </a:p>
            </p:txBody>
          </p:sp>
          <p:sp>
            <p:nvSpPr>
              <p:cNvPr id="131" name="Graphic 57">
                <a:extLst>
                  <a:ext uri="{FF2B5EF4-FFF2-40B4-BE49-F238E27FC236}">
                    <a16:creationId xmlns:a16="http://schemas.microsoft.com/office/drawing/2014/main" id="{221C62C1-F4F3-E044-86F3-64D8844C41B6}"/>
                  </a:ext>
                </a:extLst>
              </p:cNvPr>
              <p:cNvSpPr/>
              <p:nvPr/>
            </p:nvSpPr>
            <p:spPr>
              <a:xfrm>
                <a:off x="8484644" y="3886153"/>
                <a:ext cx="482818" cy="269023"/>
              </a:xfrm>
              <a:custGeom>
                <a:avLst/>
                <a:gdLst>
                  <a:gd name="connsiteX0" fmla="*/ 1502040 w 1542752"/>
                  <a:gd name="connsiteY0" fmla="*/ 827072 h 859610"/>
                  <a:gd name="connsiteX1" fmla="*/ 1281654 w 1542752"/>
                  <a:gd name="connsiteY1" fmla="*/ 542373 h 859610"/>
                  <a:gd name="connsiteX2" fmla="*/ 913475 w 1542752"/>
                  <a:gd name="connsiteY2" fmla="*/ 422978 h 859610"/>
                  <a:gd name="connsiteX3" fmla="*/ 374322 w 1542752"/>
                  <a:gd name="connsiteY3" fmla="*/ 492259 h 859610"/>
                  <a:gd name="connsiteX4" fmla="*/ 41229 w 1542752"/>
                  <a:gd name="connsiteY4" fmla="*/ 820004 h 859610"/>
                  <a:gd name="connsiteX5" fmla="*/ 30658 w 1542752"/>
                  <a:gd name="connsiteY5" fmla="*/ 859611 h 859610"/>
                  <a:gd name="connsiteX6" fmla="*/ 30 w 1542752"/>
                  <a:gd name="connsiteY6" fmla="*/ 747985 h 859610"/>
                  <a:gd name="connsiteX7" fmla="*/ 325864 w 1542752"/>
                  <a:gd name="connsiteY7" fmla="*/ 138215 h 859610"/>
                  <a:gd name="connsiteX8" fmla="*/ 1460141 w 1542752"/>
                  <a:gd name="connsiteY8" fmla="*/ 411262 h 859610"/>
                  <a:gd name="connsiteX9" fmla="*/ 1542729 w 1542752"/>
                  <a:gd name="connsiteY9" fmla="*/ 737478 h 859610"/>
                  <a:gd name="connsiteX10" fmla="*/ 1518596 w 1542752"/>
                  <a:gd name="connsiteY10" fmla="*/ 858910 h 859610"/>
                  <a:gd name="connsiteX11" fmla="*/ 1502040 w 1542752"/>
                  <a:gd name="connsiteY11" fmla="*/ 827072 h 85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752" h="859610">
                    <a:moveTo>
                      <a:pt x="1502040" y="827072"/>
                    </a:moveTo>
                    <a:cubicBezTo>
                      <a:pt x="1466381" y="702966"/>
                      <a:pt x="1388695" y="610952"/>
                      <a:pt x="1281654" y="542373"/>
                    </a:cubicBezTo>
                    <a:cubicBezTo>
                      <a:pt x="1169519" y="470609"/>
                      <a:pt x="1043757" y="438133"/>
                      <a:pt x="913475" y="422978"/>
                    </a:cubicBezTo>
                    <a:cubicBezTo>
                      <a:pt x="728366" y="401392"/>
                      <a:pt x="547333" y="420941"/>
                      <a:pt x="374322" y="492259"/>
                    </a:cubicBezTo>
                    <a:cubicBezTo>
                      <a:pt x="219588" y="556063"/>
                      <a:pt x="98601" y="656418"/>
                      <a:pt x="41229" y="820004"/>
                    </a:cubicBezTo>
                    <a:cubicBezTo>
                      <a:pt x="36708" y="832867"/>
                      <a:pt x="34160" y="846366"/>
                      <a:pt x="30658" y="859611"/>
                    </a:cubicBezTo>
                    <a:cubicBezTo>
                      <a:pt x="2577" y="827327"/>
                      <a:pt x="-352" y="786382"/>
                      <a:pt x="30" y="747985"/>
                    </a:cubicBezTo>
                    <a:cubicBezTo>
                      <a:pt x="2832" y="488884"/>
                      <a:pt x="114839" y="285500"/>
                      <a:pt x="325864" y="138215"/>
                    </a:cubicBezTo>
                    <a:cubicBezTo>
                      <a:pt x="705760" y="-126935"/>
                      <a:pt x="1242238" y="3093"/>
                      <a:pt x="1460141" y="411262"/>
                    </a:cubicBezTo>
                    <a:cubicBezTo>
                      <a:pt x="1514457" y="513017"/>
                      <a:pt x="1541074" y="622223"/>
                      <a:pt x="1542729" y="737478"/>
                    </a:cubicBezTo>
                    <a:cubicBezTo>
                      <a:pt x="1543303" y="779378"/>
                      <a:pt x="1533114" y="819176"/>
                      <a:pt x="1518596" y="858910"/>
                    </a:cubicBezTo>
                    <a:cubicBezTo>
                      <a:pt x="1503313" y="852797"/>
                      <a:pt x="1503313" y="852797"/>
                      <a:pt x="1502040" y="827072"/>
                    </a:cubicBezTo>
                    <a:close/>
                  </a:path>
                </a:pathLst>
              </a:custGeom>
              <a:solidFill>
                <a:srgbClr val="17110C"/>
              </a:solidFill>
              <a:ln w="6366" cap="flat">
                <a:noFill/>
                <a:prstDash val="solid"/>
                <a:miter/>
              </a:ln>
            </p:spPr>
            <p:txBody>
              <a:bodyPr rtlCol="0" anchor="ctr"/>
              <a:lstStyle/>
              <a:p>
                <a:endParaRPr lang="en-US">
                  <a:latin typeface="Al Tarikh" pitchFamily="2" charset="-78"/>
                  <a:cs typeface="Al Tarikh" pitchFamily="2" charset="-78"/>
                </a:endParaRPr>
              </a:p>
            </p:txBody>
          </p:sp>
        </p:grpSp>
      </p:grpSp>
      <p:grpSp>
        <p:nvGrpSpPr>
          <p:cNvPr id="132" name="Group 131">
            <a:extLst>
              <a:ext uri="{FF2B5EF4-FFF2-40B4-BE49-F238E27FC236}">
                <a16:creationId xmlns:a16="http://schemas.microsoft.com/office/drawing/2014/main" id="{8B1D9B94-9072-C34B-A7BC-4C6843CF676B}"/>
              </a:ext>
            </a:extLst>
          </p:cNvPr>
          <p:cNvGrpSpPr/>
          <p:nvPr/>
        </p:nvGrpSpPr>
        <p:grpSpPr>
          <a:xfrm flipH="1">
            <a:off x="3729476" y="1427209"/>
            <a:ext cx="1268605" cy="1499656"/>
            <a:chOff x="5296592" y="1051778"/>
            <a:chExt cx="1268605" cy="1499656"/>
          </a:xfrm>
        </p:grpSpPr>
        <p:sp>
          <p:nvSpPr>
            <p:cNvPr id="133" name="Speech Bubble: Oval 85">
              <a:extLst>
                <a:ext uri="{FF2B5EF4-FFF2-40B4-BE49-F238E27FC236}">
                  <a16:creationId xmlns:a16="http://schemas.microsoft.com/office/drawing/2014/main" id="{772F5D2B-63CE-3E46-B8ED-7707D72E97F1}"/>
                </a:ext>
              </a:extLst>
            </p:cNvPr>
            <p:cNvSpPr/>
            <p:nvPr/>
          </p:nvSpPr>
          <p:spPr>
            <a:xfrm>
              <a:off x="5296592" y="1051778"/>
              <a:ext cx="1268605" cy="1248281"/>
            </a:xfrm>
            <a:prstGeom prst="wedgeEllipseCallout">
              <a:avLst>
                <a:gd name="adj1" fmla="val -33432"/>
                <a:gd name="adj2" fmla="val 70454"/>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grpSp>
          <p:nvGrpSpPr>
            <p:cNvPr id="134" name="Group 133">
              <a:extLst>
                <a:ext uri="{FF2B5EF4-FFF2-40B4-BE49-F238E27FC236}">
                  <a16:creationId xmlns:a16="http://schemas.microsoft.com/office/drawing/2014/main" id="{1F59190F-9B7B-9843-94BF-D96C1888FE08}"/>
                </a:ext>
              </a:extLst>
            </p:cNvPr>
            <p:cNvGrpSpPr/>
            <p:nvPr/>
          </p:nvGrpSpPr>
          <p:grpSpPr>
            <a:xfrm>
              <a:off x="5509402" y="1178363"/>
              <a:ext cx="837203" cy="1373071"/>
              <a:chOff x="9905740" y="2015422"/>
              <a:chExt cx="837203" cy="1373071"/>
            </a:xfrm>
          </p:grpSpPr>
          <p:sp>
            <p:nvSpPr>
              <p:cNvPr id="135" name="Freeform: Shape 120">
                <a:extLst>
                  <a:ext uri="{FF2B5EF4-FFF2-40B4-BE49-F238E27FC236}">
                    <a16:creationId xmlns:a16="http://schemas.microsoft.com/office/drawing/2014/main" id="{09579512-CBF1-2648-99AC-6BF3904DB3DB}"/>
                  </a:ext>
                </a:extLst>
              </p:cNvPr>
              <p:cNvSpPr/>
              <p:nvPr/>
            </p:nvSpPr>
            <p:spPr>
              <a:xfrm flipH="1">
                <a:off x="10058627" y="2163710"/>
                <a:ext cx="486525" cy="782848"/>
              </a:xfrm>
              <a:custGeom>
                <a:avLst/>
                <a:gdLst>
                  <a:gd name="connsiteX0" fmla="*/ 1429877 w 1445447"/>
                  <a:gd name="connsiteY0" fmla="*/ 765996 h 2325810"/>
                  <a:gd name="connsiteX1" fmla="*/ 1428388 w 1445447"/>
                  <a:gd name="connsiteY1" fmla="*/ 764432 h 2325810"/>
                  <a:gd name="connsiteX2" fmla="*/ 1428612 w 1445447"/>
                  <a:gd name="connsiteY2" fmla="*/ 759295 h 2325810"/>
                  <a:gd name="connsiteX3" fmla="*/ 1426750 w 1445447"/>
                  <a:gd name="connsiteY3" fmla="*/ 734722 h 2325810"/>
                  <a:gd name="connsiteX4" fmla="*/ 1428612 w 1445447"/>
                  <a:gd name="connsiteY4" fmla="*/ 734424 h 2325810"/>
                  <a:gd name="connsiteX5" fmla="*/ 1410815 w 1445447"/>
                  <a:gd name="connsiteY5" fmla="*/ 563979 h 2325810"/>
                  <a:gd name="connsiteX6" fmla="*/ 1404635 w 1445447"/>
                  <a:gd name="connsiteY6" fmla="*/ 526003 h 2325810"/>
                  <a:gd name="connsiteX7" fmla="*/ 1394210 w 1445447"/>
                  <a:gd name="connsiteY7" fmla="*/ 446403 h 2325810"/>
                  <a:gd name="connsiteX8" fmla="*/ 1394433 w 1445447"/>
                  <a:gd name="connsiteY8" fmla="*/ 436872 h 2325810"/>
                  <a:gd name="connsiteX9" fmla="*/ 1361670 w 1445447"/>
                  <a:gd name="connsiteY9" fmla="*/ 196507 h 2325810"/>
                  <a:gd name="connsiteX10" fmla="*/ 1277378 w 1445447"/>
                  <a:gd name="connsiteY10" fmla="*/ 0 h 2325810"/>
                  <a:gd name="connsiteX11" fmla="*/ 964710 w 1445447"/>
                  <a:gd name="connsiteY11" fmla="*/ 175657 h 2325810"/>
                  <a:gd name="connsiteX12" fmla="*/ 432675 w 1445447"/>
                  <a:gd name="connsiteY12" fmla="*/ 270820 h 2325810"/>
                  <a:gd name="connsiteX13" fmla="*/ 413240 w 1445447"/>
                  <a:gd name="connsiteY13" fmla="*/ 295765 h 2325810"/>
                  <a:gd name="connsiteX14" fmla="*/ 423665 w 1445447"/>
                  <a:gd name="connsiteY14" fmla="*/ 385046 h 2325810"/>
                  <a:gd name="connsiteX15" fmla="*/ 385689 w 1445447"/>
                  <a:gd name="connsiteY15" fmla="*/ 691683 h 2325810"/>
                  <a:gd name="connsiteX16" fmla="*/ 363499 w 1445447"/>
                  <a:gd name="connsiteY16" fmla="*/ 728616 h 2325810"/>
                  <a:gd name="connsiteX17" fmla="*/ 350394 w 1445447"/>
                  <a:gd name="connsiteY17" fmla="*/ 738147 h 2325810"/>
                  <a:gd name="connsiteX18" fmla="*/ 319417 w 1445447"/>
                  <a:gd name="connsiteY18" fmla="*/ 771209 h 2325810"/>
                  <a:gd name="connsiteX19" fmla="*/ 285909 w 1445447"/>
                  <a:gd name="connsiteY19" fmla="*/ 734871 h 2325810"/>
                  <a:gd name="connsiteX20" fmla="*/ 284122 w 1445447"/>
                  <a:gd name="connsiteY20" fmla="*/ 732414 h 2325810"/>
                  <a:gd name="connsiteX21" fmla="*/ 102657 w 1445447"/>
                  <a:gd name="connsiteY21" fmla="*/ 682896 h 2325810"/>
                  <a:gd name="connsiteX22" fmla="*/ 2356 w 1445447"/>
                  <a:gd name="connsiteY22" fmla="*/ 861308 h 2325810"/>
                  <a:gd name="connsiteX23" fmla="*/ 8983 w 1445447"/>
                  <a:gd name="connsiteY23" fmla="*/ 926761 h 2325810"/>
                  <a:gd name="connsiteX24" fmla="*/ 181215 w 1445447"/>
                  <a:gd name="connsiteY24" fmla="*/ 1102120 h 2325810"/>
                  <a:gd name="connsiteX25" fmla="*/ 198416 w 1445447"/>
                  <a:gd name="connsiteY25" fmla="*/ 1111502 h 2325810"/>
                  <a:gd name="connsiteX26" fmla="*/ 319492 w 1445447"/>
                  <a:gd name="connsiteY26" fmla="*/ 1231089 h 2325810"/>
                  <a:gd name="connsiteX27" fmla="*/ 330661 w 1445447"/>
                  <a:gd name="connsiteY27" fmla="*/ 1253056 h 2325810"/>
                  <a:gd name="connsiteX28" fmla="*/ 302663 w 1445447"/>
                  <a:gd name="connsiteY28" fmla="*/ 1439212 h 2325810"/>
                  <a:gd name="connsiteX29" fmla="*/ 229318 w 1445447"/>
                  <a:gd name="connsiteY29" fmla="*/ 1974598 h 2325810"/>
                  <a:gd name="connsiteX30" fmla="*/ 367148 w 1445447"/>
                  <a:gd name="connsiteY30" fmla="*/ 2231642 h 2325810"/>
                  <a:gd name="connsiteX31" fmla="*/ 729408 w 1445447"/>
                  <a:gd name="connsiteY31" fmla="*/ 2316679 h 2325810"/>
                  <a:gd name="connsiteX32" fmla="*/ 974092 w 1445447"/>
                  <a:gd name="connsiteY32" fmla="*/ 2161499 h 2325810"/>
                  <a:gd name="connsiteX33" fmla="*/ 1030684 w 1445447"/>
                  <a:gd name="connsiteY33" fmla="*/ 1869159 h 2325810"/>
                  <a:gd name="connsiteX34" fmla="*/ 1025322 w 1445447"/>
                  <a:gd name="connsiteY34" fmla="*/ 1605785 h 2325810"/>
                  <a:gd name="connsiteX35" fmla="*/ 1019291 w 1445447"/>
                  <a:gd name="connsiteY35" fmla="*/ 1429383 h 2325810"/>
                  <a:gd name="connsiteX36" fmla="*/ 1017057 w 1445447"/>
                  <a:gd name="connsiteY36" fmla="*/ 1429457 h 2325810"/>
                  <a:gd name="connsiteX37" fmla="*/ 1019291 w 1445447"/>
                  <a:gd name="connsiteY37" fmla="*/ 1426926 h 2325810"/>
                  <a:gd name="connsiteX38" fmla="*/ 1039545 w 1445447"/>
                  <a:gd name="connsiteY38" fmla="*/ 1421490 h 2325810"/>
                  <a:gd name="connsiteX39" fmla="*/ 1400018 w 1445447"/>
                  <a:gd name="connsiteY39" fmla="*/ 1140692 h 2325810"/>
                  <a:gd name="connsiteX40" fmla="*/ 1429877 w 1445447"/>
                  <a:gd name="connsiteY40" fmla="*/ 765996 h 2325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445447" h="2325810">
                    <a:moveTo>
                      <a:pt x="1429877" y="765996"/>
                    </a:moveTo>
                    <a:cubicBezTo>
                      <a:pt x="1429356" y="765400"/>
                      <a:pt x="1428909" y="764954"/>
                      <a:pt x="1428388" y="764432"/>
                    </a:cubicBezTo>
                    <a:cubicBezTo>
                      <a:pt x="1428463" y="762720"/>
                      <a:pt x="1428612" y="761007"/>
                      <a:pt x="1428612" y="759295"/>
                    </a:cubicBezTo>
                    <a:cubicBezTo>
                      <a:pt x="1428612" y="751029"/>
                      <a:pt x="1427867" y="742838"/>
                      <a:pt x="1426750" y="734722"/>
                    </a:cubicBezTo>
                    <a:cubicBezTo>
                      <a:pt x="1427346" y="734647"/>
                      <a:pt x="1427941" y="734499"/>
                      <a:pt x="1428612" y="734424"/>
                    </a:cubicBezTo>
                    <a:cubicBezTo>
                      <a:pt x="1422580" y="692651"/>
                      <a:pt x="1420644" y="644175"/>
                      <a:pt x="1410815" y="563979"/>
                    </a:cubicBezTo>
                    <a:cubicBezTo>
                      <a:pt x="1405975" y="551693"/>
                      <a:pt x="1405305" y="538885"/>
                      <a:pt x="1404635" y="526003"/>
                    </a:cubicBezTo>
                    <a:cubicBezTo>
                      <a:pt x="1405901" y="498154"/>
                      <a:pt x="1402624" y="471348"/>
                      <a:pt x="1394210" y="446403"/>
                    </a:cubicBezTo>
                    <a:cubicBezTo>
                      <a:pt x="1394806" y="443946"/>
                      <a:pt x="1394955" y="440818"/>
                      <a:pt x="1394433" y="436872"/>
                    </a:cubicBezTo>
                    <a:cubicBezTo>
                      <a:pt x="1384232" y="356676"/>
                      <a:pt x="1380956" y="275437"/>
                      <a:pt x="1361670" y="196507"/>
                    </a:cubicBezTo>
                    <a:cubicBezTo>
                      <a:pt x="1344618" y="126735"/>
                      <a:pt x="1318035" y="60761"/>
                      <a:pt x="1277378" y="0"/>
                    </a:cubicBezTo>
                    <a:cubicBezTo>
                      <a:pt x="1187576" y="87791"/>
                      <a:pt x="1079084" y="137160"/>
                      <a:pt x="964710" y="175657"/>
                    </a:cubicBezTo>
                    <a:cubicBezTo>
                      <a:pt x="792106" y="233663"/>
                      <a:pt x="613172" y="257417"/>
                      <a:pt x="432675" y="270820"/>
                    </a:cubicBezTo>
                    <a:cubicBezTo>
                      <a:pt x="412272" y="272309"/>
                      <a:pt x="410485" y="278713"/>
                      <a:pt x="413240" y="295765"/>
                    </a:cubicBezTo>
                    <a:cubicBezTo>
                      <a:pt x="417932" y="325327"/>
                      <a:pt x="422250" y="355186"/>
                      <a:pt x="423665" y="385046"/>
                    </a:cubicBezTo>
                    <a:cubicBezTo>
                      <a:pt x="428728" y="489368"/>
                      <a:pt x="424410" y="592647"/>
                      <a:pt x="385689" y="691683"/>
                    </a:cubicBezTo>
                    <a:cubicBezTo>
                      <a:pt x="377647" y="703969"/>
                      <a:pt x="370201" y="716255"/>
                      <a:pt x="363499" y="728616"/>
                    </a:cubicBezTo>
                    <a:cubicBezTo>
                      <a:pt x="358957" y="731073"/>
                      <a:pt x="354564" y="734126"/>
                      <a:pt x="350394" y="738147"/>
                    </a:cubicBezTo>
                    <a:cubicBezTo>
                      <a:pt x="339075" y="748944"/>
                      <a:pt x="337735" y="773293"/>
                      <a:pt x="319417" y="771209"/>
                    </a:cubicBezTo>
                    <a:cubicBezTo>
                      <a:pt x="302291" y="769347"/>
                      <a:pt x="297823" y="746710"/>
                      <a:pt x="285909" y="734871"/>
                    </a:cubicBezTo>
                    <a:cubicBezTo>
                      <a:pt x="283080" y="732041"/>
                      <a:pt x="286728" y="735466"/>
                      <a:pt x="284122" y="732414"/>
                    </a:cubicBezTo>
                    <a:cubicBezTo>
                      <a:pt x="235052" y="675301"/>
                      <a:pt x="168259" y="657653"/>
                      <a:pt x="102657" y="682896"/>
                    </a:cubicBezTo>
                    <a:cubicBezTo>
                      <a:pt x="31396" y="710373"/>
                      <a:pt x="-10675" y="790420"/>
                      <a:pt x="2356" y="861308"/>
                    </a:cubicBezTo>
                    <a:cubicBezTo>
                      <a:pt x="4515" y="883126"/>
                      <a:pt x="5409" y="905167"/>
                      <a:pt x="8983" y="926761"/>
                    </a:cubicBezTo>
                    <a:cubicBezTo>
                      <a:pt x="23205" y="1012542"/>
                      <a:pt x="85382" y="1099737"/>
                      <a:pt x="181215" y="1102120"/>
                    </a:cubicBezTo>
                    <a:cubicBezTo>
                      <a:pt x="188959" y="1102343"/>
                      <a:pt x="193874" y="1105099"/>
                      <a:pt x="198416" y="1111502"/>
                    </a:cubicBezTo>
                    <a:cubicBezTo>
                      <a:pt x="231701" y="1158488"/>
                      <a:pt x="272804" y="1197655"/>
                      <a:pt x="319492" y="1231089"/>
                    </a:cubicBezTo>
                    <a:cubicBezTo>
                      <a:pt x="327013" y="1236451"/>
                      <a:pt x="332523" y="1241589"/>
                      <a:pt x="330661" y="1253056"/>
                    </a:cubicBezTo>
                    <a:cubicBezTo>
                      <a:pt x="320758" y="1315008"/>
                      <a:pt x="311897" y="1377110"/>
                      <a:pt x="302663" y="1439212"/>
                    </a:cubicBezTo>
                    <a:cubicBezTo>
                      <a:pt x="293504" y="1556639"/>
                      <a:pt x="221499" y="1898646"/>
                      <a:pt x="229318" y="1974598"/>
                    </a:cubicBezTo>
                    <a:cubicBezTo>
                      <a:pt x="240189" y="2079962"/>
                      <a:pt x="284867" y="2166637"/>
                      <a:pt x="367148" y="2231642"/>
                    </a:cubicBezTo>
                    <a:cubicBezTo>
                      <a:pt x="473853" y="2315934"/>
                      <a:pt x="596939" y="2341698"/>
                      <a:pt x="729408" y="2316679"/>
                    </a:cubicBezTo>
                    <a:cubicBezTo>
                      <a:pt x="830603" y="2297616"/>
                      <a:pt x="913926" y="2246833"/>
                      <a:pt x="974092" y="2161499"/>
                    </a:cubicBezTo>
                    <a:cubicBezTo>
                      <a:pt x="1044757" y="2061272"/>
                      <a:pt x="1041704" y="1986214"/>
                      <a:pt x="1030684" y="1869159"/>
                    </a:cubicBezTo>
                    <a:cubicBezTo>
                      <a:pt x="1028226" y="1843320"/>
                      <a:pt x="1026216" y="1606678"/>
                      <a:pt x="1025322" y="1605785"/>
                    </a:cubicBezTo>
                    <a:cubicBezTo>
                      <a:pt x="1025844" y="1604966"/>
                      <a:pt x="1019365" y="1445095"/>
                      <a:pt x="1019291" y="1429383"/>
                    </a:cubicBezTo>
                    <a:cubicBezTo>
                      <a:pt x="1018546" y="1429383"/>
                      <a:pt x="1017802" y="1429383"/>
                      <a:pt x="1017057" y="1429457"/>
                    </a:cubicBezTo>
                    <a:cubicBezTo>
                      <a:pt x="1017802" y="1428638"/>
                      <a:pt x="1018621" y="1427894"/>
                      <a:pt x="1019291" y="1426926"/>
                    </a:cubicBezTo>
                    <a:cubicBezTo>
                      <a:pt x="1026067" y="1425064"/>
                      <a:pt x="1032694" y="1422830"/>
                      <a:pt x="1039545" y="1421490"/>
                    </a:cubicBezTo>
                    <a:cubicBezTo>
                      <a:pt x="1206788" y="1388354"/>
                      <a:pt x="1325630" y="1293340"/>
                      <a:pt x="1400018" y="1140692"/>
                    </a:cubicBezTo>
                    <a:cubicBezTo>
                      <a:pt x="1458992" y="1019616"/>
                      <a:pt x="1450727" y="893402"/>
                      <a:pt x="1429877" y="765996"/>
                    </a:cubicBezTo>
                    <a:close/>
                  </a:path>
                </a:pathLst>
              </a:custGeom>
              <a:solidFill>
                <a:srgbClr val="F4B8B1"/>
              </a:solidFill>
              <a:ln w="7435" cap="flat">
                <a:noFill/>
                <a:prstDash val="solid"/>
                <a:miter/>
              </a:ln>
            </p:spPr>
            <p:txBody>
              <a:bodyPr rtlCol="0" anchor="ctr"/>
              <a:lstStyle/>
              <a:p>
                <a:endParaRPr lang="en-US">
                  <a:latin typeface="Al Tarikh" pitchFamily="2" charset="-78"/>
                  <a:cs typeface="Al Tarikh" pitchFamily="2" charset="-78"/>
                </a:endParaRPr>
              </a:p>
            </p:txBody>
          </p:sp>
          <p:sp>
            <p:nvSpPr>
              <p:cNvPr id="136" name="Freeform: Shape 121">
                <a:extLst>
                  <a:ext uri="{FF2B5EF4-FFF2-40B4-BE49-F238E27FC236}">
                    <a16:creationId xmlns:a16="http://schemas.microsoft.com/office/drawing/2014/main" id="{6A8D4CB2-D4CE-B24F-BF14-880609ABD338}"/>
                  </a:ext>
                </a:extLst>
              </p:cNvPr>
              <p:cNvSpPr/>
              <p:nvPr/>
            </p:nvSpPr>
            <p:spPr>
              <a:xfrm flipH="1">
                <a:off x="10008707" y="2015422"/>
                <a:ext cx="599730" cy="439866"/>
              </a:xfrm>
              <a:custGeom>
                <a:avLst/>
                <a:gdLst>
                  <a:gd name="connsiteX0" fmla="*/ 1682603 w 1781773"/>
                  <a:gd name="connsiteY0" fmla="*/ 905723 h 1306821"/>
                  <a:gd name="connsiteX1" fmla="*/ 1669945 w 1781773"/>
                  <a:gd name="connsiteY1" fmla="*/ 871619 h 1306821"/>
                  <a:gd name="connsiteX2" fmla="*/ 1707846 w 1781773"/>
                  <a:gd name="connsiteY2" fmla="*/ 676676 h 1306821"/>
                  <a:gd name="connsiteX3" fmla="*/ 1566963 w 1781773"/>
                  <a:gd name="connsiteY3" fmla="*/ 402505 h 1306821"/>
                  <a:gd name="connsiteX4" fmla="*/ 1534646 w 1781773"/>
                  <a:gd name="connsiteY4" fmla="*/ 316724 h 1306821"/>
                  <a:gd name="connsiteX5" fmla="*/ 1535689 w 1781773"/>
                  <a:gd name="connsiteY5" fmla="*/ 301906 h 1306821"/>
                  <a:gd name="connsiteX6" fmla="*/ 1425633 w 1781773"/>
                  <a:gd name="connsiteY6" fmla="*/ 105176 h 1306821"/>
                  <a:gd name="connsiteX7" fmla="*/ 925543 w 1781773"/>
                  <a:gd name="connsiteY7" fmla="*/ 19544 h 1306821"/>
                  <a:gd name="connsiteX8" fmla="*/ 139739 w 1781773"/>
                  <a:gd name="connsiteY8" fmla="*/ 461852 h 1306821"/>
                  <a:gd name="connsiteX9" fmla="*/ 8090 w 1781773"/>
                  <a:gd name="connsiteY9" fmla="*/ 896341 h 1306821"/>
                  <a:gd name="connsiteX10" fmla="*/ 191714 w 1781773"/>
                  <a:gd name="connsiteY10" fmla="*/ 1305959 h 1306821"/>
                  <a:gd name="connsiteX11" fmla="*/ 198118 w 1781773"/>
                  <a:gd name="connsiteY11" fmla="*/ 1273717 h 1306821"/>
                  <a:gd name="connsiteX12" fmla="*/ 319269 w 1781773"/>
                  <a:gd name="connsiteY12" fmla="*/ 1132312 h 1306821"/>
                  <a:gd name="connsiteX13" fmla="*/ 487926 w 1781773"/>
                  <a:gd name="connsiteY13" fmla="*/ 1221444 h 1306821"/>
                  <a:gd name="connsiteX14" fmla="*/ 507733 w 1781773"/>
                  <a:gd name="connsiteY14" fmla="*/ 1251825 h 1306821"/>
                  <a:gd name="connsiteX15" fmla="*/ 542805 w 1781773"/>
                  <a:gd name="connsiteY15" fmla="*/ 1199552 h 1306821"/>
                  <a:gd name="connsiteX16" fmla="*/ 577877 w 1781773"/>
                  <a:gd name="connsiteY16" fmla="*/ 1180266 h 1306821"/>
                  <a:gd name="connsiteX17" fmla="*/ 765895 w 1781773"/>
                  <a:gd name="connsiteY17" fmla="*/ 1194042 h 1306821"/>
                  <a:gd name="connsiteX18" fmla="*/ 805137 w 1781773"/>
                  <a:gd name="connsiteY18" fmla="*/ 1221593 h 1306821"/>
                  <a:gd name="connsiteX19" fmla="*/ 962774 w 1781773"/>
                  <a:gd name="connsiteY19" fmla="*/ 1304842 h 1306821"/>
                  <a:gd name="connsiteX20" fmla="*/ 1127411 w 1781773"/>
                  <a:gd name="connsiteY20" fmla="*/ 1276174 h 1306821"/>
                  <a:gd name="connsiteX21" fmla="*/ 1247891 w 1781773"/>
                  <a:gd name="connsiteY21" fmla="*/ 1142216 h 1306821"/>
                  <a:gd name="connsiteX22" fmla="*/ 1249678 w 1781773"/>
                  <a:gd name="connsiteY22" fmla="*/ 1098581 h 1306821"/>
                  <a:gd name="connsiteX23" fmla="*/ 1296292 w 1781773"/>
                  <a:gd name="connsiteY23" fmla="*/ 1090911 h 1306821"/>
                  <a:gd name="connsiteX24" fmla="*/ 1302249 w 1781773"/>
                  <a:gd name="connsiteY24" fmla="*/ 1090316 h 1306821"/>
                  <a:gd name="connsiteX25" fmla="*/ 1327119 w 1781773"/>
                  <a:gd name="connsiteY25" fmla="*/ 1109155 h 1306821"/>
                  <a:gd name="connsiteX26" fmla="*/ 1499872 w 1781773"/>
                  <a:gd name="connsiteY26" fmla="*/ 1228816 h 1306821"/>
                  <a:gd name="connsiteX27" fmla="*/ 1614694 w 1781773"/>
                  <a:gd name="connsiteY27" fmla="*/ 1210870 h 1306821"/>
                  <a:gd name="connsiteX28" fmla="*/ 1643883 w 1781773"/>
                  <a:gd name="connsiteY28" fmla="*/ 1204392 h 1306821"/>
                  <a:gd name="connsiteX29" fmla="*/ 1780820 w 1781773"/>
                  <a:gd name="connsiteY29" fmla="*/ 1079891 h 1306821"/>
                  <a:gd name="connsiteX30" fmla="*/ 1682603 w 1781773"/>
                  <a:gd name="connsiteY30" fmla="*/ 905723 h 1306821"/>
                  <a:gd name="connsiteX31" fmla="*/ 1211553 w 1781773"/>
                  <a:gd name="connsiteY31" fmla="*/ 1171927 h 1306821"/>
                  <a:gd name="connsiteX32" fmla="*/ 1140442 w 1781773"/>
                  <a:gd name="connsiteY32" fmla="*/ 1242666 h 1306821"/>
                  <a:gd name="connsiteX33" fmla="*/ 959423 w 1781773"/>
                  <a:gd name="connsiteY33" fmla="*/ 1276472 h 1306821"/>
                  <a:gd name="connsiteX34" fmla="*/ 811615 w 1781773"/>
                  <a:gd name="connsiteY34" fmla="*/ 1143407 h 1306821"/>
                  <a:gd name="connsiteX35" fmla="*/ 919139 w 1781773"/>
                  <a:gd name="connsiteY35" fmla="*/ 1024714 h 1306821"/>
                  <a:gd name="connsiteX36" fmla="*/ 1054363 w 1781773"/>
                  <a:gd name="connsiteY36" fmla="*/ 1001631 h 1306821"/>
                  <a:gd name="connsiteX37" fmla="*/ 1211553 w 1781773"/>
                  <a:gd name="connsiteY37" fmla="*/ 1171927 h 1306821"/>
                  <a:gd name="connsiteX38" fmla="*/ 1323173 w 1781773"/>
                  <a:gd name="connsiteY38" fmla="*/ 1040351 h 1306821"/>
                  <a:gd name="connsiteX39" fmla="*/ 1294058 w 1781773"/>
                  <a:gd name="connsiteY39" fmla="*/ 1067158 h 1306821"/>
                  <a:gd name="connsiteX40" fmla="*/ 1249678 w 1781773"/>
                  <a:gd name="connsiteY40" fmla="*/ 1072519 h 1306821"/>
                  <a:gd name="connsiteX41" fmla="*/ 1232701 w 1781773"/>
                  <a:gd name="connsiteY41" fmla="*/ 1064328 h 1306821"/>
                  <a:gd name="connsiteX42" fmla="*/ 1027556 w 1781773"/>
                  <a:gd name="connsiteY42" fmla="*/ 976388 h 1306821"/>
                  <a:gd name="connsiteX43" fmla="*/ 901342 w 1781773"/>
                  <a:gd name="connsiteY43" fmla="*/ 999620 h 1306821"/>
                  <a:gd name="connsiteX44" fmla="*/ 786447 w 1781773"/>
                  <a:gd name="connsiteY44" fmla="*/ 1142142 h 1306821"/>
                  <a:gd name="connsiteX45" fmla="*/ 760459 w 1781773"/>
                  <a:gd name="connsiteY45" fmla="*/ 1166267 h 1306821"/>
                  <a:gd name="connsiteX46" fmla="*/ 665147 w 1781773"/>
                  <a:gd name="connsiteY46" fmla="*/ 1157481 h 1306821"/>
                  <a:gd name="connsiteX47" fmla="*/ 570207 w 1781773"/>
                  <a:gd name="connsiteY47" fmla="*/ 1149439 h 1306821"/>
                  <a:gd name="connsiteX48" fmla="*/ 608034 w 1781773"/>
                  <a:gd name="connsiteY48" fmla="*/ 994482 h 1306821"/>
                  <a:gd name="connsiteX49" fmla="*/ 602301 w 1781773"/>
                  <a:gd name="connsiteY49" fmla="*/ 746894 h 1306821"/>
                  <a:gd name="connsiteX50" fmla="*/ 624863 w 1781773"/>
                  <a:gd name="connsiteY50" fmla="*/ 717035 h 1306821"/>
                  <a:gd name="connsiteX51" fmla="*/ 1197033 w 1781773"/>
                  <a:gd name="connsiteY51" fmla="*/ 606086 h 1306821"/>
                  <a:gd name="connsiteX52" fmla="*/ 1463013 w 1781773"/>
                  <a:gd name="connsiteY52" fmla="*/ 447183 h 1306821"/>
                  <a:gd name="connsiteX53" fmla="*/ 1558623 w 1781773"/>
                  <a:gd name="connsiteY53" fmla="*/ 703036 h 1306821"/>
                  <a:gd name="connsiteX54" fmla="*/ 1578877 w 1781773"/>
                  <a:gd name="connsiteY54" fmla="*/ 878246 h 1306821"/>
                  <a:gd name="connsiteX55" fmla="*/ 1560038 w 1781773"/>
                  <a:gd name="connsiteY55" fmla="*/ 903489 h 1306821"/>
                  <a:gd name="connsiteX56" fmla="*/ 1448121 w 1781773"/>
                  <a:gd name="connsiteY56" fmla="*/ 922105 h 1306821"/>
                  <a:gd name="connsiteX57" fmla="*/ 1323173 w 1781773"/>
                  <a:gd name="connsiteY57" fmla="*/ 1040351 h 1306821"/>
                  <a:gd name="connsiteX58" fmla="*/ 1751481 w 1781773"/>
                  <a:gd name="connsiteY58" fmla="*/ 1074157 h 1306821"/>
                  <a:gd name="connsiteX59" fmla="*/ 1651776 w 1781773"/>
                  <a:gd name="connsiteY59" fmla="*/ 1174160 h 1306821"/>
                  <a:gd name="connsiteX60" fmla="*/ 1613502 w 1781773"/>
                  <a:gd name="connsiteY60" fmla="*/ 1179447 h 1306821"/>
                  <a:gd name="connsiteX61" fmla="*/ 1448865 w 1781773"/>
                  <a:gd name="connsiteY61" fmla="*/ 1198212 h 1306821"/>
                  <a:gd name="connsiteX62" fmla="*/ 1347671 w 1781773"/>
                  <a:gd name="connsiteY62" fmla="*/ 1061350 h 1306821"/>
                  <a:gd name="connsiteX63" fmla="*/ 1452961 w 1781773"/>
                  <a:gd name="connsiteY63" fmla="*/ 951294 h 1306821"/>
                  <a:gd name="connsiteX64" fmla="*/ 1564580 w 1781773"/>
                  <a:gd name="connsiteY64" fmla="*/ 930891 h 1306821"/>
                  <a:gd name="connsiteX65" fmla="*/ 1587440 w 1781773"/>
                  <a:gd name="connsiteY65" fmla="*/ 947199 h 1306821"/>
                  <a:gd name="connsiteX66" fmla="*/ 1595706 w 1781773"/>
                  <a:gd name="connsiteY66" fmla="*/ 1009375 h 1306821"/>
                  <a:gd name="connsiteX67" fmla="*/ 1636288 w 1781773"/>
                  <a:gd name="connsiteY67" fmla="*/ 943550 h 1306821"/>
                  <a:gd name="connsiteX68" fmla="*/ 1666892 w 1781773"/>
                  <a:gd name="connsiteY68" fmla="*/ 930370 h 1306821"/>
                  <a:gd name="connsiteX69" fmla="*/ 1751481 w 1781773"/>
                  <a:gd name="connsiteY69" fmla="*/ 1074157 h 1306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781773" h="1306821">
                    <a:moveTo>
                      <a:pt x="1682603" y="905723"/>
                    </a:moveTo>
                    <a:cubicBezTo>
                      <a:pt x="1659669" y="896787"/>
                      <a:pt x="1663094" y="888001"/>
                      <a:pt x="1669945" y="871619"/>
                    </a:cubicBezTo>
                    <a:cubicBezTo>
                      <a:pt x="1696007" y="809294"/>
                      <a:pt x="1711644" y="744288"/>
                      <a:pt x="1707846" y="676676"/>
                    </a:cubicBezTo>
                    <a:cubicBezTo>
                      <a:pt x="1701591" y="565057"/>
                      <a:pt x="1650436" y="474808"/>
                      <a:pt x="1566963" y="402505"/>
                    </a:cubicBezTo>
                    <a:cubicBezTo>
                      <a:pt x="1539859" y="379049"/>
                      <a:pt x="1508063" y="359764"/>
                      <a:pt x="1534646" y="316724"/>
                    </a:cubicBezTo>
                    <a:cubicBezTo>
                      <a:pt x="1536955" y="313001"/>
                      <a:pt x="1535391" y="306895"/>
                      <a:pt x="1535689" y="301906"/>
                    </a:cubicBezTo>
                    <a:cubicBezTo>
                      <a:pt x="1541348" y="212700"/>
                      <a:pt x="1492054" y="153577"/>
                      <a:pt x="1425633" y="105176"/>
                    </a:cubicBezTo>
                    <a:cubicBezTo>
                      <a:pt x="1273357" y="-5773"/>
                      <a:pt x="1101572" y="-18878"/>
                      <a:pt x="925543" y="19544"/>
                    </a:cubicBezTo>
                    <a:cubicBezTo>
                      <a:pt x="619353" y="86337"/>
                      <a:pt x="359478" y="239358"/>
                      <a:pt x="139739" y="461852"/>
                    </a:cubicBezTo>
                    <a:cubicBezTo>
                      <a:pt x="19482" y="583524"/>
                      <a:pt x="-18568" y="730959"/>
                      <a:pt x="8090" y="896341"/>
                    </a:cubicBezTo>
                    <a:cubicBezTo>
                      <a:pt x="32662" y="1048766"/>
                      <a:pt x="99604" y="1183245"/>
                      <a:pt x="191714" y="1305959"/>
                    </a:cubicBezTo>
                    <a:cubicBezTo>
                      <a:pt x="193874" y="1295236"/>
                      <a:pt x="196182" y="1284514"/>
                      <a:pt x="198118" y="1273717"/>
                    </a:cubicBezTo>
                    <a:cubicBezTo>
                      <a:pt x="210553" y="1203350"/>
                      <a:pt x="263496" y="1141471"/>
                      <a:pt x="319269" y="1132312"/>
                    </a:cubicBezTo>
                    <a:cubicBezTo>
                      <a:pt x="385913" y="1121366"/>
                      <a:pt x="448014" y="1154577"/>
                      <a:pt x="487926" y="1221444"/>
                    </a:cubicBezTo>
                    <a:cubicBezTo>
                      <a:pt x="493809" y="1231273"/>
                      <a:pt x="495224" y="1244155"/>
                      <a:pt x="507733" y="1251825"/>
                    </a:cubicBezTo>
                    <a:cubicBezTo>
                      <a:pt x="519722" y="1234252"/>
                      <a:pt x="533051" y="1217870"/>
                      <a:pt x="542805" y="1199552"/>
                    </a:cubicBezTo>
                    <a:cubicBezTo>
                      <a:pt x="550996" y="1184213"/>
                      <a:pt x="560676" y="1178852"/>
                      <a:pt x="577877" y="1180266"/>
                    </a:cubicBezTo>
                    <a:cubicBezTo>
                      <a:pt x="640500" y="1185553"/>
                      <a:pt x="703198" y="1189649"/>
                      <a:pt x="765895" y="1194042"/>
                    </a:cubicBezTo>
                    <a:cubicBezTo>
                      <a:pt x="784660" y="1195382"/>
                      <a:pt x="796276" y="1201414"/>
                      <a:pt x="805137" y="1221593"/>
                    </a:cubicBezTo>
                    <a:cubicBezTo>
                      <a:pt x="831124" y="1280940"/>
                      <a:pt x="900821" y="1315714"/>
                      <a:pt x="962774" y="1304842"/>
                    </a:cubicBezTo>
                    <a:cubicBezTo>
                      <a:pt x="1017653" y="1295236"/>
                      <a:pt x="1072532" y="1285705"/>
                      <a:pt x="1127411" y="1276174"/>
                    </a:cubicBezTo>
                    <a:cubicBezTo>
                      <a:pt x="1193831" y="1264632"/>
                      <a:pt x="1242902" y="1208934"/>
                      <a:pt x="1247891" y="1142216"/>
                    </a:cubicBezTo>
                    <a:cubicBezTo>
                      <a:pt x="1249008" y="1127175"/>
                      <a:pt x="1234711" y="1108261"/>
                      <a:pt x="1249678" y="1098581"/>
                    </a:cubicBezTo>
                    <a:cubicBezTo>
                      <a:pt x="1261816" y="1090688"/>
                      <a:pt x="1280506" y="1093071"/>
                      <a:pt x="1296292" y="1090911"/>
                    </a:cubicBezTo>
                    <a:cubicBezTo>
                      <a:pt x="1298302" y="1090613"/>
                      <a:pt x="1300313" y="1090688"/>
                      <a:pt x="1302249" y="1090316"/>
                    </a:cubicBezTo>
                    <a:cubicBezTo>
                      <a:pt x="1317588" y="1087486"/>
                      <a:pt x="1323768" y="1091730"/>
                      <a:pt x="1327119" y="1109155"/>
                    </a:cubicBezTo>
                    <a:cubicBezTo>
                      <a:pt x="1343948" y="1197616"/>
                      <a:pt x="1430473" y="1242964"/>
                      <a:pt x="1499872" y="1228816"/>
                    </a:cubicBezTo>
                    <a:cubicBezTo>
                      <a:pt x="1537774" y="1221072"/>
                      <a:pt x="1576345" y="1216753"/>
                      <a:pt x="1614694" y="1210870"/>
                    </a:cubicBezTo>
                    <a:cubicBezTo>
                      <a:pt x="1624374" y="1208637"/>
                      <a:pt x="1634054" y="1205733"/>
                      <a:pt x="1643883" y="1204392"/>
                    </a:cubicBezTo>
                    <a:cubicBezTo>
                      <a:pt x="1719313" y="1194191"/>
                      <a:pt x="1774639" y="1146163"/>
                      <a:pt x="1780820" y="1079891"/>
                    </a:cubicBezTo>
                    <a:cubicBezTo>
                      <a:pt x="1787447" y="1008332"/>
                      <a:pt x="1760044" y="935955"/>
                      <a:pt x="1682603" y="905723"/>
                    </a:cubicBezTo>
                    <a:close/>
                    <a:moveTo>
                      <a:pt x="1211553" y="1171927"/>
                    </a:moveTo>
                    <a:cubicBezTo>
                      <a:pt x="1199863" y="1207669"/>
                      <a:pt x="1176035" y="1234475"/>
                      <a:pt x="1140442" y="1242666"/>
                    </a:cubicBezTo>
                    <a:cubicBezTo>
                      <a:pt x="1074766" y="1257856"/>
                      <a:pt x="1007749" y="1267685"/>
                      <a:pt x="959423" y="1276472"/>
                    </a:cubicBezTo>
                    <a:cubicBezTo>
                      <a:pt x="868653" y="1276174"/>
                      <a:pt x="817274" y="1223157"/>
                      <a:pt x="811615" y="1143407"/>
                    </a:cubicBezTo>
                    <a:cubicBezTo>
                      <a:pt x="807445" y="1084582"/>
                      <a:pt x="852346" y="1035437"/>
                      <a:pt x="919139" y="1024714"/>
                    </a:cubicBezTo>
                    <a:cubicBezTo>
                      <a:pt x="964263" y="1017491"/>
                      <a:pt x="1009313" y="1009673"/>
                      <a:pt x="1054363" y="1001631"/>
                    </a:cubicBezTo>
                    <a:cubicBezTo>
                      <a:pt x="1159727" y="982717"/>
                      <a:pt x="1243647" y="1073487"/>
                      <a:pt x="1211553" y="1171927"/>
                    </a:cubicBezTo>
                    <a:close/>
                    <a:moveTo>
                      <a:pt x="1323173" y="1040351"/>
                    </a:moveTo>
                    <a:cubicBezTo>
                      <a:pt x="1319375" y="1057776"/>
                      <a:pt x="1315205" y="1068647"/>
                      <a:pt x="1294058" y="1067158"/>
                    </a:cubicBezTo>
                    <a:cubicBezTo>
                      <a:pt x="1279463" y="1066190"/>
                      <a:pt x="1264422" y="1070360"/>
                      <a:pt x="1249678" y="1072519"/>
                    </a:cubicBezTo>
                    <a:cubicBezTo>
                      <a:pt x="1242008" y="1073636"/>
                      <a:pt x="1236349" y="1071998"/>
                      <a:pt x="1232701" y="1064328"/>
                    </a:cubicBezTo>
                    <a:cubicBezTo>
                      <a:pt x="1190183" y="974750"/>
                      <a:pt x="1116614" y="958070"/>
                      <a:pt x="1027556" y="976388"/>
                    </a:cubicBezTo>
                    <a:cubicBezTo>
                      <a:pt x="985634" y="985026"/>
                      <a:pt x="943265" y="991131"/>
                      <a:pt x="901342" y="999620"/>
                    </a:cubicBezTo>
                    <a:cubicBezTo>
                      <a:pt x="830603" y="1013917"/>
                      <a:pt x="785330" y="1069392"/>
                      <a:pt x="786447" y="1142142"/>
                    </a:cubicBezTo>
                    <a:cubicBezTo>
                      <a:pt x="786745" y="1163289"/>
                      <a:pt x="782649" y="1169767"/>
                      <a:pt x="760459" y="1166267"/>
                    </a:cubicBezTo>
                    <a:cubicBezTo>
                      <a:pt x="729036" y="1161278"/>
                      <a:pt x="696943" y="1160162"/>
                      <a:pt x="665147" y="1157481"/>
                    </a:cubicBezTo>
                    <a:cubicBezTo>
                      <a:pt x="634469" y="1154875"/>
                      <a:pt x="603269" y="1157630"/>
                      <a:pt x="570207" y="1149439"/>
                    </a:cubicBezTo>
                    <a:cubicBezTo>
                      <a:pt x="587706" y="1098581"/>
                      <a:pt x="602673" y="1047723"/>
                      <a:pt x="608034" y="994482"/>
                    </a:cubicBezTo>
                    <a:cubicBezTo>
                      <a:pt x="616449" y="911680"/>
                      <a:pt x="616076" y="828952"/>
                      <a:pt x="602301" y="746894"/>
                    </a:cubicBezTo>
                    <a:cubicBezTo>
                      <a:pt x="598652" y="725226"/>
                      <a:pt x="600663" y="718896"/>
                      <a:pt x="624863" y="717035"/>
                    </a:cubicBezTo>
                    <a:cubicBezTo>
                      <a:pt x="819806" y="702142"/>
                      <a:pt x="1012589" y="675559"/>
                      <a:pt x="1197033" y="606086"/>
                    </a:cubicBezTo>
                    <a:cubicBezTo>
                      <a:pt x="1294579" y="569376"/>
                      <a:pt x="1386094" y="522613"/>
                      <a:pt x="1463013" y="447183"/>
                    </a:cubicBezTo>
                    <a:cubicBezTo>
                      <a:pt x="1514169" y="526485"/>
                      <a:pt x="1544997" y="611819"/>
                      <a:pt x="1558623" y="703036"/>
                    </a:cubicBezTo>
                    <a:cubicBezTo>
                      <a:pt x="1567261" y="761117"/>
                      <a:pt x="1570984" y="819942"/>
                      <a:pt x="1578877" y="878246"/>
                    </a:cubicBezTo>
                    <a:cubicBezTo>
                      <a:pt x="1581260" y="895968"/>
                      <a:pt x="1575452" y="901106"/>
                      <a:pt x="1560038" y="903489"/>
                    </a:cubicBezTo>
                    <a:cubicBezTo>
                      <a:pt x="1522658" y="909223"/>
                      <a:pt x="1485427" y="915999"/>
                      <a:pt x="1448121" y="922105"/>
                    </a:cubicBezTo>
                    <a:cubicBezTo>
                      <a:pt x="1378945" y="933498"/>
                      <a:pt x="1338438" y="970952"/>
                      <a:pt x="1323173" y="1040351"/>
                    </a:cubicBezTo>
                    <a:close/>
                    <a:moveTo>
                      <a:pt x="1751481" y="1074157"/>
                    </a:moveTo>
                    <a:cubicBezTo>
                      <a:pt x="1747535" y="1124494"/>
                      <a:pt x="1707772" y="1164555"/>
                      <a:pt x="1651776" y="1174160"/>
                    </a:cubicBezTo>
                    <a:cubicBezTo>
                      <a:pt x="1639117" y="1176320"/>
                      <a:pt x="1626235" y="1177735"/>
                      <a:pt x="1613502" y="1179447"/>
                    </a:cubicBezTo>
                    <a:cubicBezTo>
                      <a:pt x="1558772" y="1187489"/>
                      <a:pt x="1505382" y="1210200"/>
                      <a:pt x="1448865" y="1198212"/>
                    </a:cubicBezTo>
                    <a:cubicBezTo>
                      <a:pt x="1385200" y="1184734"/>
                      <a:pt x="1346554" y="1131047"/>
                      <a:pt x="1347671" y="1061350"/>
                    </a:cubicBezTo>
                    <a:cubicBezTo>
                      <a:pt x="1348564" y="1003045"/>
                      <a:pt x="1386838" y="963134"/>
                      <a:pt x="1452961" y="951294"/>
                    </a:cubicBezTo>
                    <a:cubicBezTo>
                      <a:pt x="1490192" y="944667"/>
                      <a:pt x="1527796" y="939529"/>
                      <a:pt x="1564580" y="930891"/>
                    </a:cubicBezTo>
                    <a:cubicBezTo>
                      <a:pt x="1582004" y="926796"/>
                      <a:pt x="1585057" y="933423"/>
                      <a:pt x="1587440" y="947199"/>
                    </a:cubicBezTo>
                    <a:cubicBezTo>
                      <a:pt x="1591014" y="967825"/>
                      <a:pt x="1587887" y="989344"/>
                      <a:pt x="1595706" y="1009375"/>
                    </a:cubicBezTo>
                    <a:cubicBezTo>
                      <a:pt x="1609407" y="987483"/>
                      <a:pt x="1624225" y="966261"/>
                      <a:pt x="1636288" y="943550"/>
                    </a:cubicBezTo>
                    <a:cubicBezTo>
                      <a:pt x="1643808" y="929402"/>
                      <a:pt x="1651478" y="925158"/>
                      <a:pt x="1666892" y="930370"/>
                    </a:cubicBezTo>
                    <a:cubicBezTo>
                      <a:pt x="1720952" y="948613"/>
                      <a:pt x="1756619" y="1008407"/>
                      <a:pt x="1751481" y="1074157"/>
                    </a:cubicBezTo>
                    <a:close/>
                  </a:path>
                </a:pathLst>
              </a:custGeom>
              <a:solidFill>
                <a:srgbClr val="2C347F"/>
              </a:solidFill>
              <a:ln w="7435" cap="flat">
                <a:noFill/>
                <a:prstDash val="solid"/>
                <a:miter/>
              </a:ln>
            </p:spPr>
            <p:txBody>
              <a:bodyPr rtlCol="0" anchor="ctr"/>
              <a:lstStyle/>
              <a:p>
                <a:endParaRPr lang="en-US">
                  <a:latin typeface="Al Tarikh" pitchFamily="2" charset="-78"/>
                  <a:cs typeface="Al Tarikh" pitchFamily="2" charset="-78"/>
                </a:endParaRPr>
              </a:p>
            </p:txBody>
          </p:sp>
          <p:sp>
            <p:nvSpPr>
              <p:cNvPr id="137" name="Freeform: Shape 122">
                <a:extLst>
                  <a:ext uri="{FF2B5EF4-FFF2-40B4-BE49-F238E27FC236}">
                    <a16:creationId xmlns:a16="http://schemas.microsoft.com/office/drawing/2014/main" id="{C1A5E130-CA0F-D247-A554-6312761CE39E}"/>
                  </a:ext>
                </a:extLst>
              </p:cNvPr>
              <p:cNvSpPr/>
              <p:nvPr/>
            </p:nvSpPr>
            <p:spPr>
              <a:xfrm flipH="1">
                <a:off x="9905740" y="2753611"/>
                <a:ext cx="837203" cy="634882"/>
              </a:xfrm>
              <a:custGeom>
                <a:avLst/>
                <a:gdLst>
                  <a:gd name="connsiteX0" fmla="*/ 572939 w 870456"/>
                  <a:gd name="connsiteY0" fmla="*/ 0 h 634882"/>
                  <a:gd name="connsiteX1" fmla="*/ 570646 w 870456"/>
                  <a:gd name="connsiteY1" fmla="*/ 1535 h 634882"/>
                  <a:gd name="connsiteX2" fmla="*/ 377591 w 870456"/>
                  <a:gd name="connsiteY2" fmla="*/ 20276 h 634882"/>
                  <a:gd name="connsiteX3" fmla="*/ 303519 w 870456"/>
                  <a:gd name="connsiteY3" fmla="*/ 19 h 634882"/>
                  <a:gd name="connsiteX4" fmla="*/ 286408 w 870456"/>
                  <a:gd name="connsiteY4" fmla="*/ 5060 h 634882"/>
                  <a:gd name="connsiteX5" fmla="*/ 141010 w 870456"/>
                  <a:gd name="connsiteY5" fmla="*/ 51163 h 634882"/>
                  <a:gd name="connsiteX6" fmla="*/ 54393 w 870456"/>
                  <a:gd name="connsiteY6" fmla="*/ 116065 h 634882"/>
                  <a:gd name="connsiteX7" fmla="*/ 26993 w 870456"/>
                  <a:gd name="connsiteY7" fmla="*/ 192525 h 634882"/>
                  <a:gd name="connsiteX8" fmla="*/ 27133 w 870456"/>
                  <a:gd name="connsiteY8" fmla="*/ 206018 h 634882"/>
                  <a:gd name="connsiteX9" fmla="*/ 0 w 870456"/>
                  <a:gd name="connsiteY9" fmla="*/ 206018 h 634882"/>
                  <a:gd name="connsiteX10" fmla="*/ 45925 w 870456"/>
                  <a:gd name="connsiteY10" fmla="*/ 248177 h 634882"/>
                  <a:gd name="connsiteX11" fmla="*/ 592887 w 870456"/>
                  <a:gd name="connsiteY11" fmla="*/ 359991 h 634882"/>
                  <a:gd name="connsiteX12" fmla="*/ 859420 w 870456"/>
                  <a:gd name="connsiteY12" fmla="*/ 634882 h 634882"/>
                  <a:gd name="connsiteX13" fmla="*/ 811576 w 870456"/>
                  <a:gd name="connsiteY13" fmla="*/ 257880 h 634882"/>
                  <a:gd name="connsiteX14" fmla="*/ 870456 w 870456"/>
                  <a:gd name="connsiteY14" fmla="*/ 206018 h 634882"/>
                  <a:gd name="connsiteX15" fmla="*/ 845538 w 870456"/>
                  <a:gd name="connsiteY15" fmla="*/ 206018 h 634882"/>
                  <a:gd name="connsiteX16" fmla="*/ 850999 w 870456"/>
                  <a:gd name="connsiteY16" fmla="*/ 199915 h 634882"/>
                  <a:gd name="connsiteX17" fmla="*/ 847513 w 870456"/>
                  <a:gd name="connsiteY17" fmla="*/ 179488 h 634882"/>
                  <a:gd name="connsiteX18" fmla="*/ 752274 w 870456"/>
                  <a:gd name="connsiteY18" fmla="*/ 57322 h 634882"/>
                  <a:gd name="connsiteX19" fmla="*/ 705583 w 870456"/>
                  <a:gd name="connsiteY19" fmla="*/ 42636 h 634882"/>
                  <a:gd name="connsiteX20" fmla="*/ 572939 w 870456"/>
                  <a:gd name="connsiteY20" fmla="*/ 0 h 634882"/>
                  <a:gd name="connsiteX0" fmla="*/ 572939 w 859420"/>
                  <a:gd name="connsiteY0" fmla="*/ 0 h 634882"/>
                  <a:gd name="connsiteX1" fmla="*/ 570646 w 859420"/>
                  <a:gd name="connsiteY1" fmla="*/ 1535 h 634882"/>
                  <a:gd name="connsiteX2" fmla="*/ 377591 w 859420"/>
                  <a:gd name="connsiteY2" fmla="*/ 20276 h 634882"/>
                  <a:gd name="connsiteX3" fmla="*/ 303519 w 859420"/>
                  <a:gd name="connsiteY3" fmla="*/ 19 h 634882"/>
                  <a:gd name="connsiteX4" fmla="*/ 286408 w 859420"/>
                  <a:gd name="connsiteY4" fmla="*/ 5060 h 634882"/>
                  <a:gd name="connsiteX5" fmla="*/ 141010 w 859420"/>
                  <a:gd name="connsiteY5" fmla="*/ 51163 h 634882"/>
                  <a:gd name="connsiteX6" fmla="*/ 54393 w 859420"/>
                  <a:gd name="connsiteY6" fmla="*/ 116065 h 634882"/>
                  <a:gd name="connsiteX7" fmla="*/ 26993 w 859420"/>
                  <a:gd name="connsiteY7" fmla="*/ 192525 h 634882"/>
                  <a:gd name="connsiteX8" fmla="*/ 27133 w 859420"/>
                  <a:gd name="connsiteY8" fmla="*/ 206018 h 634882"/>
                  <a:gd name="connsiteX9" fmla="*/ 0 w 859420"/>
                  <a:gd name="connsiteY9" fmla="*/ 206018 h 634882"/>
                  <a:gd name="connsiteX10" fmla="*/ 45925 w 859420"/>
                  <a:gd name="connsiteY10" fmla="*/ 248177 h 634882"/>
                  <a:gd name="connsiteX11" fmla="*/ 592887 w 859420"/>
                  <a:gd name="connsiteY11" fmla="*/ 359991 h 634882"/>
                  <a:gd name="connsiteX12" fmla="*/ 859420 w 859420"/>
                  <a:gd name="connsiteY12" fmla="*/ 634882 h 634882"/>
                  <a:gd name="connsiteX13" fmla="*/ 811576 w 859420"/>
                  <a:gd name="connsiteY13" fmla="*/ 257880 h 634882"/>
                  <a:gd name="connsiteX14" fmla="*/ 845538 w 859420"/>
                  <a:gd name="connsiteY14" fmla="*/ 206018 h 634882"/>
                  <a:gd name="connsiteX15" fmla="*/ 850999 w 859420"/>
                  <a:gd name="connsiteY15" fmla="*/ 199915 h 634882"/>
                  <a:gd name="connsiteX16" fmla="*/ 847513 w 859420"/>
                  <a:gd name="connsiteY16" fmla="*/ 179488 h 634882"/>
                  <a:gd name="connsiteX17" fmla="*/ 752274 w 859420"/>
                  <a:gd name="connsiteY17" fmla="*/ 57322 h 634882"/>
                  <a:gd name="connsiteX18" fmla="*/ 705583 w 859420"/>
                  <a:gd name="connsiteY18" fmla="*/ 42636 h 634882"/>
                  <a:gd name="connsiteX19" fmla="*/ 572939 w 859420"/>
                  <a:gd name="connsiteY19" fmla="*/ 0 h 634882"/>
                  <a:gd name="connsiteX0" fmla="*/ 545946 w 832427"/>
                  <a:gd name="connsiteY0" fmla="*/ 0 h 634882"/>
                  <a:gd name="connsiteX1" fmla="*/ 543653 w 832427"/>
                  <a:gd name="connsiteY1" fmla="*/ 1535 h 634882"/>
                  <a:gd name="connsiteX2" fmla="*/ 350598 w 832427"/>
                  <a:gd name="connsiteY2" fmla="*/ 20276 h 634882"/>
                  <a:gd name="connsiteX3" fmla="*/ 276526 w 832427"/>
                  <a:gd name="connsiteY3" fmla="*/ 19 h 634882"/>
                  <a:gd name="connsiteX4" fmla="*/ 259415 w 832427"/>
                  <a:gd name="connsiteY4" fmla="*/ 5060 h 634882"/>
                  <a:gd name="connsiteX5" fmla="*/ 114017 w 832427"/>
                  <a:gd name="connsiteY5" fmla="*/ 51163 h 634882"/>
                  <a:gd name="connsiteX6" fmla="*/ 27400 w 832427"/>
                  <a:gd name="connsiteY6" fmla="*/ 116065 h 634882"/>
                  <a:gd name="connsiteX7" fmla="*/ 0 w 832427"/>
                  <a:gd name="connsiteY7" fmla="*/ 192525 h 634882"/>
                  <a:gd name="connsiteX8" fmla="*/ 140 w 832427"/>
                  <a:gd name="connsiteY8" fmla="*/ 206018 h 634882"/>
                  <a:gd name="connsiteX9" fmla="*/ 18932 w 832427"/>
                  <a:gd name="connsiteY9" fmla="*/ 248177 h 634882"/>
                  <a:gd name="connsiteX10" fmla="*/ 565894 w 832427"/>
                  <a:gd name="connsiteY10" fmla="*/ 359991 h 634882"/>
                  <a:gd name="connsiteX11" fmla="*/ 832427 w 832427"/>
                  <a:gd name="connsiteY11" fmla="*/ 634882 h 634882"/>
                  <a:gd name="connsiteX12" fmla="*/ 784583 w 832427"/>
                  <a:gd name="connsiteY12" fmla="*/ 257880 h 634882"/>
                  <a:gd name="connsiteX13" fmla="*/ 818545 w 832427"/>
                  <a:gd name="connsiteY13" fmla="*/ 206018 h 634882"/>
                  <a:gd name="connsiteX14" fmla="*/ 824006 w 832427"/>
                  <a:gd name="connsiteY14" fmla="*/ 199915 h 634882"/>
                  <a:gd name="connsiteX15" fmla="*/ 820520 w 832427"/>
                  <a:gd name="connsiteY15" fmla="*/ 179488 h 634882"/>
                  <a:gd name="connsiteX16" fmla="*/ 725281 w 832427"/>
                  <a:gd name="connsiteY16" fmla="*/ 57322 h 634882"/>
                  <a:gd name="connsiteX17" fmla="*/ 678590 w 832427"/>
                  <a:gd name="connsiteY17" fmla="*/ 42636 h 634882"/>
                  <a:gd name="connsiteX18" fmla="*/ 545946 w 832427"/>
                  <a:gd name="connsiteY18" fmla="*/ 0 h 634882"/>
                  <a:gd name="connsiteX0" fmla="*/ 550722 w 837203"/>
                  <a:gd name="connsiteY0" fmla="*/ 0 h 634882"/>
                  <a:gd name="connsiteX1" fmla="*/ 548429 w 837203"/>
                  <a:gd name="connsiteY1" fmla="*/ 1535 h 634882"/>
                  <a:gd name="connsiteX2" fmla="*/ 355374 w 837203"/>
                  <a:gd name="connsiteY2" fmla="*/ 20276 h 634882"/>
                  <a:gd name="connsiteX3" fmla="*/ 281302 w 837203"/>
                  <a:gd name="connsiteY3" fmla="*/ 19 h 634882"/>
                  <a:gd name="connsiteX4" fmla="*/ 264191 w 837203"/>
                  <a:gd name="connsiteY4" fmla="*/ 5060 h 634882"/>
                  <a:gd name="connsiteX5" fmla="*/ 118793 w 837203"/>
                  <a:gd name="connsiteY5" fmla="*/ 51163 h 634882"/>
                  <a:gd name="connsiteX6" fmla="*/ 32176 w 837203"/>
                  <a:gd name="connsiteY6" fmla="*/ 116065 h 634882"/>
                  <a:gd name="connsiteX7" fmla="*/ 4776 w 837203"/>
                  <a:gd name="connsiteY7" fmla="*/ 192525 h 634882"/>
                  <a:gd name="connsiteX8" fmla="*/ 0 w 837203"/>
                  <a:gd name="connsiteY8" fmla="*/ 218308 h 634882"/>
                  <a:gd name="connsiteX9" fmla="*/ 23708 w 837203"/>
                  <a:gd name="connsiteY9" fmla="*/ 248177 h 634882"/>
                  <a:gd name="connsiteX10" fmla="*/ 570670 w 837203"/>
                  <a:gd name="connsiteY10" fmla="*/ 359991 h 634882"/>
                  <a:gd name="connsiteX11" fmla="*/ 837203 w 837203"/>
                  <a:gd name="connsiteY11" fmla="*/ 634882 h 634882"/>
                  <a:gd name="connsiteX12" fmla="*/ 789359 w 837203"/>
                  <a:gd name="connsiteY12" fmla="*/ 257880 h 634882"/>
                  <a:gd name="connsiteX13" fmla="*/ 823321 w 837203"/>
                  <a:gd name="connsiteY13" fmla="*/ 206018 h 634882"/>
                  <a:gd name="connsiteX14" fmla="*/ 828782 w 837203"/>
                  <a:gd name="connsiteY14" fmla="*/ 199915 h 634882"/>
                  <a:gd name="connsiteX15" fmla="*/ 825296 w 837203"/>
                  <a:gd name="connsiteY15" fmla="*/ 179488 h 634882"/>
                  <a:gd name="connsiteX16" fmla="*/ 730057 w 837203"/>
                  <a:gd name="connsiteY16" fmla="*/ 57322 h 634882"/>
                  <a:gd name="connsiteX17" fmla="*/ 683366 w 837203"/>
                  <a:gd name="connsiteY17" fmla="*/ 42636 h 634882"/>
                  <a:gd name="connsiteX18" fmla="*/ 550722 w 837203"/>
                  <a:gd name="connsiteY18" fmla="*/ 0 h 634882"/>
                  <a:gd name="connsiteX0" fmla="*/ 550722 w 837203"/>
                  <a:gd name="connsiteY0" fmla="*/ 0 h 634882"/>
                  <a:gd name="connsiteX1" fmla="*/ 548429 w 837203"/>
                  <a:gd name="connsiteY1" fmla="*/ 1535 h 634882"/>
                  <a:gd name="connsiteX2" fmla="*/ 355374 w 837203"/>
                  <a:gd name="connsiteY2" fmla="*/ 20276 h 634882"/>
                  <a:gd name="connsiteX3" fmla="*/ 281302 w 837203"/>
                  <a:gd name="connsiteY3" fmla="*/ 19 h 634882"/>
                  <a:gd name="connsiteX4" fmla="*/ 264191 w 837203"/>
                  <a:gd name="connsiteY4" fmla="*/ 5060 h 634882"/>
                  <a:gd name="connsiteX5" fmla="*/ 118793 w 837203"/>
                  <a:gd name="connsiteY5" fmla="*/ 51163 h 634882"/>
                  <a:gd name="connsiteX6" fmla="*/ 32176 w 837203"/>
                  <a:gd name="connsiteY6" fmla="*/ 116065 h 634882"/>
                  <a:gd name="connsiteX7" fmla="*/ 4776 w 837203"/>
                  <a:gd name="connsiteY7" fmla="*/ 192525 h 634882"/>
                  <a:gd name="connsiteX8" fmla="*/ 0 w 837203"/>
                  <a:gd name="connsiteY8" fmla="*/ 218308 h 634882"/>
                  <a:gd name="connsiteX9" fmla="*/ 23708 w 837203"/>
                  <a:gd name="connsiteY9" fmla="*/ 248177 h 634882"/>
                  <a:gd name="connsiteX10" fmla="*/ 570670 w 837203"/>
                  <a:gd name="connsiteY10" fmla="*/ 359991 h 634882"/>
                  <a:gd name="connsiteX11" fmla="*/ 837203 w 837203"/>
                  <a:gd name="connsiteY11" fmla="*/ 634882 h 634882"/>
                  <a:gd name="connsiteX12" fmla="*/ 789359 w 837203"/>
                  <a:gd name="connsiteY12" fmla="*/ 257880 h 634882"/>
                  <a:gd name="connsiteX13" fmla="*/ 835612 w 837203"/>
                  <a:gd name="connsiteY13" fmla="*/ 225682 h 634882"/>
                  <a:gd name="connsiteX14" fmla="*/ 828782 w 837203"/>
                  <a:gd name="connsiteY14" fmla="*/ 199915 h 634882"/>
                  <a:gd name="connsiteX15" fmla="*/ 825296 w 837203"/>
                  <a:gd name="connsiteY15" fmla="*/ 179488 h 634882"/>
                  <a:gd name="connsiteX16" fmla="*/ 730057 w 837203"/>
                  <a:gd name="connsiteY16" fmla="*/ 57322 h 634882"/>
                  <a:gd name="connsiteX17" fmla="*/ 683366 w 837203"/>
                  <a:gd name="connsiteY17" fmla="*/ 42636 h 634882"/>
                  <a:gd name="connsiteX18" fmla="*/ 550722 w 837203"/>
                  <a:gd name="connsiteY18" fmla="*/ 0 h 634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7203" h="634882">
                    <a:moveTo>
                      <a:pt x="550722" y="0"/>
                    </a:moveTo>
                    <a:cubicBezTo>
                      <a:pt x="549964" y="531"/>
                      <a:pt x="549263" y="1232"/>
                      <a:pt x="548429" y="1535"/>
                    </a:cubicBezTo>
                    <a:cubicBezTo>
                      <a:pt x="485707" y="24540"/>
                      <a:pt x="421185" y="30111"/>
                      <a:pt x="355374" y="20276"/>
                    </a:cubicBezTo>
                    <a:cubicBezTo>
                      <a:pt x="330001" y="16486"/>
                      <a:pt x="304950" y="10536"/>
                      <a:pt x="281302" y="19"/>
                    </a:cubicBezTo>
                    <a:lnTo>
                      <a:pt x="264191" y="5060"/>
                    </a:lnTo>
                    <a:cubicBezTo>
                      <a:pt x="215605" y="20087"/>
                      <a:pt x="167739" y="37255"/>
                      <a:pt x="118793" y="51163"/>
                    </a:cubicBezTo>
                    <a:cubicBezTo>
                      <a:pt x="81805" y="61680"/>
                      <a:pt x="53267" y="84287"/>
                      <a:pt x="32176" y="116065"/>
                    </a:cubicBezTo>
                    <a:cubicBezTo>
                      <a:pt x="16828" y="139183"/>
                      <a:pt x="8263" y="164992"/>
                      <a:pt x="4776" y="192525"/>
                    </a:cubicBezTo>
                    <a:cubicBezTo>
                      <a:pt x="4823" y="197023"/>
                      <a:pt x="-47" y="213810"/>
                      <a:pt x="0" y="218308"/>
                    </a:cubicBezTo>
                    <a:lnTo>
                      <a:pt x="23708" y="248177"/>
                    </a:lnTo>
                    <a:cubicBezTo>
                      <a:pt x="174018" y="363024"/>
                      <a:pt x="374333" y="409542"/>
                      <a:pt x="570670" y="359991"/>
                    </a:cubicBezTo>
                    <a:lnTo>
                      <a:pt x="837203" y="634882"/>
                    </a:lnTo>
                    <a:lnTo>
                      <a:pt x="789359" y="257880"/>
                    </a:lnTo>
                    <a:lnTo>
                      <a:pt x="835612" y="225682"/>
                    </a:lnTo>
                    <a:lnTo>
                      <a:pt x="828782" y="199915"/>
                    </a:lnTo>
                    <a:cubicBezTo>
                      <a:pt x="827437" y="193150"/>
                      <a:pt x="826660" y="186253"/>
                      <a:pt x="825296" y="179488"/>
                    </a:cubicBezTo>
                    <a:cubicBezTo>
                      <a:pt x="813945" y="122924"/>
                      <a:pt x="783152" y="81425"/>
                      <a:pt x="730057" y="57322"/>
                    </a:cubicBezTo>
                    <a:cubicBezTo>
                      <a:pt x="715087" y="50538"/>
                      <a:pt x="698885" y="47639"/>
                      <a:pt x="683366" y="42636"/>
                    </a:cubicBezTo>
                    <a:lnTo>
                      <a:pt x="550722" y="0"/>
                    </a:lnTo>
                    <a:close/>
                  </a:path>
                </a:pathLst>
              </a:custGeom>
              <a:solidFill>
                <a:schemeClr val="accent1">
                  <a:lumMod val="50000"/>
                </a:schemeClr>
              </a:solidFill>
              <a:ln w="6366" cap="flat">
                <a:noFill/>
                <a:prstDash val="solid"/>
                <a:miter/>
              </a:ln>
            </p:spPr>
            <p:txBody>
              <a:bodyPr wrap="square" rtlCol="0" anchor="ctr">
                <a:noAutofit/>
              </a:bodyPr>
              <a:lstStyle/>
              <a:p>
                <a:endParaRPr lang="en-US">
                  <a:latin typeface="Al Tarikh" pitchFamily="2" charset="-78"/>
                  <a:cs typeface="Al Tarikh" pitchFamily="2" charset="-78"/>
                </a:endParaRPr>
              </a:p>
            </p:txBody>
          </p:sp>
        </p:grpSp>
      </p:grpSp>
      <p:grpSp>
        <p:nvGrpSpPr>
          <p:cNvPr id="138" name="Group 137">
            <a:extLst>
              <a:ext uri="{FF2B5EF4-FFF2-40B4-BE49-F238E27FC236}">
                <a16:creationId xmlns:a16="http://schemas.microsoft.com/office/drawing/2014/main" id="{58DD13D3-FE7C-BB41-A6D1-EE08A997379C}"/>
              </a:ext>
            </a:extLst>
          </p:cNvPr>
          <p:cNvGrpSpPr/>
          <p:nvPr/>
        </p:nvGrpSpPr>
        <p:grpSpPr>
          <a:xfrm flipH="1">
            <a:off x="6898843" y="3766418"/>
            <a:ext cx="1268605" cy="1248281"/>
            <a:chOff x="4689189" y="4373518"/>
            <a:chExt cx="1268605" cy="1248281"/>
          </a:xfrm>
        </p:grpSpPr>
        <p:sp>
          <p:nvSpPr>
            <p:cNvPr id="139" name="Speech Bubble: Oval 90">
              <a:extLst>
                <a:ext uri="{FF2B5EF4-FFF2-40B4-BE49-F238E27FC236}">
                  <a16:creationId xmlns:a16="http://schemas.microsoft.com/office/drawing/2014/main" id="{B3A81160-2FE8-D14D-921C-A124F3F9F4A7}"/>
                </a:ext>
              </a:extLst>
            </p:cNvPr>
            <p:cNvSpPr/>
            <p:nvPr/>
          </p:nvSpPr>
          <p:spPr>
            <a:xfrm>
              <a:off x="4689189" y="4373518"/>
              <a:ext cx="1268605" cy="1248281"/>
            </a:xfrm>
            <a:prstGeom prst="wedgeEllipseCallout">
              <a:avLst>
                <a:gd name="adj1" fmla="val 58920"/>
                <a:gd name="adj2" fmla="val -32558"/>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grpSp>
          <p:nvGrpSpPr>
            <p:cNvPr id="140" name="Group 139">
              <a:extLst>
                <a:ext uri="{FF2B5EF4-FFF2-40B4-BE49-F238E27FC236}">
                  <a16:creationId xmlns:a16="http://schemas.microsoft.com/office/drawing/2014/main" id="{7CEC617A-FD1F-4040-B2A7-7E10EA00989D}"/>
                </a:ext>
              </a:extLst>
            </p:cNvPr>
            <p:cNvGrpSpPr/>
            <p:nvPr/>
          </p:nvGrpSpPr>
          <p:grpSpPr>
            <a:xfrm>
              <a:off x="4940392" y="4497992"/>
              <a:ext cx="765430" cy="1115952"/>
              <a:chOff x="9336730" y="5335051"/>
              <a:chExt cx="765430" cy="1115952"/>
            </a:xfrm>
          </p:grpSpPr>
          <p:sp>
            <p:nvSpPr>
              <p:cNvPr id="141" name="Freeform: Shape 124">
                <a:extLst>
                  <a:ext uri="{FF2B5EF4-FFF2-40B4-BE49-F238E27FC236}">
                    <a16:creationId xmlns:a16="http://schemas.microsoft.com/office/drawing/2014/main" id="{E995AA8D-B185-4448-8168-7E382FC9364E}"/>
                  </a:ext>
                </a:extLst>
              </p:cNvPr>
              <p:cNvSpPr/>
              <p:nvPr/>
            </p:nvSpPr>
            <p:spPr>
              <a:xfrm>
                <a:off x="9399314" y="5948714"/>
                <a:ext cx="288935" cy="337541"/>
              </a:xfrm>
              <a:custGeom>
                <a:avLst/>
                <a:gdLst>
                  <a:gd name="connsiteX0" fmla="*/ 199375 w 626548"/>
                  <a:gd name="connsiteY0" fmla="*/ 593707 h 731948"/>
                  <a:gd name="connsiteX1" fmla="*/ 125009 w 626548"/>
                  <a:gd name="connsiteY1" fmla="*/ 737169 h 731948"/>
                  <a:gd name="connsiteX2" fmla="*/ 6726 w 626548"/>
                  <a:gd name="connsiteY2" fmla="*/ 526953 h 731948"/>
                  <a:gd name="connsiteX3" fmla="*/ 148432 w 626548"/>
                  <a:gd name="connsiteY3" fmla="*/ 239444 h 731948"/>
                  <a:gd name="connsiteX4" fmla="*/ 265543 w 626548"/>
                  <a:gd name="connsiteY4" fmla="*/ 156294 h 731948"/>
                  <a:gd name="connsiteX5" fmla="*/ 379142 w 626548"/>
                  <a:gd name="connsiteY5" fmla="*/ 536 h 731948"/>
                  <a:gd name="connsiteX6" fmla="*/ 390268 w 626548"/>
                  <a:gd name="connsiteY6" fmla="*/ 4049 h 731948"/>
                  <a:gd name="connsiteX7" fmla="*/ 599898 w 626548"/>
                  <a:gd name="connsiteY7" fmla="*/ 108279 h 731948"/>
                  <a:gd name="connsiteX8" fmla="*/ 626833 w 626548"/>
                  <a:gd name="connsiteY8" fmla="*/ 139313 h 731948"/>
                  <a:gd name="connsiteX9" fmla="*/ 630347 w 626548"/>
                  <a:gd name="connsiteY9" fmla="*/ 172105 h 731948"/>
                  <a:gd name="connsiteX10" fmla="*/ 630347 w 626548"/>
                  <a:gd name="connsiteY10" fmla="*/ 247056 h 731948"/>
                  <a:gd name="connsiteX11" fmla="*/ 478101 w 626548"/>
                  <a:gd name="connsiteY11" fmla="*/ 485379 h 731948"/>
                  <a:gd name="connsiteX12" fmla="*/ 309460 w 626548"/>
                  <a:gd name="connsiteY12" fmla="*/ 552132 h 731948"/>
                  <a:gd name="connsiteX13" fmla="*/ 199375 w 626548"/>
                  <a:gd name="connsiteY13" fmla="*/ 593707 h 731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6548" h="731948">
                    <a:moveTo>
                      <a:pt x="199375" y="593707"/>
                    </a:moveTo>
                    <a:cubicBezTo>
                      <a:pt x="144918" y="626499"/>
                      <a:pt x="120910" y="671586"/>
                      <a:pt x="125009" y="737169"/>
                    </a:cubicBezTo>
                    <a:cubicBezTo>
                      <a:pt x="66453" y="680955"/>
                      <a:pt x="19609" y="602490"/>
                      <a:pt x="6726" y="526953"/>
                    </a:cubicBezTo>
                    <a:cubicBezTo>
                      <a:pt x="-886" y="514071"/>
                      <a:pt x="-31335" y="317909"/>
                      <a:pt x="148432" y="239444"/>
                    </a:cubicBezTo>
                    <a:cubicBezTo>
                      <a:pt x="206988" y="209580"/>
                      <a:pt x="226311" y="183816"/>
                      <a:pt x="265543" y="156294"/>
                    </a:cubicBezTo>
                    <a:cubicBezTo>
                      <a:pt x="321757" y="117648"/>
                      <a:pt x="363332" y="68461"/>
                      <a:pt x="379142" y="536"/>
                    </a:cubicBezTo>
                    <a:cubicBezTo>
                      <a:pt x="383826" y="-1221"/>
                      <a:pt x="386754" y="1707"/>
                      <a:pt x="390268" y="4049"/>
                    </a:cubicBezTo>
                    <a:cubicBezTo>
                      <a:pt x="453508" y="51480"/>
                      <a:pt x="524946" y="83685"/>
                      <a:pt x="599898" y="108279"/>
                    </a:cubicBezTo>
                    <a:cubicBezTo>
                      <a:pt x="616293" y="113549"/>
                      <a:pt x="628590" y="118819"/>
                      <a:pt x="626833" y="139313"/>
                    </a:cubicBezTo>
                    <a:cubicBezTo>
                      <a:pt x="626248" y="143412"/>
                      <a:pt x="630347" y="170933"/>
                      <a:pt x="630347" y="172105"/>
                    </a:cubicBezTo>
                    <a:cubicBezTo>
                      <a:pt x="632103" y="197283"/>
                      <a:pt x="632689" y="221877"/>
                      <a:pt x="630347" y="247056"/>
                    </a:cubicBezTo>
                    <a:cubicBezTo>
                      <a:pt x="622149" y="353628"/>
                      <a:pt x="560080" y="426237"/>
                      <a:pt x="478101" y="485379"/>
                    </a:cubicBezTo>
                    <a:cubicBezTo>
                      <a:pt x="427743" y="522269"/>
                      <a:pt x="368602" y="537493"/>
                      <a:pt x="309460" y="552132"/>
                    </a:cubicBezTo>
                    <a:cubicBezTo>
                      <a:pt x="270813" y="560916"/>
                      <a:pt x="232752" y="570870"/>
                      <a:pt x="199375" y="593707"/>
                    </a:cubicBezTo>
                    <a:close/>
                  </a:path>
                </a:pathLst>
              </a:custGeom>
              <a:solidFill>
                <a:srgbClr val="020202"/>
              </a:solidFill>
              <a:ln w="5853" cap="flat">
                <a:noFill/>
                <a:prstDash val="solid"/>
                <a:miter/>
              </a:ln>
            </p:spPr>
            <p:txBody>
              <a:bodyPr rtlCol="0" anchor="ctr"/>
              <a:lstStyle/>
              <a:p>
                <a:endParaRPr lang="en-US">
                  <a:latin typeface="Al Tarikh" pitchFamily="2" charset="-78"/>
                  <a:cs typeface="Al Tarikh" pitchFamily="2" charset="-78"/>
                </a:endParaRPr>
              </a:p>
            </p:txBody>
          </p:sp>
          <p:sp>
            <p:nvSpPr>
              <p:cNvPr id="142" name="Freeform: Shape 125">
                <a:extLst>
                  <a:ext uri="{FF2B5EF4-FFF2-40B4-BE49-F238E27FC236}">
                    <a16:creationId xmlns:a16="http://schemas.microsoft.com/office/drawing/2014/main" id="{A54776C6-DC72-3943-92EA-860C4C2341CF}"/>
                  </a:ext>
                </a:extLst>
              </p:cNvPr>
              <p:cNvSpPr/>
              <p:nvPr/>
            </p:nvSpPr>
            <p:spPr>
              <a:xfrm>
                <a:off x="9453674" y="5335051"/>
                <a:ext cx="534665" cy="407749"/>
              </a:xfrm>
              <a:custGeom>
                <a:avLst/>
                <a:gdLst>
                  <a:gd name="connsiteX0" fmla="*/ 27626 w 1159406"/>
                  <a:gd name="connsiteY0" fmla="*/ 830596 h 884194"/>
                  <a:gd name="connsiteX1" fmla="*/ 33482 w 1159406"/>
                  <a:gd name="connsiteY1" fmla="*/ 458181 h 884194"/>
                  <a:gd name="connsiteX2" fmla="*/ 337973 w 1159406"/>
                  <a:gd name="connsiteY2" fmla="*/ 124412 h 884194"/>
                  <a:gd name="connsiteX3" fmla="*/ 364908 w 1159406"/>
                  <a:gd name="connsiteY3" fmla="*/ 102746 h 884194"/>
                  <a:gd name="connsiteX4" fmla="*/ 774800 w 1159406"/>
                  <a:gd name="connsiteY4" fmla="*/ 94548 h 884194"/>
                  <a:gd name="connsiteX5" fmla="*/ 802907 w 1159406"/>
                  <a:gd name="connsiteY5" fmla="*/ 115043 h 884194"/>
                  <a:gd name="connsiteX6" fmla="*/ 1157755 w 1159406"/>
                  <a:gd name="connsiteY6" fmla="*/ 575878 h 884194"/>
                  <a:gd name="connsiteX7" fmla="*/ 1125550 w 1159406"/>
                  <a:gd name="connsiteY7" fmla="*/ 854018 h 884194"/>
                  <a:gd name="connsiteX8" fmla="*/ 1111496 w 1159406"/>
                  <a:gd name="connsiteY8" fmla="*/ 866315 h 884194"/>
                  <a:gd name="connsiteX9" fmla="*/ 1091587 w 1159406"/>
                  <a:gd name="connsiteY9" fmla="*/ 887981 h 884194"/>
                  <a:gd name="connsiteX10" fmla="*/ 1062895 w 1159406"/>
                  <a:gd name="connsiteY10" fmla="*/ 870414 h 884194"/>
                  <a:gd name="connsiteX11" fmla="*/ 1031860 w 1159406"/>
                  <a:gd name="connsiteY11" fmla="*/ 767941 h 884194"/>
                  <a:gd name="connsiteX12" fmla="*/ 1031860 w 1159406"/>
                  <a:gd name="connsiteY12" fmla="*/ 753302 h 884194"/>
                  <a:gd name="connsiteX13" fmla="*/ 1013122 w 1159406"/>
                  <a:gd name="connsiteY13" fmla="*/ 738078 h 884194"/>
                  <a:gd name="connsiteX14" fmla="*/ 756647 w 1159406"/>
                  <a:gd name="connsiteY14" fmla="*/ 783166 h 884194"/>
                  <a:gd name="connsiteX15" fmla="*/ 617284 w 1159406"/>
                  <a:gd name="connsiteY15" fmla="*/ 790192 h 884194"/>
                  <a:gd name="connsiteX16" fmla="*/ 210906 w 1159406"/>
                  <a:gd name="connsiteY16" fmla="*/ 756816 h 884194"/>
                  <a:gd name="connsiteX17" fmla="*/ 125415 w 1159406"/>
                  <a:gd name="connsiteY17" fmla="*/ 736907 h 884194"/>
                  <a:gd name="connsiteX18" fmla="*/ 111361 w 1159406"/>
                  <a:gd name="connsiteY18" fmla="*/ 749203 h 884194"/>
                  <a:gd name="connsiteX19" fmla="*/ 69201 w 1159406"/>
                  <a:gd name="connsiteY19" fmla="*/ 876270 h 884194"/>
                  <a:gd name="connsiteX20" fmla="*/ 31725 w 1159406"/>
                  <a:gd name="connsiteY20" fmla="*/ 869829 h 884194"/>
                  <a:gd name="connsiteX21" fmla="*/ 27626 w 1159406"/>
                  <a:gd name="connsiteY21" fmla="*/ 830596 h 88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59406" h="884194">
                    <a:moveTo>
                      <a:pt x="27626" y="830596"/>
                    </a:moveTo>
                    <a:cubicBezTo>
                      <a:pt x="-9849" y="705872"/>
                      <a:pt x="-10435" y="581148"/>
                      <a:pt x="33482" y="458181"/>
                    </a:cubicBezTo>
                    <a:cubicBezTo>
                      <a:pt x="88525" y="305350"/>
                      <a:pt x="190997" y="194093"/>
                      <a:pt x="337973" y="124412"/>
                    </a:cubicBezTo>
                    <a:cubicBezTo>
                      <a:pt x="349098" y="119142"/>
                      <a:pt x="357296" y="112115"/>
                      <a:pt x="364908" y="102746"/>
                    </a:cubicBezTo>
                    <a:cubicBezTo>
                      <a:pt x="467381" y="-30761"/>
                      <a:pt x="667057" y="-34860"/>
                      <a:pt x="774800" y="94548"/>
                    </a:cubicBezTo>
                    <a:cubicBezTo>
                      <a:pt x="782998" y="103917"/>
                      <a:pt x="791781" y="110359"/>
                      <a:pt x="802907" y="115043"/>
                    </a:cubicBezTo>
                    <a:cubicBezTo>
                      <a:pt x="1004924" y="204048"/>
                      <a:pt x="1123793" y="358050"/>
                      <a:pt x="1157755" y="575878"/>
                    </a:cubicBezTo>
                    <a:cubicBezTo>
                      <a:pt x="1172394" y="670739"/>
                      <a:pt x="1161269" y="764428"/>
                      <a:pt x="1125550" y="854018"/>
                    </a:cubicBezTo>
                    <a:cubicBezTo>
                      <a:pt x="1117352" y="854018"/>
                      <a:pt x="1113838" y="858703"/>
                      <a:pt x="1111496" y="866315"/>
                    </a:cubicBezTo>
                    <a:cubicBezTo>
                      <a:pt x="1108568" y="876270"/>
                      <a:pt x="1104470" y="886810"/>
                      <a:pt x="1091587" y="887981"/>
                    </a:cubicBezTo>
                    <a:cubicBezTo>
                      <a:pt x="1078119" y="889152"/>
                      <a:pt x="1069336" y="880954"/>
                      <a:pt x="1062895" y="870414"/>
                    </a:cubicBezTo>
                    <a:cubicBezTo>
                      <a:pt x="1044742" y="838794"/>
                      <a:pt x="1029518" y="806002"/>
                      <a:pt x="1031860" y="767941"/>
                    </a:cubicBezTo>
                    <a:cubicBezTo>
                      <a:pt x="1031860" y="763257"/>
                      <a:pt x="1031275" y="757987"/>
                      <a:pt x="1031860" y="753302"/>
                    </a:cubicBezTo>
                    <a:cubicBezTo>
                      <a:pt x="1033617" y="738078"/>
                      <a:pt x="1028347" y="733979"/>
                      <a:pt x="1013122" y="738078"/>
                    </a:cubicBezTo>
                    <a:cubicBezTo>
                      <a:pt x="928802" y="760329"/>
                      <a:pt x="843310" y="774968"/>
                      <a:pt x="756647" y="783166"/>
                    </a:cubicBezTo>
                    <a:cubicBezTo>
                      <a:pt x="710388" y="787850"/>
                      <a:pt x="663544" y="789021"/>
                      <a:pt x="617284" y="790192"/>
                    </a:cubicBezTo>
                    <a:cubicBezTo>
                      <a:pt x="480264" y="793120"/>
                      <a:pt x="344999" y="783751"/>
                      <a:pt x="210906" y="756816"/>
                    </a:cubicBezTo>
                    <a:cubicBezTo>
                      <a:pt x="182214" y="750960"/>
                      <a:pt x="153522" y="745105"/>
                      <a:pt x="125415" y="736907"/>
                    </a:cubicBezTo>
                    <a:cubicBezTo>
                      <a:pt x="113118" y="733393"/>
                      <a:pt x="108434" y="735735"/>
                      <a:pt x="111361" y="749203"/>
                    </a:cubicBezTo>
                    <a:cubicBezTo>
                      <a:pt x="120730" y="798976"/>
                      <a:pt x="95551" y="838208"/>
                      <a:pt x="69201" y="876270"/>
                    </a:cubicBezTo>
                    <a:cubicBezTo>
                      <a:pt x="56319" y="894422"/>
                      <a:pt x="40509" y="890323"/>
                      <a:pt x="31725" y="869829"/>
                    </a:cubicBezTo>
                    <a:cubicBezTo>
                      <a:pt x="25284" y="856946"/>
                      <a:pt x="32311" y="843478"/>
                      <a:pt x="27626" y="830596"/>
                    </a:cubicBezTo>
                    <a:close/>
                  </a:path>
                </a:pathLst>
              </a:custGeom>
              <a:solidFill>
                <a:srgbClr val="020202"/>
              </a:solidFill>
              <a:ln w="5853" cap="flat">
                <a:noFill/>
                <a:prstDash val="solid"/>
                <a:miter/>
              </a:ln>
            </p:spPr>
            <p:txBody>
              <a:bodyPr rtlCol="0" anchor="ctr"/>
              <a:lstStyle/>
              <a:p>
                <a:endParaRPr lang="en-US" dirty="0">
                  <a:latin typeface="Al Tarikh" pitchFamily="2" charset="-78"/>
                  <a:cs typeface="Al Tarikh" pitchFamily="2" charset="-78"/>
                </a:endParaRPr>
              </a:p>
            </p:txBody>
          </p:sp>
          <p:sp>
            <p:nvSpPr>
              <p:cNvPr id="143" name="Freeform: Shape 126">
                <a:extLst>
                  <a:ext uri="{FF2B5EF4-FFF2-40B4-BE49-F238E27FC236}">
                    <a16:creationId xmlns:a16="http://schemas.microsoft.com/office/drawing/2014/main" id="{736CE5FC-0E6F-684D-8DCB-92AB5651719A}"/>
                  </a:ext>
                </a:extLst>
              </p:cNvPr>
              <p:cNvSpPr/>
              <p:nvPr/>
            </p:nvSpPr>
            <p:spPr>
              <a:xfrm>
                <a:off x="9336730" y="6180113"/>
                <a:ext cx="765430" cy="270890"/>
              </a:xfrm>
              <a:custGeom>
                <a:avLst/>
                <a:gdLst>
                  <a:gd name="connsiteX0" fmla="*/ 329985 w 1651276"/>
                  <a:gd name="connsiteY0" fmla="*/ 91933 h 310346"/>
                  <a:gd name="connsiteX1" fmla="*/ 488672 w 1651276"/>
                  <a:gd name="connsiteY1" fmla="*/ 141120 h 310346"/>
                  <a:gd name="connsiteX2" fmla="*/ 708842 w 1651276"/>
                  <a:gd name="connsiteY2" fmla="*/ 193234 h 310346"/>
                  <a:gd name="connsiteX3" fmla="*/ 936624 w 1651276"/>
                  <a:gd name="connsiteY3" fmla="*/ 205531 h 310346"/>
                  <a:gd name="connsiteX4" fmla="*/ 1142156 w 1651276"/>
                  <a:gd name="connsiteY4" fmla="*/ 176839 h 310346"/>
                  <a:gd name="connsiteX5" fmla="*/ 1402144 w 1651276"/>
                  <a:gd name="connsiteY5" fmla="*/ 41575 h 310346"/>
                  <a:gd name="connsiteX6" fmla="*/ 1492905 w 1651276"/>
                  <a:gd name="connsiteY6" fmla="*/ 0 h 310346"/>
                  <a:gd name="connsiteX7" fmla="*/ 1653934 w 1651276"/>
                  <a:gd name="connsiteY7" fmla="*/ 252376 h 310346"/>
                  <a:gd name="connsiteX8" fmla="*/ 1653934 w 1651276"/>
                  <a:gd name="connsiteY8" fmla="*/ 312689 h 310346"/>
                  <a:gd name="connsiteX9" fmla="*/ 29594 w 1651276"/>
                  <a:gd name="connsiteY9" fmla="*/ 312689 h 310346"/>
                  <a:gd name="connsiteX10" fmla="*/ 316 w 1651276"/>
                  <a:gd name="connsiteY10" fmla="*/ 283411 h 310346"/>
                  <a:gd name="connsiteX11" fmla="*/ 87564 w 1651276"/>
                  <a:gd name="connsiteY11" fmla="*/ 61484 h 310346"/>
                  <a:gd name="connsiteX12" fmla="*/ 120941 w 1651276"/>
                  <a:gd name="connsiteY12" fmla="*/ 24008 h 310346"/>
                  <a:gd name="connsiteX13" fmla="*/ 156660 w 1651276"/>
                  <a:gd name="connsiteY13" fmla="*/ 35134 h 310346"/>
                  <a:gd name="connsiteX14" fmla="*/ 185352 w 1651276"/>
                  <a:gd name="connsiteY14" fmla="*/ 125895 h 310346"/>
                  <a:gd name="connsiteX15" fmla="*/ 249764 w 1651276"/>
                  <a:gd name="connsiteY15" fmla="*/ 221342 h 310346"/>
                  <a:gd name="connsiteX16" fmla="*/ 305392 w 1651276"/>
                  <a:gd name="connsiteY16" fmla="*/ 102473 h 310346"/>
                  <a:gd name="connsiteX17" fmla="*/ 329985 w 1651276"/>
                  <a:gd name="connsiteY17" fmla="*/ 91933 h 310346"/>
                  <a:gd name="connsiteX0" fmla="*/ 329755 w 1654483"/>
                  <a:gd name="connsiteY0" fmla="*/ 91933 h 493277"/>
                  <a:gd name="connsiteX1" fmla="*/ 488442 w 1654483"/>
                  <a:gd name="connsiteY1" fmla="*/ 141120 h 493277"/>
                  <a:gd name="connsiteX2" fmla="*/ 708612 w 1654483"/>
                  <a:gd name="connsiteY2" fmla="*/ 193234 h 493277"/>
                  <a:gd name="connsiteX3" fmla="*/ 936394 w 1654483"/>
                  <a:gd name="connsiteY3" fmla="*/ 205531 h 493277"/>
                  <a:gd name="connsiteX4" fmla="*/ 1141926 w 1654483"/>
                  <a:gd name="connsiteY4" fmla="*/ 176839 h 493277"/>
                  <a:gd name="connsiteX5" fmla="*/ 1401914 w 1654483"/>
                  <a:gd name="connsiteY5" fmla="*/ 41575 h 493277"/>
                  <a:gd name="connsiteX6" fmla="*/ 1492675 w 1654483"/>
                  <a:gd name="connsiteY6" fmla="*/ 0 h 493277"/>
                  <a:gd name="connsiteX7" fmla="*/ 1653704 w 1654483"/>
                  <a:gd name="connsiteY7" fmla="*/ 252376 h 493277"/>
                  <a:gd name="connsiteX8" fmla="*/ 1653704 w 1654483"/>
                  <a:gd name="connsiteY8" fmla="*/ 312689 h 493277"/>
                  <a:gd name="connsiteX9" fmla="*/ 29364 w 1654483"/>
                  <a:gd name="connsiteY9" fmla="*/ 312689 h 493277"/>
                  <a:gd name="connsiteX10" fmla="*/ 86 w 1654483"/>
                  <a:gd name="connsiteY10" fmla="*/ 283411 h 493277"/>
                  <a:gd name="connsiteX11" fmla="*/ 87334 w 1654483"/>
                  <a:gd name="connsiteY11" fmla="*/ 61484 h 493277"/>
                  <a:gd name="connsiteX12" fmla="*/ 120711 w 1654483"/>
                  <a:gd name="connsiteY12" fmla="*/ 24008 h 493277"/>
                  <a:gd name="connsiteX13" fmla="*/ 156430 w 1654483"/>
                  <a:gd name="connsiteY13" fmla="*/ 35134 h 493277"/>
                  <a:gd name="connsiteX14" fmla="*/ 185122 w 1654483"/>
                  <a:gd name="connsiteY14" fmla="*/ 125895 h 493277"/>
                  <a:gd name="connsiteX15" fmla="*/ 249534 w 1654483"/>
                  <a:gd name="connsiteY15" fmla="*/ 221342 h 493277"/>
                  <a:gd name="connsiteX16" fmla="*/ 305162 w 1654483"/>
                  <a:gd name="connsiteY16" fmla="*/ 102473 h 493277"/>
                  <a:gd name="connsiteX17" fmla="*/ 329755 w 1654483"/>
                  <a:gd name="connsiteY17" fmla="*/ 91933 h 493277"/>
                  <a:gd name="connsiteX0" fmla="*/ 329755 w 1654483"/>
                  <a:gd name="connsiteY0" fmla="*/ 91933 h 582096"/>
                  <a:gd name="connsiteX1" fmla="*/ 488442 w 1654483"/>
                  <a:gd name="connsiteY1" fmla="*/ 141120 h 582096"/>
                  <a:gd name="connsiteX2" fmla="*/ 708612 w 1654483"/>
                  <a:gd name="connsiteY2" fmla="*/ 193234 h 582096"/>
                  <a:gd name="connsiteX3" fmla="*/ 936394 w 1654483"/>
                  <a:gd name="connsiteY3" fmla="*/ 205531 h 582096"/>
                  <a:gd name="connsiteX4" fmla="*/ 1141926 w 1654483"/>
                  <a:gd name="connsiteY4" fmla="*/ 176839 h 582096"/>
                  <a:gd name="connsiteX5" fmla="*/ 1401914 w 1654483"/>
                  <a:gd name="connsiteY5" fmla="*/ 41575 h 582096"/>
                  <a:gd name="connsiteX6" fmla="*/ 1492675 w 1654483"/>
                  <a:gd name="connsiteY6" fmla="*/ 0 h 582096"/>
                  <a:gd name="connsiteX7" fmla="*/ 1653704 w 1654483"/>
                  <a:gd name="connsiteY7" fmla="*/ 252376 h 582096"/>
                  <a:gd name="connsiteX8" fmla="*/ 1653704 w 1654483"/>
                  <a:gd name="connsiteY8" fmla="*/ 312689 h 582096"/>
                  <a:gd name="connsiteX9" fmla="*/ 29364 w 1654483"/>
                  <a:gd name="connsiteY9" fmla="*/ 312689 h 582096"/>
                  <a:gd name="connsiteX10" fmla="*/ 86 w 1654483"/>
                  <a:gd name="connsiteY10" fmla="*/ 283411 h 582096"/>
                  <a:gd name="connsiteX11" fmla="*/ 87334 w 1654483"/>
                  <a:gd name="connsiteY11" fmla="*/ 61484 h 582096"/>
                  <a:gd name="connsiteX12" fmla="*/ 120711 w 1654483"/>
                  <a:gd name="connsiteY12" fmla="*/ 24008 h 582096"/>
                  <a:gd name="connsiteX13" fmla="*/ 156430 w 1654483"/>
                  <a:gd name="connsiteY13" fmla="*/ 35134 h 582096"/>
                  <a:gd name="connsiteX14" fmla="*/ 185122 w 1654483"/>
                  <a:gd name="connsiteY14" fmla="*/ 125895 h 582096"/>
                  <a:gd name="connsiteX15" fmla="*/ 249534 w 1654483"/>
                  <a:gd name="connsiteY15" fmla="*/ 221342 h 582096"/>
                  <a:gd name="connsiteX16" fmla="*/ 305162 w 1654483"/>
                  <a:gd name="connsiteY16" fmla="*/ 102473 h 582096"/>
                  <a:gd name="connsiteX17" fmla="*/ 329755 w 1654483"/>
                  <a:gd name="connsiteY17" fmla="*/ 91933 h 582096"/>
                  <a:gd name="connsiteX0" fmla="*/ 329755 w 1654483"/>
                  <a:gd name="connsiteY0" fmla="*/ 91933 h 593578"/>
                  <a:gd name="connsiteX1" fmla="*/ 488442 w 1654483"/>
                  <a:gd name="connsiteY1" fmla="*/ 141120 h 593578"/>
                  <a:gd name="connsiteX2" fmla="*/ 708612 w 1654483"/>
                  <a:gd name="connsiteY2" fmla="*/ 193234 h 593578"/>
                  <a:gd name="connsiteX3" fmla="*/ 936394 w 1654483"/>
                  <a:gd name="connsiteY3" fmla="*/ 205531 h 593578"/>
                  <a:gd name="connsiteX4" fmla="*/ 1141926 w 1654483"/>
                  <a:gd name="connsiteY4" fmla="*/ 176839 h 593578"/>
                  <a:gd name="connsiteX5" fmla="*/ 1401914 w 1654483"/>
                  <a:gd name="connsiteY5" fmla="*/ 41575 h 593578"/>
                  <a:gd name="connsiteX6" fmla="*/ 1492675 w 1654483"/>
                  <a:gd name="connsiteY6" fmla="*/ 0 h 593578"/>
                  <a:gd name="connsiteX7" fmla="*/ 1653704 w 1654483"/>
                  <a:gd name="connsiteY7" fmla="*/ 252376 h 593578"/>
                  <a:gd name="connsiteX8" fmla="*/ 1653704 w 1654483"/>
                  <a:gd name="connsiteY8" fmla="*/ 312689 h 593578"/>
                  <a:gd name="connsiteX9" fmla="*/ 29364 w 1654483"/>
                  <a:gd name="connsiteY9" fmla="*/ 312689 h 593578"/>
                  <a:gd name="connsiteX10" fmla="*/ 86 w 1654483"/>
                  <a:gd name="connsiteY10" fmla="*/ 283411 h 593578"/>
                  <a:gd name="connsiteX11" fmla="*/ 87334 w 1654483"/>
                  <a:gd name="connsiteY11" fmla="*/ 61484 h 593578"/>
                  <a:gd name="connsiteX12" fmla="*/ 120711 w 1654483"/>
                  <a:gd name="connsiteY12" fmla="*/ 24008 h 593578"/>
                  <a:gd name="connsiteX13" fmla="*/ 156430 w 1654483"/>
                  <a:gd name="connsiteY13" fmla="*/ 35134 h 593578"/>
                  <a:gd name="connsiteX14" fmla="*/ 185122 w 1654483"/>
                  <a:gd name="connsiteY14" fmla="*/ 125895 h 593578"/>
                  <a:gd name="connsiteX15" fmla="*/ 249534 w 1654483"/>
                  <a:gd name="connsiteY15" fmla="*/ 221342 h 593578"/>
                  <a:gd name="connsiteX16" fmla="*/ 305162 w 1654483"/>
                  <a:gd name="connsiteY16" fmla="*/ 102473 h 593578"/>
                  <a:gd name="connsiteX17" fmla="*/ 329755 w 1654483"/>
                  <a:gd name="connsiteY17" fmla="*/ 91933 h 593578"/>
                  <a:gd name="connsiteX0" fmla="*/ 329668 w 1654396"/>
                  <a:gd name="connsiteY0" fmla="*/ 91933 h 312688"/>
                  <a:gd name="connsiteX1" fmla="*/ 488355 w 1654396"/>
                  <a:gd name="connsiteY1" fmla="*/ 141120 h 312688"/>
                  <a:gd name="connsiteX2" fmla="*/ 708525 w 1654396"/>
                  <a:gd name="connsiteY2" fmla="*/ 193234 h 312688"/>
                  <a:gd name="connsiteX3" fmla="*/ 936307 w 1654396"/>
                  <a:gd name="connsiteY3" fmla="*/ 205531 h 312688"/>
                  <a:gd name="connsiteX4" fmla="*/ 1141839 w 1654396"/>
                  <a:gd name="connsiteY4" fmla="*/ 176839 h 312688"/>
                  <a:gd name="connsiteX5" fmla="*/ 1401827 w 1654396"/>
                  <a:gd name="connsiteY5" fmla="*/ 41575 h 312688"/>
                  <a:gd name="connsiteX6" fmla="*/ 1492588 w 1654396"/>
                  <a:gd name="connsiteY6" fmla="*/ 0 h 312688"/>
                  <a:gd name="connsiteX7" fmla="*/ 1653617 w 1654396"/>
                  <a:gd name="connsiteY7" fmla="*/ 252376 h 312688"/>
                  <a:gd name="connsiteX8" fmla="*/ 1653617 w 1654396"/>
                  <a:gd name="connsiteY8" fmla="*/ 312689 h 312688"/>
                  <a:gd name="connsiteX9" fmla="*/ -1 w 1654396"/>
                  <a:gd name="connsiteY9" fmla="*/ 283411 h 312688"/>
                  <a:gd name="connsiteX10" fmla="*/ 87247 w 1654396"/>
                  <a:gd name="connsiteY10" fmla="*/ 61484 h 312688"/>
                  <a:gd name="connsiteX11" fmla="*/ 120624 w 1654396"/>
                  <a:gd name="connsiteY11" fmla="*/ 24008 h 312688"/>
                  <a:gd name="connsiteX12" fmla="*/ 156343 w 1654396"/>
                  <a:gd name="connsiteY12" fmla="*/ 35134 h 312688"/>
                  <a:gd name="connsiteX13" fmla="*/ 185035 w 1654396"/>
                  <a:gd name="connsiteY13" fmla="*/ 125895 h 312688"/>
                  <a:gd name="connsiteX14" fmla="*/ 249447 w 1654396"/>
                  <a:gd name="connsiteY14" fmla="*/ 221342 h 312688"/>
                  <a:gd name="connsiteX15" fmla="*/ 305075 w 1654396"/>
                  <a:gd name="connsiteY15" fmla="*/ 102473 h 312688"/>
                  <a:gd name="connsiteX16" fmla="*/ 329668 w 1654396"/>
                  <a:gd name="connsiteY16" fmla="*/ 91933 h 312688"/>
                  <a:gd name="connsiteX0" fmla="*/ 329668 w 1654396"/>
                  <a:gd name="connsiteY0" fmla="*/ 91933 h 440266"/>
                  <a:gd name="connsiteX1" fmla="*/ 488355 w 1654396"/>
                  <a:gd name="connsiteY1" fmla="*/ 141120 h 440266"/>
                  <a:gd name="connsiteX2" fmla="*/ 708525 w 1654396"/>
                  <a:gd name="connsiteY2" fmla="*/ 193234 h 440266"/>
                  <a:gd name="connsiteX3" fmla="*/ 936307 w 1654396"/>
                  <a:gd name="connsiteY3" fmla="*/ 205531 h 440266"/>
                  <a:gd name="connsiteX4" fmla="*/ 1141839 w 1654396"/>
                  <a:gd name="connsiteY4" fmla="*/ 176839 h 440266"/>
                  <a:gd name="connsiteX5" fmla="*/ 1401827 w 1654396"/>
                  <a:gd name="connsiteY5" fmla="*/ 41575 h 440266"/>
                  <a:gd name="connsiteX6" fmla="*/ 1492588 w 1654396"/>
                  <a:gd name="connsiteY6" fmla="*/ 0 h 440266"/>
                  <a:gd name="connsiteX7" fmla="*/ 1653617 w 1654396"/>
                  <a:gd name="connsiteY7" fmla="*/ 252376 h 440266"/>
                  <a:gd name="connsiteX8" fmla="*/ 1653617 w 1654396"/>
                  <a:gd name="connsiteY8" fmla="*/ 312689 h 440266"/>
                  <a:gd name="connsiteX9" fmla="*/ -1 w 1654396"/>
                  <a:gd name="connsiteY9" fmla="*/ 283411 h 440266"/>
                  <a:gd name="connsiteX10" fmla="*/ 87247 w 1654396"/>
                  <a:gd name="connsiteY10" fmla="*/ 61484 h 440266"/>
                  <a:gd name="connsiteX11" fmla="*/ 120624 w 1654396"/>
                  <a:gd name="connsiteY11" fmla="*/ 24008 h 440266"/>
                  <a:gd name="connsiteX12" fmla="*/ 156343 w 1654396"/>
                  <a:gd name="connsiteY12" fmla="*/ 35134 h 440266"/>
                  <a:gd name="connsiteX13" fmla="*/ 185035 w 1654396"/>
                  <a:gd name="connsiteY13" fmla="*/ 125895 h 440266"/>
                  <a:gd name="connsiteX14" fmla="*/ 249447 w 1654396"/>
                  <a:gd name="connsiteY14" fmla="*/ 221342 h 440266"/>
                  <a:gd name="connsiteX15" fmla="*/ 305075 w 1654396"/>
                  <a:gd name="connsiteY15" fmla="*/ 102473 h 440266"/>
                  <a:gd name="connsiteX16" fmla="*/ 329668 w 1654396"/>
                  <a:gd name="connsiteY16" fmla="*/ 91933 h 440266"/>
                  <a:gd name="connsiteX0" fmla="*/ 335087 w 1659815"/>
                  <a:gd name="connsiteY0" fmla="*/ 91933 h 448131"/>
                  <a:gd name="connsiteX1" fmla="*/ 493774 w 1659815"/>
                  <a:gd name="connsiteY1" fmla="*/ 141120 h 448131"/>
                  <a:gd name="connsiteX2" fmla="*/ 713944 w 1659815"/>
                  <a:gd name="connsiteY2" fmla="*/ 193234 h 448131"/>
                  <a:gd name="connsiteX3" fmla="*/ 941726 w 1659815"/>
                  <a:gd name="connsiteY3" fmla="*/ 205531 h 448131"/>
                  <a:gd name="connsiteX4" fmla="*/ 1147258 w 1659815"/>
                  <a:gd name="connsiteY4" fmla="*/ 176839 h 448131"/>
                  <a:gd name="connsiteX5" fmla="*/ 1407246 w 1659815"/>
                  <a:gd name="connsiteY5" fmla="*/ 41575 h 448131"/>
                  <a:gd name="connsiteX6" fmla="*/ 1498007 w 1659815"/>
                  <a:gd name="connsiteY6" fmla="*/ 0 h 448131"/>
                  <a:gd name="connsiteX7" fmla="*/ 1659036 w 1659815"/>
                  <a:gd name="connsiteY7" fmla="*/ 252376 h 448131"/>
                  <a:gd name="connsiteX8" fmla="*/ 1659036 w 1659815"/>
                  <a:gd name="connsiteY8" fmla="*/ 312689 h 448131"/>
                  <a:gd name="connsiteX9" fmla="*/ 0 w 1659815"/>
                  <a:gd name="connsiteY9" fmla="*/ 294247 h 448131"/>
                  <a:gd name="connsiteX10" fmla="*/ 92666 w 1659815"/>
                  <a:gd name="connsiteY10" fmla="*/ 61484 h 448131"/>
                  <a:gd name="connsiteX11" fmla="*/ 126043 w 1659815"/>
                  <a:gd name="connsiteY11" fmla="*/ 24008 h 448131"/>
                  <a:gd name="connsiteX12" fmla="*/ 161762 w 1659815"/>
                  <a:gd name="connsiteY12" fmla="*/ 35134 h 448131"/>
                  <a:gd name="connsiteX13" fmla="*/ 190454 w 1659815"/>
                  <a:gd name="connsiteY13" fmla="*/ 125895 h 448131"/>
                  <a:gd name="connsiteX14" fmla="*/ 254866 w 1659815"/>
                  <a:gd name="connsiteY14" fmla="*/ 221342 h 448131"/>
                  <a:gd name="connsiteX15" fmla="*/ 310494 w 1659815"/>
                  <a:gd name="connsiteY15" fmla="*/ 102473 h 448131"/>
                  <a:gd name="connsiteX16" fmla="*/ 335087 w 1659815"/>
                  <a:gd name="connsiteY16" fmla="*/ 91933 h 448131"/>
                  <a:gd name="connsiteX0" fmla="*/ 335087 w 1659815"/>
                  <a:gd name="connsiteY0" fmla="*/ 91933 h 517939"/>
                  <a:gd name="connsiteX1" fmla="*/ 493774 w 1659815"/>
                  <a:gd name="connsiteY1" fmla="*/ 141120 h 517939"/>
                  <a:gd name="connsiteX2" fmla="*/ 713944 w 1659815"/>
                  <a:gd name="connsiteY2" fmla="*/ 193234 h 517939"/>
                  <a:gd name="connsiteX3" fmla="*/ 941726 w 1659815"/>
                  <a:gd name="connsiteY3" fmla="*/ 205531 h 517939"/>
                  <a:gd name="connsiteX4" fmla="*/ 1147258 w 1659815"/>
                  <a:gd name="connsiteY4" fmla="*/ 176839 h 517939"/>
                  <a:gd name="connsiteX5" fmla="*/ 1407246 w 1659815"/>
                  <a:gd name="connsiteY5" fmla="*/ 41575 h 517939"/>
                  <a:gd name="connsiteX6" fmla="*/ 1498007 w 1659815"/>
                  <a:gd name="connsiteY6" fmla="*/ 0 h 517939"/>
                  <a:gd name="connsiteX7" fmla="*/ 1659036 w 1659815"/>
                  <a:gd name="connsiteY7" fmla="*/ 252376 h 517939"/>
                  <a:gd name="connsiteX8" fmla="*/ 1659036 w 1659815"/>
                  <a:gd name="connsiteY8" fmla="*/ 312689 h 517939"/>
                  <a:gd name="connsiteX9" fmla="*/ 0 w 1659815"/>
                  <a:gd name="connsiteY9" fmla="*/ 294247 h 517939"/>
                  <a:gd name="connsiteX10" fmla="*/ 92666 w 1659815"/>
                  <a:gd name="connsiteY10" fmla="*/ 61484 h 517939"/>
                  <a:gd name="connsiteX11" fmla="*/ 126043 w 1659815"/>
                  <a:gd name="connsiteY11" fmla="*/ 24008 h 517939"/>
                  <a:gd name="connsiteX12" fmla="*/ 161762 w 1659815"/>
                  <a:gd name="connsiteY12" fmla="*/ 35134 h 517939"/>
                  <a:gd name="connsiteX13" fmla="*/ 190454 w 1659815"/>
                  <a:gd name="connsiteY13" fmla="*/ 125895 h 517939"/>
                  <a:gd name="connsiteX14" fmla="*/ 254866 w 1659815"/>
                  <a:gd name="connsiteY14" fmla="*/ 221342 h 517939"/>
                  <a:gd name="connsiteX15" fmla="*/ 310494 w 1659815"/>
                  <a:gd name="connsiteY15" fmla="*/ 102473 h 517939"/>
                  <a:gd name="connsiteX16" fmla="*/ 335087 w 1659815"/>
                  <a:gd name="connsiteY16" fmla="*/ 91933 h 517939"/>
                  <a:gd name="connsiteX0" fmla="*/ 335087 w 1659815"/>
                  <a:gd name="connsiteY0" fmla="*/ 91933 h 587419"/>
                  <a:gd name="connsiteX1" fmla="*/ 493774 w 1659815"/>
                  <a:gd name="connsiteY1" fmla="*/ 141120 h 587419"/>
                  <a:gd name="connsiteX2" fmla="*/ 713944 w 1659815"/>
                  <a:gd name="connsiteY2" fmla="*/ 193234 h 587419"/>
                  <a:gd name="connsiteX3" fmla="*/ 941726 w 1659815"/>
                  <a:gd name="connsiteY3" fmla="*/ 205531 h 587419"/>
                  <a:gd name="connsiteX4" fmla="*/ 1147258 w 1659815"/>
                  <a:gd name="connsiteY4" fmla="*/ 176839 h 587419"/>
                  <a:gd name="connsiteX5" fmla="*/ 1407246 w 1659815"/>
                  <a:gd name="connsiteY5" fmla="*/ 41575 h 587419"/>
                  <a:gd name="connsiteX6" fmla="*/ 1498007 w 1659815"/>
                  <a:gd name="connsiteY6" fmla="*/ 0 h 587419"/>
                  <a:gd name="connsiteX7" fmla="*/ 1659036 w 1659815"/>
                  <a:gd name="connsiteY7" fmla="*/ 252376 h 587419"/>
                  <a:gd name="connsiteX8" fmla="*/ 1659036 w 1659815"/>
                  <a:gd name="connsiteY8" fmla="*/ 312689 h 587419"/>
                  <a:gd name="connsiteX9" fmla="*/ 0 w 1659815"/>
                  <a:gd name="connsiteY9" fmla="*/ 294247 h 587419"/>
                  <a:gd name="connsiteX10" fmla="*/ 92666 w 1659815"/>
                  <a:gd name="connsiteY10" fmla="*/ 61484 h 587419"/>
                  <a:gd name="connsiteX11" fmla="*/ 126043 w 1659815"/>
                  <a:gd name="connsiteY11" fmla="*/ 24008 h 587419"/>
                  <a:gd name="connsiteX12" fmla="*/ 161762 w 1659815"/>
                  <a:gd name="connsiteY12" fmla="*/ 35134 h 587419"/>
                  <a:gd name="connsiteX13" fmla="*/ 190454 w 1659815"/>
                  <a:gd name="connsiteY13" fmla="*/ 125895 h 587419"/>
                  <a:gd name="connsiteX14" fmla="*/ 254866 w 1659815"/>
                  <a:gd name="connsiteY14" fmla="*/ 221342 h 587419"/>
                  <a:gd name="connsiteX15" fmla="*/ 310494 w 1659815"/>
                  <a:gd name="connsiteY15" fmla="*/ 102473 h 587419"/>
                  <a:gd name="connsiteX16" fmla="*/ 335087 w 1659815"/>
                  <a:gd name="connsiteY16" fmla="*/ 91933 h 58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59815" h="587419">
                    <a:moveTo>
                      <a:pt x="335087" y="91933"/>
                    </a:moveTo>
                    <a:lnTo>
                      <a:pt x="493774" y="141120"/>
                    </a:lnTo>
                    <a:cubicBezTo>
                      <a:pt x="566383" y="162200"/>
                      <a:pt x="638992" y="181523"/>
                      <a:pt x="713944" y="193234"/>
                    </a:cubicBezTo>
                    <a:cubicBezTo>
                      <a:pt x="789481" y="204946"/>
                      <a:pt x="864433" y="212558"/>
                      <a:pt x="941726" y="205531"/>
                    </a:cubicBezTo>
                    <a:cubicBezTo>
                      <a:pt x="1010822" y="199090"/>
                      <a:pt x="1079333" y="193234"/>
                      <a:pt x="1147258" y="176839"/>
                    </a:cubicBezTo>
                    <a:cubicBezTo>
                      <a:pt x="1245046" y="152831"/>
                      <a:pt x="1329952" y="104815"/>
                      <a:pt x="1407246" y="41575"/>
                    </a:cubicBezTo>
                    <a:cubicBezTo>
                      <a:pt x="1433596" y="19909"/>
                      <a:pt x="1461703" y="1171"/>
                      <a:pt x="1498007" y="0"/>
                    </a:cubicBezTo>
                    <a:cubicBezTo>
                      <a:pt x="1597552" y="39233"/>
                      <a:pt x="1663721" y="143462"/>
                      <a:pt x="1659036" y="252376"/>
                    </a:cubicBezTo>
                    <a:cubicBezTo>
                      <a:pt x="1659036" y="252962"/>
                      <a:pt x="1660793" y="295122"/>
                      <a:pt x="1659036" y="312689"/>
                    </a:cubicBezTo>
                    <a:cubicBezTo>
                      <a:pt x="1319117" y="557559"/>
                      <a:pt x="556623" y="791592"/>
                      <a:pt x="0" y="294247"/>
                    </a:cubicBezTo>
                    <a:cubicBezTo>
                      <a:pt x="4099" y="210511"/>
                      <a:pt x="45236" y="128238"/>
                      <a:pt x="92666" y="61484"/>
                    </a:cubicBezTo>
                    <a:cubicBezTo>
                      <a:pt x="102035" y="48016"/>
                      <a:pt x="112575" y="34548"/>
                      <a:pt x="126043" y="24008"/>
                    </a:cubicBezTo>
                    <a:cubicBezTo>
                      <a:pt x="140096" y="21666"/>
                      <a:pt x="151807" y="26350"/>
                      <a:pt x="161762" y="35134"/>
                    </a:cubicBezTo>
                    <a:cubicBezTo>
                      <a:pt x="173473" y="64997"/>
                      <a:pt x="176986" y="97203"/>
                      <a:pt x="190454" y="125895"/>
                    </a:cubicBezTo>
                    <a:cubicBezTo>
                      <a:pt x="206264" y="159858"/>
                      <a:pt x="226173" y="190892"/>
                      <a:pt x="254866" y="221342"/>
                    </a:cubicBezTo>
                    <a:cubicBezTo>
                      <a:pt x="251938" y="169227"/>
                      <a:pt x="275946" y="132922"/>
                      <a:pt x="310494" y="102473"/>
                    </a:cubicBezTo>
                    <a:cubicBezTo>
                      <a:pt x="316935" y="97203"/>
                      <a:pt x="323376" y="89005"/>
                      <a:pt x="335087" y="91933"/>
                    </a:cubicBezTo>
                    <a:close/>
                  </a:path>
                </a:pathLst>
              </a:custGeom>
              <a:solidFill>
                <a:schemeClr val="accent4"/>
              </a:solidFill>
              <a:ln w="5853" cap="flat">
                <a:noFill/>
                <a:prstDash val="solid"/>
                <a:miter/>
              </a:ln>
            </p:spPr>
            <p:txBody>
              <a:bodyPr rtlCol="0" anchor="ctr"/>
              <a:lstStyle/>
              <a:p>
                <a:endParaRPr lang="en-US">
                  <a:latin typeface="Al Tarikh" pitchFamily="2" charset="-78"/>
                  <a:cs typeface="Al Tarikh" pitchFamily="2" charset="-78"/>
                </a:endParaRPr>
              </a:p>
            </p:txBody>
          </p:sp>
          <p:sp>
            <p:nvSpPr>
              <p:cNvPr id="144" name="Freeform: Shape 127">
                <a:extLst>
                  <a:ext uri="{FF2B5EF4-FFF2-40B4-BE49-F238E27FC236}">
                    <a16:creationId xmlns:a16="http://schemas.microsoft.com/office/drawing/2014/main" id="{F17CE09D-47F3-204A-B0E9-1A2A9FC2D9DA}"/>
                  </a:ext>
                </a:extLst>
              </p:cNvPr>
              <p:cNvSpPr/>
              <p:nvPr/>
            </p:nvSpPr>
            <p:spPr>
              <a:xfrm>
                <a:off x="9456242" y="5668668"/>
                <a:ext cx="569769" cy="607574"/>
              </a:xfrm>
              <a:custGeom>
                <a:avLst/>
                <a:gdLst>
                  <a:gd name="connsiteX0" fmla="*/ 796165 w 1235529"/>
                  <a:gd name="connsiteY0" fmla="*/ 950362 h 1317507"/>
                  <a:gd name="connsiteX1" fmla="*/ 739366 w 1235529"/>
                  <a:gd name="connsiteY1" fmla="*/ 886536 h 1317507"/>
                  <a:gd name="connsiteX2" fmla="*/ 727655 w 1235529"/>
                  <a:gd name="connsiteY2" fmla="*/ 723165 h 1317507"/>
                  <a:gd name="connsiteX3" fmla="*/ 727655 w 1235529"/>
                  <a:gd name="connsiteY3" fmla="*/ 690960 h 1317507"/>
                  <a:gd name="connsiteX4" fmla="*/ 727655 w 1235529"/>
                  <a:gd name="connsiteY4" fmla="*/ 690960 h 1317507"/>
                  <a:gd name="connsiteX5" fmla="*/ 803778 w 1235529"/>
                  <a:gd name="connsiteY5" fmla="*/ 652312 h 1317507"/>
                  <a:gd name="connsiteX6" fmla="*/ 956609 w 1235529"/>
                  <a:gd name="connsiteY6" fmla="*/ 509436 h 1317507"/>
                  <a:gd name="connsiteX7" fmla="*/ 994670 w 1235529"/>
                  <a:gd name="connsiteY7" fmla="*/ 395252 h 1317507"/>
                  <a:gd name="connsiteX8" fmla="*/ 1005796 w 1235529"/>
                  <a:gd name="connsiteY8" fmla="*/ 377686 h 1317507"/>
                  <a:gd name="connsiteX9" fmla="*/ 1077819 w 1235529"/>
                  <a:gd name="connsiteY9" fmla="*/ 324985 h 1317507"/>
                  <a:gd name="connsiteX10" fmla="*/ 1119394 w 1235529"/>
                  <a:gd name="connsiteY10" fmla="*/ 130580 h 1317507"/>
                  <a:gd name="connsiteX11" fmla="*/ 1105341 w 1235529"/>
                  <a:gd name="connsiteY11" fmla="*/ 117697 h 1317507"/>
                  <a:gd name="connsiteX12" fmla="*/ 1099485 w 1235529"/>
                  <a:gd name="connsiteY12" fmla="*/ 144047 h 1317507"/>
                  <a:gd name="connsiteX13" fmla="*/ 1067279 w 1235529"/>
                  <a:gd name="connsiteY13" fmla="*/ 150489 h 1317507"/>
                  <a:gd name="connsiteX14" fmla="*/ 1044443 w 1235529"/>
                  <a:gd name="connsiteY14" fmla="*/ 108914 h 1317507"/>
                  <a:gd name="connsiteX15" fmla="*/ 1034488 w 1235529"/>
                  <a:gd name="connsiteY15" fmla="*/ 1171 h 1317507"/>
                  <a:gd name="connsiteX16" fmla="*/ 564284 w 1235529"/>
                  <a:gd name="connsiteY16" fmla="*/ 62069 h 1317507"/>
                  <a:gd name="connsiteX17" fmla="*/ 91738 w 1235529"/>
                  <a:gd name="connsiteY17" fmla="*/ 0 h 1317507"/>
                  <a:gd name="connsiteX18" fmla="*/ 58361 w 1235529"/>
                  <a:gd name="connsiteY18" fmla="*/ 150489 h 1317507"/>
                  <a:gd name="connsiteX19" fmla="*/ 41966 w 1235529"/>
                  <a:gd name="connsiteY19" fmla="*/ 161029 h 1317507"/>
                  <a:gd name="connsiteX20" fmla="*/ 30840 w 1235529"/>
                  <a:gd name="connsiteY20" fmla="*/ 144633 h 1317507"/>
                  <a:gd name="connsiteX21" fmla="*/ 22057 w 1235529"/>
                  <a:gd name="connsiteY21" fmla="*/ 106572 h 1317507"/>
                  <a:gd name="connsiteX22" fmla="*/ 19714 w 1235529"/>
                  <a:gd name="connsiteY22" fmla="*/ 122967 h 1317507"/>
                  <a:gd name="connsiteX23" fmla="*/ 26155 w 1235529"/>
                  <a:gd name="connsiteY23" fmla="*/ 281068 h 1317507"/>
                  <a:gd name="connsiteX24" fmla="*/ 111062 w 1235529"/>
                  <a:gd name="connsiteY24" fmla="*/ 371830 h 1317507"/>
                  <a:gd name="connsiteX25" fmla="*/ 142682 w 1235529"/>
                  <a:gd name="connsiteY25" fmla="*/ 411062 h 1317507"/>
                  <a:gd name="connsiteX26" fmla="*/ 252181 w 1235529"/>
                  <a:gd name="connsiteY26" fmla="*/ 601369 h 1317507"/>
                  <a:gd name="connsiteX27" fmla="*/ 285558 w 1235529"/>
                  <a:gd name="connsiteY27" fmla="*/ 631233 h 1317507"/>
                  <a:gd name="connsiteX28" fmla="*/ 461811 w 1235529"/>
                  <a:gd name="connsiteY28" fmla="*/ 715553 h 1317507"/>
                  <a:gd name="connsiteX29" fmla="*/ 499873 w 1235529"/>
                  <a:gd name="connsiteY29" fmla="*/ 751272 h 1317507"/>
                  <a:gd name="connsiteX30" fmla="*/ 501629 w 1235529"/>
                  <a:gd name="connsiteY30" fmla="*/ 850817 h 1317507"/>
                  <a:gd name="connsiteX31" fmla="*/ 406183 w 1235529"/>
                  <a:gd name="connsiteY31" fmla="*/ 1042295 h 1317507"/>
                  <a:gd name="connsiteX32" fmla="*/ 190112 w 1235529"/>
                  <a:gd name="connsiteY32" fmla="*/ 1151795 h 1317507"/>
                  <a:gd name="connsiteX33" fmla="*/ 97008 w 1235529"/>
                  <a:gd name="connsiteY33" fmla="*/ 1181658 h 1317507"/>
                  <a:gd name="connsiteX34" fmla="*/ 74757 w 1235529"/>
                  <a:gd name="connsiteY34" fmla="*/ 1203324 h 1317507"/>
                  <a:gd name="connsiteX35" fmla="*/ 92324 w 1235529"/>
                  <a:gd name="connsiteY35" fmla="*/ 1213278 h 1317507"/>
                  <a:gd name="connsiteX36" fmla="*/ 359339 w 1235529"/>
                  <a:gd name="connsiteY36" fmla="*/ 1288230 h 1317507"/>
                  <a:gd name="connsiteX37" fmla="*/ 642164 w 1235529"/>
                  <a:gd name="connsiteY37" fmla="*/ 1322192 h 1317507"/>
                  <a:gd name="connsiteX38" fmla="*/ 739952 w 1235529"/>
                  <a:gd name="connsiteY38" fmla="*/ 1314580 h 1317507"/>
                  <a:gd name="connsiteX39" fmla="*/ 1147501 w 1235529"/>
                  <a:gd name="connsiteY39" fmla="*/ 1157064 h 1317507"/>
                  <a:gd name="connsiteX40" fmla="*/ 1225380 w 1235529"/>
                  <a:gd name="connsiteY40" fmla="*/ 1115490 h 1317507"/>
                  <a:gd name="connsiteX41" fmla="*/ 1237677 w 1235529"/>
                  <a:gd name="connsiteY41" fmla="*/ 1108463 h 1317507"/>
                  <a:gd name="connsiteX42" fmla="*/ 796165 w 1235529"/>
                  <a:gd name="connsiteY42" fmla="*/ 950362 h 1317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35529" h="1317507">
                    <a:moveTo>
                      <a:pt x="796165" y="950362"/>
                    </a:moveTo>
                    <a:cubicBezTo>
                      <a:pt x="762789" y="940408"/>
                      <a:pt x="744051" y="920499"/>
                      <a:pt x="739366" y="886536"/>
                    </a:cubicBezTo>
                    <a:cubicBezTo>
                      <a:pt x="732925" y="842619"/>
                      <a:pt x="727655" y="723165"/>
                      <a:pt x="727655" y="723165"/>
                    </a:cubicBezTo>
                    <a:cubicBezTo>
                      <a:pt x="727655" y="712625"/>
                      <a:pt x="727655" y="701500"/>
                      <a:pt x="727655" y="690960"/>
                    </a:cubicBezTo>
                    <a:cubicBezTo>
                      <a:pt x="727655" y="690960"/>
                      <a:pt x="727655" y="690960"/>
                      <a:pt x="727655" y="690960"/>
                    </a:cubicBezTo>
                    <a:cubicBezTo>
                      <a:pt x="752834" y="678077"/>
                      <a:pt x="779184" y="666366"/>
                      <a:pt x="803778" y="652312"/>
                    </a:cubicBezTo>
                    <a:cubicBezTo>
                      <a:pt x="865847" y="617179"/>
                      <a:pt x="922646" y="575019"/>
                      <a:pt x="956609" y="509436"/>
                    </a:cubicBezTo>
                    <a:cubicBezTo>
                      <a:pt x="975347" y="473132"/>
                      <a:pt x="983544" y="433899"/>
                      <a:pt x="994670" y="395252"/>
                    </a:cubicBezTo>
                    <a:cubicBezTo>
                      <a:pt x="996427" y="388226"/>
                      <a:pt x="995841" y="379442"/>
                      <a:pt x="1005796" y="377686"/>
                    </a:cubicBezTo>
                    <a:cubicBezTo>
                      <a:pt x="1038001" y="371244"/>
                      <a:pt x="1059667" y="349579"/>
                      <a:pt x="1077819" y="324985"/>
                    </a:cubicBezTo>
                    <a:cubicBezTo>
                      <a:pt x="1121736" y="267015"/>
                      <a:pt x="1151014" y="204946"/>
                      <a:pt x="1119394" y="130580"/>
                    </a:cubicBezTo>
                    <a:cubicBezTo>
                      <a:pt x="1113539" y="127652"/>
                      <a:pt x="1114710" y="117112"/>
                      <a:pt x="1105341" y="117697"/>
                    </a:cubicBezTo>
                    <a:cubicBezTo>
                      <a:pt x="1102998" y="127066"/>
                      <a:pt x="1101827" y="135850"/>
                      <a:pt x="1099485" y="144047"/>
                    </a:cubicBezTo>
                    <a:cubicBezTo>
                      <a:pt x="1093044" y="165128"/>
                      <a:pt x="1081333" y="167470"/>
                      <a:pt x="1067279" y="150489"/>
                    </a:cubicBezTo>
                    <a:cubicBezTo>
                      <a:pt x="1056739" y="138192"/>
                      <a:pt x="1050884" y="123553"/>
                      <a:pt x="1044443" y="108914"/>
                    </a:cubicBezTo>
                    <a:cubicBezTo>
                      <a:pt x="1029804" y="74951"/>
                      <a:pt x="1030975" y="39233"/>
                      <a:pt x="1034488" y="1171"/>
                    </a:cubicBezTo>
                    <a:cubicBezTo>
                      <a:pt x="878729" y="43331"/>
                      <a:pt x="722971" y="62655"/>
                      <a:pt x="564284" y="62069"/>
                    </a:cubicBezTo>
                    <a:cubicBezTo>
                      <a:pt x="405598" y="60898"/>
                      <a:pt x="249253" y="42746"/>
                      <a:pt x="91738" y="0"/>
                    </a:cubicBezTo>
                    <a:cubicBezTo>
                      <a:pt x="118088" y="61484"/>
                      <a:pt x="85882" y="105401"/>
                      <a:pt x="58361" y="150489"/>
                    </a:cubicBezTo>
                    <a:cubicBezTo>
                      <a:pt x="54848" y="156344"/>
                      <a:pt x="50163" y="162785"/>
                      <a:pt x="41966" y="161029"/>
                    </a:cubicBezTo>
                    <a:cubicBezTo>
                      <a:pt x="33768" y="159272"/>
                      <a:pt x="33182" y="151074"/>
                      <a:pt x="30840" y="144633"/>
                    </a:cubicBezTo>
                    <a:cubicBezTo>
                      <a:pt x="26155" y="132336"/>
                      <a:pt x="29083" y="118283"/>
                      <a:pt x="22057" y="106572"/>
                    </a:cubicBezTo>
                    <a:cubicBezTo>
                      <a:pt x="20885" y="111842"/>
                      <a:pt x="23228" y="117697"/>
                      <a:pt x="19714" y="122967"/>
                    </a:cubicBezTo>
                    <a:cubicBezTo>
                      <a:pt x="-13077" y="176839"/>
                      <a:pt x="-780" y="229539"/>
                      <a:pt x="26155" y="281068"/>
                    </a:cubicBezTo>
                    <a:cubicBezTo>
                      <a:pt x="46064" y="318544"/>
                      <a:pt x="70072" y="355434"/>
                      <a:pt x="111062" y="371830"/>
                    </a:cubicBezTo>
                    <a:cubicBezTo>
                      <a:pt x="132142" y="380028"/>
                      <a:pt x="138583" y="391739"/>
                      <a:pt x="142682" y="411062"/>
                    </a:cubicBezTo>
                    <a:cubicBezTo>
                      <a:pt x="159077" y="486014"/>
                      <a:pt x="188941" y="553353"/>
                      <a:pt x="252181" y="601369"/>
                    </a:cubicBezTo>
                    <a:cubicBezTo>
                      <a:pt x="253352" y="602540"/>
                      <a:pt x="275018" y="624206"/>
                      <a:pt x="285558" y="631233"/>
                    </a:cubicBezTo>
                    <a:cubicBezTo>
                      <a:pt x="340015" y="668123"/>
                      <a:pt x="399742" y="694473"/>
                      <a:pt x="461811" y="715553"/>
                    </a:cubicBezTo>
                    <a:cubicBezTo>
                      <a:pt x="480549" y="721994"/>
                      <a:pt x="496945" y="728435"/>
                      <a:pt x="499873" y="751272"/>
                    </a:cubicBezTo>
                    <a:cubicBezTo>
                      <a:pt x="500458" y="754200"/>
                      <a:pt x="505143" y="826809"/>
                      <a:pt x="501629" y="850817"/>
                    </a:cubicBezTo>
                    <a:cubicBezTo>
                      <a:pt x="495774" y="927525"/>
                      <a:pt x="458298" y="989009"/>
                      <a:pt x="406183" y="1042295"/>
                    </a:cubicBezTo>
                    <a:cubicBezTo>
                      <a:pt x="346456" y="1103193"/>
                      <a:pt x="271505" y="1133642"/>
                      <a:pt x="190112" y="1151795"/>
                    </a:cubicBezTo>
                    <a:cubicBezTo>
                      <a:pt x="157906" y="1158821"/>
                      <a:pt x="126872" y="1168190"/>
                      <a:pt x="97008" y="1181658"/>
                    </a:cubicBezTo>
                    <a:cubicBezTo>
                      <a:pt x="87054" y="1185757"/>
                      <a:pt x="75342" y="1189270"/>
                      <a:pt x="74757" y="1203324"/>
                    </a:cubicBezTo>
                    <a:cubicBezTo>
                      <a:pt x="78856" y="1209765"/>
                      <a:pt x="85882" y="1211521"/>
                      <a:pt x="92324" y="1213278"/>
                    </a:cubicBezTo>
                    <a:cubicBezTo>
                      <a:pt x="181329" y="1239043"/>
                      <a:pt x="269162" y="1267149"/>
                      <a:pt x="359339" y="1288230"/>
                    </a:cubicBezTo>
                    <a:cubicBezTo>
                      <a:pt x="452442" y="1309895"/>
                      <a:pt x="546132" y="1325120"/>
                      <a:pt x="642164" y="1322192"/>
                    </a:cubicBezTo>
                    <a:cubicBezTo>
                      <a:pt x="674955" y="1321021"/>
                      <a:pt x="707161" y="1316337"/>
                      <a:pt x="739952" y="1314580"/>
                    </a:cubicBezTo>
                    <a:cubicBezTo>
                      <a:pt x="892197" y="1304040"/>
                      <a:pt x="1029218" y="1255438"/>
                      <a:pt x="1147501" y="1157064"/>
                    </a:cubicBezTo>
                    <a:cubicBezTo>
                      <a:pt x="1170338" y="1137741"/>
                      <a:pt x="1194346" y="1119589"/>
                      <a:pt x="1225380" y="1115490"/>
                    </a:cubicBezTo>
                    <a:cubicBezTo>
                      <a:pt x="1230065" y="1114904"/>
                      <a:pt x="1234749" y="1112562"/>
                      <a:pt x="1237677" y="1108463"/>
                    </a:cubicBezTo>
                    <a:cubicBezTo>
                      <a:pt x="1217182" y="1089725"/>
                      <a:pt x="919718" y="988423"/>
                      <a:pt x="796165" y="950362"/>
                    </a:cubicBezTo>
                    <a:close/>
                  </a:path>
                </a:pathLst>
              </a:custGeom>
              <a:solidFill>
                <a:srgbClr val="C09679"/>
              </a:solidFill>
              <a:ln w="5853" cap="flat">
                <a:noFill/>
                <a:prstDash val="solid"/>
                <a:miter/>
              </a:ln>
            </p:spPr>
            <p:txBody>
              <a:bodyPr rtlCol="0" anchor="ctr"/>
              <a:lstStyle/>
              <a:p>
                <a:endParaRPr lang="en-US" dirty="0">
                  <a:latin typeface="Al Tarikh" pitchFamily="2" charset="-78"/>
                  <a:cs typeface="Al Tarikh" pitchFamily="2" charset="-78"/>
                </a:endParaRPr>
              </a:p>
            </p:txBody>
          </p:sp>
        </p:grpSp>
      </p:grpSp>
    </p:spTree>
    <p:extLst>
      <p:ext uri="{BB962C8B-B14F-4D97-AF65-F5344CB8AC3E}">
        <p14:creationId xmlns:p14="http://schemas.microsoft.com/office/powerpoint/2010/main" val="4201278032"/>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p:tgtEl>
                                          <p:spTgt spid="38"/>
                                        </p:tgtEl>
                                        <p:attrNameLst>
                                          <p:attrName>ppt_y</p:attrName>
                                        </p:attrNameLst>
                                      </p:cBhvr>
                                      <p:tavLst>
                                        <p:tav tm="0">
                                          <p:val>
                                            <p:strVal val="#ppt_y+#ppt_h*1.125000"/>
                                          </p:val>
                                        </p:tav>
                                        <p:tav tm="100000">
                                          <p:val>
                                            <p:strVal val="#ppt_y"/>
                                          </p:val>
                                        </p:tav>
                                      </p:tavLst>
                                    </p:anim>
                                    <p:animEffect transition="in" filter="wipe(up)">
                                      <p:cBhvr>
                                        <p:cTn id="12" dur="500"/>
                                        <p:tgtEl>
                                          <p:spTgt spid="38"/>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p:tgtEl>
                                          <p:spTgt spid="39"/>
                                        </p:tgtEl>
                                        <p:attrNameLst>
                                          <p:attrName>ppt_y</p:attrName>
                                        </p:attrNameLst>
                                      </p:cBhvr>
                                      <p:tavLst>
                                        <p:tav tm="0">
                                          <p:val>
                                            <p:strVal val="#ppt_y+#ppt_h*1.125000"/>
                                          </p:val>
                                        </p:tav>
                                        <p:tav tm="100000">
                                          <p:val>
                                            <p:strVal val="#ppt_y"/>
                                          </p:val>
                                        </p:tav>
                                      </p:tavLst>
                                    </p:anim>
                                    <p:animEffect transition="in" filter="wipe(up)">
                                      <p:cBhvr>
                                        <p:cTn id="16" dur="500"/>
                                        <p:tgtEl>
                                          <p:spTgt spid="39"/>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p:tgtEl>
                                          <p:spTgt spid="40"/>
                                        </p:tgtEl>
                                        <p:attrNameLst>
                                          <p:attrName>ppt_y</p:attrName>
                                        </p:attrNameLst>
                                      </p:cBhvr>
                                      <p:tavLst>
                                        <p:tav tm="0">
                                          <p:val>
                                            <p:strVal val="#ppt_y+#ppt_h*1.125000"/>
                                          </p:val>
                                        </p:tav>
                                        <p:tav tm="100000">
                                          <p:val>
                                            <p:strVal val="#ppt_y"/>
                                          </p:val>
                                        </p:tav>
                                      </p:tavLst>
                                    </p:anim>
                                    <p:animEffect transition="in" filter="wipe(up)">
                                      <p:cBhvr>
                                        <p:cTn id="20" dur="500"/>
                                        <p:tgtEl>
                                          <p:spTgt spid="40"/>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500"/>
                                        <p:tgtEl>
                                          <p:spTgt spid="41"/>
                                        </p:tgtEl>
                                        <p:attrNameLst>
                                          <p:attrName>ppt_y</p:attrName>
                                        </p:attrNameLst>
                                      </p:cBhvr>
                                      <p:tavLst>
                                        <p:tav tm="0">
                                          <p:val>
                                            <p:strVal val="#ppt_y+#ppt_h*1.125000"/>
                                          </p:val>
                                        </p:tav>
                                        <p:tav tm="100000">
                                          <p:val>
                                            <p:strVal val="#ppt_y"/>
                                          </p:val>
                                        </p:tav>
                                      </p:tavLst>
                                    </p:anim>
                                    <p:animEffect transition="in" filter="wipe(up)">
                                      <p:cBhvr>
                                        <p:cTn id="24" dur="500"/>
                                        <p:tgtEl>
                                          <p:spTgt spid="41"/>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p:tgtEl>
                                          <p:spTgt spid="42"/>
                                        </p:tgtEl>
                                        <p:attrNameLst>
                                          <p:attrName>ppt_y</p:attrName>
                                        </p:attrNameLst>
                                      </p:cBhvr>
                                      <p:tavLst>
                                        <p:tav tm="0">
                                          <p:val>
                                            <p:strVal val="#ppt_y+#ppt_h*1.125000"/>
                                          </p:val>
                                        </p:tav>
                                        <p:tav tm="100000">
                                          <p:val>
                                            <p:strVal val="#ppt_y"/>
                                          </p:val>
                                        </p:tav>
                                      </p:tavLst>
                                    </p:anim>
                                    <p:animEffect transition="in" filter="wipe(up)">
                                      <p:cBhvr>
                                        <p:cTn id="28" dur="500"/>
                                        <p:tgtEl>
                                          <p:spTgt spid="42"/>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p:tgtEl>
                                          <p:spTgt spid="44"/>
                                        </p:tgtEl>
                                        <p:attrNameLst>
                                          <p:attrName>ppt_y</p:attrName>
                                        </p:attrNameLst>
                                      </p:cBhvr>
                                      <p:tavLst>
                                        <p:tav tm="0">
                                          <p:val>
                                            <p:strVal val="#ppt_y+#ppt_h*1.125000"/>
                                          </p:val>
                                        </p:tav>
                                        <p:tav tm="100000">
                                          <p:val>
                                            <p:strVal val="#ppt_y"/>
                                          </p:val>
                                        </p:tav>
                                      </p:tavLst>
                                    </p:anim>
                                    <p:animEffect transition="in" filter="wipe(up)">
                                      <p:cBhvr>
                                        <p:cTn id="32" dur="500"/>
                                        <p:tgtEl>
                                          <p:spTgt spid="44"/>
                                        </p:tgtEl>
                                      </p:cBhvr>
                                    </p:animEffect>
                                  </p:childTnLst>
                                </p:cTn>
                              </p:par>
                              <p:par>
                                <p:cTn id="33" presetID="12" presetClass="entr" presetSubtype="4" fill="hold" nodeType="withEffect">
                                  <p:stCondLst>
                                    <p:cond delay="0"/>
                                  </p:stCondLst>
                                  <p:childTnLst>
                                    <p:set>
                                      <p:cBhvr>
                                        <p:cTn id="34" dur="1" fill="hold">
                                          <p:stCondLst>
                                            <p:cond delay="0"/>
                                          </p:stCondLst>
                                        </p:cTn>
                                        <p:tgtEl>
                                          <p:spTgt spid="114"/>
                                        </p:tgtEl>
                                        <p:attrNameLst>
                                          <p:attrName>style.visibility</p:attrName>
                                        </p:attrNameLst>
                                      </p:cBhvr>
                                      <p:to>
                                        <p:strVal val="visible"/>
                                      </p:to>
                                    </p:set>
                                    <p:anim calcmode="lin" valueType="num">
                                      <p:cBhvr additive="base">
                                        <p:cTn id="35" dur="500"/>
                                        <p:tgtEl>
                                          <p:spTgt spid="114"/>
                                        </p:tgtEl>
                                        <p:attrNameLst>
                                          <p:attrName>ppt_y</p:attrName>
                                        </p:attrNameLst>
                                      </p:cBhvr>
                                      <p:tavLst>
                                        <p:tav tm="0">
                                          <p:val>
                                            <p:strVal val="#ppt_y+#ppt_h*1.125000"/>
                                          </p:val>
                                        </p:tav>
                                        <p:tav tm="100000">
                                          <p:val>
                                            <p:strVal val="#ppt_y"/>
                                          </p:val>
                                        </p:tav>
                                      </p:tavLst>
                                    </p:anim>
                                    <p:animEffect transition="in" filter="wipe(up)">
                                      <p:cBhvr>
                                        <p:cTn id="36" dur="500"/>
                                        <p:tgtEl>
                                          <p:spTgt spid="114"/>
                                        </p:tgtEl>
                                      </p:cBhvr>
                                    </p:animEffect>
                                  </p:childTnLst>
                                </p:cTn>
                              </p:par>
                              <p:par>
                                <p:cTn id="37" presetID="12" presetClass="entr" presetSubtype="4" fill="hold" nodeType="with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additive="base">
                                        <p:cTn id="39" dur="500"/>
                                        <p:tgtEl>
                                          <p:spTgt spid="115"/>
                                        </p:tgtEl>
                                        <p:attrNameLst>
                                          <p:attrName>ppt_y</p:attrName>
                                        </p:attrNameLst>
                                      </p:cBhvr>
                                      <p:tavLst>
                                        <p:tav tm="0">
                                          <p:val>
                                            <p:strVal val="#ppt_y+#ppt_h*1.125000"/>
                                          </p:val>
                                        </p:tav>
                                        <p:tav tm="100000">
                                          <p:val>
                                            <p:strVal val="#ppt_y"/>
                                          </p:val>
                                        </p:tav>
                                      </p:tavLst>
                                    </p:anim>
                                    <p:animEffect transition="in" filter="wipe(up)">
                                      <p:cBhvr>
                                        <p:cTn id="40" dur="500"/>
                                        <p:tgtEl>
                                          <p:spTgt spid="115"/>
                                        </p:tgtEl>
                                      </p:cBhvr>
                                    </p:animEffect>
                                  </p:childTnLst>
                                </p:cTn>
                              </p:par>
                              <p:par>
                                <p:cTn id="41" presetID="12" presetClass="entr" presetSubtype="4" fill="hold" nodeType="withEffect">
                                  <p:stCondLst>
                                    <p:cond delay="0"/>
                                  </p:stCondLst>
                                  <p:childTnLst>
                                    <p:set>
                                      <p:cBhvr>
                                        <p:cTn id="42" dur="1" fill="hold">
                                          <p:stCondLst>
                                            <p:cond delay="0"/>
                                          </p:stCondLst>
                                        </p:cTn>
                                        <p:tgtEl>
                                          <p:spTgt spid="124"/>
                                        </p:tgtEl>
                                        <p:attrNameLst>
                                          <p:attrName>style.visibility</p:attrName>
                                        </p:attrNameLst>
                                      </p:cBhvr>
                                      <p:to>
                                        <p:strVal val="visible"/>
                                      </p:to>
                                    </p:set>
                                    <p:anim calcmode="lin" valueType="num">
                                      <p:cBhvr additive="base">
                                        <p:cTn id="43" dur="500"/>
                                        <p:tgtEl>
                                          <p:spTgt spid="124"/>
                                        </p:tgtEl>
                                        <p:attrNameLst>
                                          <p:attrName>ppt_y</p:attrName>
                                        </p:attrNameLst>
                                      </p:cBhvr>
                                      <p:tavLst>
                                        <p:tav tm="0">
                                          <p:val>
                                            <p:strVal val="#ppt_y+#ppt_h*1.125000"/>
                                          </p:val>
                                        </p:tav>
                                        <p:tav tm="100000">
                                          <p:val>
                                            <p:strVal val="#ppt_y"/>
                                          </p:val>
                                        </p:tav>
                                      </p:tavLst>
                                    </p:anim>
                                    <p:animEffect transition="in" filter="wipe(up)">
                                      <p:cBhvr>
                                        <p:cTn id="44" dur="500"/>
                                        <p:tgtEl>
                                          <p:spTgt spid="124"/>
                                        </p:tgtEl>
                                      </p:cBhvr>
                                    </p:animEffect>
                                  </p:childTnLst>
                                </p:cTn>
                              </p:par>
                              <p:par>
                                <p:cTn id="45" presetID="12" presetClass="entr" presetSubtype="4" fill="hold" nodeType="withEffect">
                                  <p:stCondLst>
                                    <p:cond delay="0"/>
                                  </p:stCondLst>
                                  <p:childTnLst>
                                    <p:set>
                                      <p:cBhvr>
                                        <p:cTn id="46" dur="1" fill="hold">
                                          <p:stCondLst>
                                            <p:cond delay="0"/>
                                          </p:stCondLst>
                                        </p:cTn>
                                        <p:tgtEl>
                                          <p:spTgt spid="132"/>
                                        </p:tgtEl>
                                        <p:attrNameLst>
                                          <p:attrName>style.visibility</p:attrName>
                                        </p:attrNameLst>
                                      </p:cBhvr>
                                      <p:to>
                                        <p:strVal val="visible"/>
                                      </p:to>
                                    </p:set>
                                    <p:anim calcmode="lin" valueType="num">
                                      <p:cBhvr additive="base">
                                        <p:cTn id="47" dur="500"/>
                                        <p:tgtEl>
                                          <p:spTgt spid="132"/>
                                        </p:tgtEl>
                                        <p:attrNameLst>
                                          <p:attrName>ppt_y</p:attrName>
                                        </p:attrNameLst>
                                      </p:cBhvr>
                                      <p:tavLst>
                                        <p:tav tm="0">
                                          <p:val>
                                            <p:strVal val="#ppt_y+#ppt_h*1.125000"/>
                                          </p:val>
                                        </p:tav>
                                        <p:tav tm="100000">
                                          <p:val>
                                            <p:strVal val="#ppt_y"/>
                                          </p:val>
                                        </p:tav>
                                      </p:tavLst>
                                    </p:anim>
                                    <p:animEffect transition="in" filter="wipe(up)">
                                      <p:cBhvr>
                                        <p:cTn id="48" dur="500"/>
                                        <p:tgtEl>
                                          <p:spTgt spid="132"/>
                                        </p:tgtEl>
                                      </p:cBhvr>
                                    </p:animEffect>
                                  </p:childTnLst>
                                </p:cTn>
                              </p:par>
                              <p:par>
                                <p:cTn id="49" presetID="12" presetClass="entr" presetSubtype="4" fill="hold" nodeType="withEffect">
                                  <p:stCondLst>
                                    <p:cond delay="0"/>
                                  </p:stCondLst>
                                  <p:childTnLst>
                                    <p:set>
                                      <p:cBhvr>
                                        <p:cTn id="50" dur="1" fill="hold">
                                          <p:stCondLst>
                                            <p:cond delay="0"/>
                                          </p:stCondLst>
                                        </p:cTn>
                                        <p:tgtEl>
                                          <p:spTgt spid="138"/>
                                        </p:tgtEl>
                                        <p:attrNameLst>
                                          <p:attrName>style.visibility</p:attrName>
                                        </p:attrNameLst>
                                      </p:cBhvr>
                                      <p:to>
                                        <p:strVal val="visible"/>
                                      </p:to>
                                    </p:set>
                                    <p:anim calcmode="lin" valueType="num">
                                      <p:cBhvr additive="base">
                                        <p:cTn id="51" dur="500"/>
                                        <p:tgtEl>
                                          <p:spTgt spid="138"/>
                                        </p:tgtEl>
                                        <p:attrNameLst>
                                          <p:attrName>ppt_y</p:attrName>
                                        </p:attrNameLst>
                                      </p:cBhvr>
                                      <p:tavLst>
                                        <p:tav tm="0">
                                          <p:val>
                                            <p:strVal val="#ppt_y+#ppt_h*1.125000"/>
                                          </p:val>
                                        </p:tav>
                                        <p:tav tm="100000">
                                          <p:val>
                                            <p:strVal val="#ppt_y"/>
                                          </p:val>
                                        </p:tav>
                                      </p:tavLst>
                                    </p:anim>
                                    <p:animEffect transition="in" filter="wipe(up)">
                                      <p:cBhvr>
                                        <p:cTn id="5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8" grpId="0" animBg="1"/>
      <p:bldP spid="39" grpId="0" animBg="1"/>
      <p:bldP spid="40" grpId="0" animBg="1"/>
      <p:bldP spid="41" grpId="0" animBg="1"/>
      <p:bldP spid="42" grpId="0"/>
      <p:bldGraphic spid="4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normAutofit fontScale="92500" lnSpcReduction="20000"/>
          </a:bodyPr>
          <a:lstStyle/>
          <a:p>
            <a:r>
              <a:rPr lang="ar-SA" dirty="0">
                <a:latin typeface="Al Tarikh" pitchFamily="2" charset="-78"/>
                <a:cs typeface="Al Tarikh" pitchFamily="2" charset="-78"/>
              </a:rPr>
              <a:t>أكتب العنوان الكامل هنا</a:t>
            </a:r>
            <a:endParaRPr lang="en-US" dirty="0">
              <a:latin typeface="Al Tarikh" pitchFamily="2" charset="-78"/>
              <a:cs typeface="Al Tarikh" pitchFamily="2" charset="-78"/>
            </a:endParaRPr>
          </a:p>
        </p:txBody>
      </p:sp>
      <p:sp>
        <p:nvSpPr>
          <p:cNvPr id="3" name="Freeform: Shape 2">
            <a:extLst>
              <a:ext uri="{FF2B5EF4-FFF2-40B4-BE49-F238E27FC236}">
                <a16:creationId xmlns:a16="http://schemas.microsoft.com/office/drawing/2014/main" id="{326DC034-FB8E-4A39-88FD-1F701FE42148}"/>
              </a:ext>
            </a:extLst>
          </p:cNvPr>
          <p:cNvSpPr/>
          <p:nvPr/>
        </p:nvSpPr>
        <p:spPr>
          <a:xfrm>
            <a:off x="1472645" y="2352675"/>
            <a:ext cx="1442359" cy="1610878"/>
          </a:xfrm>
          <a:custGeom>
            <a:avLst/>
            <a:gdLst>
              <a:gd name="connsiteX0" fmla="*/ 805439 w 1442359"/>
              <a:gd name="connsiteY0" fmla="*/ 0 h 1610878"/>
              <a:gd name="connsiteX1" fmla="*/ 1374971 w 1442359"/>
              <a:gd name="connsiteY1" fmla="*/ 235908 h 1610878"/>
              <a:gd name="connsiteX2" fmla="*/ 1431148 w 1442359"/>
              <a:gd name="connsiteY2" fmla="*/ 303995 h 1610878"/>
              <a:gd name="connsiteX3" fmla="*/ 1408240 w 1442359"/>
              <a:gd name="connsiteY3" fmla="*/ 346200 h 1610878"/>
              <a:gd name="connsiteX4" fmla="*/ 1318980 w 1442359"/>
              <a:gd name="connsiteY4" fmla="*/ 788318 h 1610878"/>
              <a:gd name="connsiteX5" fmla="*/ 1408240 w 1442359"/>
              <a:gd name="connsiteY5" fmla="*/ 1230436 h 1610878"/>
              <a:gd name="connsiteX6" fmla="*/ 1442359 w 1442359"/>
              <a:gd name="connsiteY6" fmla="*/ 1293296 h 1610878"/>
              <a:gd name="connsiteX7" fmla="*/ 1374971 w 1442359"/>
              <a:gd name="connsiteY7" fmla="*/ 1374971 h 1610878"/>
              <a:gd name="connsiteX8" fmla="*/ 805439 w 1442359"/>
              <a:gd name="connsiteY8" fmla="*/ 1610878 h 1610878"/>
              <a:gd name="connsiteX9" fmla="*/ 0 w 1442359"/>
              <a:gd name="connsiteY9" fmla="*/ 805439 h 1610878"/>
              <a:gd name="connsiteX10" fmla="*/ 805439 w 1442359"/>
              <a:gd name="connsiteY10" fmla="*/ 0 h 161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2359" h="1610878">
                <a:moveTo>
                  <a:pt x="805439" y="0"/>
                </a:moveTo>
                <a:cubicBezTo>
                  <a:pt x="1027855" y="0"/>
                  <a:pt x="1229215" y="90152"/>
                  <a:pt x="1374971" y="235908"/>
                </a:cubicBezTo>
                <a:lnTo>
                  <a:pt x="1431148" y="303995"/>
                </a:lnTo>
                <a:lnTo>
                  <a:pt x="1408240" y="346200"/>
                </a:lnTo>
                <a:cubicBezTo>
                  <a:pt x="1350763" y="482090"/>
                  <a:pt x="1318980" y="631492"/>
                  <a:pt x="1318980" y="788318"/>
                </a:cubicBezTo>
                <a:cubicBezTo>
                  <a:pt x="1318980" y="945144"/>
                  <a:pt x="1350763" y="1094547"/>
                  <a:pt x="1408240" y="1230436"/>
                </a:cubicBezTo>
                <a:lnTo>
                  <a:pt x="1442359" y="1293296"/>
                </a:lnTo>
                <a:lnTo>
                  <a:pt x="1374971" y="1374971"/>
                </a:lnTo>
                <a:cubicBezTo>
                  <a:pt x="1229215" y="1520726"/>
                  <a:pt x="1027855" y="1610878"/>
                  <a:pt x="805439" y="1610878"/>
                </a:cubicBezTo>
                <a:cubicBezTo>
                  <a:pt x="360607" y="1610878"/>
                  <a:pt x="0" y="1250271"/>
                  <a:pt x="0" y="805439"/>
                </a:cubicBezTo>
                <a:cubicBezTo>
                  <a:pt x="0" y="360607"/>
                  <a:pt x="360607" y="0"/>
                  <a:pt x="805439"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l Tarikh" pitchFamily="2" charset="-78"/>
              <a:cs typeface="Al Tarikh" pitchFamily="2" charset="-78"/>
            </a:endParaRPr>
          </a:p>
        </p:txBody>
      </p:sp>
      <p:sp>
        <p:nvSpPr>
          <p:cNvPr id="4" name="Arc 3">
            <a:extLst>
              <a:ext uri="{FF2B5EF4-FFF2-40B4-BE49-F238E27FC236}">
                <a16:creationId xmlns:a16="http://schemas.microsoft.com/office/drawing/2014/main" id="{A37B80D3-7F72-4981-A714-E23435AB99D0}"/>
              </a:ext>
            </a:extLst>
          </p:cNvPr>
          <p:cNvSpPr/>
          <p:nvPr/>
        </p:nvSpPr>
        <p:spPr>
          <a:xfrm flipH="1">
            <a:off x="1159370" y="2039401"/>
            <a:ext cx="2237426" cy="2237426"/>
          </a:xfrm>
          <a:prstGeom prst="arc">
            <a:avLst>
              <a:gd name="adj1" fmla="val 14046975"/>
              <a:gd name="adj2" fmla="val 8703640"/>
            </a:avLst>
          </a:prstGeom>
          <a:ln w="88900">
            <a:solidFill>
              <a:schemeClr val="accent6"/>
            </a:solidFill>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latin typeface="Al Tarikh" pitchFamily="2" charset="-78"/>
              <a:cs typeface="Al Tarikh" pitchFamily="2" charset="-78"/>
            </a:endParaRPr>
          </a:p>
        </p:txBody>
      </p:sp>
      <p:sp>
        <p:nvSpPr>
          <p:cNvPr id="5" name="Arc 4">
            <a:extLst>
              <a:ext uri="{FF2B5EF4-FFF2-40B4-BE49-F238E27FC236}">
                <a16:creationId xmlns:a16="http://schemas.microsoft.com/office/drawing/2014/main" id="{37AD6F52-D44C-40FD-9E36-66BCF408D703}"/>
              </a:ext>
            </a:extLst>
          </p:cNvPr>
          <p:cNvSpPr/>
          <p:nvPr/>
        </p:nvSpPr>
        <p:spPr>
          <a:xfrm flipH="1">
            <a:off x="3049279" y="2039401"/>
            <a:ext cx="2237426" cy="2237426"/>
          </a:xfrm>
          <a:prstGeom prst="arc">
            <a:avLst>
              <a:gd name="adj1" fmla="val 14046975"/>
              <a:gd name="adj2" fmla="val 8703640"/>
            </a:avLst>
          </a:prstGeom>
          <a:ln w="88900">
            <a:solidFill>
              <a:schemeClr val="accent1"/>
            </a:solidFill>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latin typeface="Al Tarikh" pitchFamily="2" charset="-78"/>
              <a:cs typeface="Al Tarikh" pitchFamily="2" charset="-78"/>
            </a:endParaRPr>
          </a:p>
        </p:txBody>
      </p:sp>
      <p:sp>
        <p:nvSpPr>
          <p:cNvPr id="6" name="Arc 5">
            <a:extLst>
              <a:ext uri="{FF2B5EF4-FFF2-40B4-BE49-F238E27FC236}">
                <a16:creationId xmlns:a16="http://schemas.microsoft.com/office/drawing/2014/main" id="{6BB599DF-814F-4949-9718-A392C8E4C6F2}"/>
              </a:ext>
            </a:extLst>
          </p:cNvPr>
          <p:cNvSpPr/>
          <p:nvPr/>
        </p:nvSpPr>
        <p:spPr>
          <a:xfrm flipH="1">
            <a:off x="4939188" y="2039401"/>
            <a:ext cx="2237426" cy="2237426"/>
          </a:xfrm>
          <a:prstGeom prst="arc">
            <a:avLst>
              <a:gd name="adj1" fmla="val 14046975"/>
              <a:gd name="adj2" fmla="val 8703640"/>
            </a:avLst>
          </a:prstGeom>
          <a:ln w="88900">
            <a:solidFill>
              <a:schemeClr val="accent2"/>
            </a:solidFill>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latin typeface="Al Tarikh" pitchFamily="2" charset="-78"/>
              <a:cs typeface="Al Tarikh" pitchFamily="2" charset="-78"/>
            </a:endParaRPr>
          </a:p>
        </p:txBody>
      </p:sp>
      <p:sp>
        <p:nvSpPr>
          <p:cNvPr id="7" name="Arc 6">
            <a:extLst>
              <a:ext uri="{FF2B5EF4-FFF2-40B4-BE49-F238E27FC236}">
                <a16:creationId xmlns:a16="http://schemas.microsoft.com/office/drawing/2014/main" id="{996D10F2-0D7B-403E-A965-BCFE32651640}"/>
              </a:ext>
            </a:extLst>
          </p:cNvPr>
          <p:cNvSpPr/>
          <p:nvPr/>
        </p:nvSpPr>
        <p:spPr>
          <a:xfrm flipH="1">
            <a:off x="6829097" y="2039401"/>
            <a:ext cx="2237426" cy="2237426"/>
          </a:xfrm>
          <a:prstGeom prst="arc">
            <a:avLst>
              <a:gd name="adj1" fmla="val 14046975"/>
              <a:gd name="adj2" fmla="val 8703640"/>
            </a:avLst>
          </a:prstGeom>
          <a:ln w="88900">
            <a:solidFill>
              <a:schemeClr val="accent3"/>
            </a:solidFill>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latin typeface="Al Tarikh" pitchFamily="2" charset="-78"/>
              <a:cs typeface="Al Tarikh" pitchFamily="2" charset="-78"/>
            </a:endParaRPr>
          </a:p>
        </p:txBody>
      </p:sp>
      <p:sp>
        <p:nvSpPr>
          <p:cNvPr id="8" name="Arc 7">
            <a:extLst>
              <a:ext uri="{FF2B5EF4-FFF2-40B4-BE49-F238E27FC236}">
                <a16:creationId xmlns:a16="http://schemas.microsoft.com/office/drawing/2014/main" id="{61D68DAA-02F1-4788-A44F-0F2EA5EFF2F7}"/>
              </a:ext>
            </a:extLst>
          </p:cNvPr>
          <p:cNvSpPr/>
          <p:nvPr/>
        </p:nvSpPr>
        <p:spPr>
          <a:xfrm flipH="1">
            <a:off x="8719005" y="2039401"/>
            <a:ext cx="2237426" cy="2237426"/>
          </a:xfrm>
          <a:prstGeom prst="arc">
            <a:avLst>
              <a:gd name="adj1" fmla="val 14046975"/>
              <a:gd name="adj2" fmla="val 13837223"/>
            </a:avLst>
          </a:prstGeom>
          <a:ln w="88900">
            <a:solidFill>
              <a:schemeClr val="accent4"/>
            </a:solidFill>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latin typeface="Al Tarikh" pitchFamily="2" charset="-78"/>
              <a:cs typeface="Al Tarikh" pitchFamily="2" charset="-78"/>
            </a:endParaRPr>
          </a:p>
        </p:txBody>
      </p:sp>
      <p:sp>
        <p:nvSpPr>
          <p:cNvPr id="9" name="Oval 8">
            <a:extLst>
              <a:ext uri="{FF2B5EF4-FFF2-40B4-BE49-F238E27FC236}">
                <a16:creationId xmlns:a16="http://schemas.microsoft.com/office/drawing/2014/main" id="{C58A9950-DFFC-4179-8BD4-5D0273B09D71}"/>
              </a:ext>
            </a:extLst>
          </p:cNvPr>
          <p:cNvSpPr/>
          <p:nvPr/>
        </p:nvSpPr>
        <p:spPr>
          <a:xfrm>
            <a:off x="9032279" y="2352675"/>
            <a:ext cx="1610878" cy="16108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10" name="Freeform: Shape 9">
            <a:extLst>
              <a:ext uri="{FF2B5EF4-FFF2-40B4-BE49-F238E27FC236}">
                <a16:creationId xmlns:a16="http://schemas.microsoft.com/office/drawing/2014/main" id="{69AFE5AB-BB65-444E-8111-CA536B6EB54F}"/>
              </a:ext>
            </a:extLst>
          </p:cNvPr>
          <p:cNvSpPr/>
          <p:nvPr/>
        </p:nvSpPr>
        <p:spPr>
          <a:xfrm>
            <a:off x="3340192" y="2352675"/>
            <a:ext cx="1442359" cy="1610878"/>
          </a:xfrm>
          <a:custGeom>
            <a:avLst/>
            <a:gdLst>
              <a:gd name="connsiteX0" fmla="*/ 805439 w 1442359"/>
              <a:gd name="connsiteY0" fmla="*/ 0 h 1610878"/>
              <a:gd name="connsiteX1" fmla="*/ 1374971 w 1442359"/>
              <a:gd name="connsiteY1" fmla="*/ 235908 h 1610878"/>
              <a:gd name="connsiteX2" fmla="*/ 1431148 w 1442359"/>
              <a:gd name="connsiteY2" fmla="*/ 303995 h 1610878"/>
              <a:gd name="connsiteX3" fmla="*/ 1408240 w 1442359"/>
              <a:gd name="connsiteY3" fmla="*/ 346200 h 1610878"/>
              <a:gd name="connsiteX4" fmla="*/ 1318980 w 1442359"/>
              <a:gd name="connsiteY4" fmla="*/ 788318 h 1610878"/>
              <a:gd name="connsiteX5" fmla="*/ 1408240 w 1442359"/>
              <a:gd name="connsiteY5" fmla="*/ 1230436 h 1610878"/>
              <a:gd name="connsiteX6" fmla="*/ 1442359 w 1442359"/>
              <a:gd name="connsiteY6" fmla="*/ 1293296 h 1610878"/>
              <a:gd name="connsiteX7" fmla="*/ 1374971 w 1442359"/>
              <a:gd name="connsiteY7" fmla="*/ 1374971 h 1610878"/>
              <a:gd name="connsiteX8" fmla="*/ 805439 w 1442359"/>
              <a:gd name="connsiteY8" fmla="*/ 1610878 h 1610878"/>
              <a:gd name="connsiteX9" fmla="*/ 0 w 1442359"/>
              <a:gd name="connsiteY9" fmla="*/ 805439 h 1610878"/>
              <a:gd name="connsiteX10" fmla="*/ 805439 w 1442359"/>
              <a:gd name="connsiteY10" fmla="*/ 0 h 161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2359" h="1610878">
                <a:moveTo>
                  <a:pt x="805439" y="0"/>
                </a:moveTo>
                <a:cubicBezTo>
                  <a:pt x="1027855" y="0"/>
                  <a:pt x="1229215" y="90152"/>
                  <a:pt x="1374971" y="235908"/>
                </a:cubicBezTo>
                <a:lnTo>
                  <a:pt x="1431148" y="303995"/>
                </a:lnTo>
                <a:lnTo>
                  <a:pt x="1408240" y="346200"/>
                </a:lnTo>
                <a:cubicBezTo>
                  <a:pt x="1350763" y="482090"/>
                  <a:pt x="1318980" y="631492"/>
                  <a:pt x="1318980" y="788318"/>
                </a:cubicBezTo>
                <a:cubicBezTo>
                  <a:pt x="1318980" y="945144"/>
                  <a:pt x="1350763" y="1094547"/>
                  <a:pt x="1408240" y="1230436"/>
                </a:cubicBezTo>
                <a:lnTo>
                  <a:pt x="1442359" y="1293296"/>
                </a:lnTo>
                <a:lnTo>
                  <a:pt x="1374971" y="1374971"/>
                </a:lnTo>
                <a:cubicBezTo>
                  <a:pt x="1229215" y="1520726"/>
                  <a:pt x="1027855" y="1610878"/>
                  <a:pt x="805439" y="1610878"/>
                </a:cubicBezTo>
                <a:cubicBezTo>
                  <a:pt x="360607" y="1610878"/>
                  <a:pt x="0" y="1250271"/>
                  <a:pt x="0" y="805439"/>
                </a:cubicBezTo>
                <a:cubicBezTo>
                  <a:pt x="0" y="360607"/>
                  <a:pt x="360607" y="0"/>
                  <a:pt x="80543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l Tarikh" pitchFamily="2" charset="-78"/>
              <a:cs typeface="Al Tarikh" pitchFamily="2" charset="-78"/>
            </a:endParaRPr>
          </a:p>
        </p:txBody>
      </p:sp>
      <p:sp>
        <p:nvSpPr>
          <p:cNvPr id="11" name="Freeform: Shape 10">
            <a:extLst>
              <a:ext uri="{FF2B5EF4-FFF2-40B4-BE49-F238E27FC236}">
                <a16:creationId xmlns:a16="http://schemas.microsoft.com/office/drawing/2014/main" id="{BBF81685-6AD7-4A5F-ACA2-3288CC531CB1}"/>
              </a:ext>
            </a:extLst>
          </p:cNvPr>
          <p:cNvSpPr/>
          <p:nvPr/>
        </p:nvSpPr>
        <p:spPr>
          <a:xfrm>
            <a:off x="5207739" y="2352675"/>
            <a:ext cx="1442359" cy="1610878"/>
          </a:xfrm>
          <a:custGeom>
            <a:avLst/>
            <a:gdLst>
              <a:gd name="connsiteX0" fmla="*/ 805439 w 1442359"/>
              <a:gd name="connsiteY0" fmla="*/ 0 h 1610878"/>
              <a:gd name="connsiteX1" fmla="*/ 1374971 w 1442359"/>
              <a:gd name="connsiteY1" fmla="*/ 235908 h 1610878"/>
              <a:gd name="connsiteX2" fmla="*/ 1431148 w 1442359"/>
              <a:gd name="connsiteY2" fmla="*/ 303995 h 1610878"/>
              <a:gd name="connsiteX3" fmla="*/ 1408240 w 1442359"/>
              <a:gd name="connsiteY3" fmla="*/ 346200 h 1610878"/>
              <a:gd name="connsiteX4" fmla="*/ 1318980 w 1442359"/>
              <a:gd name="connsiteY4" fmla="*/ 788318 h 1610878"/>
              <a:gd name="connsiteX5" fmla="*/ 1408240 w 1442359"/>
              <a:gd name="connsiteY5" fmla="*/ 1230436 h 1610878"/>
              <a:gd name="connsiteX6" fmla="*/ 1442359 w 1442359"/>
              <a:gd name="connsiteY6" fmla="*/ 1293296 h 1610878"/>
              <a:gd name="connsiteX7" fmla="*/ 1374971 w 1442359"/>
              <a:gd name="connsiteY7" fmla="*/ 1374971 h 1610878"/>
              <a:gd name="connsiteX8" fmla="*/ 805439 w 1442359"/>
              <a:gd name="connsiteY8" fmla="*/ 1610878 h 1610878"/>
              <a:gd name="connsiteX9" fmla="*/ 0 w 1442359"/>
              <a:gd name="connsiteY9" fmla="*/ 805439 h 1610878"/>
              <a:gd name="connsiteX10" fmla="*/ 805439 w 1442359"/>
              <a:gd name="connsiteY10" fmla="*/ 0 h 161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2359" h="1610878">
                <a:moveTo>
                  <a:pt x="805439" y="0"/>
                </a:moveTo>
                <a:cubicBezTo>
                  <a:pt x="1027855" y="0"/>
                  <a:pt x="1229215" y="90152"/>
                  <a:pt x="1374971" y="235908"/>
                </a:cubicBezTo>
                <a:lnTo>
                  <a:pt x="1431148" y="303995"/>
                </a:lnTo>
                <a:lnTo>
                  <a:pt x="1408240" y="346200"/>
                </a:lnTo>
                <a:cubicBezTo>
                  <a:pt x="1350763" y="482090"/>
                  <a:pt x="1318980" y="631492"/>
                  <a:pt x="1318980" y="788318"/>
                </a:cubicBezTo>
                <a:cubicBezTo>
                  <a:pt x="1318980" y="945144"/>
                  <a:pt x="1350763" y="1094547"/>
                  <a:pt x="1408240" y="1230436"/>
                </a:cubicBezTo>
                <a:lnTo>
                  <a:pt x="1442359" y="1293296"/>
                </a:lnTo>
                <a:lnTo>
                  <a:pt x="1374971" y="1374971"/>
                </a:lnTo>
                <a:cubicBezTo>
                  <a:pt x="1229215" y="1520726"/>
                  <a:pt x="1027855" y="1610878"/>
                  <a:pt x="805439" y="1610878"/>
                </a:cubicBezTo>
                <a:cubicBezTo>
                  <a:pt x="360607" y="1610878"/>
                  <a:pt x="0" y="1250271"/>
                  <a:pt x="0" y="805439"/>
                </a:cubicBezTo>
                <a:cubicBezTo>
                  <a:pt x="0" y="360607"/>
                  <a:pt x="360607" y="0"/>
                  <a:pt x="80543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l Tarikh" pitchFamily="2" charset="-78"/>
              <a:cs typeface="Al Tarikh" pitchFamily="2" charset="-78"/>
            </a:endParaRPr>
          </a:p>
        </p:txBody>
      </p:sp>
      <p:sp>
        <p:nvSpPr>
          <p:cNvPr id="12" name="Freeform: Shape 11">
            <a:extLst>
              <a:ext uri="{FF2B5EF4-FFF2-40B4-BE49-F238E27FC236}">
                <a16:creationId xmlns:a16="http://schemas.microsoft.com/office/drawing/2014/main" id="{550D02C7-EAEC-4F4C-A567-352A371B851A}"/>
              </a:ext>
            </a:extLst>
          </p:cNvPr>
          <p:cNvSpPr/>
          <p:nvPr/>
        </p:nvSpPr>
        <p:spPr>
          <a:xfrm>
            <a:off x="7096271" y="2352675"/>
            <a:ext cx="1442359" cy="1610878"/>
          </a:xfrm>
          <a:custGeom>
            <a:avLst/>
            <a:gdLst>
              <a:gd name="connsiteX0" fmla="*/ 805439 w 1442359"/>
              <a:gd name="connsiteY0" fmla="*/ 0 h 1610878"/>
              <a:gd name="connsiteX1" fmla="*/ 1374971 w 1442359"/>
              <a:gd name="connsiteY1" fmla="*/ 235908 h 1610878"/>
              <a:gd name="connsiteX2" fmla="*/ 1431148 w 1442359"/>
              <a:gd name="connsiteY2" fmla="*/ 303995 h 1610878"/>
              <a:gd name="connsiteX3" fmla="*/ 1408240 w 1442359"/>
              <a:gd name="connsiteY3" fmla="*/ 346200 h 1610878"/>
              <a:gd name="connsiteX4" fmla="*/ 1318980 w 1442359"/>
              <a:gd name="connsiteY4" fmla="*/ 788318 h 1610878"/>
              <a:gd name="connsiteX5" fmla="*/ 1408240 w 1442359"/>
              <a:gd name="connsiteY5" fmla="*/ 1230436 h 1610878"/>
              <a:gd name="connsiteX6" fmla="*/ 1442359 w 1442359"/>
              <a:gd name="connsiteY6" fmla="*/ 1293296 h 1610878"/>
              <a:gd name="connsiteX7" fmla="*/ 1374971 w 1442359"/>
              <a:gd name="connsiteY7" fmla="*/ 1374971 h 1610878"/>
              <a:gd name="connsiteX8" fmla="*/ 805439 w 1442359"/>
              <a:gd name="connsiteY8" fmla="*/ 1610878 h 1610878"/>
              <a:gd name="connsiteX9" fmla="*/ 0 w 1442359"/>
              <a:gd name="connsiteY9" fmla="*/ 805439 h 1610878"/>
              <a:gd name="connsiteX10" fmla="*/ 805439 w 1442359"/>
              <a:gd name="connsiteY10" fmla="*/ 0 h 161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2359" h="1610878">
                <a:moveTo>
                  <a:pt x="805439" y="0"/>
                </a:moveTo>
                <a:cubicBezTo>
                  <a:pt x="1027855" y="0"/>
                  <a:pt x="1229215" y="90152"/>
                  <a:pt x="1374971" y="235908"/>
                </a:cubicBezTo>
                <a:lnTo>
                  <a:pt x="1431148" y="303995"/>
                </a:lnTo>
                <a:lnTo>
                  <a:pt x="1408240" y="346200"/>
                </a:lnTo>
                <a:cubicBezTo>
                  <a:pt x="1350763" y="482090"/>
                  <a:pt x="1318980" y="631492"/>
                  <a:pt x="1318980" y="788318"/>
                </a:cubicBezTo>
                <a:cubicBezTo>
                  <a:pt x="1318980" y="945144"/>
                  <a:pt x="1350763" y="1094547"/>
                  <a:pt x="1408240" y="1230436"/>
                </a:cubicBezTo>
                <a:lnTo>
                  <a:pt x="1442359" y="1293296"/>
                </a:lnTo>
                <a:lnTo>
                  <a:pt x="1374971" y="1374971"/>
                </a:lnTo>
                <a:cubicBezTo>
                  <a:pt x="1229215" y="1520726"/>
                  <a:pt x="1027855" y="1610878"/>
                  <a:pt x="805439" y="1610878"/>
                </a:cubicBezTo>
                <a:cubicBezTo>
                  <a:pt x="360607" y="1610878"/>
                  <a:pt x="0" y="1250271"/>
                  <a:pt x="0" y="805439"/>
                </a:cubicBezTo>
                <a:cubicBezTo>
                  <a:pt x="0" y="360607"/>
                  <a:pt x="360607" y="0"/>
                  <a:pt x="80543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l Tarikh" pitchFamily="2" charset="-78"/>
              <a:cs typeface="Al Tarikh" pitchFamily="2" charset="-78"/>
            </a:endParaRPr>
          </a:p>
        </p:txBody>
      </p:sp>
      <p:sp>
        <p:nvSpPr>
          <p:cNvPr id="38" name="Freeform: Shape 37">
            <a:extLst>
              <a:ext uri="{FF2B5EF4-FFF2-40B4-BE49-F238E27FC236}">
                <a16:creationId xmlns:a16="http://schemas.microsoft.com/office/drawing/2014/main" id="{3A91402A-DF13-4683-8C7D-C9C164ECC20D}"/>
              </a:ext>
            </a:extLst>
          </p:cNvPr>
          <p:cNvSpPr>
            <a:spLocks noChangeAspect="1"/>
          </p:cNvSpPr>
          <p:nvPr/>
        </p:nvSpPr>
        <p:spPr>
          <a:xfrm>
            <a:off x="7557817" y="2896479"/>
            <a:ext cx="519265" cy="516769"/>
          </a:xfrm>
          <a:custGeom>
            <a:avLst/>
            <a:gdLst>
              <a:gd name="connsiteX0" fmla="*/ 357946 w 715890"/>
              <a:gd name="connsiteY0" fmla="*/ 250217 h 712448"/>
              <a:gd name="connsiteX1" fmla="*/ 463953 w 715890"/>
              <a:gd name="connsiteY1" fmla="*/ 356225 h 712448"/>
              <a:gd name="connsiteX2" fmla="*/ 357946 w 715890"/>
              <a:gd name="connsiteY2" fmla="*/ 462232 h 712448"/>
              <a:gd name="connsiteX3" fmla="*/ 251938 w 715890"/>
              <a:gd name="connsiteY3" fmla="*/ 356225 h 712448"/>
              <a:gd name="connsiteX4" fmla="*/ 357946 w 715890"/>
              <a:gd name="connsiteY4" fmla="*/ 250217 h 712448"/>
              <a:gd name="connsiteX5" fmla="*/ 357946 w 715890"/>
              <a:gd name="connsiteY5" fmla="*/ 211987 h 712448"/>
              <a:gd name="connsiteX6" fmla="*/ 213708 w 715890"/>
              <a:gd name="connsiteY6" fmla="*/ 356225 h 712448"/>
              <a:gd name="connsiteX7" fmla="*/ 357946 w 715890"/>
              <a:gd name="connsiteY7" fmla="*/ 500462 h 712448"/>
              <a:gd name="connsiteX8" fmla="*/ 502183 w 715890"/>
              <a:gd name="connsiteY8" fmla="*/ 356225 h 712448"/>
              <a:gd name="connsiteX9" fmla="*/ 357946 w 715890"/>
              <a:gd name="connsiteY9" fmla="*/ 211987 h 712448"/>
              <a:gd name="connsiteX10" fmla="*/ 492301 w 715890"/>
              <a:gd name="connsiteY10" fmla="*/ 185899 h 712448"/>
              <a:gd name="connsiteX11" fmla="*/ 469499 w 715890"/>
              <a:gd name="connsiteY11" fmla="*/ 228506 h 712448"/>
              <a:gd name="connsiteX12" fmla="*/ 512106 w 715890"/>
              <a:gd name="connsiteY12" fmla="*/ 251308 h 712448"/>
              <a:gd name="connsiteX13" fmla="*/ 534908 w 715890"/>
              <a:gd name="connsiteY13" fmla="*/ 208701 h 712448"/>
              <a:gd name="connsiteX14" fmla="*/ 492301 w 715890"/>
              <a:gd name="connsiteY14" fmla="*/ 185899 h 712448"/>
              <a:gd name="connsiteX15" fmla="*/ 252385 w 715890"/>
              <a:gd name="connsiteY15" fmla="*/ 142889 h 712448"/>
              <a:gd name="connsiteX16" fmla="*/ 463486 w 715890"/>
              <a:gd name="connsiteY16" fmla="*/ 142889 h 712448"/>
              <a:gd name="connsiteX17" fmla="*/ 582256 w 715890"/>
              <a:gd name="connsiteY17" fmla="*/ 261659 h 712448"/>
              <a:gd name="connsiteX18" fmla="*/ 582256 w 715890"/>
              <a:gd name="connsiteY18" fmla="*/ 450809 h 712448"/>
              <a:gd name="connsiteX19" fmla="*/ 463486 w 715890"/>
              <a:gd name="connsiteY19" fmla="*/ 569580 h 712448"/>
              <a:gd name="connsiteX20" fmla="*/ 252385 w 715890"/>
              <a:gd name="connsiteY20" fmla="*/ 569580 h 712448"/>
              <a:gd name="connsiteX21" fmla="*/ 133615 w 715890"/>
              <a:gd name="connsiteY21" fmla="*/ 450809 h 712448"/>
              <a:gd name="connsiteX22" fmla="*/ 133615 w 715890"/>
              <a:gd name="connsiteY22" fmla="*/ 261659 h 712448"/>
              <a:gd name="connsiteX23" fmla="*/ 252385 w 715890"/>
              <a:gd name="connsiteY23" fmla="*/ 142889 h 712448"/>
              <a:gd name="connsiteX24" fmla="*/ 244479 w 715890"/>
              <a:gd name="connsiteY24" fmla="*/ 104775 h 712448"/>
              <a:gd name="connsiteX25" fmla="*/ 95870 w 715890"/>
              <a:gd name="connsiteY25" fmla="*/ 253384 h 712448"/>
              <a:gd name="connsiteX26" fmla="*/ 95870 w 715890"/>
              <a:gd name="connsiteY26" fmla="*/ 459066 h 712448"/>
              <a:gd name="connsiteX27" fmla="*/ 244479 w 715890"/>
              <a:gd name="connsiteY27" fmla="*/ 607674 h 712448"/>
              <a:gd name="connsiteX28" fmla="*/ 471412 w 715890"/>
              <a:gd name="connsiteY28" fmla="*/ 607674 h 712448"/>
              <a:gd name="connsiteX29" fmla="*/ 620021 w 715890"/>
              <a:gd name="connsiteY29" fmla="*/ 459066 h 712448"/>
              <a:gd name="connsiteX30" fmla="*/ 620021 w 715890"/>
              <a:gd name="connsiteY30" fmla="*/ 253384 h 712448"/>
              <a:gd name="connsiteX31" fmla="*/ 471412 w 715890"/>
              <a:gd name="connsiteY31" fmla="*/ 104775 h 712448"/>
              <a:gd name="connsiteX32" fmla="*/ 116506 w 715890"/>
              <a:gd name="connsiteY32" fmla="*/ 0 h 712448"/>
              <a:gd name="connsiteX33" fmla="*/ 600652 w 715890"/>
              <a:gd name="connsiteY33" fmla="*/ 0 h 712448"/>
              <a:gd name="connsiteX34" fmla="*/ 715166 w 715890"/>
              <a:gd name="connsiteY34" fmla="*/ 113789 h 712448"/>
              <a:gd name="connsiteX35" fmla="*/ 715890 w 715890"/>
              <a:gd name="connsiteY35" fmla="*/ 596485 h 712448"/>
              <a:gd name="connsiteX36" fmla="*/ 599203 w 715890"/>
              <a:gd name="connsiteY36" fmla="*/ 712448 h 712448"/>
              <a:gd name="connsiteX37" fmla="*/ 357855 w 715890"/>
              <a:gd name="connsiteY37" fmla="*/ 712448 h 712448"/>
              <a:gd name="connsiteX38" fmla="*/ 116506 w 715890"/>
              <a:gd name="connsiteY38" fmla="*/ 712448 h 712448"/>
              <a:gd name="connsiteX39" fmla="*/ 544 w 715890"/>
              <a:gd name="connsiteY39" fmla="*/ 597210 h 712448"/>
              <a:gd name="connsiteX40" fmla="*/ 544 w 715890"/>
              <a:gd name="connsiteY40" fmla="*/ 115239 h 712448"/>
              <a:gd name="connsiteX41" fmla="*/ 116506 w 715890"/>
              <a:gd name="connsiteY41" fmla="*/ 0 h 71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5890" h="712448">
                <a:moveTo>
                  <a:pt x="357946" y="250217"/>
                </a:moveTo>
                <a:cubicBezTo>
                  <a:pt x="416495" y="250217"/>
                  <a:pt x="463953" y="297675"/>
                  <a:pt x="463953" y="356225"/>
                </a:cubicBezTo>
                <a:cubicBezTo>
                  <a:pt x="463953" y="414774"/>
                  <a:pt x="416495" y="462232"/>
                  <a:pt x="357946" y="462232"/>
                </a:cubicBezTo>
                <a:cubicBezTo>
                  <a:pt x="299396" y="462232"/>
                  <a:pt x="251938" y="414774"/>
                  <a:pt x="251938" y="356225"/>
                </a:cubicBezTo>
                <a:cubicBezTo>
                  <a:pt x="251938" y="297675"/>
                  <a:pt x="299396" y="250217"/>
                  <a:pt x="357946" y="250217"/>
                </a:cubicBezTo>
                <a:close/>
                <a:moveTo>
                  <a:pt x="357946" y="211987"/>
                </a:moveTo>
                <a:cubicBezTo>
                  <a:pt x="278280" y="211987"/>
                  <a:pt x="213708" y="276559"/>
                  <a:pt x="213708" y="356225"/>
                </a:cubicBezTo>
                <a:cubicBezTo>
                  <a:pt x="213708" y="435890"/>
                  <a:pt x="278280" y="500462"/>
                  <a:pt x="357946" y="500462"/>
                </a:cubicBezTo>
                <a:cubicBezTo>
                  <a:pt x="437612" y="500462"/>
                  <a:pt x="502183" y="435890"/>
                  <a:pt x="502183" y="356225"/>
                </a:cubicBezTo>
                <a:cubicBezTo>
                  <a:pt x="502183" y="276559"/>
                  <a:pt x="437592" y="211987"/>
                  <a:pt x="357946" y="211987"/>
                </a:cubicBezTo>
                <a:close/>
                <a:moveTo>
                  <a:pt x="492301" y="185899"/>
                </a:moveTo>
                <a:cubicBezTo>
                  <a:pt x="474238" y="191368"/>
                  <a:pt x="464030" y="210444"/>
                  <a:pt x="469499" y="228506"/>
                </a:cubicBezTo>
                <a:cubicBezTo>
                  <a:pt x="474968" y="246569"/>
                  <a:pt x="494043" y="256777"/>
                  <a:pt x="512106" y="251308"/>
                </a:cubicBezTo>
                <a:cubicBezTo>
                  <a:pt x="530168" y="245839"/>
                  <a:pt x="540377" y="226764"/>
                  <a:pt x="534908" y="208701"/>
                </a:cubicBezTo>
                <a:cubicBezTo>
                  <a:pt x="529438" y="190639"/>
                  <a:pt x="510362" y="180430"/>
                  <a:pt x="492301" y="185899"/>
                </a:cubicBezTo>
                <a:close/>
                <a:moveTo>
                  <a:pt x="252385" y="142889"/>
                </a:moveTo>
                <a:lnTo>
                  <a:pt x="463486" y="142889"/>
                </a:lnTo>
                <a:cubicBezTo>
                  <a:pt x="529069" y="142889"/>
                  <a:pt x="582256" y="196058"/>
                  <a:pt x="582256" y="261659"/>
                </a:cubicBezTo>
                <a:lnTo>
                  <a:pt x="582256" y="450809"/>
                </a:lnTo>
                <a:cubicBezTo>
                  <a:pt x="582256" y="516392"/>
                  <a:pt x="529088" y="569580"/>
                  <a:pt x="463486" y="569580"/>
                </a:cubicBezTo>
                <a:lnTo>
                  <a:pt x="252385" y="569580"/>
                </a:lnTo>
                <a:cubicBezTo>
                  <a:pt x="186803" y="569580"/>
                  <a:pt x="133615" y="516411"/>
                  <a:pt x="133615" y="450809"/>
                </a:cubicBezTo>
                <a:lnTo>
                  <a:pt x="133615" y="261659"/>
                </a:lnTo>
                <a:cubicBezTo>
                  <a:pt x="133615" y="196077"/>
                  <a:pt x="186784" y="142889"/>
                  <a:pt x="252385" y="142889"/>
                </a:cubicBezTo>
                <a:close/>
                <a:moveTo>
                  <a:pt x="244479" y="104775"/>
                </a:moveTo>
                <a:cubicBezTo>
                  <a:pt x="162404" y="104775"/>
                  <a:pt x="95870" y="171309"/>
                  <a:pt x="95870" y="253384"/>
                </a:cubicBezTo>
                <a:lnTo>
                  <a:pt x="95870" y="459066"/>
                </a:lnTo>
                <a:cubicBezTo>
                  <a:pt x="95870" y="541141"/>
                  <a:pt x="162404" y="607674"/>
                  <a:pt x="244479" y="607674"/>
                </a:cubicBezTo>
                <a:lnTo>
                  <a:pt x="471412" y="607674"/>
                </a:lnTo>
                <a:cubicBezTo>
                  <a:pt x="553487" y="607674"/>
                  <a:pt x="620021" y="541141"/>
                  <a:pt x="620021" y="459066"/>
                </a:cubicBezTo>
                <a:lnTo>
                  <a:pt x="620021" y="253384"/>
                </a:lnTo>
                <a:cubicBezTo>
                  <a:pt x="620021" y="171309"/>
                  <a:pt x="553487" y="104775"/>
                  <a:pt x="471412" y="104775"/>
                </a:cubicBezTo>
                <a:close/>
                <a:moveTo>
                  <a:pt x="116506" y="0"/>
                </a:moveTo>
                <a:cubicBezTo>
                  <a:pt x="278130" y="0"/>
                  <a:pt x="439029" y="0"/>
                  <a:pt x="600652" y="0"/>
                </a:cubicBezTo>
                <a:cubicBezTo>
                  <a:pt x="668055" y="0"/>
                  <a:pt x="715166" y="46385"/>
                  <a:pt x="715166" y="113789"/>
                </a:cubicBezTo>
                <a:cubicBezTo>
                  <a:pt x="715166" y="274688"/>
                  <a:pt x="715166" y="435587"/>
                  <a:pt x="715890" y="596485"/>
                </a:cubicBezTo>
                <a:cubicBezTo>
                  <a:pt x="715166" y="666787"/>
                  <a:pt x="668780" y="712448"/>
                  <a:pt x="599203" y="712448"/>
                </a:cubicBezTo>
                <a:cubicBezTo>
                  <a:pt x="518753" y="712448"/>
                  <a:pt x="438304" y="712448"/>
                  <a:pt x="357855" y="712448"/>
                </a:cubicBezTo>
                <a:cubicBezTo>
                  <a:pt x="277406" y="712448"/>
                  <a:pt x="196956" y="712448"/>
                  <a:pt x="116506" y="712448"/>
                </a:cubicBezTo>
                <a:cubicBezTo>
                  <a:pt x="47654" y="711723"/>
                  <a:pt x="544" y="665338"/>
                  <a:pt x="544" y="597210"/>
                </a:cubicBezTo>
                <a:cubicBezTo>
                  <a:pt x="-181" y="437036"/>
                  <a:pt x="-181" y="276137"/>
                  <a:pt x="544" y="115239"/>
                </a:cubicBezTo>
                <a:cubicBezTo>
                  <a:pt x="1269" y="46385"/>
                  <a:pt x="47654" y="0"/>
                  <a:pt x="116506" y="0"/>
                </a:cubicBezTo>
                <a:close/>
              </a:path>
            </a:pathLst>
          </a:custGeom>
          <a:solidFill>
            <a:schemeClr val="bg1"/>
          </a:solidFill>
          <a:ln w="9525" cap="flat">
            <a:noFill/>
            <a:prstDash val="solid"/>
            <a:miter/>
          </a:ln>
        </p:spPr>
        <p:txBody>
          <a:bodyPr wrap="square" rtlCol="0" anchor="ctr">
            <a:noAutofit/>
          </a:bodyPr>
          <a:lstStyle/>
          <a:p>
            <a:endParaRPr lang="en-US">
              <a:latin typeface="Al Tarikh" pitchFamily="2" charset="-78"/>
              <a:cs typeface="Al Tarikh" pitchFamily="2" charset="-78"/>
            </a:endParaRPr>
          </a:p>
        </p:txBody>
      </p:sp>
      <p:sp>
        <p:nvSpPr>
          <p:cNvPr id="39" name="Rounded Rectangle 2">
            <a:extLst>
              <a:ext uri="{FF2B5EF4-FFF2-40B4-BE49-F238E27FC236}">
                <a16:creationId xmlns:a16="http://schemas.microsoft.com/office/drawing/2014/main" id="{E61B955D-FD36-4F52-8440-736F3AD46CE2}"/>
              </a:ext>
            </a:extLst>
          </p:cNvPr>
          <p:cNvSpPr/>
          <p:nvPr/>
        </p:nvSpPr>
        <p:spPr>
          <a:xfrm>
            <a:off x="9576055" y="2909735"/>
            <a:ext cx="519265" cy="519265"/>
          </a:xfrm>
          <a:custGeom>
            <a:avLst/>
            <a:gdLst>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155131 w 3960000"/>
              <a:gd name="connsiteY16" fmla="*/ 1419365 h 3960000"/>
              <a:gd name="connsiteX17" fmla="*/ 3207849 w 3960000"/>
              <a:gd name="connsiteY17" fmla="*/ 1493166 h 3960000"/>
              <a:gd name="connsiteX18" fmla="*/ 3407333 w 3960000"/>
              <a:gd name="connsiteY18" fmla="*/ 1117847 h 3960000"/>
              <a:gd name="connsiteX19" fmla="*/ 3108461 w 3960000"/>
              <a:gd name="connsiteY19" fmla="*/ 1185086 h 3960000"/>
              <a:gd name="connsiteX20" fmla="*/ 3334650 w 3960000"/>
              <a:gd name="connsiteY20" fmla="*/ 883134 h 3960000"/>
              <a:gd name="connsiteX21" fmla="*/ 2995677 w 3960000"/>
              <a:gd name="connsiteY21" fmla="*/ 1008938 h 3960000"/>
              <a:gd name="connsiteX22" fmla="*/ 2538382 w 3960000"/>
              <a:gd name="connsiteY22" fmla="*/ 802616 h 3960000"/>
              <a:gd name="connsiteX23" fmla="*/ 308009 w 3960000"/>
              <a:gd name="connsiteY23" fmla="*/ 0 h 3960000"/>
              <a:gd name="connsiteX24" fmla="*/ 3651991 w 3960000"/>
              <a:gd name="connsiteY24" fmla="*/ 0 h 3960000"/>
              <a:gd name="connsiteX25" fmla="*/ 3960000 w 3960000"/>
              <a:gd name="connsiteY25" fmla="*/ 308009 h 3960000"/>
              <a:gd name="connsiteX26" fmla="*/ 3960000 w 3960000"/>
              <a:gd name="connsiteY26" fmla="*/ 3651991 h 3960000"/>
              <a:gd name="connsiteX27" fmla="*/ 3651991 w 3960000"/>
              <a:gd name="connsiteY27" fmla="*/ 3960000 h 3960000"/>
              <a:gd name="connsiteX28" fmla="*/ 308009 w 3960000"/>
              <a:gd name="connsiteY28" fmla="*/ 3960000 h 3960000"/>
              <a:gd name="connsiteX29" fmla="*/ 0 w 3960000"/>
              <a:gd name="connsiteY29" fmla="*/ 3651991 h 3960000"/>
              <a:gd name="connsiteX30" fmla="*/ 0 w 3960000"/>
              <a:gd name="connsiteY30" fmla="*/ 308009 h 3960000"/>
              <a:gd name="connsiteX31" fmla="*/ 308009 w 3960000"/>
              <a:gd name="connsiteY31" fmla="*/ 0 h 3960000"/>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207849 w 3960000"/>
              <a:gd name="connsiteY16" fmla="*/ 1493166 h 3960000"/>
              <a:gd name="connsiteX17" fmla="*/ 3407333 w 3960000"/>
              <a:gd name="connsiteY17" fmla="*/ 1117847 h 3960000"/>
              <a:gd name="connsiteX18" fmla="*/ 3108461 w 3960000"/>
              <a:gd name="connsiteY18" fmla="*/ 1185086 h 3960000"/>
              <a:gd name="connsiteX19" fmla="*/ 3334650 w 3960000"/>
              <a:gd name="connsiteY19" fmla="*/ 883134 h 3960000"/>
              <a:gd name="connsiteX20" fmla="*/ 2995677 w 3960000"/>
              <a:gd name="connsiteY20" fmla="*/ 1008938 h 3960000"/>
              <a:gd name="connsiteX21" fmla="*/ 2538382 w 3960000"/>
              <a:gd name="connsiteY21" fmla="*/ 802616 h 3960000"/>
              <a:gd name="connsiteX22" fmla="*/ 308009 w 3960000"/>
              <a:gd name="connsiteY22" fmla="*/ 0 h 3960000"/>
              <a:gd name="connsiteX23" fmla="*/ 3651991 w 3960000"/>
              <a:gd name="connsiteY23" fmla="*/ 0 h 3960000"/>
              <a:gd name="connsiteX24" fmla="*/ 3960000 w 3960000"/>
              <a:gd name="connsiteY24" fmla="*/ 308009 h 3960000"/>
              <a:gd name="connsiteX25" fmla="*/ 3960000 w 3960000"/>
              <a:gd name="connsiteY25" fmla="*/ 3651991 h 3960000"/>
              <a:gd name="connsiteX26" fmla="*/ 3651991 w 3960000"/>
              <a:gd name="connsiteY26" fmla="*/ 3960000 h 3960000"/>
              <a:gd name="connsiteX27" fmla="*/ 308009 w 3960000"/>
              <a:gd name="connsiteY27" fmla="*/ 3960000 h 3960000"/>
              <a:gd name="connsiteX28" fmla="*/ 0 w 3960000"/>
              <a:gd name="connsiteY28" fmla="*/ 3651991 h 3960000"/>
              <a:gd name="connsiteX29" fmla="*/ 0 w 3960000"/>
              <a:gd name="connsiteY29" fmla="*/ 308009 h 3960000"/>
              <a:gd name="connsiteX30" fmla="*/ 308009 w 3960000"/>
              <a:gd name="connsiteY30"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08461 w 3960000"/>
              <a:gd name="connsiteY17" fmla="*/ 1185086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60000" h="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latin typeface="Al Tarikh" pitchFamily="2" charset="-78"/>
              <a:cs typeface="Al Tarikh" pitchFamily="2" charset="-78"/>
            </a:endParaRPr>
          </a:p>
        </p:txBody>
      </p:sp>
      <p:sp>
        <p:nvSpPr>
          <p:cNvPr id="40" name="Rounded Rectangle 3">
            <a:extLst>
              <a:ext uri="{FF2B5EF4-FFF2-40B4-BE49-F238E27FC236}">
                <a16:creationId xmlns:a16="http://schemas.microsoft.com/office/drawing/2014/main" id="{20B12AC5-AE4F-4691-9751-2AA79D2E806B}"/>
              </a:ext>
            </a:extLst>
          </p:cNvPr>
          <p:cNvSpPr>
            <a:spLocks noChangeAspect="1"/>
          </p:cNvSpPr>
          <p:nvPr/>
        </p:nvSpPr>
        <p:spPr>
          <a:xfrm>
            <a:off x="1978176" y="2911515"/>
            <a:ext cx="519265" cy="519265"/>
          </a:xfrm>
          <a:custGeom>
            <a:avLst/>
            <a:gdLst>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59137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latin typeface="Al Tarikh" pitchFamily="2" charset="-78"/>
              <a:cs typeface="Al Tarikh" pitchFamily="2" charset="-78"/>
            </a:endParaRPr>
          </a:p>
        </p:txBody>
      </p:sp>
      <p:sp>
        <p:nvSpPr>
          <p:cNvPr id="41" name="Freeform: Shape 40">
            <a:extLst>
              <a:ext uri="{FF2B5EF4-FFF2-40B4-BE49-F238E27FC236}">
                <a16:creationId xmlns:a16="http://schemas.microsoft.com/office/drawing/2014/main" id="{DFA2F7C6-06E2-4F42-8D30-79BBF7EA1F7B}"/>
              </a:ext>
            </a:extLst>
          </p:cNvPr>
          <p:cNvSpPr/>
          <p:nvPr/>
        </p:nvSpPr>
        <p:spPr>
          <a:xfrm>
            <a:off x="3859356" y="2963115"/>
            <a:ext cx="521208" cy="412503"/>
          </a:xfrm>
          <a:custGeom>
            <a:avLst/>
            <a:gdLst>
              <a:gd name="connsiteX0" fmla="*/ 193411 w 521208"/>
              <a:gd name="connsiteY0" fmla="*/ 114567 h 412503"/>
              <a:gd name="connsiteX1" fmla="*/ 193411 w 521208"/>
              <a:gd name="connsiteY1" fmla="*/ 297938 h 412503"/>
              <a:gd name="connsiteX2" fmla="*/ 351489 w 521208"/>
              <a:gd name="connsiteY2" fmla="*/ 206253 h 412503"/>
              <a:gd name="connsiteX3" fmla="*/ 68752 w 521208"/>
              <a:gd name="connsiteY3" fmla="*/ 0 h 412503"/>
              <a:gd name="connsiteX4" fmla="*/ 452456 w 521208"/>
              <a:gd name="connsiteY4" fmla="*/ 0 h 412503"/>
              <a:gd name="connsiteX5" fmla="*/ 521208 w 521208"/>
              <a:gd name="connsiteY5" fmla="*/ 68752 h 412503"/>
              <a:gd name="connsiteX6" fmla="*/ 521208 w 521208"/>
              <a:gd name="connsiteY6" fmla="*/ 343751 h 412503"/>
              <a:gd name="connsiteX7" fmla="*/ 452456 w 521208"/>
              <a:gd name="connsiteY7" fmla="*/ 412503 h 412503"/>
              <a:gd name="connsiteX8" fmla="*/ 68752 w 521208"/>
              <a:gd name="connsiteY8" fmla="*/ 412503 h 412503"/>
              <a:gd name="connsiteX9" fmla="*/ 0 w 521208"/>
              <a:gd name="connsiteY9" fmla="*/ 343751 h 412503"/>
              <a:gd name="connsiteX10" fmla="*/ 0 w 521208"/>
              <a:gd name="connsiteY10" fmla="*/ 68752 h 412503"/>
              <a:gd name="connsiteX11" fmla="*/ 68752 w 521208"/>
              <a:gd name="connsiteY11" fmla="*/ 0 h 412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208" h="412503">
                <a:moveTo>
                  <a:pt x="193411" y="114567"/>
                </a:moveTo>
                <a:lnTo>
                  <a:pt x="193411" y="297938"/>
                </a:lnTo>
                <a:lnTo>
                  <a:pt x="351489" y="206253"/>
                </a:lnTo>
                <a:close/>
                <a:moveTo>
                  <a:pt x="68752" y="0"/>
                </a:moveTo>
                <a:lnTo>
                  <a:pt x="452456" y="0"/>
                </a:lnTo>
                <a:cubicBezTo>
                  <a:pt x="490427" y="0"/>
                  <a:pt x="521208" y="30781"/>
                  <a:pt x="521208" y="68752"/>
                </a:cubicBezTo>
                <a:lnTo>
                  <a:pt x="521208" y="343751"/>
                </a:lnTo>
                <a:cubicBezTo>
                  <a:pt x="521208" y="381722"/>
                  <a:pt x="490427" y="412503"/>
                  <a:pt x="452456" y="412503"/>
                </a:cubicBezTo>
                <a:lnTo>
                  <a:pt x="68752" y="412503"/>
                </a:lnTo>
                <a:cubicBezTo>
                  <a:pt x="30781" y="412503"/>
                  <a:pt x="0" y="381722"/>
                  <a:pt x="0" y="343751"/>
                </a:cubicBezTo>
                <a:lnTo>
                  <a:pt x="0" y="68752"/>
                </a:lnTo>
                <a:cubicBezTo>
                  <a:pt x="0" y="30781"/>
                  <a:pt x="30781" y="0"/>
                  <a:pt x="6875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50" dirty="0">
              <a:latin typeface="Al Tarikh" pitchFamily="2" charset="-78"/>
              <a:cs typeface="Al Tarikh" pitchFamily="2" charset="-78"/>
            </a:endParaRPr>
          </a:p>
        </p:txBody>
      </p:sp>
      <p:sp>
        <p:nvSpPr>
          <p:cNvPr id="42" name="Rounded Rectangle 2">
            <a:extLst>
              <a:ext uri="{FF2B5EF4-FFF2-40B4-BE49-F238E27FC236}">
                <a16:creationId xmlns:a16="http://schemas.microsoft.com/office/drawing/2014/main" id="{8BA668F8-5F18-4C70-BA2D-6F76F8801D87}"/>
              </a:ext>
            </a:extLst>
          </p:cNvPr>
          <p:cNvSpPr/>
          <p:nvPr/>
        </p:nvSpPr>
        <p:spPr>
          <a:xfrm>
            <a:off x="5749265" y="2893983"/>
            <a:ext cx="519265" cy="519265"/>
          </a:xfrm>
          <a:custGeom>
            <a:avLst/>
            <a:gdLst>
              <a:gd name="connsiteX0" fmla="*/ 1979373 w 3960440"/>
              <a:gd name="connsiteY0" fmla="*/ 472350 h 3960000"/>
              <a:gd name="connsiteX1" fmla="*/ 813783 w 3960440"/>
              <a:gd name="connsiteY1" fmla="*/ 1434034 h 3960000"/>
              <a:gd name="connsiteX2" fmla="*/ 1171732 w 3960440"/>
              <a:gd name="connsiteY2" fmla="*/ 2285845 h 3960000"/>
              <a:gd name="connsiteX3" fmla="*/ 1338560 w 3960440"/>
              <a:gd name="connsiteY3" fmla="*/ 1981614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71732 w 3960440"/>
              <a:gd name="connsiteY2" fmla="*/ 2285845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0440" h="3960000">
                <a:moveTo>
                  <a:pt x="1979373" y="472350"/>
                </a:moveTo>
                <a:cubicBezTo>
                  <a:pt x="1228307" y="485871"/>
                  <a:pt x="850011" y="1078219"/>
                  <a:pt x="813783" y="1434034"/>
                </a:cubicBezTo>
                <a:cubicBezTo>
                  <a:pt x="787561" y="1781828"/>
                  <a:pt x="889690" y="2005359"/>
                  <a:pt x="1119009" y="2222584"/>
                </a:cubicBezTo>
                <a:cubicBezTo>
                  <a:pt x="1178964" y="2123026"/>
                  <a:pt x="1260199" y="1908547"/>
                  <a:pt x="1328015" y="1812920"/>
                </a:cubicBezTo>
                <a:cubicBezTo>
                  <a:pt x="1222115" y="1647651"/>
                  <a:pt x="1255483" y="1756375"/>
                  <a:pt x="1234998" y="1431771"/>
                </a:cubicBezTo>
                <a:cubicBezTo>
                  <a:pt x="1331609" y="922504"/>
                  <a:pt x="1719145" y="812633"/>
                  <a:pt x="2217373" y="891303"/>
                </a:cubicBezTo>
                <a:cubicBezTo>
                  <a:pt x="2693518" y="1016895"/>
                  <a:pt x="2787642" y="1344599"/>
                  <a:pt x="2783502" y="1606823"/>
                </a:cubicBezTo>
                <a:cubicBezTo>
                  <a:pt x="2771081" y="1743454"/>
                  <a:pt x="2679609" y="2064482"/>
                  <a:pt x="2456028" y="2225955"/>
                </a:cubicBezTo>
                <a:cubicBezTo>
                  <a:pt x="2192422" y="2399851"/>
                  <a:pt x="2004893" y="2209395"/>
                  <a:pt x="2026974" y="2018938"/>
                </a:cubicBezTo>
                <a:cubicBezTo>
                  <a:pt x="2072519" y="1810540"/>
                  <a:pt x="2086043" y="1754994"/>
                  <a:pt x="2135727" y="1554876"/>
                </a:cubicBezTo>
                <a:cubicBezTo>
                  <a:pt x="2195073" y="1382360"/>
                  <a:pt x="2084273" y="1259912"/>
                  <a:pt x="1915898" y="1219889"/>
                </a:cubicBezTo>
                <a:cubicBezTo>
                  <a:pt x="1750283" y="1186766"/>
                  <a:pt x="1626460" y="1331294"/>
                  <a:pt x="1589196" y="1434803"/>
                </a:cubicBezTo>
                <a:cubicBezTo>
                  <a:pt x="1499489" y="1732912"/>
                  <a:pt x="1614533" y="1824000"/>
                  <a:pt x="1574511" y="1939931"/>
                </a:cubicBezTo>
                <a:cubicBezTo>
                  <a:pt x="1332991" y="2671400"/>
                  <a:pt x="1220920" y="3468343"/>
                  <a:pt x="1339611" y="3487664"/>
                </a:cubicBezTo>
                <a:cubicBezTo>
                  <a:pt x="1434840" y="3497327"/>
                  <a:pt x="1730357" y="3129057"/>
                  <a:pt x="1887692" y="2422431"/>
                </a:cubicBezTo>
                <a:cubicBezTo>
                  <a:pt x="1985681" y="2531460"/>
                  <a:pt x="2093439" y="2747804"/>
                  <a:pt x="2336342" y="2720202"/>
                </a:cubicBezTo>
                <a:cubicBezTo>
                  <a:pt x="2693796" y="2666377"/>
                  <a:pt x="3092265" y="2401394"/>
                  <a:pt x="3176454" y="1627140"/>
                </a:cubicBezTo>
                <a:cubicBezTo>
                  <a:pt x="3254038" y="999456"/>
                  <a:pt x="2816023" y="430731"/>
                  <a:pt x="1979373" y="472350"/>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latin typeface="Al Tarikh" pitchFamily="2" charset="-78"/>
              <a:cs typeface="Al Tarikh" pitchFamily="2" charset="-78"/>
            </a:endParaRPr>
          </a:p>
        </p:txBody>
      </p:sp>
      <p:grpSp>
        <p:nvGrpSpPr>
          <p:cNvPr id="33" name="Group 32">
            <a:extLst>
              <a:ext uri="{FF2B5EF4-FFF2-40B4-BE49-F238E27FC236}">
                <a16:creationId xmlns:a16="http://schemas.microsoft.com/office/drawing/2014/main" id="{C8D550B2-0DF5-E148-8779-031CE5FFD42C}"/>
              </a:ext>
            </a:extLst>
          </p:cNvPr>
          <p:cNvGrpSpPr/>
          <p:nvPr/>
        </p:nvGrpSpPr>
        <p:grpSpPr>
          <a:xfrm>
            <a:off x="1344370" y="4522393"/>
            <a:ext cx="1698908" cy="1516599"/>
            <a:chOff x="1077300" y="3920698"/>
            <a:chExt cx="1698908" cy="1516599"/>
          </a:xfrm>
        </p:grpSpPr>
        <p:sp>
          <p:nvSpPr>
            <p:cNvPr id="34" name="TextBox 33">
              <a:extLst>
                <a:ext uri="{FF2B5EF4-FFF2-40B4-BE49-F238E27FC236}">
                  <a16:creationId xmlns:a16="http://schemas.microsoft.com/office/drawing/2014/main" id="{AC2AFB80-BFC7-E64E-901C-EC12B292C567}"/>
                </a:ext>
              </a:extLst>
            </p:cNvPr>
            <p:cNvSpPr txBox="1"/>
            <p:nvPr/>
          </p:nvSpPr>
          <p:spPr>
            <a:xfrm>
              <a:off x="1077300" y="3920698"/>
              <a:ext cx="1698908"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عنوان مناسب</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35" name="TextBox 34">
              <a:extLst>
                <a:ext uri="{FF2B5EF4-FFF2-40B4-BE49-F238E27FC236}">
                  <a16:creationId xmlns:a16="http://schemas.microsoft.com/office/drawing/2014/main" id="{EFE6290B-28B1-814E-98E8-E41A9787E309}"/>
                </a:ext>
              </a:extLst>
            </p:cNvPr>
            <p:cNvSpPr txBox="1"/>
            <p:nvPr/>
          </p:nvSpPr>
          <p:spPr>
            <a:xfrm>
              <a:off x="1077300" y="4236968"/>
              <a:ext cx="1698908" cy="1200329"/>
            </a:xfrm>
            <a:prstGeom prst="rect">
              <a:avLst/>
            </a:prstGeom>
            <a:noFill/>
          </p:spPr>
          <p:txBody>
            <a:bodyPr wrap="square" rtlCol="0">
              <a:spAutoFit/>
            </a:bodyPr>
            <a:lstStyle/>
            <a:p>
              <a:pPr algn="ct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grpSp>
        <p:nvGrpSpPr>
          <p:cNvPr id="36" name="Group 35">
            <a:extLst>
              <a:ext uri="{FF2B5EF4-FFF2-40B4-BE49-F238E27FC236}">
                <a16:creationId xmlns:a16="http://schemas.microsoft.com/office/drawing/2014/main" id="{54E12BF7-03B0-B047-B3AD-2A0972D5B0B4}"/>
              </a:ext>
            </a:extLst>
          </p:cNvPr>
          <p:cNvGrpSpPr/>
          <p:nvPr/>
        </p:nvGrpSpPr>
        <p:grpSpPr>
          <a:xfrm>
            <a:off x="3396796" y="4522393"/>
            <a:ext cx="1698908" cy="1516599"/>
            <a:chOff x="1077300" y="3920698"/>
            <a:chExt cx="1698908" cy="1516599"/>
          </a:xfrm>
        </p:grpSpPr>
        <p:sp>
          <p:nvSpPr>
            <p:cNvPr id="37" name="TextBox 36">
              <a:extLst>
                <a:ext uri="{FF2B5EF4-FFF2-40B4-BE49-F238E27FC236}">
                  <a16:creationId xmlns:a16="http://schemas.microsoft.com/office/drawing/2014/main" id="{08A69D5D-F58F-8B48-A18C-6D2A5A105624}"/>
                </a:ext>
              </a:extLst>
            </p:cNvPr>
            <p:cNvSpPr txBox="1"/>
            <p:nvPr/>
          </p:nvSpPr>
          <p:spPr>
            <a:xfrm>
              <a:off x="1077300" y="3920698"/>
              <a:ext cx="1698908"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عنوان مناسب</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43" name="TextBox 42">
              <a:extLst>
                <a:ext uri="{FF2B5EF4-FFF2-40B4-BE49-F238E27FC236}">
                  <a16:creationId xmlns:a16="http://schemas.microsoft.com/office/drawing/2014/main" id="{84B3A6C7-E269-B649-88FB-BECD2FE5D8D4}"/>
                </a:ext>
              </a:extLst>
            </p:cNvPr>
            <p:cNvSpPr txBox="1"/>
            <p:nvPr/>
          </p:nvSpPr>
          <p:spPr>
            <a:xfrm>
              <a:off x="1077300" y="4236968"/>
              <a:ext cx="1698908" cy="1200329"/>
            </a:xfrm>
            <a:prstGeom prst="rect">
              <a:avLst/>
            </a:prstGeom>
            <a:noFill/>
          </p:spPr>
          <p:txBody>
            <a:bodyPr wrap="square" rtlCol="0">
              <a:spAutoFit/>
            </a:bodyPr>
            <a:lstStyle/>
            <a:p>
              <a:pPr algn="ct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grpSp>
        <p:nvGrpSpPr>
          <p:cNvPr id="44" name="Group 43">
            <a:extLst>
              <a:ext uri="{FF2B5EF4-FFF2-40B4-BE49-F238E27FC236}">
                <a16:creationId xmlns:a16="http://schemas.microsoft.com/office/drawing/2014/main" id="{B3F593C9-D031-0A42-9944-62E5A29A6186}"/>
              </a:ext>
            </a:extLst>
          </p:cNvPr>
          <p:cNvGrpSpPr/>
          <p:nvPr/>
        </p:nvGrpSpPr>
        <p:grpSpPr>
          <a:xfrm>
            <a:off x="5214611" y="4522393"/>
            <a:ext cx="1698908" cy="1516599"/>
            <a:chOff x="1077300" y="3920698"/>
            <a:chExt cx="1698908" cy="1516599"/>
          </a:xfrm>
        </p:grpSpPr>
        <p:sp>
          <p:nvSpPr>
            <p:cNvPr id="45" name="TextBox 44">
              <a:extLst>
                <a:ext uri="{FF2B5EF4-FFF2-40B4-BE49-F238E27FC236}">
                  <a16:creationId xmlns:a16="http://schemas.microsoft.com/office/drawing/2014/main" id="{12A0DAAB-82CA-8141-A5F0-7E93BBA81720}"/>
                </a:ext>
              </a:extLst>
            </p:cNvPr>
            <p:cNvSpPr txBox="1"/>
            <p:nvPr/>
          </p:nvSpPr>
          <p:spPr>
            <a:xfrm>
              <a:off x="1077300" y="3920698"/>
              <a:ext cx="1698908"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عنوان مناسب</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46" name="TextBox 45">
              <a:extLst>
                <a:ext uri="{FF2B5EF4-FFF2-40B4-BE49-F238E27FC236}">
                  <a16:creationId xmlns:a16="http://schemas.microsoft.com/office/drawing/2014/main" id="{2A2D277A-B386-A143-9CBC-01CA075C86CC}"/>
                </a:ext>
              </a:extLst>
            </p:cNvPr>
            <p:cNvSpPr txBox="1"/>
            <p:nvPr/>
          </p:nvSpPr>
          <p:spPr>
            <a:xfrm>
              <a:off x="1077300" y="4236968"/>
              <a:ext cx="1698908" cy="1200329"/>
            </a:xfrm>
            <a:prstGeom prst="rect">
              <a:avLst/>
            </a:prstGeom>
            <a:noFill/>
          </p:spPr>
          <p:txBody>
            <a:bodyPr wrap="square" rtlCol="0">
              <a:spAutoFit/>
            </a:bodyPr>
            <a:lstStyle/>
            <a:p>
              <a:pPr algn="ct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grpSp>
        <p:nvGrpSpPr>
          <p:cNvPr id="47" name="Group 46">
            <a:extLst>
              <a:ext uri="{FF2B5EF4-FFF2-40B4-BE49-F238E27FC236}">
                <a16:creationId xmlns:a16="http://schemas.microsoft.com/office/drawing/2014/main" id="{13939934-46B9-6144-8B01-A34CA19BCF9F}"/>
              </a:ext>
            </a:extLst>
          </p:cNvPr>
          <p:cNvGrpSpPr/>
          <p:nvPr/>
        </p:nvGrpSpPr>
        <p:grpSpPr>
          <a:xfrm>
            <a:off x="9216863" y="4522393"/>
            <a:ext cx="1698908" cy="1516599"/>
            <a:chOff x="1077300" y="3920698"/>
            <a:chExt cx="1698908" cy="1516599"/>
          </a:xfrm>
        </p:grpSpPr>
        <p:sp>
          <p:nvSpPr>
            <p:cNvPr id="48" name="TextBox 47">
              <a:extLst>
                <a:ext uri="{FF2B5EF4-FFF2-40B4-BE49-F238E27FC236}">
                  <a16:creationId xmlns:a16="http://schemas.microsoft.com/office/drawing/2014/main" id="{760CFC47-01B4-0146-944D-B565D0F4E548}"/>
                </a:ext>
              </a:extLst>
            </p:cNvPr>
            <p:cNvSpPr txBox="1"/>
            <p:nvPr/>
          </p:nvSpPr>
          <p:spPr>
            <a:xfrm>
              <a:off x="1077300" y="3920698"/>
              <a:ext cx="1698908"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عنوان مناسب</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49" name="TextBox 48">
              <a:extLst>
                <a:ext uri="{FF2B5EF4-FFF2-40B4-BE49-F238E27FC236}">
                  <a16:creationId xmlns:a16="http://schemas.microsoft.com/office/drawing/2014/main" id="{ACBCF42E-677D-2D45-87BE-FFCE6B15A27B}"/>
                </a:ext>
              </a:extLst>
            </p:cNvPr>
            <p:cNvSpPr txBox="1"/>
            <p:nvPr/>
          </p:nvSpPr>
          <p:spPr>
            <a:xfrm>
              <a:off x="1077300" y="4236968"/>
              <a:ext cx="1698908" cy="1200329"/>
            </a:xfrm>
            <a:prstGeom prst="rect">
              <a:avLst/>
            </a:prstGeom>
            <a:noFill/>
          </p:spPr>
          <p:txBody>
            <a:bodyPr wrap="square" rtlCol="0">
              <a:spAutoFit/>
            </a:bodyPr>
            <a:lstStyle/>
            <a:p>
              <a:pPr algn="ct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grpSp>
        <p:nvGrpSpPr>
          <p:cNvPr id="50" name="Group 49">
            <a:extLst>
              <a:ext uri="{FF2B5EF4-FFF2-40B4-BE49-F238E27FC236}">
                <a16:creationId xmlns:a16="http://schemas.microsoft.com/office/drawing/2014/main" id="{FE026718-279E-4F41-B493-E1F586F37340}"/>
              </a:ext>
            </a:extLst>
          </p:cNvPr>
          <p:cNvGrpSpPr/>
          <p:nvPr/>
        </p:nvGrpSpPr>
        <p:grpSpPr>
          <a:xfrm>
            <a:off x="7227628" y="4522393"/>
            <a:ext cx="1698908" cy="1516599"/>
            <a:chOff x="1077300" y="3920698"/>
            <a:chExt cx="1698908" cy="1516599"/>
          </a:xfrm>
        </p:grpSpPr>
        <p:sp>
          <p:nvSpPr>
            <p:cNvPr id="51" name="TextBox 50">
              <a:extLst>
                <a:ext uri="{FF2B5EF4-FFF2-40B4-BE49-F238E27FC236}">
                  <a16:creationId xmlns:a16="http://schemas.microsoft.com/office/drawing/2014/main" id="{C6498DB2-D1E9-F744-8B0C-4E306C5A9CDF}"/>
                </a:ext>
              </a:extLst>
            </p:cNvPr>
            <p:cNvSpPr txBox="1"/>
            <p:nvPr/>
          </p:nvSpPr>
          <p:spPr>
            <a:xfrm>
              <a:off x="1077300" y="3920698"/>
              <a:ext cx="1698908"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عنوان مناسب</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52" name="TextBox 51">
              <a:extLst>
                <a:ext uri="{FF2B5EF4-FFF2-40B4-BE49-F238E27FC236}">
                  <a16:creationId xmlns:a16="http://schemas.microsoft.com/office/drawing/2014/main" id="{1FC55A64-832A-8F4B-ACD0-F2CEBC88BD74}"/>
                </a:ext>
              </a:extLst>
            </p:cNvPr>
            <p:cNvSpPr txBox="1"/>
            <p:nvPr/>
          </p:nvSpPr>
          <p:spPr>
            <a:xfrm>
              <a:off x="1077300" y="4236968"/>
              <a:ext cx="1698908" cy="1200329"/>
            </a:xfrm>
            <a:prstGeom prst="rect">
              <a:avLst/>
            </a:prstGeom>
            <a:noFill/>
          </p:spPr>
          <p:txBody>
            <a:bodyPr wrap="square" rtlCol="0">
              <a:spAutoFit/>
            </a:bodyPr>
            <a:lstStyle/>
            <a:p>
              <a:pPr algn="ct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spTree>
    <p:extLst>
      <p:ext uri="{BB962C8B-B14F-4D97-AF65-F5344CB8AC3E}">
        <p14:creationId xmlns:p14="http://schemas.microsoft.com/office/powerpoint/2010/main" val="1279224923"/>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up)">
                                      <p:cBhvr>
                                        <p:cTn id="24" dur="500"/>
                                        <p:tgtEl>
                                          <p:spTgt spid="6"/>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ppt_y</p:attrName>
                                        </p:attrNameLst>
                                      </p:cBhvr>
                                      <p:tavLst>
                                        <p:tav tm="0">
                                          <p:val>
                                            <p:strVal val="#ppt_y+#ppt_h*1.125000"/>
                                          </p:val>
                                        </p:tav>
                                        <p:tav tm="100000">
                                          <p:val>
                                            <p:strVal val="#ppt_y"/>
                                          </p:val>
                                        </p:tav>
                                      </p:tavLst>
                                    </p:anim>
                                    <p:animEffect transition="in" filter="wipe(up)">
                                      <p:cBhvr>
                                        <p:cTn id="32" dur="500"/>
                                        <p:tgtEl>
                                          <p:spTgt spid="8"/>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p:tgtEl>
                                          <p:spTgt spid="9"/>
                                        </p:tgtEl>
                                        <p:attrNameLst>
                                          <p:attrName>ppt_y</p:attrName>
                                        </p:attrNameLst>
                                      </p:cBhvr>
                                      <p:tavLst>
                                        <p:tav tm="0">
                                          <p:val>
                                            <p:strVal val="#ppt_y+#ppt_h*1.125000"/>
                                          </p:val>
                                        </p:tav>
                                        <p:tav tm="100000">
                                          <p:val>
                                            <p:strVal val="#ppt_y"/>
                                          </p:val>
                                        </p:tav>
                                      </p:tavLst>
                                    </p:anim>
                                    <p:animEffect transition="in" filter="wipe(up)">
                                      <p:cBhvr>
                                        <p:cTn id="36" dur="500"/>
                                        <p:tgtEl>
                                          <p:spTgt spid="9"/>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p:tgtEl>
                                          <p:spTgt spid="10"/>
                                        </p:tgtEl>
                                        <p:attrNameLst>
                                          <p:attrName>ppt_y</p:attrName>
                                        </p:attrNameLst>
                                      </p:cBhvr>
                                      <p:tavLst>
                                        <p:tav tm="0">
                                          <p:val>
                                            <p:strVal val="#ppt_y+#ppt_h*1.125000"/>
                                          </p:val>
                                        </p:tav>
                                        <p:tav tm="100000">
                                          <p:val>
                                            <p:strVal val="#ppt_y"/>
                                          </p:val>
                                        </p:tav>
                                      </p:tavLst>
                                    </p:anim>
                                    <p:animEffect transition="in" filter="wipe(up)">
                                      <p:cBhvr>
                                        <p:cTn id="40" dur="500"/>
                                        <p:tgtEl>
                                          <p:spTgt spid="10"/>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p:tgtEl>
                                          <p:spTgt spid="11"/>
                                        </p:tgtEl>
                                        <p:attrNameLst>
                                          <p:attrName>ppt_y</p:attrName>
                                        </p:attrNameLst>
                                      </p:cBhvr>
                                      <p:tavLst>
                                        <p:tav tm="0">
                                          <p:val>
                                            <p:strVal val="#ppt_y+#ppt_h*1.125000"/>
                                          </p:val>
                                        </p:tav>
                                        <p:tav tm="100000">
                                          <p:val>
                                            <p:strVal val="#ppt_y"/>
                                          </p:val>
                                        </p:tav>
                                      </p:tavLst>
                                    </p:anim>
                                    <p:animEffect transition="in" filter="wipe(up)">
                                      <p:cBhvr>
                                        <p:cTn id="44" dur="500"/>
                                        <p:tgtEl>
                                          <p:spTgt spid="11"/>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p:tgtEl>
                                          <p:spTgt spid="12"/>
                                        </p:tgtEl>
                                        <p:attrNameLst>
                                          <p:attrName>ppt_y</p:attrName>
                                        </p:attrNameLst>
                                      </p:cBhvr>
                                      <p:tavLst>
                                        <p:tav tm="0">
                                          <p:val>
                                            <p:strVal val="#ppt_y+#ppt_h*1.125000"/>
                                          </p:val>
                                        </p:tav>
                                        <p:tav tm="100000">
                                          <p:val>
                                            <p:strVal val="#ppt_y"/>
                                          </p:val>
                                        </p:tav>
                                      </p:tavLst>
                                    </p:anim>
                                    <p:animEffect transition="in" filter="wipe(up)">
                                      <p:cBhvr>
                                        <p:cTn id="48" dur="500"/>
                                        <p:tgtEl>
                                          <p:spTgt spid="12"/>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p:tgtEl>
                                          <p:spTgt spid="38"/>
                                        </p:tgtEl>
                                        <p:attrNameLst>
                                          <p:attrName>ppt_y</p:attrName>
                                        </p:attrNameLst>
                                      </p:cBhvr>
                                      <p:tavLst>
                                        <p:tav tm="0">
                                          <p:val>
                                            <p:strVal val="#ppt_y+#ppt_h*1.125000"/>
                                          </p:val>
                                        </p:tav>
                                        <p:tav tm="100000">
                                          <p:val>
                                            <p:strVal val="#ppt_y"/>
                                          </p:val>
                                        </p:tav>
                                      </p:tavLst>
                                    </p:anim>
                                    <p:animEffect transition="in" filter="wipe(up)">
                                      <p:cBhvr>
                                        <p:cTn id="52" dur="500"/>
                                        <p:tgtEl>
                                          <p:spTgt spid="38"/>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additive="base">
                                        <p:cTn id="55" dur="500"/>
                                        <p:tgtEl>
                                          <p:spTgt spid="39"/>
                                        </p:tgtEl>
                                        <p:attrNameLst>
                                          <p:attrName>ppt_y</p:attrName>
                                        </p:attrNameLst>
                                      </p:cBhvr>
                                      <p:tavLst>
                                        <p:tav tm="0">
                                          <p:val>
                                            <p:strVal val="#ppt_y+#ppt_h*1.125000"/>
                                          </p:val>
                                        </p:tav>
                                        <p:tav tm="100000">
                                          <p:val>
                                            <p:strVal val="#ppt_y"/>
                                          </p:val>
                                        </p:tav>
                                      </p:tavLst>
                                    </p:anim>
                                    <p:animEffect transition="in" filter="wipe(up)">
                                      <p:cBhvr>
                                        <p:cTn id="56" dur="500"/>
                                        <p:tgtEl>
                                          <p:spTgt spid="39"/>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additive="base">
                                        <p:cTn id="59" dur="500"/>
                                        <p:tgtEl>
                                          <p:spTgt spid="40"/>
                                        </p:tgtEl>
                                        <p:attrNameLst>
                                          <p:attrName>ppt_y</p:attrName>
                                        </p:attrNameLst>
                                      </p:cBhvr>
                                      <p:tavLst>
                                        <p:tav tm="0">
                                          <p:val>
                                            <p:strVal val="#ppt_y+#ppt_h*1.125000"/>
                                          </p:val>
                                        </p:tav>
                                        <p:tav tm="100000">
                                          <p:val>
                                            <p:strVal val="#ppt_y"/>
                                          </p:val>
                                        </p:tav>
                                      </p:tavLst>
                                    </p:anim>
                                    <p:animEffect transition="in" filter="wipe(up)">
                                      <p:cBhvr>
                                        <p:cTn id="60" dur="500"/>
                                        <p:tgtEl>
                                          <p:spTgt spid="40"/>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p:tgtEl>
                                          <p:spTgt spid="41"/>
                                        </p:tgtEl>
                                        <p:attrNameLst>
                                          <p:attrName>ppt_y</p:attrName>
                                        </p:attrNameLst>
                                      </p:cBhvr>
                                      <p:tavLst>
                                        <p:tav tm="0">
                                          <p:val>
                                            <p:strVal val="#ppt_y+#ppt_h*1.125000"/>
                                          </p:val>
                                        </p:tav>
                                        <p:tav tm="100000">
                                          <p:val>
                                            <p:strVal val="#ppt_y"/>
                                          </p:val>
                                        </p:tav>
                                      </p:tavLst>
                                    </p:anim>
                                    <p:animEffect transition="in" filter="wipe(up)">
                                      <p:cBhvr>
                                        <p:cTn id="64" dur="500"/>
                                        <p:tgtEl>
                                          <p:spTgt spid="41"/>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p:tgtEl>
                                          <p:spTgt spid="42"/>
                                        </p:tgtEl>
                                        <p:attrNameLst>
                                          <p:attrName>ppt_y</p:attrName>
                                        </p:attrNameLst>
                                      </p:cBhvr>
                                      <p:tavLst>
                                        <p:tav tm="0">
                                          <p:val>
                                            <p:strVal val="#ppt_y+#ppt_h*1.125000"/>
                                          </p:val>
                                        </p:tav>
                                        <p:tav tm="100000">
                                          <p:val>
                                            <p:strVal val="#ppt_y"/>
                                          </p:val>
                                        </p:tav>
                                      </p:tavLst>
                                    </p:anim>
                                    <p:animEffect transition="in" filter="wipe(up)">
                                      <p:cBhvr>
                                        <p:cTn id="68" dur="500"/>
                                        <p:tgtEl>
                                          <p:spTgt spid="42"/>
                                        </p:tgtEl>
                                      </p:cBhvr>
                                    </p:animEffect>
                                  </p:childTnLst>
                                </p:cTn>
                              </p:par>
                              <p:par>
                                <p:cTn id="69" presetID="12" presetClass="entr" presetSubtype="4" fill="hold"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500"/>
                                        <p:tgtEl>
                                          <p:spTgt spid="33"/>
                                        </p:tgtEl>
                                        <p:attrNameLst>
                                          <p:attrName>ppt_y</p:attrName>
                                        </p:attrNameLst>
                                      </p:cBhvr>
                                      <p:tavLst>
                                        <p:tav tm="0">
                                          <p:val>
                                            <p:strVal val="#ppt_y+#ppt_h*1.125000"/>
                                          </p:val>
                                        </p:tav>
                                        <p:tav tm="100000">
                                          <p:val>
                                            <p:strVal val="#ppt_y"/>
                                          </p:val>
                                        </p:tav>
                                      </p:tavLst>
                                    </p:anim>
                                    <p:animEffect transition="in" filter="wipe(up)">
                                      <p:cBhvr>
                                        <p:cTn id="72" dur="500"/>
                                        <p:tgtEl>
                                          <p:spTgt spid="33"/>
                                        </p:tgtEl>
                                      </p:cBhvr>
                                    </p:animEffect>
                                  </p:childTnLst>
                                </p:cTn>
                              </p:par>
                              <p:par>
                                <p:cTn id="73" presetID="12" presetClass="entr" presetSubtype="4" fill="hold" nodeType="with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additive="base">
                                        <p:cTn id="75" dur="500"/>
                                        <p:tgtEl>
                                          <p:spTgt spid="36"/>
                                        </p:tgtEl>
                                        <p:attrNameLst>
                                          <p:attrName>ppt_y</p:attrName>
                                        </p:attrNameLst>
                                      </p:cBhvr>
                                      <p:tavLst>
                                        <p:tav tm="0">
                                          <p:val>
                                            <p:strVal val="#ppt_y+#ppt_h*1.125000"/>
                                          </p:val>
                                        </p:tav>
                                        <p:tav tm="100000">
                                          <p:val>
                                            <p:strVal val="#ppt_y"/>
                                          </p:val>
                                        </p:tav>
                                      </p:tavLst>
                                    </p:anim>
                                    <p:animEffect transition="in" filter="wipe(up)">
                                      <p:cBhvr>
                                        <p:cTn id="76" dur="500"/>
                                        <p:tgtEl>
                                          <p:spTgt spid="36"/>
                                        </p:tgtEl>
                                      </p:cBhvr>
                                    </p:animEffect>
                                  </p:childTnLst>
                                </p:cTn>
                              </p:par>
                              <p:par>
                                <p:cTn id="77" presetID="12" presetClass="entr" presetSubtype="4" fill="hold"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p:tgtEl>
                                          <p:spTgt spid="44"/>
                                        </p:tgtEl>
                                        <p:attrNameLst>
                                          <p:attrName>ppt_y</p:attrName>
                                        </p:attrNameLst>
                                      </p:cBhvr>
                                      <p:tavLst>
                                        <p:tav tm="0">
                                          <p:val>
                                            <p:strVal val="#ppt_y+#ppt_h*1.125000"/>
                                          </p:val>
                                        </p:tav>
                                        <p:tav tm="100000">
                                          <p:val>
                                            <p:strVal val="#ppt_y"/>
                                          </p:val>
                                        </p:tav>
                                      </p:tavLst>
                                    </p:anim>
                                    <p:animEffect transition="in" filter="wipe(up)">
                                      <p:cBhvr>
                                        <p:cTn id="80" dur="500"/>
                                        <p:tgtEl>
                                          <p:spTgt spid="44"/>
                                        </p:tgtEl>
                                      </p:cBhvr>
                                    </p:animEffect>
                                  </p:childTnLst>
                                </p:cTn>
                              </p:par>
                              <p:par>
                                <p:cTn id="81" presetID="12" presetClass="entr" presetSubtype="4" fill="hold" nodeType="withEffect">
                                  <p:stCondLst>
                                    <p:cond delay="0"/>
                                  </p:stCondLst>
                                  <p:childTnLst>
                                    <p:set>
                                      <p:cBhvr>
                                        <p:cTn id="82" dur="1" fill="hold">
                                          <p:stCondLst>
                                            <p:cond delay="0"/>
                                          </p:stCondLst>
                                        </p:cTn>
                                        <p:tgtEl>
                                          <p:spTgt spid="47"/>
                                        </p:tgtEl>
                                        <p:attrNameLst>
                                          <p:attrName>style.visibility</p:attrName>
                                        </p:attrNameLst>
                                      </p:cBhvr>
                                      <p:to>
                                        <p:strVal val="visible"/>
                                      </p:to>
                                    </p:set>
                                    <p:anim calcmode="lin" valueType="num">
                                      <p:cBhvr additive="base">
                                        <p:cTn id="83" dur="500"/>
                                        <p:tgtEl>
                                          <p:spTgt spid="47"/>
                                        </p:tgtEl>
                                        <p:attrNameLst>
                                          <p:attrName>ppt_y</p:attrName>
                                        </p:attrNameLst>
                                      </p:cBhvr>
                                      <p:tavLst>
                                        <p:tav tm="0">
                                          <p:val>
                                            <p:strVal val="#ppt_y+#ppt_h*1.125000"/>
                                          </p:val>
                                        </p:tav>
                                        <p:tav tm="100000">
                                          <p:val>
                                            <p:strVal val="#ppt_y"/>
                                          </p:val>
                                        </p:tav>
                                      </p:tavLst>
                                    </p:anim>
                                    <p:animEffect transition="in" filter="wipe(up)">
                                      <p:cBhvr>
                                        <p:cTn id="84" dur="500"/>
                                        <p:tgtEl>
                                          <p:spTgt spid="47"/>
                                        </p:tgtEl>
                                      </p:cBhvr>
                                    </p:animEffect>
                                  </p:childTnLst>
                                </p:cTn>
                              </p:par>
                              <p:par>
                                <p:cTn id="85" presetID="12" presetClass="entr" presetSubtype="4" fill="hold" nodeType="withEffect">
                                  <p:stCondLst>
                                    <p:cond delay="0"/>
                                  </p:stCondLst>
                                  <p:childTnLst>
                                    <p:set>
                                      <p:cBhvr>
                                        <p:cTn id="86" dur="1" fill="hold">
                                          <p:stCondLst>
                                            <p:cond delay="0"/>
                                          </p:stCondLst>
                                        </p:cTn>
                                        <p:tgtEl>
                                          <p:spTgt spid="50"/>
                                        </p:tgtEl>
                                        <p:attrNameLst>
                                          <p:attrName>style.visibility</p:attrName>
                                        </p:attrNameLst>
                                      </p:cBhvr>
                                      <p:to>
                                        <p:strVal val="visible"/>
                                      </p:to>
                                    </p:set>
                                    <p:anim calcmode="lin" valueType="num">
                                      <p:cBhvr additive="base">
                                        <p:cTn id="87" dur="500"/>
                                        <p:tgtEl>
                                          <p:spTgt spid="50"/>
                                        </p:tgtEl>
                                        <p:attrNameLst>
                                          <p:attrName>ppt_y</p:attrName>
                                        </p:attrNameLst>
                                      </p:cBhvr>
                                      <p:tavLst>
                                        <p:tav tm="0">
                                          <p:val>
                                            <p:strVal val="#ppt_y+#ppt_h*1.125000"/>
                                          </p:val>
                                        </p:tav>
                                        <p:tav tm="100000">
                                          <p:val>
                                            <p:strVal val="#ppt_y"/>
                                          </p:val>
                                        </p:tav>
                                      </p:tavLst>
                                    </p:anim>
                                    <p:animEffect transition="in" filter="wipe(up)">
                                      <p:cBhvr>
                                        <p:cTn id="8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38" grpId="0" animBg="1"/>
      <p:bldP spid="39" grpId="0" animBg="1"/>
      <p:bldP spid="40" grpId="0" animBg="1"/>
      <p:bldP spid="41" grpId="0" animBg="1"/>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normAutofit fontScale="92500" lnSpcReduction="20000"/>
          </a:bodyPr>
          <a:lstStyle/>
          <a:p>
            <a:r>
              <a:rPr lang="ar-SA" dirty="0">
                <a:latin typeface="Al Tarikh" pitchFamily="2" charset="-78"/>
                <a:cs typeface="Al Tarikh" pitchFamily="2" charset="-78"/>
              </a:rPr>
              <a:t>أكتب العنوان الكامل هنا</a:t>
            </a:r>
            <a:endParaRPr lang="en-US" dirty="0">
              <a:latin typeface="Al Tarikh" pitchFamily="2" charset="-78"/>
              <a:cs typeface="Al Tarikh" pitchFamily="2" charset="-78"/>
            </a:endParaRPr>
          </a:p>
        </p:txBody>
      </p:sp>
      <p:sp>
        <p:nvSpPr>
          <p:cNvPr id="3" name="Oval 2">
            <a:extLst>
              <a:ext uri="{FF2B5EF4-FFF2-40B4-BE49-F238E27FC236}">
                <a16:creationId xmlns:a16="http://schemas.microsoft.com/office/drawing/2014/main" id="{3EF63052-F16D-41A9-BDA7-F95B720F1FAA}"/>
              </a:ext>
            </a:extLst>
          </p:cNvPr>
          <p:cNvSpPr/>
          <p:nvPr/>
        </p:nvSpPr>
        <p:spPr>
          <a:xfrm>
            <a:off x="5489529" y="3352804"/>
            <a:ext cx="1196553" cy="119655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latin typeface="Al Tarikh" pitchFamily="2" charset="-78"/>
              <a:cs typeface="Al Tarikh" pitchFamily="2" charset="-78"/>
            </a:endParaRPr>
          </a:p>
        </p:txBody>
      </p:sp>
      <p:grpSp>
        <p:nvGrpSpPr>
          <p:cNvPr id="4" name="Group 3">
            <a:extLst>
              <a:ext uri="{FF2B5EF4-FFF2-40B4-BE49-F238E27FC236}">
                <a16:creationId xmlns:a16="http://schemas.microsoft.com/office/drawing/2014/main" id="{B96C7253-37AF-4625-8D23-61BD08AA9C3D}"/>
              </a:ext>
            </a:extLst>
          </p:cNvPr>
          <p:cNvGrpSpPr/>
          <p:nvPr/>
        </p:nvGrpSpPr>
        <p:grpSpPr>
          <a:xfrm>
            <a:off x="5571727" y="3435002"/>
            <a:ext cx="1032157" cy="1032157"/>
            <a:chOff x="4023402" y="3219622"/>
            <a:chExt cx="1080120" cy="1080120"/>
          </a:xfrm>
        </p:grpSpPr>
        <p:sp>
          <p:nvSpPr>
            <p:cNvPr id="5" name="Block Arc 4">
              <a:extLst>
                <a:ext uri="{FF2B5EF4-FFF2-40B4-BE49-F238E27FC236}">
                  <a16:creationId xmlns:a16="http://schemas.microsoft.com/office/drawing/2014/main" id="{F8223963-A23A-407D-A61F-AF0B6D3ECFF1}"/>
                </a:ext>
              </a:extLst>
            </p:cNvPr>
            <p:cNvSpPr/>
            <p:nvPr/>
          </p:nvSpPr>
          <p:spPr>
            <a:xfrm rot="1800000">
              <a:off x="4023402" y="3219622"/>
              <a:ext cx="1080120" cy="1080120"/>
            </a:xfrm>
            <a:prstGeom prst="blockArc">
              <a:avLst>
                <a:gd name="adj1" fmla="val 10800000"/>
                <a:gd name="adj2" fmla="val 14902241"/>
                <a:gd name="adj3" fmla="val 2056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latin typeface="Al Tarikh" pitchFamily="2" charset="-78"/>
                <a:cs typeface="Al Tarikh" pitchFamily="2" charset="-78"/>
              </a:endParaRPr>
            </a:p>
          </p:txBody>
        </p:sp>
        <p:sp>
          <p:nvSpPr>
            <p:cNvPr id="6" name="Block Arc 5">
              <a:extLst>
                <a:ext uri="{FF2B5EF4-FFF2-40B4-BE49-F238E27FC236}">
                  <a16:creationId xmlns:a16="http://schemas.microsoft.com/office/drawing/2014/main" id="{87C4C4C1-ED47-404F-9B17-5E9FB43EEDC3}"/>
                </a:ext>
              </a:extLst>
            </p:cNvPr>
            <p:cNvSpPr/>
            <p:nvPr/>
          </p:nvSpPr>
          <p:spPr>
            <a:xfrm rot="19080000">
              <a:off x="4023402" y="3219622"/>
              <a:ext cx="1080120" cy="1080120"/>
            </a:xfrm>
            <a:prstGeom prst="blockArc">
              <a:avLst>
                <a:gd name="adj1" fmla="val 10800000"/>
                <a:gd name="adj2" fmla="val 14902241"/>
                <a:gd name="adj3" fmla="val 2056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latin typeface="Al Tarikh" pitchFamily="2" charset="-78"/>
                <a:cs typeface="Al Tarikh" pitchFamily="2" charset="-78"/>
              </a:endParaRPr>
            </a:p>
          </p:txBody>
        </p:sp>
        <p:sp>
          <p:nvSpPr>
            <p:cNvPr id="7" name="Block Arc 6">
              <a:extLst>
                <a:ext uri="{FF2B5EF4-FFF2-40B4-BE49-F238E27FC236}">
                  <a16:creationId xmlns:a16="http://schemas.microsoft.com/office/drawing/2014/main" id="{F91D69AF-F65D-4E0D-9A0F-AEBCB2460C85}"/>
                </a:ext>
              </a:extLst>
            </p:cNvPr>
            <p:cNvSpPr/>
            <p:nvPr/>
          </p:nvSpPr>
          <p:spPr>
            <a:xfrm rot="14700000">
              <a:off x="4023402" y="3219622"/>
              <a:ext cx="1080120" cy="1080120"/>
            </a:xfrm>
            <a:prstGeom prst="blockArc">
              <a:avLst>
                <a:gd name="adj1" fmla="val 10800000"/>
                <a:gd name="adj2" fmla="val 14902241"/>
                <a:gd name="adj3" fmla="val 2056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latin typeface="Al Tarikh" pitchFamily="2" charset="-78"/>
                <a:cs typeface="Al Tarikh" pitchFamily="2" charset="-78"/>
              </a:endParaRPr>
            </a:p>
          </p:txBody>
        </p:sp>
        <p:sp>
          <p:nvSpPr>
            <p:cNvPr id="8" name="Block Arc 7">
              <a:extLst>
                <a:ext uri="{FF2B5EF4-FFF2-40B4-BE49-F238E27FC236}">
                  <a16:creationId xmlns:a16="http://schemas.microsoft.com/office/drawing/2014/main" id="{4D3B6579-FEE2-4227-BBC2-5797DF34B2F1}"/>
                </a:ext>
              </a:extLst>
            </p:cNvPr>
            <p:cNvSpPr/>
            <p:nvPr/>
          </p:nvSpPr>
          <p:spPr>
            <a:xfrm rot="10440000">
              <a:off x="4023402" y="3219622"/>
              <a:ext cx="1080120" cy="1080120"/>
            </a:xfrm>
            <a:prstGeom prst="blockArc">
              <a:avLst>
                <a:gd name="adj1" fmla="val 10800000"/>
                <a:gd name="adj2" fmla="val 14902241"/>
                <a:gd name="adj3" fmla="val 205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latin typeface="Al Tarikh" pitchFamily="2" charset="-78"/>
                <a:cs typeface="Al Tarikh" pitchFamily="2" charset="-78"/>
              </a:endParaRPr>
            </a:p>
          </p:txBody>
        </p:sp>
        <p:sp>
          <p:nvSpPr>
            <p:cNvPr id="9" name="Block Arc 8">
              <a:extLst>
                <a:ext uri="{FF2B5EF4-FFF2-40B4-BE49-F238E27FC236}">
                  <a16:creationId xmlns:a16="http://schemas.microsoft.com/office/drawing/2014/main" id="{83BCB275-0794-437E-B144-4C68779B9858}"/>
                </a:ext>
              </a:extLst>
            </p:cNvPr>
            <p:cNvSpPr/>
            <p:nvPr/>
          </p:nvSpPr>
          <p:spPr>
            <a:xfrm rot="6120000">
              <a:off x="4023402" y="3219622"/>
              <a:ext cx="1080120" cy="1080120"/>
            </a:xfrm>
            <a:prstGeom prst="blockArc">
              <a:avLst>
                <a:gd name="adj1" fmla="val 10800000"/>
                <a:gd name="adj2" fmla="val 14902241"/>
                <a:gd name="adj3" fmla="val 2056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latin typeface="Al Tarikh" pitchFamily="2" charset="-78"/>
                <a:cs typeface="Al Tarikh" pitchFamily="2" charset="-78"/>
              </a:endParaRPr>
            </a:p>
          </p:txBody>
        </p:sp>
      </p:grpSp>
      <p:grpSp>
        <p:nvGrpSpPr>
          <p:cNvPr id="10" name="Group 9">
            <a:extLst>
              <a:ext uri="{FF2B5EF4-FFF2-40B4-BE49-F238E27FC236}">
                <a16:creationId xmlns:a16="http://schemas.microsoft.com/office/drawing/2014/main" id="{B035910A-62E8-4A25-93BA-F02B91C41612}"/>
              </a:ext>
            </a:extLst>
          </p:cNvPr>
          <p:cNvGrpSpPr/>
          <p:nvPr/>
        </p:nvGrpSpPr>
        <p:grpSpPr>
          <a:xfrm>
            <a:off x="3885422" y="1890935"/>
            <a:ext cx="4428772" cy="4259759"/>
            <a:chOff x="2185685" y="1605569"/>
            <a:chExt cx="4731783" cy="4551210"/>
          </a:xfrm>
        </p:grpSpPr>
        <p:grpSp>
          <p:nvGrpSpPr>
            <p:cNvPr id="11" name="Group 10">
              <a:extLst>
                <a:ext uri="{FF2B5EF4-FFF2-40B4-BE49-F238E27FC236}">
                  <a16:creationId xmlns:a16="http://schemas.microsoft.com/office/drawing/2014/main" id="{27E5ED5D-F8F2-4DEF-B38A-7CD551FE1E5C}"/>
                </a:ext>
              </a:extLst>
            </p:cNvPr>
            <p:cNvGrpSpPr/>
            <p:nvPr/>
          </p:nvGrpSpPr>
          <p:grpSpPr>
            <a:xfrm rot="3600000">
              <a:off x="4888007" y="1768971"/>
              <a:ext cx="1261779" cy="1898518"/>
              <a:chOff x="3970237" y="1678193"/>
              <a:chExt cx="1091921" cy="1642943"/>
            </a:xfrm>
          </p:grpSpPr>
          <p:sp>
            <p:nvSpPr>
              <p:cNvPr id="24" name="Teardrop 4">
                <a:extLst>
                  <a:ext uri="{FF2B5EF4-FFF2-40B4-BE49-F238E27FC236}">
                    <a16:creationId xmlns:a16="http://schemas.microsoft.com/office/drawing/2014/main" id="{A1CC5968-F430-4755-8385-A66C17BC36A7}"/>
                  </a:ext>
                </a:extLst>
              </p:cNvPr>
              <p:cNvSpPr/>
              <p:nvPr/>
            </p:nvSpPr>
            <p:spPr>
              <a:xfrm rot="10800000">
                <a:off x="3970237" y="1678193"/>
                <a:ext cx="1091921" cy="1642943"/>
              </a:xfrm>
              <a:custGeom>
                <a:avLst/>
                <a:gdLst/>
                <a:ahLst/>
                <a:cxnLst/>
                <a:rect l="l" t="t" r="r" b="b"/>
                <a:pathLst>
                  <a:path w="1091921" h="1642943">
                    <a:moveTo>
                      <a:pt x="504056" y="1642943"/>
                    </a:moveTo>
                    <a:cubicBezTo>
                      <a:pt x="225674" y="1642943"/>
                      <a:pt x="0" y="1417269"/>
                      <a:pt x="0" y="1138887"/>
                    </a:cubicBezTo>
                    <a:cubicBezTo>
                      <a:pt x="0" y="894120"/>
                      <a:pt x="174465" y="690100"/>
                      <a:pt x="405888" y="644727"/>
                    </a:cubicBezTo>
                    <a:cubicBezTo>
                      <a:pt x="415871" y="637085"/>
                      <a:pt x="426805" y="631149"/>
                      <a:pt x="437891" y="625616"/>
                    </a:cubicBezTo>
                    <a:cubicBezTo>
                      <a:pt x="621825" y="533815"/>
                      <a:pt x="704331" y="158955"/>
                      <a:pt x="566414" y="0"/>
                    </a:cubicBezTo>
                    <a:cubicBezTo>
                      <a:pt x="1101455" y="231762"/>
                      <a:pt x="1193710" y="682767"/>
                      <a:pt x="996550" y="1248239"/>
                    </a:cubicBezTo>
                    <a:lnTo>
                      <a:pt x="990853" y="1263082"/>
                    </a:lnTo>
                    <a:cubicBezTo>
                      <a:pt x="937110" y="1481624"/>
                      <a:pt x="739422" y="1642943"/>
                      <a:pt x="504056" y="1642943"/>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latin typeface="Al Tarikh" pitchFamily="2" charset="-78"/>
                  <a:cs typeface="Al Tarikh" pitchFamily="2" charset="-78"/>
                </a:endParaRPr>
              </a:p>
            </p:txBody>
          </p:sp>
          <p:sp>
            <p:nvSpPr>
              <p:cNvPr id="25" name="Oval 24">
                <a:extLst>
                  <a:ext uri="{FF2B5EF4-FFF2-40B4-BE49-F238E27FC236}">
                    <a16:creationId xmlns:a16="http://schemas.microsoft.com/office/drawing/2014/main" id="{A209375B-7063-4556-874D-E13DD855E92E}"/>
                  </a:ext>
                </a:extLst>
              </p:cNvPr>
              <p:cNvSpPr/>
              <p:nvPr/>
            </p:nvSpPr>
            <p:spPr>
              <a:xfrm>
                <a:off x="4136683" y="1760831"/>
                <a:ext cx="842835" cy="842835"/>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65000"/>
                      <a:lumOff val="35000"/>
                    </a:schemeClr>
                  </a:solidFill>
                  <a:latin typeface="Al Tarikh" pitchFamily="2" charset="-78"/>
                  <a:cs typeface="Al Tarikh" pitchFamily="2" charset="-78"/>
                </a:endParaRPr>
              </a:p>
            </p:txBody>
          </p:sp>
        </p:grpSp>
        <p:grpSp>
          <p:nvGrpSpPr>
            <p:cNvPr id="12" name="Group 11">
              <a:extLst>
                <a:ext uri="{FF2B5EF4-FFF2-40B4-BE49-F238E27FC236}">
                  <a16:creationId xmlns:a16="http://schemas.microsoft.com/office/drawing/2014/main" id="{4153B8D3-5ED5-46C9-AFA6-C1FB4A8E6749}"/>
                </a:ext>
              </a:extLst>
            </p:cNvPr>
            <p:cNvGrpSpPr/>
            <p:nvPr/>
          </p:nvGrpSpPr>
          <p:grpSpPr>
            <a:xfrm rot="20700000">
              <a:off x="3184574" y="1605569"/>
              <a:ext cx="1261779" cy="1898518"/>
              <a:chOff x="3954829" y="1674065"/>
              <a:chExt cx="1091921" cy="1642943"/>
            </a:xfrm>
          </p:grpSpPr>
          <p:sp>
            <p:nvSpPr>
              <p:cNvPr id="22" name="Teardrop 4">
                <a:extLst>
                  <a:ext uri="{FF2B5EF4-FFF2-40B4-BE49-F238E27FC236}">
                    <a16:creationId xmlns:a16="http://schemas.microsoft.com/office/drawing/2014/main" id="{D0101290-DD5F-4EC8-AA40-D9465CB56878}"/>
                  </a:ext>
                </a:extLst>
              </p:cNvPr>
              <p:cNvSpPr/>
              <p:nvPr/>
            </p:nvSpPr>
            <p:spPr>
              <a:xfrm rot="10800000">
                <a:off x="3954829" y="1674065"/>
                <a:ext cx="1091921" cy="1642943"/>
              </a:xfrm>
              <a:custGeom>
                <a:avLst/>
                <a:gdLst/>
                <a:ahLst/>
                <a:cxnLst/>
                <a:rect l="l" t="t" r="r" b="b"/>
                <a:pathLst>
                  <a:path w="1091921" h="1642943">
                    <a:moveTo>
                      <a:pt x="504056" y="1642943"/>
                    </a:moveTo>
                    <a:cubicBezTo>
                      <a:pt x="225674" y="1642943"/>
                      <a:pt x="0" y="1417269"/>
                      <a:pt x="0" y="1138887"/>
                    </a:cubicBezTo>
                    <a:cubicBezTo>
                      <a:pt x="0" y="894120"/>
                      <a:pt x="174465" y="690100"/>
                      <a:pt x="405888" y="644727"/>
                    </a:cubicBezTo>
                    <a:cubicBezTo>
                      <a:pt x="415871" y="637085"/>
                      <a:pt x="426805" y="631149"/>
                      <a:pt x="437891" y="625616"/>
                    </a:cubicBezTo>
                    <a:cubicBezTo>
                      <a:pt x="621825" y="533815"/>
                      <a:pt x="704331" y="158955"/>
                      <a:pt x="566414" y="0"/>
                    </a:cubicBezTo>
                    <a:cubicBezTo>
                      <a:pt x="1101455" y="231762"/>
                      <a:pt x="1193710" y="682767"/>
                      <a:pt x="996550" y="1248239"/>
                    </a:cubicBezTo>
                    <a:lnTo>
                      <a:pt x="990853" y="1263082"/>
                    </a:lnTo>
                    <a:cubicBezTo>
                      <a:pt x="937110" y="1481624"/>
                      <a:pt x="739422" y="1642943"/>
                      <a:pt x="504056" y="164294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latin typeface="Al Tarikh" pitchFamily="2" charset="-78"/>
                  <a:cs typeface="Al Tarikh" pitchFamily="2" charset="-78"/>
                </a:endParaRPr>
              </a:p>
            </p:txBody>
          </p:sp>
          <p:sp>
            <p:nvSpPr>
              <p:cNvPr id="23" name="Oval 22">
                <a:extLst>
                  <a:ext uri="{FF2B5EF4-FFF2-40B4-BE49-F238E27FC236}">
                    <a16:creationId xmlns:a16="http://schemas.microsoft.com/office/drawing/2014/main" id="{A704AF01-4BBF-4B72-9698-CAC1CEA6A29A}"/>
                  </a:ext>
                </a:extLst>
              </p:cNvPr>
              <p:cNvSpPr/>
              <p:nvPr/>
            </p:nvSpPr>
            <p:spPr>
              <a:xfrm>
                <a:off x="4121275" y="1756703"/>
                <a:ext cx="842835" cy="842835"/>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65000"/>
                      <a:lumOff val="35000"/>
                    </a:schemeClr>
                  </a:solidFill>
                  <a:latin typeface="Al Tarikh" pitchFamily="2" charset="-78"/>
                  <a:cs typeface="Al Tarikh" pitchFamily="2" charset="-78"/>
                </a:endParaRPr>
              </a:p>
            </p:txBody>
          </p:sp>
        </p:grpSp>
        <p:grpSp>
          <p:nvGrpSpPr>
            <p:cNvPr id="13" name="Group 12">
              <a:extLst>
                <a:ext uri="{FF2B5EF4-FFF2-40B4-BE49-F238E27FC236}">
                  <a16:creationId xmlns:a16="http://schemas.microsoft.com/office/drawing/2014/main" id="{085D9FB2-9CA4-44A0-B03A-46BC464B85CB}"/>
                </a:ext>
              </a:extLst>
            </p:cNvPr>
            <p:cNvGrpSpPr/>
            <p:nvPr/>
          </p:nvGrpSpPr>
          <p:grpSpPr>
            <a:xfrm rot="17100000">
              <a:off x="2504054" y="3011231"/>
              <a:ext cx="1261779" cy="1898518"/>
              <a:chOff x="3880957" y="1643161"/>
              <a:chExt cx="1091921" cy="1642943"/>
            </a:xfrm>
          </p:grpSpPr>
          <p:sp>
            <p:nvSpPr>
              <p:cNvPr id="20" name="Teardrop 4">
                <a:extLst>
                  <a:ext uri="{FF2B5EF4-FFF2-40B4-BE49-F238E27FC236}">
                    <a16:creationId xmlns:a16="http://schemas.microsoft.com/office/drawing/2014/main" id="{D76F114B-90C6-43E7-BB36-6622DDCAFA22}"/>
                  </a:ext>
                </a:extLst>
              </p:cNvPr>
              <p:cNvSpPr/>
              <p:nvPr/>
            </p:nvSpPr>
            <p:spPr>
              <a:xfrm rot="10800000">
                <a:off x="3880957" y="1643161"/>
                <a:ext cx="1091921" cy="1642943"/>
              </a:xfrm>
              <a:custGeom>
                <a:avLst/>
                <a:gdLst/>
                <a:ahLst/>
                <a:cxnLst/>
                <a:rect l="l" t="t" r="r" b="b"/>
                <a:pathLst>
                  <a:path w="1091921" h="1642943">
                    <a:moveTo>
                      <a:pt x="504056" y="1642943"/>
                    </a:moveTo>
                    <a:cubicBezTo>
                      <a:pt x="225674" y="1642943"/>
                      <a:pt x="0" y="1417269"/>
                      <a:pt x="0" y="1138887"/>
                    </a:cubicBezTo>
                    <a:cubicBezTo>
                      <a:pt x="0" y="894120"/>
                      <a:pt x="174465" y="690100"/>
                      <a:pt x="405888" y="644727"/>
                    </a:cubicBezTo>
                    <a:cubicBezTo>
                      <a:pt x="415871" y="637085"/>
                      <a:pt x="426805" y="631149"/>
                      <a:pt x="437891" y="625616"/>
                    </a:cubicBezTo>
                    <a:cubicBezTo>
                      <a:pt x="621825" y="533815"/>
                      <a:pt x="704331" y="158955"/>
                      <a:pt x="566414" y="0"/>
                    </a:cubicBezTo>
                    <a:cubicBezTo>
                      <a:pt x="1101455" y="231762"/>
                      <a:pt x="1193710" y="682767"/>
                      <a:pt x="996550" y="1248239"/>
                    </a:cubicBezTo>
                    <a:lnTo>
                      <a:pt x="990853" y="1263082"/>
                    </a:lnTo>
                    <a:cubicBezTo>
                      <a:pt x="937110" y="1481624"/>
                      <a:pt x="739422" y="1642943"/>
                      <a:pt x="504056" y="1642943"/>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latin typeface="Al Tarikh" pitchFamily="2" charset="-78"/>
                  <a:cs typeface="Al Tarikh" pitchFamily="2" charset="-78"/>
                </a:endParaRPr>
              </a:p>
            </p:txBody>
          </p:sp>
          <p:sp>
            <p:nvSpPr>
              <p:cNvPr id="21" name="Oval 20">
                <a:extLst>
                  <a:ext uri="{FF2B5EF4-FFF2-40B4-BE49-F238E27FC236}">
                    <a16:creationId xmlns:a16="http://schemas.microsoft.com/office/drawing/2014/main" id="{77788383-EA25-4FAF-8A00-57A5BD291F0F}"/>
                  </a:ext>
                </a:extLst>
              </p:cNvPr>
              <p:cNvSpPr/>
              <p:nvPr/>
            </p:nvSpPr>
            <p:spPr>
              <a:xfrm>
                <a:off x="4047404" y="1725799"/>
                <a:ext cx="842835" cy="842835"/>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65000"/>
                      <a:lumOff val="35000"/>
                    </a:schemeClr>
                  </a:solidFill>
                  <a:latin typeface="Al Tarikh" pitchFamily="2" charset="-78"/>
                  <a:cs typeface="Al Tarikh" pitchFamily="2" charset="-78"/>
                </a:endParaRPr>
              </a:p>
            </p:txBody>
          </p:sp>
        </p:grpSp>
        <p:grpSp>
          <p:nvGrpSpPr>
            <p:cNvPr id="14" name="Group 13">
              <a:extLst>
                <a:ext uri="{FF2B5EF4-FFF2-40B4-BE49-F238E27FC236}">
                  <a16:creationId xmlns:a16="http://schemas.microsoft.com/office/drawing/2014/main" id="{9D1D5630-80CD-4DF2-8D6E-8CBB95B7D92F}"/>
                </a:ext>
              </a:extLst>
            </p:cNvPr>
            <p:cNvGrpSpPr/>
            <p:nvPr/>
          </p:nvGrpSpPr>
          <p:grpSpPr>
            <a:xfrm rot="12600000">
              <a:off x="3694237" y="4258261"/>
              <a:ext cx="1261779" cy="1898518"/>
              <a:chOff x="3906991" y="1595327"/>
              <a:chExt cx="1091921" cy="1642943"/>
            </a:xfrm>
          </p:grpSpPr>
          <p:sp>
            <p:nvSpPr>
              <p:cNvPr id="18" name="Teardrop 4">
                <a:extLst>
                  <a:ext uri="{FF2B5EF4-FFF2-40B4-BE49-F238E27FC236}">
                    <a16:creationId xmlns:a16="http://schemas.microsoft.com/office/drawing/2014/main" id="{CD1DB1EC-CDF3-4DBF-B13B-0DE90C8D63D4}"/>
                  </a:ext>
                </a:extLst>
              </p:cNvPr>
              <p:cNvSpPr/>
              <p:nvPr/>
            </p:nvSpPr>
            <p:spPr>
              <a:xfrm rot="10800000">
                <a:off x="3906991" y="1595327"/>
                <a:ext cx="1091921" cy="1642943"/>
              </a:xfrm>
              <a:custGeom>
                <a:avLst/>
                <a:gdLst/>
                <a:ahLst/>
                <a:cxnLst/>
                <a:rect l="l" t="t" r="r" b="b"/>
                <a:pathLst>
                  <a:path w="1091921" h="1642943">
                    <a:moveTo>
                      <a:pt x="504056" y="1642943"/>
                    </a:moveTo>
                    <a:cubicBezTo>
                      <a:pt x="225674" y="1642943"/>
                      <a:pt x="0" y="1417269"/>
                      <a:pt x="0" y="1138887"/>
                    </a:cubicBezTo>
                    <a:cubicBezTo>
                      <a:pt x="0" y="894120"/>
                      <a:pt x="174465" y="690100"/>
                      <a:pt x="405888" y="644727"/>
                    </a:cubicBezTo>
                    <a:cubicBezTo>
                      <a:pt x="415871" y="637085"/>
                      <a:pt x="426805" y="631149"/>
                      <a:pt x="437891" y="625616"/>
                    </a:cubicBezTo>
                    <a:cubicBezTo>
                      <a:pt x="621825" y="533815"/>
                      <a:pt x="704331" y="158955"/>
                      <a:pt x="566414" y="0"/>
                    </a:cubicBezTo>
                    <a:cubicBezTo>
                      <a:pt x="1101455" y="231762"/>
                      <a:pt x="1193710" y="682767"/>
                      <a:pt x="996550" y="1248239"/>
                    </a:cubicBezTo>
                    <a:lnTo>
                      <a:pt x="990853" y="1263082"/>
                    </a:lnTo>
                    <a:cubicBezTo>
                      <a:pt x="937110" y="1481624"/>
                      <a:pt x="739422" y="1642943"/>
                      <a:pt x="504056" y="164294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latin typeface="Al Tarikh" pitchFamily="2" charset="-78"/>
                  <a:cs typeface="Al Tarikh" pitchFamily="2" charset="-78"/>
                </a:endParaRPr>
              </a:p>
            </p:txBody>
          </p:sp>
          <p:sp>
            <p:nvSpPr>
              <p:cNvPr id="19" name="Oval 18">
                <a:extLst>
                  <a:ext uri="{FF2B5EF4-FFF2-40B4-BE49-F238E27FC236}">
                    <a16:creationId xmlns:a16="http://schemas.microsoft.com/office/drawing/2014/main" id="{620B62E5-0B40-4204-A5E0-E3C5847F058F}"/>
                  </a:ext>
                </a:extLst>
              </p:cNvPr>
              <p:cNvSpPr/>
              <p:nvPr/>
            </p:nvSpPr>
            <p:spPr>
              <a:xfrm>
                <a:off x="4073437" y="1677965"/>
                <a:ext cx="842835" cy="842835"/>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65000"/>
                      <a:lumOff val="35000"/>
                    </a:schemeClr>
                  </a:solidFill>
                  <a:latin typeface="Al Tarikh" pitchFamily="2" charset="-78"/>
                  <a:cs typeface="Al Tarikh" pitchFamily="2" charset="-78"/>
                </a:endParaRPr>
              </a:p>
            </p:txBody>
          </p:sp>
        </p:grpSp>
        <p:grpSp>
          <p:nvGrpSpPr>
            <p:cNvPr id="15" name="Group 14">
              <a:extLst>
                <a:ext uri="{FF2B5EF4-FFF2-40B4-BE49-F238E27FC236}">
                  <a16:creationId xmlns:a16="http://schemas.microsoft.com/office/drawing/2014/main" id="{03A8F639-BBDD-4B50-95A6-1471F686C619}"/>
                </a:ext>
              </a:extLst>
            </p:cNvPr>
            <p:cNvGrpSpPr/>
            <p:nvPr/>
          </p:nvGrpSpPr>
          <p:grpSpPr>
            <a:xfrm rot="7200000">
              <a:off x="5337319" y="3276515"/>
              <a:ext cx="1261779" cy="1898518"/>
              <a:chOff x="3983024" y="1653099"/>
              <a:chExt cx="1091921" cy="1642943"/>
            </a:xfrm>
          </p:grpSpPr>
          <p:sp>
            <p:nvSpPr>
              <p:cNvPr id="16" name="Teardrop 4">
                <a:extLst>
                  <a:ext uri="{FF2B5EF4-FFF2-40B4-BE49-F238E27FC236}">
                    <a16:creationId xmlns:a16="http://schemas.microsoft.com/office/drawing/2014/main" id="{8AF0AB80-7CAC-4692-AF2D-938A54C2F248}"/>
                  </a:ext>
                </a:extLst>
              </p:cNvPr>
              <p:cNvSpPr/>
              <p:nvPr/>
            </p:nvSpPr>
            <p:spPr>
              <a:xfrm rot="10800000">
                <a:off x="3983024" y="1653099"/>
                <a:ext cx="1091921" cy="1642943"/>
              </a:xfrm>
              <a:custGeom>
                <a:avLst/>
                <a:gdLst/>
                <a:ahLst/>
                <a:cxnLst/>
                <a:rect l="l" t="t" r="r" b="b"/>
                <a:pathLst>
                  <a:path w="1091921" h="1642943">
                    <a:moveTo>
                      <a:pt x="504056" y="1642943"/>
                    </a:moveTo>
                    <a:cubicBezTo>
                      <a:pt x="225674" y="1642943"/>
                      <a:pt x="0" y="1417269"/>
                      <a:pt x="0" y="1138887"/>
                    </a:cubicBezTo>
                    <a:cubicBezTo>
                      <a:pt x="0" y="894120"/>
                      <a:pt x="174465" y="690100"/>
                      <a:pt x="405888" y="644727"/>
                    </a:cubicBezTo>
                    <a:cubicBezTo>
                      <a:pt x="415871" y="637085"/>
                      <a:pt x="426805" y="631149"/>
                      <a:pt x="437891" y="625616"/>
                    </a:cubicBezTo>
                    <a:cubicBezTo>
                      <a:pt x="621825" y="533815"/>
                      <a:pt x="704331" y="158955"/>
                      <a:pt x="566414" y="0"/>
                    </a:cubicBezTo>
                    <a:cubicBezTo>
                      <a:pt x="1101455" y="231762"/>
                      <a:pt x="1193710" y="682767"/>
                      <a:pt x="996550" y="1248239"/>
                    </a:cubicBezTo>
                    <a:lnTo>
                      <a:pt x="990853" y="1263082"/>
                    </a:lnTo>
                    <a:cubicBezTo>
                      <a:pt x="937110" y="1481624"/>
                      <a:pt x="739422" y="1642943"/>
                      <a:pt x="504056" y="164294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latin typeface="Al Tarikh" pitchFamily="2" charset="-78"/>
                  <a:cs typeface="Al Tarikh" pitchFamily="2" charset="-78"/>
                </a:endParaRPr>
              </a:p>
            </p:txBody>
          </p:sp>
          <p:sp>
            <p:nvSpPr>
              <p:cNvPr id="17" name="Oval 16">
                <a:extLst>
                  <a:ext uri="{FF2B5EF4-FFF2-40B4-BE49-F238E27FC236}">
                    <a16:creationId xmlns:a16="http://schemas.microsoft.com/office/drawing/2014/main" id="{FF7260A3-061C-4228-82CC-44727085A15C}"/>
                  </a:ext>
                </a:extLst>
              </p:cNvPr>
              <p:cNvSpPr/>
              <p:nvPr/>
            </p:nvSpPr>
            <p:spPr>
              <a:xfrm>
                <a:off x="4149466" y="1735740"/>
                <a:ext cx="842835" cy="842835"/>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65000"/>
                      <a:lumOff val="35000"/>
                    </a:schemeClr>
                  </a:solidFill>
                  <a:latin typeface="Al Tarikh" pitchFamily="2" charset="-78"/>
                  <a:cs typeface="Al Tarikh" pitchFamily="2" charset="-78"/>
                </a:endParaRPr>
              </a:p>
            </p:txBody>
          </p:sp>
        </p:grpSp>
      </p:grpSp>
      <p:grpSp>
        <p:nvGrpSpPr>
          <p:cNvPr id="29" name="Group 28">
            <a:extLst>
              <a:ext uri="{FF2B5EF4-FFF2-40B4-BE49-F238E27FC236}">
                <a16:creationId xmlns:a16="http://schemas.microsoft.com/office/drawing/2014/main" id="{594FABE1-D956-4192-A4C1-663D73BF87D9}"/>
              </a:ext>
            </a:extLst>
          </p:cNvPr>
          <p:cNvGrpSpPr/>
          <p:nvPr/>
        </p:nvGrpSpPr>
        <p:grpSpPr>
          <a:xfrm>
            <a:off x="1670800" y="1723816"/>
            <a:ext cx="3014929" cy="923331"/>
            <a:chOff x="819819" y="3646109"/>
            <a:chExt cx="1906666" cy="923331"/>
          </a:xfrm>
          <a:noFill/>
        </p:grpSpPr>
        <p:sp>
          <p:nvSpPr>
            <p:cNvPr id="30" name="TextBox 29">
              <a:extLst>
                <a:ext uri="{FF2B5EF4-FFF2-40B4-BE49-F238E27FC236}">
                  <a16:creationId xmlns:a16="http://schemas.microsoft.com/office/drawing/2014/main" id="{6CD90085-31F6-4A99-881C-007708D4EF69}"/>
                </a:ext>
              </a:extLst>
            </p:cNvPr>
            <p:cNvSpPr txBox="1"/>
            <p:nvPr/>
          </p:nvSpPr>
          <p:spPr>
            <a:xfrm>
              <a:off x="819821" y="3646109"/>
              <a:ext cx="1906664" cy="338554"/>
            </a:xfrm>
            <a:prstGeom prst="rect">
              <a:avLst/>
            </a:prstGeom>
            <a:grpFill/>
          </p:spPr>
          <p:txBody>
            <a:bodyPr wrap="square" rtlCol="0">
              <a:spAutoFit/>
            </a:bodyPr>
            <a:lstStyle/>
            <a:p>
              <a:pPr algn="r"/>
              <a:r>
                <a:rPr lang="ar-SA" altLang="ko-KR" sz="1600" b="1" dirty="0">
                  <a:solidFill>
                    <a:schemeClr val="tx1">
                      <a:lumMod val="75000"/>
                      <a:lumOff val="25000"/>
                    </a:schemeClr>
                  </a:solidFill>
                  <a:latin typeface="Al Tarikh" pitchFamily="2" charset="-78"/>
                  <a:cs typeface="Al Tarikh" pitchFamily="2" charset="-78"/>
                </a:rPr>
                <a:t>أكتب عنوان مناسب</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31" name="TextBox 30">
              <a:extLst>
                <a:ext uri="{FF2B5EF4-FFF2-40B4-BE49-F238E27FC236}">
                  <a16:creationId xmlns:a16="http://schemas.microsoft.com/office/drawing/2014/main" id="{95AB6E03-44EB-4C4A-9A1D-D60BD5256323}"/>
                </a:ext>
              </a:extLst>
            </p:cNvPr>
            <p:cNvSpPr txBox="1"/>
            <p:nvPr/>
          </p:nvSpPr>
          <p:spPr>
            <a:xfrm>
              <a:off x="819819" y="3923109"/>
              <a:ext cx="1906663" cy="646331"/>
            </a:xfrm>
            <a:prstGeom prst="rect">
              <a:avLst/>
            </a:prstGeom>
            <a:grpFill/>
          </p:spPr>
          <p:txBody>
            <a:bodyPr wrap="square" rtlCol="0">
              <a:spAutoFit/>
            </a:bodyPr>
            <a:lstStyle/>
            <a:p>
              <a:pPr algn="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sp>
        <p:nvSpPr>
          <p:cNvPr id="46" name="Freeform: Shape 45">
            <a:extLst>
              <a:ext uri="{FF2B5EF4-FFF2-40B4-BE49-F238E27FC236}">
                <a16:creationId xmlns:a16="http://schemas.microsoft.com/office/drawing/2014/main" id="{FD3F94A0-6590-499A-96FD-A1DE1CC1D09B}"/>
              </a:ext>
            </a:extLst>
          </p:cNvPr>
          <p:cNvSpPr>
            <a:spLocks noChangeAspect="1"/>
          </p:cNvSpPr>
          <p:nvPr/>
        </p:nvSpPr>
        <p:spPr>
          <a:xfrm>
            <a:off x="4239727" y="3763816"/>
            <a:ext cx="399125" cy="397206"/>
          </a:xfrm>
          <a:custGeom>
            <a:avLst/>
            <a:gdLst>
              <a:gd name="connsiteX0" fmla="*/ 357946 w 715890"/>
              <a:gd name="connsiteY0" fmla="*/ 250217 h 712448"/>
              <a:gd name="connsiteX1" fmla="*/ 463953 w 715890"/>
              <a:gd name="connsiteY1" fmla="*/ 356225 h 712448"/>
              <a:gd name="connsiteX2" fmla="*/ 357946 w 715890"/>
              <a:gd name="connsiteY2" fmla="*/ 462232 h 712448"/>
              <a:gd name="connsiteX3" fmla="*/ 251938 w 715890"/>
              <a:gd name="connsiteY3" fmla="*/ 356225 h 712448"/>
              <a:gd name="connsiteX4" fmla="*/ 357946 w 715890"/>
              <a:gd name="connsiteY4" fmla="*/ 250217 h 712448"/>
              <a:gd name="connsiteX5" fmla="*/ 357946 w 715890"/>
              <a:gd name="connsiteY5" fmla="*/ 211987 h 712448"/>
              <a:gd name="connsiteX6" fmla="*/ 213708 w 715890"/>
              <a:gd name="connsiteY6" fmla="*/ 356225 h 712448"/>
              <a:gd name="connsiteX7" fmla="*/ 357946 w 715890"/>
              <a:gd name="connsiteY7" fmla="*/ 500462 h 712448"/>
              <a:gd name="connsiteX8" fmla="*/ 502183 w 715890"/>
              <a:gd name="connsiteY8" fmla="*/ 356225 h 712448"/>
              <a:gd name="connsiteX9" fmla="*/ 357946 w 715890"/>
              <a:gd name="connsiteY9" fmla="*/ 211987 h 712448"/>
              <a:gd name="connsiteX10" fmla="*/ 492301 w 715890"/>
              <a:gd name="connsiteY10" fmla="*/ 185899 h 712448"/>
              <a:gd name="connsiteX11" fmla="*/ 469499 w 715890"/>
              <a:gd name="connsiteY11" fmla="*/ 228506 h 712448"/>
              <a:gd name="connsiteX12" fmla="*/ 512106 w 715890"/>
              <a:gd name="connsiteY12" fmla="*/ 251308 h 712448"/>
              <a:gd name="connsiteX13" fmla="*/ 534908 w 715890"/>
              <a:gd name="connsiteY13" fmla="*/ 208701 h 712448"/>
              <a:gd name="connsiteX14" fmla="*/ 492301 w 715890"/>
              <a:gd name="connsiteY14" fmla="*/ 185899 h 712448"/>
              <a:gd name="connsiteX15" fmla="*/ 252385 w 715890"/>
              <a:gd name="connsiteY15" fmla="*/ 142889 h 712448"/>
              <a:gd name="connsiteX16" fmla="*/ 463486 w 715890"/>
              <a:gd name="connsiteY16" fmla="*/ 142889 h 712448"/>
              <a:gd name="connsiteX17" fmla="*/ 582256 w 715890"/>
              <a:gd name="connsiteY17" fmla="*/ 261659 h 712448"/>
              <a:gd name="connsiteX18" fmla="*/ 582256 w 715890"/>
              <a:gd name="connsiteY18" fmla="*/ 450809 h 712448"/>
              <a:gd name="connsiteX19" fmla="*/ 463486 w 715890"/>
              <a:gd name="connsiteY19" fmla="*/ 569580 h 712448"/>
              <a:gd name="connsiteX20" fmla="*/ 252385 w 715890"/>
              <a:gd name="connsiteY20" fmla="*/ 569580 h 712448"/>
              <a:gd name="connsiteX21" fmla="*/ 133615 w 715890"/>
              <a:gd name="connsiteY21" fmla="*/ 450809 h 712448"/>
              <a:gd name="connsiteX22" fmla="*/ 133615 w 715890"/>
              <a:gd name="connsiteY22" fmla="*/ 261659 h 712448"/>
              <a:gd name="connsiteX23" fmla="*/ 252385 w 715890"/>
              <a:gd name="connsiteY23" fmla="*/ 142889 h 712448"/>
              <a:gd name="connsiteX24" fmla="*/ 244479 w 715890"/>
              <a:gd name="connsiteY24" fmla="*/ 104775 h 712448"/>
              <a:gd name="connsiteX25" fmla="*/ 95870 w 715890"/>
              <a:gd name="connsiteY25" fmla="*/ 253384 h 712448"/>
              <a:gd name="connsiteX26" fmla="*/ 95870 w 715890"/>
              <a:gd name="connsiteY26" fmla="*/ 459066 h 712448"/>
              <a:gd name="connsiteX27" fmla="*/ 244479 w 715890"/>
              <a:gd name="connsiteY27" fmla="*/ 607674 h 712448"/>
              <a:gd name="connsiteX28" fmla="*/ 471412 w 715890"/>
              <a:gd name="connsiteY28" fmla="*/ 607674 h 712448"/>
              <a:gd name="connsiteX29" fmla="*/ 620021 w 715890"/>
              <a:gd name="connsiteY29" fmla="*/ 459066 h 712448"/>
              <a:gd name="connsiteX30" fmla="*/ 620021 w 715890"/>
              <a:gd name="connsiteY30" fmla="*/ 253384 h 712448"/>
              <a:gd name="connsiteX31" fmla="*/ 471412 w 715890"/>
              <a:gd name="connsiteY31" fmla="*/ 104775 h 712448"/>
              <a:gd name="connsiteX32" fmla="*/ 116506 w 715890"/>
              <a:gd name="connsiteY32" fmla="*/ 0 h 712448"/>
              <a:gd name="connsiteX33" fmla="*/ 600652 w 715890"/>
              <a:gd name="connsiteY33" fmla="*/ 0 h 712448"/>
              <a:gd name="connsiteX34" fmla="*/ 715166 w 715890"/>
              <a:gd name="connsiteY34" fmla="*/ 113789 h 712448"/>
              <a:gd name="connsiteX35" fmla="*/ 715890 w 715890"/>
              <a:gd name="connsiteY35" fmla="*/ 596485 h 712448"/>
              <a:gd name="connsiteX36" fmla="*/ 599203 w 715890"/>
              <a:gd name="connsiteY36" fmla="*/ 712448 h 712448"/>
              <a:gd name="connsiteX37" fmla="*/ 357855 w 715890"/>
              <a:gd name="connsiteY37" fmla="*/ 712448 h 712448"/>
              <a:gd name="connsiteX38" fmla="*/ 116506 w 715890"/>
              <a:gd name="connsiteY38" fmla="*/ 712448 h 712448"/>
              <a:gd name="connsiteX39" fmla="*/ 544 w 715890"/>
              <a:gd name="connsiteY39" fmla="*/ 597210 h 712448"/>
              <a:gd name="connsiteX40" fmla="*/ 544 w 715890"/>
              <a:gd name="connsiteY40" fmla="*/ 115239 h 712448"/>
              <a:gd name="connsiteX41" fmla="*/ 116506 w 715890"/>
              <a:gd name="connsiteY41" fmla="*/ 0 h 71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5890" h="712448">
                <a:moveTo>
                  <a:pt x="357946" y="250217"/>
                </a:moveTo>
                <a:cubicBezTo>
                  <a:pt x="416495" y="250217"/>
                  <a:pt x="463953" y="297675"/>
                  <a:pt x="463953" y="356225"/>
                </a:cubicBezTo>
                <a:cubicBezTo>
                  <a:pt x="463953" y="414774"/>
                  <a:pt x="416495" y="462232"/>
                  <a:pt x="357946" y="462232"/>
                </a:cubicBezTo>
                <a:cubicBezTo>
                  <a:pt x="299396" y="462232"/>
                  <a:pt x="251938" y="414774"/>
                  <a:pt x="251938" y="356225"/>
                </a:cubicBezTo>
                <a:cubicBezTo>
                  <a:pt x="251938" y="297675"/>
                  <a:pt x="299396" y="250217"/>
                  <a:pt x="357946" y="250217"/>
                </a:cubicBezTo>
                <a:close/>
                <a:moveTo>
                  <a:pt x="357946" y="211987"/>
                </a:moveTo>
                <a:cubicBezTo>
                  <a:pt x="278280" y="211987"/>
                  <a:pt x="213708" y="276559"/>
                  <a:pt x="213708" y="356225"/>
                </a:cubicBezTo>
                <a:cubicBezTo>
                  <a:pt x="213708" y="435890"/>
                  <a:pt x="278280" y="500462"/>
                  <a:pt x="357946" y="500462"/>
                </a:cubicBezTo>
                <a:cubicBezTo>
                  <a:pt x="437612" y="500462"/>
                  <a:pt x="502183" y="435890"/>
                  <a:pt x="502183" y="356225"/>
                </a:cubicBezTo>
                <a:cubicBezTo>
                  <a:pt x="502183" y="276559"/>
                  <a:pt x="437592" y="211987"/>
                  <a:pt x="357946" y="211987"/>
                </a:cubicBezTo>
                <a:close/>
                <a:moveTo>
                  <a:pt x="492301" y="185899"/>
                </a:moveTo>
                <a:cubicBezTo>
                  <a:pt x="474238" y="191368"/>
                  <a:pt x="464030" y="210444"/>
                  <a:pt x="469499" y="228506"/>
                </a:cubicBezTo>
                <a:cubicBezTo>
                  <a:pt x="474968" y="246569"/>
                  <a:pt x="494043" y="256777"/>
                  <a:pt x="512106" y="251308"/>
                </a:cubicBezTo>
                <a:cubicBezTo>
                  <a:pt x="530168" y="245839"/>
                  <a:pt x="540377" y="226764"/>
                  <a:pt x="534908" y="208701"/>
                </a:cubicBezTo>
                <a:cubicBezTo>
                  <a:pt x="529438" y="190639"/>
                  <a:pt x="510362" y="180430"/>
                  <a:pt x="492301" y="185899"/>
                </a:cubicBezTo>
                <a:close/>
                <a:moveTo>
                  <a:pt x="252385" y="142889"/>
                </a:moveTo>
                <a:lnTo>
                  <a:pt x="463486" y="142889"/>
                </a:lnTo>
                <a:cubicBezTo>
                  <a:pt x="529069" y="142889"/>
                  <a:pt x="582256" y="196058"/>
                  <a:pt x="582256" y="261659"/>
                </a:cubicBezTo>
                <a:lnTo>
                  <a:pt x="582256" y="450809"/>
                </a:lnTo>
                <a:cubicBezTo>
                  <a:pt x="582256" y="516392"/>
                  <a:pt x="529088" y="569580"/>
                  <a:pt x="463486" y="569580"/>
                </a:cubicBezTo>
                <a:lnTo>
                  <a:pt x="252385" y="569580"/>
                </a:lnTo>
                <a:cubicBezTo>
                  <a:pt x="186803" y="569580"/>
                  <a:pt x="133615" y="516411"/>
                  <a:pt x="133615" y="450809"/>
                </a:cubicBezTo>
                <a:lnTo>
                  <a:pt x="133615" y="261659"/>
                </a:lnTo>
                <a:cubicBezTo>
                  <a:pt x="133615" y="196077"/>
                  <a:pt x="186784" y="142889"/>
                  <a:pt x="252385" y="142889"/>
                </a:cubicBezTo>
                <a:close/>
                <a:moveTo>
                  <a:pt x="244479" y="104775"/>
                </a:moveTo>
                <a:cubicBezTo>
                  <a:pt x="162404" y="104775"/>
                  <a:pt x="95870" y="171309"/>
                  <a:pt x="95870" y="253384"/>
                </a:cubicBezTo>
                <a:lnTo>
                  <a:pt x="95870" y="459066"/>
                </a:lnTo>
                <a:cubicBezTo>
                  <a:pt x="95870" y="541141"/>
                  <a:pt x="162404" y="607674"/>
                  <a:pt x="244479" y="607674"/>
                </a:cubicBezTo>
                <a:lnTo>
                  <a:pt x="471412" y="607674"/>
                </a:lnTo>
                <a:cubicBezTo>
                  <a:pt x="553487" y="607674"/>
                  <a:pt x="620021" y="541141"/>
                  <a:pt x="620021" y="459066"/>
                </a:cubicBezTo>
                <a:lnTo>
                  <a:pt x="620021" y="253384"/>
                </a:lnTo>
                <a:cubicBezTo>
                  <a:pt x="620021" y="171309"/>
                  <a:pt x="553487" y="104775"/>
                  <a:pt x="471412" y="104775"/>
                </a:cubicBezTo>
                <a:close/>
                <a:moveTo>
                  <a:pt x="116506" y="0"/>
                </a:moveTo>
                <a:cubicBezTo>
                  <a:pt x="278130" y="0"/>
                  <a:pt x="439029" y="0"/>
                  <a:pt x="600652" y="0"/>
                </a:cubicBezTo>
                <a:cubicBezTo>
                  <a:pt x="668055" y="0"/>
                  <a:pt x="715166" y="46385"/>
                  <a:pt x="715166" y="113789"/>
                </a:cubicBezTo>
                <a:cubicBezTo>
                  <a:pt x="715166" y="274688"/>
                  <a:pt x="715166" y="435587"/>
                  <a:pt x="715890" y="596485"/>
                </a:cubicBezTo>
                <a:cubicBezTo>
                  <a:pt x="715166" y="666787"/>
                  <a:pt x="668780" y="712448"/>
                  <a:pt x="599203" y="712448"/>
                </a:cubicBezTo>
                <a:cubicBezTo>
                  <a:pt x="518753" y="712448"/>
                  <a:pt x="438304" y="712448"/>
                  <a:pt x="357855" y="712448"/>
                </a:cubicBezTo>
                <a:cubicBezTo>
                  <a:pt x="277406" y="712448"/>
                  <a:pt x="196956" y="712448"/>
                  <a:pt x="116506" y="712448"/>
                </a:cubicBezTo>
                <a:cubicBezTo>
                  <a:pt x="47654" y="711723"/>
                  <a:pt x="544" y="665338"/>
                  <a:pt x="544" y="597210"/>
                </a:cubicBezTo>
                <a:cubicBezTo>
                  <a:pt x="-181" y="437036"/>
                  <a:pt x="-181" y="276137"/>
                  <a:pt x="544" y="115239"/>
                </a:cubicBezTo>
                <a:cubicBezTo>
                  <a:pt x="1269" y="46385"/>
                  <a:pt x="47654" y="0"/>
                  <a:pt x="116506" y="0"/>
                </a:cubicBezTo>
                <a:close/>
              </a:path>
            </a:pathLst>
          </a:custGeom>
          <a:gradFill>
            <a:gsLst>
              <a:gs pos="0">
                <a:srgbClr val="A83A96"/>
              </a:gs>
              <a:gs pos="76000">
                <a:srgbClr val="F78428"/>
              </a:gs>
              <a:gs pos="30000">
                <a:srgbClr val="A83A96"/>
              </a:gs>
              <a:gs pos="100000">
                <a:srgbClr val="F78428"/>
              </a:gs>
            </a:gsLst>
            <a:lin ang="7200000" scaled="0"/>
          </a:gradFill>
          <a:ln w="9525" cap="flat">
            <a:noFill/>
            <a:prstDash val="solid"/>
            <a:miter/>
          </a:ln>
        </p:spPr>
        <p:txBody>
          <a:bodyPr wrap="square" rtlCol="0" anchor="ctr">
            <a:noAutofit/>
          </a:bodyPr>
          <a:lstStyle/>
          <a:p>
            <a:endParaRPr lang="en-US">
              <a:latin typeface="Al Tarikh" pitchFamily="2" charset="-78"/>
              <a:cs typeface="Al Tarikh" pitchFamily="2" charset="-78"/>
            </a:endParaRPr>
          </a:p>
        </p:txBody>
      </p:sp>
      <p:sp>
        <p:nvSpPr>
          <p:cNvPr id="47" name="Rounded Rectangle 2">
            <a:extLst>
              <a:ext uri="{FF2B5EF4-FFF2-40B4-BE49-F238E27FC236}">
                <a16:creationId xmlns:a16="http://schemas.microsoft.com/office/drawing/2014/main" id="{0CA1CED4-053E-4EFD-A8CC-FFEA91622A3A}"/>
              </a:ext>
            </a:extLst>
          </p:cNvPr>
          <p:cNvSpPr/>
          <p:nvPr/>
        </p:nvSpPr>
        <p:spPr>
          <a:xfrm>
            <a:off x="5151916" y="2202226"/>
            <a:ext cx="399125" cy="399125"/>
          </a:xfrm>
          <a:custGeom>
            <a:avLst/>
            <a:gdLst>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155131 w 3960000"/>
              <a:gd name="connsiteY16" fmla="*/ 1419365 h 3960000"/>
              <a:gd name="connsiteX17" fmla="*/ 3207849 w 3960000"/>
              <a:gd name="connsiteY17" fmla="*/ 1493166 h 3960000"/>
              <a:gd name="connsiteX18" fmla="*/ 3407333 w 3960000"/>
              <a:gd name="connsiteY18" fmla="*/ 1117847 h 3960000"/>
              <a:gd name="connsiteX19" fmla="*/ 3108461 w 3960000"/>
              <a:gd name="connsiteY19" fmla="*/ 1185086 h 3960000"/>
              <a:gd name="connsiteX20" fmla="*/ 3334650 w 3960000"/>
              <a:gd name="connsiteY20" fmla="*/ 883134 h 3960000"/>
              <a:gd name="connsiteX21" fmla="*/ 2995677 w 3960000"/>
              <a:gd name="connsiteY21" fmla="*/ 1008938 h 3960000"/>
              <a:gd name="connsiteX22" fmla="*/ 2538382 w 3960000"/>
              <a:gd name="connsiteY22" fmla="*/ 802616 h 3960000"/>
              <a:gd name="connsiteX23" fmla="*/ 308009 w 3960000"/>
              <a:gd name="connsiteY23" fmla="*/ 0 h 3960000"/>
              <a:gd name="connsiteX24" fmla="*/ 3651991 w 3960000"/>
              <a:gd name="connsiteY24" fmla="*/ 0 h 3960000"/>
              <a:gd name="connsiteX25" fmla="*/ 3960000 w 3960000"/>
              <a:gd name="connsiteY25" fmla="*/ 308009 h 3960000"/>
              <a:gd name="connsiteX26" fmla="*/ 3960000 w 3960000"/>
              <a:gd name="connsiteY26" fmla="*/ 3651991 h 3960000"/>
              <a:gd name="connsiteX27" fmla="*/ 3651991 w 3960000"/>
              <a:gd name="connsiteY27" fmla="*/ 3960000 h 3960000"/>
              <a:gd name="connsiteX28" fmla="*/ 308009 w 3960000"/>
              <a:gd name="connsiteY28" fmla="*/ 3960000 h 3960000"/>
              <a:gd name="connsiteX29" fmla="*/ 0 w 3960000"/>
              <a:gd name="connsiteY29" fmla="*/ 3651991 h 3960000"/>
              <a:gd name="connsiteX30" fmla="*/ 0 w 3960000"/>
              <a:gd name="connsiteY30" fmla="*/ 308009 h 3960000"/>
              <a:gd name="connsiteX31" fmla="*/ 308009 w 3960000"/>
              <a:gd name="connsiteY31" fmla="*/ 0 h 3960000"/>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207849 w 3960000"/>
              <a:gd name="connsiteY16" fmla="*/ 1493166 h 3960000"/>
              <a:gd name="connsiteX17" fmla="*/ 3407333 w 3960000"/>
              <a:gd name="connsiteY17" fmla="*/ 1117847 h 3960000"/>
              <a:gd name="connsiteX18" fmla="*/ 3108461 w 3960000"/>
              <a:gd name="connsiteY18" fmla="*/ 1185086 h 3960000"/>
              <a:gd name="connsiteX19" fmla="*/ 3334650 w 3960000"/>
              <a:gd name="connsiteY19" fmla="*/ 883134 h 3960000"/>
              <a:gd name="connsiteX20" fmla="*/ 2995677 w 3960000"/>
              <a:gd name="connsiteY20" fmla="*/ 1008938 h 3960000"/>
              <a:gd name="connsiteX21" fmla="*/ 2538382 w 3960000"/>
              <a:gd name="connsiteY21" fmla="*/ 802616 h 3960000"/>
              <a:gd name="connsiteX22" fmla="*/ 308009 w 3960000"/>
              <a:gd name="connsiteY22" fmla="*/ 0 h 3960000"/>
              <a:gd name="connsiteX23" fmla="*/ 3651991 w 3960000"/>
              <a:gd name="connsiteY23" fmla="*/ 0 h 3960000"/>
              <a:gd name="connsiteX24" fmla="*/ 3960000 w 3960000"/>
              <a:gd name="connsiteY24" fmla="*/ 308009 h 3960000"/>
              <a:gd name="connsiteX25" fmla="*/ 3960000 w 3960000"/>
              <a:gd name="connsiteY25" fmla="*/ 3651991 h 3960000"/>
              <a:gd name="connsiteX26" fmla="*/ 3651991 w 3960000"/>
              <a:gd name="connsiteY26" fmla="*/ 3960000 h 3960000"/>
              <a:gd name="connsiteX27" fmla="*/ 308009 w 3960000"/>
              <a:gd name="connsiteY27" fmla="*/ 3960000 h 3960000"/>
              <a:gd name="connsiteX28" fmla="*/ 0 w 3960000"/>
              <a:gd name="connsiteY28" fmla="*/ 3651991 h 3960000"/>
              <a:gd name="connsiteX29" fmla="*/ 0 w 3960000"/>
              <a:gd name="connsiteY29" fmla="*/ 308009 h 3960000"/>
              <a:gd name="connsiteX30" fmla="*/ 308009 w 3960000"/>
              <a:gd name="connsiteY30"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08461 w 3960000"/>
              <a:gd name="connsiteY17" fmla="*/ 1185086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60000" h="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latin typeface="Al Tarikh" pitchFamily="2" charset="-78"/>
              <a:cs typeface="Al Tarikh" pitchFamily="2" charset="-78"/>
            </a:endParaRPr>
          </a:p>
        </p:txBody>
      </p:sp>
      <p:sp>
        <p:nvSpPr>
          <p:cNvPr id="48" name="Rounded Rectangle 3">
            <a:extLst>
              <a:ext uri="{FF2B5EF4-FFF2-40B4-BE49-F238E27FC236}">
                <a16:creationId xmlns:a16="http://schemas.microsoft.com/office/drawing/2014/main" id="{38BE0719-0A1D-4BA4-93F0-9A166181F852}"/>
              </a:ext>
            </a:extLst>
          </p:cNvPr>
          <p:cNvSpPr>
            <a:spLocks noChangeAspect="1"/>
          </p:cNvSpPr>
          <p:nvPr/>
        </p:nvSpPr>
        <p:spPr>
          <a:xfrm>
            <a:off x="5480848" y="5325715"/>
            <a:ext cx="399125" cy="399125"/>
          </a:xfrm>
          <a:custGeom>
            <a:avLst/>
            <a:gdLst>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59137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latin typeface="Al Tarikh" pitchFamily="2" charset="-78"/>
              <a:cs typeface="Al Tarikh" pitchFamily="2" charset="-78"/>
            </a:endParaRPr>
          </a:p>
        </p:txBody>
      </p:sp>
      <p:sp>
        <p:nvSpPr>
          <p:cNvPr id="49" name="Freeform: Shape 48">
            <a:extLst>
              <a:ext uri="{FF2B5EF4-FFF2-40B4-BE49-F238E27FC236}">
                <a16:creationId xmlns:a16="http://schemas.microsoft.com/office/drawing/2014/main" id="{4FDEC4C7-A628-43A6-A688-59EC86C5474B}"/>
              </a:ext>
            </a:extLst>
          </p:cNvPr>
          <p:cNvSpPr/>
          <p:nvPr/>
        </p:nvSpPr>
        <p:spPr>
          <a:xfrm>
            <a:off x="7518851" y="4420543"/>
            <a:ext cx="400618" cy="317064"/>
          </a:xfrm>
          <a:custGeom>
            <a:avLst/>
            <a:gdLst>
              <a:gd name="connsiteX0" fmla="*/ 193411 w 521208"/>
              <a:gd name="connsiteY0" fmla="*/ 114567 h 412503"/>
              <a:gd name="connsiteX1" fmla="*/ 193411 w 521208"/>
              <a:gd name="connsiteY1" fmla="*/ 297938 h 412503"/>
              <a:gd name="connsiteX2" fmla="*/ 351489 w 521208"/>
              <a:gd name="connsiteY2" fmla="*/ 206253 h 412503"/>
              <a:gd name="connsiteX3" fmla="*/ 68752 w 521208"/>
              <a:gd name="connsiteY3" fmla="*/ 0 h 412503"/>
              <a:gd name="connsiteX4" fmla="*/ 452456 w 521208"/>
              <a:gd name="connsiteY4" fmla="*/ 0 h 412503"/>
              <a:gd name="connsiteX5" fmla="*/ 521208 w 521208"/>
              <a:gd name="connsiteY5" fmla="*/ 68752 h 412503"/>
              <a:gd name="connsiteX6" fmla="*/ 521208 w 521208"/>
              <a:gd name="connsiteY6" fmla="*/ 343751 h 412503"/>
              <a:gd name="connsiteX7" fmla="*/ 452456 w 521208"/>
              <a:gd name="connsiteY7" fmla="*/ 412503 h 412503"/>
              <a:gd name="connsiteX8" fmla="*/ 68752 w 521208"/>
              <a:gd name="connsiteY8" fmla="*/ 412503 h 412503"/>
              <a:gd name="connsiteX9" fmla="*/ 0 w 521208"/>
              <a:gd name="connsiteY9" fmla="*/ 343751 h 412503"/>
              <a:gd name="connsiteX10" fmla="*/ 0 w 521208"/>
              <a:gd name="connsiteY10" fmla="*/ 68752 h 412503"/>
              <a:gd name="connsiteX11" fmla="*/ 68752 w 521208"/>
              <a:gd name="connsiteY11" fmla="*/ 0 h 412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208" h="412503">
                <a:moveTo>
                  <a:pt x="193411" y="114567"/>
                </a:moveTo>
                <a:lnTo>
                  <a:pt x="193411" y="297938"/>
                </a:lnTo>
                <a:lnTo>
                  <a:pt x="351489" y="206253"/>
                </a:lnTo>
                <a:close/>
                <a:moveTo>
                  <a:pt x="68752" y="0"/>
                </a:moveTo>
                <a:lnTo>
                  <a:pt x="452456" y="0"/>
                </a:lnTo>
                <a:cubicBezTo>
                  <a:pt x="490427" y="0"/>
                  <a:pt x="521208" y="30781"/>
                  <a:pt x="521208" y="68752"/>
                </a:cubicBezTo>
                <a:lnTo>
                  <a:pt x="521208" y="343751"/>
                </a:lnTo>
                <a:cubicBezTo>
                  <a:pt x="521208" y="381722"/>
                  <a:pt x="490427" y="412503"/>
                  <a:pt x="452456" y="412503"/>
                </a:cubicBezTo>
                <a:lnTo>
                  <a:pt x="68752" y="412503"/>
                </a:lnTo>
                <a:cubicBezTo>
                  <a:pt x="30781" y="412503"/>
                  <a:pt x="0" y="381722"/>
                  <a:pt x="0" y="343751"/>
                </a:cubicBezTo>
                <a:lnTo>
                  <a:pt x="0" y="68752"/>
                </a:lnTo>
                <a:cubicBezTo>
                  <a:pt x="0" y="30781"/>
                  <a:pt x="30781" y="0"/>
                  <a:pt x="6875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50" dirty="0">
              <a:latin typeface="Al Tarikh" pitchFamily="2" charset="-78"/>
              <a:cs typeface="Al Tarikh" pitchFamily="2" charset="-78"/>
            </a:endParaRPr>
          </a:p>
        </p:txBody>
      </p:sp>
      <p:sp>
        <p:nvSpPr>
          <p:cNvPr id="50" name="Rounded Rectangle 2">
            <a:extLst>
              <a:ext uri="{FF2B5EF4-FFF2-40B4-BE49-F238E27FC236}">
                <a16:creationId xmlns:a16="http://schemas.microsoft.com/office/drawing/2014/main" id="{EB3FFDF3-CD27-4324-99CF-D82084B6B66A}"/>
              </a:ext>
            </a:extLst>
          </p:cNvPr>
          <p:cNvSpPr/>
          <p:nvPr/>
        </p:nvSpPr>
        <p:spPr>
          <a:xfrm>
            <a:off x="7177590" y="2571361"/>
            <a:ext cx="399125" cy="399125"/>
          </a:xfrm>
          <a:custGeom>
            <a:avLst/>
            <a:gdLst>
              <a:gd name="connsiteX0" fmla="*/ 1979373 w 3960440"/>
              <a:gd name="connsiteY0" fmla="*/ 472350 h 3960000"/>
              <a:gd name="connsiteX1" fmla="*/ 813783 w 3960440"/>
              <a:gd name="connsiteY1" fmla="*/ 1434034 h 3960000"/>
              <a:gd name="connsiteX2" fmla="*/ 1171732 w 3960440"/>
              <a:gd name="connsiteY2" fmla="*/ 2285845 h 3960000"/>
              <a:gd name="connsiteX3" fmla="*/ 1338560 w 3960440"/>
              <a:gd name="connsiteY3" fmla="*/ 1981614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71732 w 3960440"/>
              <a:gd name="connsiteY2" fmla="*/ 2285845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0440" h="3960000">
                <a:moveTo>
                  <a:pt x="1979373" y="472350"/>
                </a:moveTo>
                <a:cubicBezTo>
                  <a:pt x="1228307" y="485871"/>
                  <a:pt x="850011" y="1078219"/>
                  <a:pt x="813783" y="1434034"/>
                </a:cubicBezTo>
                <a:cubicBezTo>
                  <a:pt x="787561" y="1781828"/>
                  <a:pt x="889690" y="2005359"/>
                  <a:pt x="1119009" y="2222584"/>
                </a:cubicBezTo>
                <a:cubicBezTo>
                  <a:pt x="1178964" y="2123026"/>
                  <a:pt x="1260199" y="1908547"/>
                  <a:pt x="1328015" y="1812920"/>
                </a:cubicBezTo>
                <a:cubicBezTo>
                  <a:pt x="1222115" y="1647651"/>
                  <a:pt x="1255483" y="1756375"/>
                  <a:pt x="1234998" y="1431771"/>
                </a:cubicBezTo>
                <a:cubicBezTo>
                  <a:pt x="1331609" y="922504"/>
                  <a:pt x="1719145" y="812633"/>
                  <a:pt x="2217373" y="891303"/>
                </a:cubicBezTo>
                <a:cubicBezTo>
                  <a:pt x="2693518" y="1016895"/>
                  <a:pt x="2787642" y="1344599"/>
                  <a:pt x="2783502" y="1606823"/>
                </a:cubicBezTo>
                <a:cubicBezTo>
                  <a:pt x="2771081" y="1743454"/>
                  <a:pt x="2679609" y="2064482"/>
                  <a:pt x="2456028" y="2225955"/>
                </a:cubicBezTo>
                <a:cubicBezTo>
                  <a:pt x="2192422" y="2399851"/>
                  <a:pt x="2004893" y="2209395"/>
                  <a:pt x="2026974" y="2018938"/>
                </a:cubicBezTo>
                <a:cubicBezTo>
                  <a:pt x="2072519" y="1810540"/>
                  <a:pt x="2086043" y="1754994"/>
                  <a:pt x="2135727" y="1554876"/>
                </a:cubicBezTo>
                <a:cubicBezTo>
                  <a:pt x="2195073" y="1382360"/>
                  <a:pt x="2084273" y="1259912"/>
                  <a:pt x="1915898" y="1219889"/>
                </a:cubicBezTo>
                <a:cubicBezTo>
                  <a:pt x="1750283" y="1186766"/>
                  <a:pt x="1626460" y="1331294"/>
                  <a:pt x="1589196" y="1434803"/>
                </a:cubicBezTo>
                <a:cubicBezTo>
                  <a:pt x="1499489" y="1732912"/>
                  <a:pt x="1614533" y="1824000"/>
                  <a:pt x="1574511" y="1939931"/>
                </a:cubicBezTo>
                <a:cubicBezTo>
                  <a:pt x="1332991" y="2671400"/>
                  <a:pt x="1220920" y="3468343"/>
                  <a:pt x="1339611" y="3487664"/>
                </a:cubicBezTo>
                <a:cubicBezTo>
                  <a:pt x="1434840" y="3497327"/>
                  <a:pt x="1730357" y="3129057"/>
                  <a:pt x="1887692" y="2422431"/>
                </a:cubicBezTo>
                <a:cubicBezTo>
                  <a:pt x="1985681" y="2531460"/>
                  <a:pt x="2093439" y="2747804"/>
                  <a:pt x="2336342" y="2720202"/>
                </a:cubicBezTo>
                <a:cubicBezTo>
                  <a:pt x="2693796" y="2666377"/>
                  <a:pt x="3092265" y="2401394"/>
                  <a:pt x="3176454" y="1627140"/>
                </a:cubicBezTo>
                <a:cubicBezTo>
                  <a:pt x="3254038" y="999456"/>
                  <a:pt x="2816023" y="430731"/>
                  <a:pt x="1979373" y="472350"/>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latin typeface="Al Tarikh" pitchFamily="2" charset="-78"/>
              <a:cs typeface="Al Tarikh" pitchFamily="2" charset="-78"/>
            </a:endParaRPr>
          </a:p>
        </p:txBody>
      </p:sp>
      <p:grpSp>
        <p:nvGrpSpPr>
          <p:cNvPr id="51" name="Group 50">
            <a:extLst>
              <a:ext uri="{FF2B5EF4-FFF2-40B4-BE49-F238E27FC236}">
                <a16:creationId xmlns:a16="http://schemas.microsoft.com/office/drawing/2014/main" id="{6A5C3597-C662-574C-9E6F-21115F6D1F02}"/>
              </a:ext>
            </a:extLst>
          </p:cNvPr>
          <p:cNvGrpSpPr/>
          <p:nvPr/>
        </p:nvGrpSpPr>
        <p:grpSpPr>
          <a:xfrm>
            <a:off x="682892" y="3562169"/>
            <a:ext cx="3014929" cy="923331"/>
            <a:chOff x="819819" y="3646109"/>
            <a:chExt cx="1906666" cy="923331"/>
          </a:xfrm>
          <a:noFill/>
        </p:grpSpPr>
        <p:sp>
          <p:nvSpPr>
            <p:cNvPr id="52" name="TextBox 51">
              <a:extLst>
                <a:ext uri="{FF2B5EF4-FFF2-40B4-BE49-F238E27FC236}">
                  <a16:creationId xmlns:a16="http://schemas.microsoft.com/office/drawing/2014/main" id="{28878F81-C8D3-624A-B5DC-77C4BF9130D9}"/>
                </a:ext>
              </a:extLst>
            </p:cNvPr>
            <p:cNvSpPr txBox="1"/>
            <p:nvPr/>
          </p:nvSpPr>
          <p:spPr>
            <a:xfrm>
              <a:off x="819821" y="3646109"/>
              <a:ext cx="1906664" cy="338554"/>
            </a:xfrm>
            <a:prstGeom prst="rect">
              <a:avLst/>
            </a:prstGeom>
            <a:grpFill/>
          </p:spPr>
          <p:txBody>
            <a:bodyPr wrap="square" rtlCol="0">
              <a:spAutoFit/>
            </a:bodyPr>
            <a:lstStyle/>
            <a:p>
              <a:pPr algn="r"/>
              <a:r>
                <a:rPr lang="ar-SA" altLang="ko-KR" sz="1600" b="1" dirty="0">
                  <a:solidFill>
                    <a:schemeClr val="tx1">
                      <a:lumMod val="75000"/>
                      <a:lumOff val="25000"/>
                    </a:schemeClr>
                  </a:solidFill>
                  <a:latin typeface="Al Tarikh" pitchFamily="2" charset="-78"/>
                  <a:cs typeface="Al Tarikh" pitchFamily="2" charset="-78"/>
                </a:rPr>
                <a:t>أكتب عنوان مناسب</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53" name="TextBox 52">
              <a:extLst>
                <a:ext uri="{FF2B5EF4-FFF2-40B4-BE49-F238E27FC236}">
                  <a16:creationId xmlns:a16="http://schemas.microsoft.com/office/drawing/2014/main" id="{476247BA-CAD4-5A4D-8974-5421E7A410EA}"/>
                </a:ext>
              </a:extLst>
            </p:cNvPr>
            <p:cNvSpPr txBox="1"/>
            <p:nvPr/>
          </p:nvSpPr>
          <p:spPr>
            <a:xfrm>
              <a:off x="819819" y="3923109"/>
              <a:ext cx="1906663" cy="646331"/>
            </a:xfrm>
            <a:prstGeom prst="rect">
              <a:avLst/>
            </a:prstGeom>
            <a:grpFill/>
          </p:spPr>
          <p:txBody>
            <a:bodyPr wrap="square" rtlCol="0">
              <a:spAutoFit/>
            </a:bodyPr>
            <a:lstStyle/>
            <a:p>
              <a:pPr algn="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grpSp>
        <p:nvGrpSpPr>
          <p:cNvPr id="54" name="Group 53">
            <a:extLst>
              <a:ext uri="{FF2B5EF4-FFF2-40B4-BE49-F238E27FC236}">
                <a16:creationId xmlns:a16="http://schemas.microsoft.com/office/drawing/2014/main" id="{13EEF5E5-8716-E94B-AD83-E638D8BB3A47}"/>
              </a:ext>
            </a:extLst>
          </p:cNvPr>
          <p:cNvGrpSpPr/>
          <p:nvPr/>
        </p:nvGrpSpPr>
        <p:grpSpPr>
          <a:xfrm>
            <a:off x="1986986" y="5473553"/>
            <a:ext cx="3014929" cy="923331"/>
            <a:chOff x="819819" y="3646109"/>
            <a:chExt cx="1906666" cy="923331"/>
          </a:xfrm>
          <a:noFill/>
        </p:grpSpPr>
        <p:sp>
          <p:nvSpPr>
            <p:cNvPr id="55" name="TextBox 54">
              <a:extLst>
                <a:ext uri="{FF2B5EF4-FFF2-40B4-BE49-F238E27FC236}">
                  <a16:creationId xmlns:a16="http://schemas.microsoft.com/office/drawing/2014/main" id="{C4BE1423-448C-2746-9FCB-E1C35FBBAF11}"/>
                </a:ext>
              </a:extLst>
            </p:cNvPr>
            <p:cNvSpPr txBox="1"/>
            <p:nvPr/>
          </p:nvSpPr>
          <p:spPr>
            <a:xfrm>
              <a:off x="819821" y="3646109"/>
              <a:ext cx="1906664" cy="338554"/>
            </a:xfrm>
            <a:prstGeom prst="rect">
              <a:avLst/>
            </a:prstGeom>
            <a:grpFill/>
          </p:spPr>
          <p:txBody>
            <a:bodyPr wrap="square" rtlCol="0">
              <a:spAutoFit/>
            </a:bodyPr>
            <a:lstStyle/>
            <a:p>
              <a:pPr algn="r"/>
              <a:r>
                <a:rPr lang="ar-SA" altLang="ko-KR" sz="1600" b="1" dirty="0">
                  <a:solidFill>
                    <a:schemeClr val="tx1">
                      <a:lumMod val="75000"/>
                      <a:lumOff val="25000"/>
                    </a:schemeClr>
                  </a:solidFill>
                  <a:latin typeface="Al Tarikh" pitchFamily="2" charset="-78"/>
                  <a:cs typeface="Al Tarikh" pitchFamily="2" charset="-78"/>
                </a:rPr>
                <a:t>أكتب عنوان مناسب</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56" name="TextBox 55">
              <a:extLst>
                <a:ext uri="{FF2B5EF4-FFF2-40B4-BE49-F238E27FC236}">
                  <a16:creationId xmlns:a16="http://schemas.microsoft.com/office/drawing/2014/main" id="{F943939A-610D-274E-9080-0043EA65E4CF}"/>
                </a:ext>
              </a:extLst>
            </p:cNvPr>
            <p:cNvSpPr txBox="1"/>
            <p:nvPr/>
          </p:nvSpPr>
          <p:spPr>
            <a:xfrm>
              <a:off x="819819" y="3923109"/>
              <a:ext cx="1906663" cy="646331"/>
            </a:xfrm>
            <a:prstGeom prst="rect">
              <a:avLst/>
            </a:prstGeom>
            <a:grpFill/>
          </p:spPr>
          <p:txBody>
            <a:bodyPr wrap="square" rtlCol="0">
              <a:spAutoFit/>
            </a:bodyPr>
            <a:lstStyle/>
            <a:p>
              <a:pPr algn="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grpSp>
        <p:nvGrpSpPr>
          <p:cNvPr id="57" name="Group 56">
            <a:extLst>
              <a:ext uri="{FF2B5EF4-FFF2-40B4-BE49-F238E27FC236}">
                <a16:creationId xmlns:a16="http://schemas.microsoft.com/office/drawing/2014/main" id="{0A5F3460-457A-1A44-A533-622FDCDDF346}"/>
              </a:ext>
            </a:extLst>
          </p:cNvPr>
          <p:cNvGrpSpPr/>
          <p:nvPr/>
        </p:nvGrpSpPr>
        <p:grpSpPr>
          <a:xfrm>
            <a:off x="8146639" y="2415649"/>
            <a:ext cx="3014929" cy="923331"/>
            <a:chOff x="819819" y="3646109"/>
            <a:chExt cx="1906666" cy="923331"/>
          </a:xfrm>
          <a:noFill/>
        </p:grpSpPr>
        <p:sp>
          <p:nvSpPr>
            <p:cNvPr id="58" name="TextBox 57">
              <a:extLst>
                <a:ext uri="{FF2B5EF4-FFF2-40B4-BE49-F238E27FC236}">
                  <a16:creationId xmlns:a16="http://schemas.microsoft.com/office/drawing/2014/main" id="{D98D71E7-FA18-D840-AC56-518258BC50E1}"/>
                </a:ext>
              </a:extLst>
            </p:cNvPr>
            <p:cNvSpPr txBox="1"/>
            <p:nvPr/>
          </p:nvSpPr>
          <p:spPr>
            <a:xfrm>
              <a:off x="819821" y="3646109"/>
              <a:ext cx="1906664" cy="338554"/>
            </a:xfrm>
            <a:prstGeom prst="rect">
              <a:avLst/>
            </a:prstGeom>
            <a:grpFill/>
          </p:spPr>
          <p:txBody>
            <a:bodyPr wrap="square" rtlCol="0">
              <a:spAutoFit/>
            </a:bodyPr>
            <a:lstStyle/>
            <a:p>
              <a:r>
                <a:rPr lang="ar-SA" altLang="ko-KR" sz="1600" b="1" dirty="0">
                  <a:solidFill>
                    <a:schemeClr val="tx1">
                      <a:lumMod val="75000"/>
                      <a:lumOff val="25000"/>
                    </a:schemeClr>
                  </a:solidFill>
                  <a:latin typeface="Al Tarikh" pitchFamily="2" charset="-78"/>
                  <a:cs typeface="Al Tarikh" pitchFamily="2" charset="-78"/>
                </a:rPr>
                <a:t>أكتب عنوان مناسب</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59" name="TextBox 58">
              <a:extLst>
                <a:ext uri="{FF2B5EF4-FFF2-40B4-BE49-F238E27FC236}">
                  <a16:creationId xmlns:a16="http://schemas.microsoft.com/office/drawing/2014/main" id="{278C6C0B-9289-424E-A5C7-A0C5B831C1C5}"/>
                </a:ext>
              </a:extLst>
            </p:cNvPr>
            <p:cNvSpPr txBox="1"/>
            <p:nvPr/>
          </p:nvSpPr>
          <p:spPr>
            <a:xfrm>
              <a:off x="819819" y="3923109"/>
              <a:ext cx="1906663" cy="646331"/>
            </a:xfrm>
            <a:prstGeom prst="rect">
              <a:avLst/>
            </a:prstGeom>
            <a:grpFill/>
          </p:spPr>
          <p:txBody>
            <a:bodyPr wrap="square" rtlCol="0">
              <a:spAutoFit/>
            </a:bodyPr>
            <a:lstStyle/>
            <a:p>
              <a:pP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grpSp>
        <p:nvGrpSpPr>
          <p:cNvPr id="60" name="Group 59">
            <a:extLst>
              <a:ext uri="{FF2B5EF4-FFF2-40B4-BE49-F238E27FC236}">
                <a16:creationId xmlns:a16="http://schemas.microsoft.com/office/drawing/2014/main" id="{EA1B440F-AF88-9F4B-8ACF-8A2C6A1345DD}"/>
              </a:ext>
            </a:extLst>
          </p:cNvPr>
          <p:cNvGrpSpPr/>
          <p:nvPr/>
        </p:nvGrpSpPr>
        <p:grpSpPr>
          <a:xfrm>
            <a:off x="8411735" y="4338893"/>
            <a:ext cx="3014929" cy="923331"/>
            <a:chOff x="819819" y="3646109"/>
            <a:chExt cx="1906666" cy="923331"/>
          </a:xfrm>
          <a:noFill/>
        </p:grpSpPr>
        <p:sp>
          <p:nvSpPr>
            <p:cNvPr id="61" name="TextBox 60">
              <a:extLst>
                <a:ext uri="{FF2B5EF4-FFF2-40B4-BE49-F238E27FC236}">
                  <a16:creationId xmlns:a16="http://schemas.microsoft.com/office/drawing/2014/main" id="{3E53BE4B-BFB8-5F46-9DCE-967A05B9DD70}"/>
                </a:ext>
              </a:extLst>
            </p:cNvPr>
            <p:cNvSpPr txBox="1"/>
            <p:nvPr/>
          </p:nvSpPr>
          <p:spPr>
            <a:xfrm>
              <a:off x="819821" y="3646109"/>
              <a:ext cx="1906664" cy="338554"/>
            </a:xfrm>
            <a:prstGeom prst="rect">
              <a:avLst/>
            </a:prstGeom>
            <a:grpFill/>
          </p:spPr>
          <p:txBody>
            <a:bodyPr wrap="square" rtlCol="0">
              <a:spAutoFit/>
            </a:bodyPr>
            <a:lstStyle/>
            <a:p>
              <a:r>
                <a:rPr lang="ar-SA" altLang="ko-KR" sz="1600" b="1" dirty="0">
                  <a:solidFill>
                    <a:schemeClr val="tx1">
                      <a:lumMod val="75000"/>
                      <a:lumOff val="25000"/>
                    </a:schemeClr>
                  </a:solidFill>
                  <a:latin typeface="Al Tarikh" pitchFamily="2" charset="-78"/>
                  <a:cs typeface="Al Tarikh" pitchFamily="2" charset="-78"/>
                </a:rPr>
                <a:t>أكتب عنوان مناسب</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62" name="TextBox 61">
              <a:extLst>
                <a:ext uri="{FF2B5EF4-FFF2-40B4-BE49-F238E27FC236}">
                  <a16:creationId xmlns:a16="http://schemas.microsoft.com/office/drawing/2014/main" id="{01A336A3-4007-A842-9544-B487614EE2EC}"/>
                </a:ext>
              </a:extLst>
            </p:cNvPr>
            <p:cNvSpPr txBox="1"/>
            <p:nvPr/>
          </p:nvSpPr>
          <p:spPr>
            <a:xfrm>
              <a:off x="819819" y="3923109"/>
              <a:ext cx="1906663" cy="646331"/>
            </a:xfrm>
            <a:prstGeom prst="rect">
              <a:avLst/>
            </a:prstGeom>
            <a:grpFill/>
          </p:spPr>
          <p:txBody>
            <a:bodyPr wrap="square" rtlCol="0">
              <a:spAutoFit/>
            </a:bodyPr>
            <a:lstStyle/>
            <a:p>
              <a:pPr rtl="1"/>
              <a:r>
                <a:rPr lang="ar-SA" altLang="ko-KR" sz="12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200" dirty="0">
                <a:latin typeface="Al Tarikh" pitchFamily="2" charset="-78"/>
                <a:cs typeface="Al Tarikh" pitchFamily="2" charset="-78"/>
              </a:endParaRPr>
            </a:p>
          </p:txBody>
        </p:sp>
      </p:grpSp>
    </p:spTree>
    <p:extLst>
      <p:ext uri="{BB962C8B-B14F-4D97-AF65-F5344CB8AC3E}">
        <p14:creationId xmlns:p14="http://schemas.microsoft.com/office/powerpoint/2010/main" val="624695530"/>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par>
                                <p:cTn id="17" presetID="1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up)">
                                      <p:cBhvr>
                                        <p:cTn id="20" dur="500"/>
                                        <p:tgtEl>
                                          <p:spTgt spid="10"/>
                                        </p:tgtEl>
                                      </p:cBhvr>
                                    </p:animEffect>
                                  </p:childTnLst>
                                </p:cTn>
                              </p:par>
                              <p:par>
                                <p:cTn id="21" presetID="12" presetClass="entr" presetSubtype="4"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ppt_y</p:attrName>
                                        </p:attrNameLst>
                                      </p:cBhvr>
                                      <p:tavLst>
                                        <p:tav tm="0">
                                          <p:val>
                                            <p:strVal val="#ppt_y+#ppt_h*1.125000"/>
                                          </p:val>
                                        </p:tav>
                                        <p:tav tm="100000">
                                          <p:val>
                                            <p:strVal val="#ppt_y"/>
                                          </p:val>
                                        </p:tav>
                                      </p:tavLst>
                                    </p:anim>
                                    <p:animEffect transition="in" filter="wipe(up)">
                                      <p:cBhvr>
                                        <p:cTn id="24" dur="500"/>
                                        <p:tgtEl>
                                          <p:spTgt spid="29"/>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p:tgtEl>
                                          <p:spTgt spid="46"/>
                                        </p:tgtEl>
                                        <p:attrNameLst>
                                          <p:attrName>ppt_y</p:attrName>
                                        </p:attrNameLst>
                                      </p:cBhvr>
                                      <p:tavLst>
                                        <p:tav tm="0">
                                          <p:val>
                                            <p:strVal val="#ppt_y+#ppt_h*1.125000"/>
                                          </p:val>
                                        </p:tav>
                                        <p:tav tm="100000">
                                          <p:val>
                                            <p:strVal val="#ppt_y"/>
                                          </p:val>
                                        </p:tav>
                                      </p:tavLst>
                                    </p:anim>
                                    <p:animEffect transition="in" filter="wipe(up)">
                                      <p:cBhvr>
                                        <p:cTn id="28" dur="500"/>
                                        <p:tgtEl>
                                          <p:spTgt spid="46"/>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p:tgtEl>
                                          <p:spTgt spid="47"/>
                                        </p:tgtEl>
                                        <p:attrNameLst>
                                          <p:attrName>ppt_y</p:attrName>
                                        </p:attrNameLst>
                                      </p:cBhvr>
                                      <p:tavLst>
                                        <p:tav tm="0">
                                          <p:val>
                                            <p:strVal val="#ppt_y+#ppt_h*1.125000"/>
                                          </p:val>
                                        </p:tav>
                                        <p:tav tm="100000">
                                          <p:val>
                                            <p:strVal val="#ppt_y"/>
                                          </p:val>
                                        </p:tav>
                                      </p:tavLst>
                                    </p:anim>
                                    <p:animEffect transition="in" filter="wipe(up)">
                                      <p:cBhvr>
                                        <p:cTn id="32" dur="500"/>
                                        <p:tgtEl>
                                          <p:spTgt spid="47"/>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p:tgtEl>
                                          <p:spTgt spid="48"/>
                                        </p:tgtEl>
                                        <p:attrNameLst>
                                          <p:attrName>ppt_y</p:attrName>
                                        </p:attrNameLst>
                                      </p:cBhvr>
                                      <p:tavLst>
                                        <p:tav tm="0">
                                          <p:val>
                                            <p:strVal val="#ppt_y+#ppt_h*1.125000"/>
                                          </p:val>
                                        </p:tav>
                                        <p:tav tm="100000">
                                          <p:val>
                                            <p:strVal val="#ppt_y"/>
                                          </p:val>
                                        </p:tav>
                                      </p:tavLst>
                                    </p:anim>
                                    <p:animEffect transition="in" filter="wipe(up)">
                                      <p:cBhvr>
                                        <p:cTn id="36" dur="500"/>
                                        <p:tgtEl>
                                          <p:spTgt spid="48"/>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p:tgtEl>
                                          <p:spTgt spid="49"/>
                                        </p:tgtEl>
                                        <p:attrNameLst>
                                          <p:attrName>ppt_y</p:attrName>
                                        </p:attrNameLst>
                                      </p:cBhvr>
                                      <p:tavLst>
                                        <p:tav tm="0">
                                          <p:val>
                                            <p:strVal val="#ppt_y+#ppt_h*1.125000"/>
                                          </p:val>
                                        </p:tav>
                                        <p:tav tm="100000">
                                          <p:val>
                                            <p:strVal val="#ppt_y"/>
                                          </p:val>
                                        </p:tav>
                                      </p:tavLst>
                                    </p:anim>
                                    <p:animEffect transition="in" filter="wipe(up)">
                                      <p:cBhvr>
                                        <p:cTn id="40" dur="500"/>
                                        <p:tgtEl>
                                          <p:spTgt spid="49"/>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500"/>
                                        <p:tgtEl>
                                          <p:spTgt spid="50"/>
                                        </p:tgtEl>
                                        <p:attrNameLst>
                                          <p:attrName>ppt_y</p:attrName>
                                        </p:attrNameLst>
                                      </p:cBhvr>
                                      <p:tavLst>
                                        <p:tav tm="0">
                                          <p:val>
                                            <p:strVal val="#ppt_y+#ppt_h*1.125000"/>
                                          </p:val>
                                        </p:tav>
                                        <p:tav tm="100000">
                                          <p:val>
                                            <p:strVal val="#ppt_y"/>
                                          </p:val>
                                        </p:tav>
                                      </p:tavLst>
                                    </p:anim>
                                    <p:animEffect transition="in" filter="wipe(up)">
                                      <p:cBhvr>
                                        <p:cTn id="44" dur="500"/>
                                        <p:tgtEl>
                                          <p:spTgt spid="50"/>
                                        </p:tgtEl>
                                      </p:cBhvr>
                                    </p:animEffect>
                                  </p:childTnLst>
                                </p:cTn>
                              </p:par>
                              <p:par>
                                <p:cTn id="45" presetID="12" presetClass="entr" presetSubtype="4" fill="hold" nodeType="with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500"/>
                                        <p:tgtEl>
                                          <p:spTgt spid="51"/>
                                        </p:tgtEl>
                                        <p:attrNameLst>
                                          <p:attrName>ppt_y</p:attrName>
                                        </p:attrNameLst>
                                      </p:cBhvr>
                                      <p:tavLst>
                                        <p:tav tm="0">
                                          <p:val>
                                            <p:strVal val="#ppt_y+#ppt_h*1.125000"/>
                                          </p:val>
                                        </p:tav>
                                        <p:tav tm="100000">
                                          <p:val>
                                            <p:strVal val="#ppt_y"/>
                                          </p:val>
                                        </p:tav>
                                      </p:tavLst>
                                    </p:anim>
                                    <p:animEffect transition="in" filter="wipe(up)">
                                      <p:cBhvr>
                                        <p:cTn id="48" dur="500"/>
                                        <p:tgtEl>
                                          <p:spTgt spid="51"/>
                                        </p:tgtEl>
                                      </p:cBhvr>
                                    </p:animEffect>
                                  </p:childTnLst>
                                </p:cTn>
                              </p:par>
                              <p:par>
                                <p:cTn id="49" presetID="12" presetClass="entr" presetSubtype="4" fill="hold" nodeType="with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additive="base">
                                        <p:cTn id="51" dur="500"/>
                                        <p:tgtEl>
                                          <p:spTgt spid="54"/>
                                        </p:tgtEl>
                                        <p:attrNameLst>
                                          <p:attrName>ppt_y</p:attrName>
                                        </p:attrNameLst>
                                      </p:cBhvr>
                                      <p:tavLst>
                                        <p:tav tm="0">
                                          <p:val>
                                            <p:strVal val="#ppt_y+#ppt_h*1.125000"/>
                                          </p:val>
                                        </p:tav>
                                        <p:tav tm="100000">
                                          <p:val>
                                            <p:strVal val="#ppt_y"/>
                                          </p:val>
                                        </p:tav>
                                      </p:tavLst>
                                    </p:anim>
                                    <p:animEffect transition="in" filter="wipe(up)">
                                      <p:cBhvr>
                                        <p:cTn id="52" dur="500"/>
                                        <p:tgtEl>
                                          <p:spTgt spid="54"/>
                                        </p:tgtEl>
                                      </p:cBhvr>
                                    </p:animEffect>
                                  </p:childTnLst>
                                </p:cTn>
                              </p:par>
                              <p:par>
                                <p:cTn id="53" presetID="12" presetClass="entr" presetSubtype="4" fill="hold" nodeType="with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additive="base">
                                        <p:cTn id="55" dur="500"/>
                                        <p:tgtEl>
                                          <p:spTgt spid="57"/>
                                        </p:tgtEl>
                                        <p:attrNameLst>
                                          <p:attrName>ppt_y</p:attrName>
                                        </p:attrNameLst>
                                      </p:cBhvr>
                                      <p:tavLst>
                                        <p:tav tm="0">
                                          <p:val>
                                            <p:strVal val="#ppt_y+#ppt_h*1.125000"/>
                                          </p:val>
                                        </p:tav>
                                        <p:tav tm="100000">
                                          <p:val>
                                            <p:strVal val="#ppt_y"/>
                                          </p:val>
                                        </p:tav>
                                      </p:tavLst>
                                    </p:anim>
                                    <p:animEffect transition="in" filter="wipe(up)">
                                      <p:cBhvr>
                                        <p:cTn id="56" dur="500"/>
                                        <p:tgtEl>
                                          <p:spTgt spid="57"/>
                                        </p:tgtEl>
                                      </p:cBhvr>
                                    </p:animEffect>
                                  </p:childTnLst>
                                </p:cTn>
                              </p:par>
                              <p:par>
                                <p:cTn id="57" presetID="12" presetClass="entr" presetSubtype="4" fill="hold"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p:tgtEl>
                                          <p:spTgt spid="60"/>
                                        </p:tgtEl>
                                        <p:attrNameLst>
                                          <p:attrName>ppt_y</p:attrName>
                                        </p:attrNameLst>
                                      </p:cBhvr>
                                      <p:tavLst>
                                        <p:tav tm="0">
                                          <p:val>
                                            <p:strVal val="#ppt_y+#ppt_h*1.125000"/>
                                          </p:val>
                                        </p:tav>
                                        <p:tav tm="100000">
                                          <p:val>
                                            <p:strVal val="#ppt_y"/>
                                          </p:val>
                                        </p:tav>
                                      </p:tavLst>
                                    </p:anim>
                                    <p:animEffect transition="in" filter="wipe(up)">
                                      <p:cBhvr>
                                        <p:cTn id="60"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6" grpId="0" animBg="1"/>
      <p:bldP spid="47" grpId="0" animBg="1"/>
      <p:bldP spid="48" grpId="0" animBg="1"/>
      <p:bldP spid="49" grpId="0" animBg="1"/>
      <p:bldP spid="5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normAutofit fontScale="92500" lnSpcReduction="20000"/>
          </a:bodyPr>
          <a:lstStyle/>
          <a:p>
            <a:r>
              <a:rPr lang="ar-SA" dirty="0">
                <a:latin typeface="Al Tarikh" pitchFamily="2" charset="-78"/>
                <a:cs typeface="Al Tarikh" pitchFamily="2" charset="-78"/>
              </a:rPr>
              <a:t>أكتب العنوان الكامل هنا</a:t>
            </a:r>
            <a:endParaRPr lang="en-US" dirty="0">
              <a:latin typeface="Al Tarikh" pitchFamily="2" charset="-78"/>
              <a:cs typeface="Al Tarikh" pitchFamily="2" charset="-78"/>
            </a:endParaRPr>
          </a:p>
        </p:txBody>
      </p:sp>
      <p:sp>
        <p:nvSpPr>
          <p:cNvPr id="3" name="직사각형 113">
            <a:extLst>
              <a:ext uri="{FF2B5EF4-FFF2-40B4-BE49-F238E27FC236}">
                <a16:creationId xmlns:a16="http://schemas.microsoft.com/office/drawing/2014/main" id="{1F79922F-C1FA-40F7-87F1-089137ADE787}"/>
              </a:ext>
            </a:extLst>
          </p:cNvPr>
          <p:cNvSpPr>
            <a:spLocks noChangeArrowheads="1"/>
          </p:cNvSpPr>
          <p:nvPr/>
        </p:nvSpPr>
        <p:spPr bwMode="auto">
          <a:xfrm>
            <a:off x="912149" y="3568397"/>
            <a:ext cx="1980000" cy="432792"/>
          </a:xfrm>
          <a:prstGeom prst="roundRect">
            <a:avLst>
              <a:gd name="adj" fmla="val 50000"/>
            </a:avLst>
          </a:prstGeom>
          <a:solidFill>
            <a:schemeClr val="accent1"/>
          </a:solidFill>
          <a:ln w="9525">
            <a:noFill/>
            <a:miter lim="800000"/>
            <a:headEnd/>
            <a:tailEnd/>
          </a:ln>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ar-SA" altLang="ko-KR" sz="1400" b="1" dirty="0">
                <a:solidFill>
                  <a:schemeClr val="bg1"/>
                </a:solidFill>
                <a:latin typeface="Al Tarikh" pitchFamily="2" charset="-78"/>
                <a:cs typeface="Al Tarikh" pitchFamily="2" charset="-78"/>
              </a:rPr>
              <a:t>أكتب عنوان مناسب</a:t>
            </a:r>
            <a:endParaRPr lang="ko-KR" altLang="en-US" sz="1400" b="1" dirty="0">
              <a:solidFill>
                <a:schemeClr val="bg1"/>
              </a:solidFill>
              <a:latin typeface="Al Tarikh" pitchFamily="2" charset="-78"/>
              <a:cs typeface="Al Tarikh" pitchFamily="2" charset="-78"/>
            </a:endParaRPr>
          </a:p>
        </p:txBody>
      </p:sp>
      <p:sp>
        <p:nvSpPr>
          <p:cNvPr id="4" name="직사각형 113">
            <a:extLst>
              <a:ext uri="{FF2B5EF4-FFF2-40B4-BE49-F238E27FC236}">
                <a16:creationId xmlns:a16="http://schemas.microsoft.com/office/drawing/2014/main" id="{485F068B-7110-4785-9F90-418F6B9E7F74}"/>
              </a:ext>
            </a:extLst>
          </p:cNvPr>
          <p:cNvSpPr>
            <a:spLocks noChangeArrowheads="1"/>
          </p:cNvSpPr>
          <p:nvPr/>
        </p:nvSpPr>
        <p:spPr bwMode="auto">
          <a:xfrm>
            <a:off x="3704802" y="3568397"/>
            <a:ext cx="1980000" cy="432792"/>
          </a:xfrm>
          <a:prstGeom prst="roundRect">
            <a:avLst>
              <a:gd name="adj" fmla="val 50000"/>
            </a:avLst>
          </a:prstGeom>
          <a:solidFill>
            <a:schemeClr val="accent2"/>
          </a:solidFill>
          <a:ln w="9525">
            <a:noFill/>
            <a:miter lim="800000"/>
            <a:headEnd/>
            <a:tailEnd/>
          </a:ln>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ar-SA" altLang="ko-KR" sz="1400" b="1" dirty="0">
                <a:solidFill>
                  <a:schemeClr val="bg1"/>
                </a:solidFill>
                <a:latin typeface="Al Tarikh" pitchFamily="2" charset="-78"/>
                <a:cs typeface="Al Tarikh" pitchFamily="2" charset="-78"/>
              </a:rPr>
              <a:t>أكتب عنوان مناسب</a:t>
            </a:r>
            <a:endParaRPr lang="ko-KR" altLang="en-US" sz="1400" b="1" dirty="0">
              <a:solidFill>
                <a:schemeClr val="bg1"/>
              </a:solidFill>
              <a:latin typeface="Al Tarikh" pitchFamily="2" charset="-78"/>
              <a:cs typeface="Al Tarikh" pitchFamily="2" charset="-78"/>
            </a:endParaRPr>
          </a:p>
        </p:txBody>
      </p:sp>
      <p:sp>
        <p:nvSpPr>
          <p:cNvPr id="5" name="직사각형 113">
            <a:extLst>
              <a:ext uri="{FF2B5EF4-FFF2-40B4-BE49-F238E27FC236}">
                <a16:creationId xmlns:a16="http://schemas.microsoft.com/office/drawing/2014/main" id="{00369C09-5211-4241-B3AE-98AE89D92974}"/>
              </a:ext>
            </a:extLst>
          </p:cNvPr>
          <p:cNvSpPr>
            <a:spLocks noChangeArrowheads="1"/>
          </p:cNvSpPr>
          <p:nvPr/>
        </p:nvSpPr>
        <p:spPr bwMode="auto">
          <a:xfrm>
            <a:off x="6497455" y="3566907"/>
            <a:ext cx="1980000" cy="432792"/>
          </a:xfrm>
          <a:prstGeom prst="roundRect">
            <a:avLst>
              <a:gd name="adj" fmla="val 50000"/>
            </a:avLst>
          </a:prstGeom>
          <a:solidFill>
            <a:schemeClr val="accent3"/>
          </a:solidFill>
          <a:ln w="9525">
            <a:noFill/>
            <a:miter lim="800000"/>
            <a:headEnd/>
            <a:tailEnd/>
          </a:ln>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ar-SA" altLang="ko-KR" sz="1400" b="1" dirty="0">
                <a:solidFill>
                  <a:schemeClr val="bg1"/>
                </a:solidFill>
                <a:latin typeface="Al Tarikh" pitchFamily="2" charset="-78"/>
                <a:cs typeface="Al Tarikh" pitchFamily="2" charset="-78"/>
              </a:rPr>
              <a:t>أكتب عنوان مناسب</a:t>
            </a:r>
            <a:endParaRPr lang="ko-KR" altLang="en-US" sz="1400" b="1" dirty="0">
              <a:solidFill>
                <a:schemeClr val="bg1"/>
              </a:solidFill>
              <a:latin typeface="Al Tarikh" pitchFamily="2" charset="-78"/>
              <a:cs typeface="Al Tarikh" pitchFamily="2" charset="-78"/>
            </a:endParaRPr>
          </a:p>
        </p:txBody>
      </p:sp>
      <p:sp>
        <p:nvSpPr>
          <p:cNvPr id="6" name="직사각형 113">
            <a:extLst>
              <a:ext uri="{FF2B5EF4-FFF2-40B4-BE49-F238E27FC236}">
                <a16:creationId xmlns:a16="http://schemas.microsoft.com/office/drawing/2014/main" id="{5AA05146-66EE-4A4B-8177-FD1C11B0BC4D}"/>
              </a:ext>
            </a:extLst>
          </p:cNvPr>
          <p:cNvSpPr>
            <a:spLocks noChangeArrowheads="1"/>
          </p:cNvSpPr>
          <p:nvPr/>
        </p:nvSpPr>
        <p:spPr bwMode="auto">
          <a:xfrm>
            <a:off x="9290107" y="3575865"/>
            <a:ext cx="1980000" cy="432792"/>
          </a:xfrm>
          <a:prstGeom prst="roundRect">
            <a:avLst>
              <a:gd name="adj" fmla="val 50000"/>
            </a:avLst>
          </a:prstGeom>
          <a:solidFill>
            <a:schemeClr val="accent4"/>
          </a:solidFill>
          <a:ln w="9525">
            <a:noFill/>
            <a:miter lim="800000"/>
            <a:headEnd/>
            <a:tailEnd/>
          </a:ln>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ar-SA" altLang="ko-KR" sz="1400" b="1" dirty="0">
                <a:solidFill>
                  <a:schemeClr val="bg1"/>
                </a:solidFill>
                <a:latin typeface="Al Tarikh" pitchFamily="2" charset="-78"/>
                <a:cs typeface="Al Tarikh" pitchFamily="2" charset="-78"/>
              </a:rPr>
              <a:t>أكتب عنوان مناسب</a:t>
            </a:r>
            <a:endParaRPr lang="ko-KR" altLang="en-US" sz="1400" b="1" dirty="0">
              <a:solidFill>
                <a:schemeClr val="bg1"/>
              </a:solidFill>
              <a:latin typeface="Al Tarikh" pitchFamily="2" charset="-78"/>
              <a:cs typeface="Al Tarikh" pitchFamily="2" charset="-78"/>
            </a:endParaRPr>
          </a:p>
        </p:txBody>
      </p:sp>
      <p:sp>
        <p:nvSpPr>
          <p:cNvPr id="7" name="TextBox 6">
            <a:extLst>
              <a:ext uri="{FF2B5EF4-FFF2-40B4-BE49-F238E27FC236}">
                <a16:creationId xmlns:a16="http://schemas.microsoft.com/office/drawing/2014/main" id="{990EE2D9-4174-4D64-896B-4D13ECC499B0}"/>
              </a:ext>
            </a:extLst>
          </p:cNvPr>
          <p:cNvSpPr txBox="1"/>
          <p:nvPr/>
        </p:nvSpPr>
        <p:spPr>
          <a:xfrm>
            <a:off x="912149" y="4040195"/>
            <a:ext cx="1980000" cy="1384995"/>
          </a:xfrm>
          <a:prstGeom prst="rect">
            <a:avLst/>
          </a:prstGeom>
          <a:noFill/>
        </p:spPr>
        <p:txBody>
          <a:bodyPr wrap="square" rtlCol="0">
            <a:spAutoFit/>
          </a:bodyPr>
          <a:lstStyle/>
          <a:p>
            <a:pPr algn="ctr" rtl="1"/>
            <a:r>
              <a:rPr lang="ar-SA" altLang="ko-KR" sz="14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400" dirty="0">
              <a:latin typeface="Al Tarikh" pitchFamily="2" charset="-78"/>
              <a:cs typeface="Al Tarikh" pitchFamily="2" charset="-78"/>
            </a:endParaRPr>
          </a:p>
        </p:txBody>
      </p:sp>
      <p:sp>
        <p:nvSpPr>
          <p:cNvPr id="8" name="TextBox 7">
            <a:extLst>
              <a:ext uri="{FF2B5EF4-FFF2-40B4-BE49-F238E27FC236}">
                <a16:creationId xmlns:a16="http://schemas.microsoft.com/office/drawing/2014/main" id="{E67EEEAC-362C-4A71-B543-BC7ED365B920}"/>
              </a:ext>
            </a:extLst>
          </p:cNvPr>
          <p:cNvSpPr txBox="1"/>
          <p:nvPr/>
        </p:nvSpPr>
        <p:spPr>
          <a:xfrm>
            <a:off x="3704802" y="4040195"/>
            <a:ext cx="1980000" cy="1384995"/>
          </a:xfrm>
          <a:prstGeom prst="rect">
            <a:avLst/>
          </a:prstGeom>
          <a:noFill/>
        </p:spPr>
        <p:txBody>
          <a:bodyPr wrap="square" rtlCol="0">
            <a:spAutoFit/>
          </a:bodyPr>
          <a:lstStyle/>
          <a:p>
            <a:pPr algn="ctr" rtl="1"/>
            <a:r>
              <a:rPr lang="ar-SA" altLang="ko-KR" sz="14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400" dirty="0">
              <a:latin typeface="Al Tarikh" pitchFamily="2" charset="-78"/>
              <a:cs typeface="Al Tarikh" pitchFamily="2" charset="-78"/>
            </a:endParaRPr>
          </a:p>
        </p:txBody>
      </p:sp>
      <p:sp>
        <p:nvSpPr>
          <p:cNvPr id="9" name="TextBox 8">
            <a:extLst>
              <a:ext uri="{FF2B5EF4-FFF2-40B4-BE49-F238E27FC236}">
                <a16:creationId xmlns:a16="http://schemas.microsoft.com/office/drawing/2014/main" id="{046DDF28-5BB8-4F44-BE3E-C7FC2DBD2F2C}"/>
              </a:ext>
            </a:extLst>
          </p:cNvPr>
          <p:cNvSpPr txBox="1"/>
          <p:nvPr/>
        </p:nvSpPr>
        <p:spPr>
          <a:xfrm>
            <a:off x="6497455" y="4040195"/>
            <a:ext cx="1980000" cy="1384995"/>
          </a:xfrm>
          <a:prstGeom prst="rect">
            <a:avLst/>
          </a:prstGeom>
          <a:noFill/>
        </p:spPr>
        <p:txBody>
          <a:bodyPr wrap="square" rtlCol="0">
            <a:spAutoFit/>
          </a:bodyPr>
          <a:lstStyle/>
          <a:p>
            <a:pPr algn="ctr" rtl="1"/>
            <a:r>
              <a:rPr lang="ar-SA" altLang="ko-KR" sz="14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400" dirty="0">
              <a:latin typeface="Al Tarikh" pitchFamily="2" charset="-78"/>
              <a:cs typeface="Al Tarikh" pitchFamily="2" charset="-78"/>
            </a:endParaRPr>
          </a:p>
        </p:txBody>
      </p:sp>
      <p:sp>
        <p:nvSpPr>
          <p:cNvPr id="10" name="TextBox 9">
            <a:extLst>
              <a:ext uri="{FF2B5EF4-FFF2-40B4-BE49-F238E27FC236}">
                <a16:creationId xmlns:a16="http://schemas.microsoft.com/office/drawing/2014/main" id="{CF222994-E216-485D-A2C1-DB60C398A983}"/>
              </a:ext>
            </a:extLst>
          </p:cNvPr>
          <p:cNvSpPr txBox="1"/>
          <p:nvPr/>
        </p:nvSpPr>
        <p:spPr>
          <a:xfrm>
            <a:off x="9290107" y="4040195"/>
            <a:ext cx="1980000" cy="1384995"/>
          </a:xfrm>
          <a:prstGeom prst="rect">
            <a:avLst/>
          </a:prstGeom>
          <a:noFill/>
        </p:spPr>
        <p:txBody>
          <a:bodyPr wrap="square" rtlCol="0">
            <a:spAutoFit/>
          </a:bodyPr>
          <a:lstStyle/>
          <a:p>
            <a:pPr algn="ctr" rtl="1"/>
            <a:r>
              <a:rPr lang="ar-SA" altLang="ko-KR" sz="1400" dirty="0">
                <a:latin typeface="Al Tarikh" pitchFamily="2" charset="-78"/>
                <a:cs typeface="Al Tarikh" pitchFamily="2" charset="-78"/>
              </a:rPr>
              <a:t>أكتب هنا وصف لهذا القسم من المحتوى تغبر فيه عن بطريقة احترافية على مواقع التواصل الاجتماعي او تذكر فيه جزء قيم لهذه المواقع وغير ذلك المهم التناسق بين المحتوى والعنوان </a:t>
            </a:r>
            <a:endParaRPr lang="en-US" altLang="ko-KR" sz="1400" dirty="0">
              <a:latin typeface="Al Tarikh" pitchFamily="2" charset="-78"/>
              <a:cs typeface="Al Tarikh" pitchFamily="2" charset="-78"/>
            </a:endParaRPr>
          </a:p>
        </p:txBody>
      </p:sp>
      <p:sp>
        <p:nvSpPr>
          <p:cNvPr id="12" name="TextBox 11">
            <a:extLst>
              <a:ext uri="{FF2B5EF4-FFF2-40B4-BE49-F238E27FC236}">
                <a16:creationId xmlns:a16="http://schemas.microsoft.com/office/drawing/2014/main" id="{4A4064BF-EA38-4490-9961-267E30528C3F}"/>
              </a:ext>
            </a:extLst>
          </p:cNvPr>
          <p:cNvSpPr txBox="1"/>
          <p:nvPr/>
        </p:nvSpPr>
        <p:spPr>
          <a:xfrm>
            <a:off x="2848039" y="5750021"/>
            <a:ext cx="7377432" cy="584775"/>
          </a:xfrm>
          <a:prstGeom prst="rect">
            <a:avLst/>
          </a:prstGeom>
          <a:noFill/>
        </p:spPr>
        <p:txBody>
          <a:bodyPr wrap="square" rtlCol="0">
            <a:spAutoFit/>
          </a:bodyPr>
          <a:lstStyle/>
          <a:p>
            <a:pPr algn="ctr"/>
            <a:r>
              <a:rPr lang="ar-DZ" altLang="ko-KR" sz="1600" dirty="0">
                <a:solidFill>
                  <a:schemeClr val="tx1">
                    <a:lumMod val="85000"/>
                    <a:lumOff val="1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 من السهل تغيير الألوان والصور والنص. احصل على عرض تقديمي بوربوينت حديث مصمم بشكل جميل.</a:t>
            </a:r>
            <a:endParaRPr lang="ko-KR" altLang="en-US" sz="1600" dirty="0">
              <a:solidFill>
                <a:schemeClr val="tx1">
                  <a:lumMod val="85000"/>
                  <a:lumOff val="15000"/>
                </a:schemeClr>
              </a:solidFill>
              <a:latin typeface="Al Tarikh" pitchFamily="2" charset="-78"/>
              <a:cs typeface="Al Tarikh" pitchFamily="2" charset="-78"/>
            </a:endParaRPr>
          </a:p>
        </p:txBody>
      </p:sp>
      <p:sp>
        <p:nvSpPr>
          <p:cNvPr id="14" name="Graphic 5">
            <a:extLst>
              <a:ext uri="{FF2B5EF4-FFF2-40B4-BE49-F238E27FC236}">
                <a16:creationId xmlns:a16="http://schemas.microsoft.com/office/drawing/2014/main" id="{8FE8905D-81A1-491F-B8DA-9D38F8ECD60A}"/>
              </a:ext>
            </a:extLst>
          </p:cNvPr>
          <p:cNvSpPr/>
          <p:nvPr/>
        </p:nvSpPr>
        <p:spPr>
          <a:xfrm>
            <a:off x="6715059" y="1634932"/>
            <a:ext cx="1539632" cy="1616527"/>
          </a:xfrm>
          <a:custGeom>
            <a:avLst/>
            <a:gdLst>
              <a:gd name="connsiteX0" fmla="*/ 1539429 w 1539632"/>
              <a:gd name="connsiteY0" fmla="*/ 774261 h 1616527"/>
              <a:gd name="connsiteX1" fmla="*/ 1526623 w 1539632"/>
              <a:gd name="connsiteY1" fmla="*/ 688455 h 1616527"/>
              <a:gd name="connsiteX2" fmla="*/ 1525040 w 1539632"/>
              <a:gd name="connsiteY2" fmla="*/ 680223 h 1616527"/>
              <a:gd name="connsiteX3" fmla="*/ 1447677 w 1539632"/>
              <a:gd name="connsiteY3" fmla="*/ 493342 h 1616527"/>
              <a:gd name="connsiteX4" fmla="*/ 1405038 w 1539632"/>
              <a:gd name="connsiteY4" fmla="*/ 427307 h 1616527"/>
              <a:gd name="connsiteX5" fmla="*/ 1401344 w 1539632"/>
              <a:gd name="connsiteY5" fmla="*/ 422206 h 1616527"/>
              <a:gd name="connsiteX6" fmla="*/ 1372848 w 1539632"/>
              <a:gd name="connsiteY6" fmla="*/ 387096 h 1616527"/>
              <a:gd name="connsiteX7" fmla="*/ 1372848 w 1539632"/>
              <a:gd name="connsiteY7" fmla="*/ 387096 h 1616527"/>
              <a:gd name="connsiteX8" fmla="*/ 1366797 w 1539632"/>
              <a:gd name="connsiteY8" fmla="*/ 379180 h 1616527"/>
              <a:gd name="connsiteX9" fmla="*/ 1337772 w 1539632"/>
              <a:gd name="connsiteY9" fmla="*/ 347130 h 1616527"/>
              <a:gd name="connsiteX10" fmla="*/ 1312372 w 1539632"/>
              <a:gd name="connsiteY10" fmla="*/ 321378 h 1616527"/>
              <a:gd name="connsiteX11" fmla="*/ 1151454 w 1539632"/>
              <a:gd name="connsiteY11" fmla="*/ 214006 h 1616527"/>
              <a:gd name="connsiteX12" fmla="*/ 990678 w 1539632"/>
              <a:gd name="connsiteY12" fmla="*/ 153917 h 1616527"/>
              <a:gd name="connsiteX13" fmla="*/ 849567 w 1539632"/>
              <a:gd name="connsiteY13" fmla="*/ 145297 h 1616527"/>
              <a:gd name="connsiteX14" fmla="*/ 674190 w 1539632"/>
              <a:gd name="connsiteY14" fmla="*/ 170346 h 1616527"/>
              <a:gd name="connsiteX15" fmla="*/ 664164 w 1539632"/>
              <a:gd name="connsiteY15" fmla="*/ 170909 h 1616527"/>
              <a:gd name="connsiteX16" fmla="*/ 990642 w 1539632"/>
              <a:gd name="connsiteY16" fmla="*/ 151559 h 1616527"/>
              <a:gd name="connsiteX17" fmla="*/ 1085033 w 1539632"/>
              <a:gd name="connsiteY17" fmla="*/ 172598 h 1616527"/>
              <a:gd name="connsiteX18" fmla="*/ 1153389 w 1539632"/>
              <a:gd name="connsiteY18" fmla="*/ 197787 h 1616527"/>
              <a:gd name="connsiteX19" fmla="*/ 1153882 w 1539632"/>
              <a:gd name="connsiteY19" fmla="*/ 196978 h 1616527"/>
              <a:gd name="connsiteX20" fmla="*/ 1134180 w 1539632"/>
              <a:gd name="connsiteY20" fmla="*/ 180900 h 1616527"/>
              <a:gd name="connsiteX21" fmla="*/ 1154726 w 1539632"/>
              <a:gd name="connsiteY21" fmla="*/ 188183 h 1616527"/>
              <a:gd name="connsiteX22" fmla="*/ 1346216 w 1539632"/>
              <a:gd name="connsiteY22" fmla="*/ 307939 h 1616527"/>
              <a:gd name="connsiteX23" fmla="*/ 1364299 w 1539632"/>
              <a:gd name="connsiteY23" fmla="*/ 315291 h 1616527"/>
              <a:gd name="connsiteX24" fmla="*/ 1364228 w 1539632"/>
              <a:gd name="connsiteY24" fmla="*/ 315221 h 1616527"/>
              <a:gd name="connsiteX25" fmla="*/ 1286232 w 1539632"/>
              <a:gd name="connsiteY25" fmla="*/ 246759 h 1616527"/>
              <a:gd name="connsiteX26" fmla="*/ 1286232 w 1539632"/>
              <a:gd name="connsiteY26" fmla="*/ 246759 h 1616527"/>
              <a:gd name="connsiteX27" fmla="*/ 1286232 w 1539632"/>
              <a:gd name="connsiteY27" fmla="*/ 246759 h 1616527"/>
              <a:gd name="connsiteX28" fmla="*/ 1286232 w 1539632"/>
              <a:gd name="connsiteY28" fmla="*/ 246759 h 1616527"/>
              <a:gd name="connsiteX29" fmla="*/ 1286232 w 1539632"/>
              <a:gd name="connsiteY29" fmla="*/ 246759 h 1616527"/>
              <a:gd name="connsiteX30" fmla="*/ 1162220 w 1539632"/>
              <a:gd name="connsiteY30" fmla="*/ 169150 h 1616527"/>
              <a:gd name="connsiteX31" fmla="*/ 1162220 w 1539632"/>
              <a:gd name="connsiteY31" fmla="*/ 169150 h 1616527"/>
              <a:gd name="connsiteX32" fmla="*/ 1160179 w 1539632"/>
              <a:gd name="connsiteY32" fmla="*/ 168270 h 1616527"/>
              <a:gd name="connsiteX33" fmla="*/ 1099738 w 1539632"/>
              <a:gd name="connsiteY33" fmla="*/ 140407 h 1616527"/>
              <a:gd name="connsiteX34" fmla="*/ 1085068 w 1539632"/>
              <a:gd name="connsiteY34" fmla="*/ 134462 h 1616527"/>
              <a:gd name="connsiteX35" fmla="*/ 1076871 w 1539632"/>
              <a:gd name="connsiteY35" fmla="*/ 131401 h 1616527"/>
              <a:gd name="connsiteX36" fmla="*/ 1070749 w 1539632"/>
              <a:gd name="connsiteY36" fmla="*/ 129607 h 1616527"/>
              <a:gd name="connsiteX37" fmla="*/ 1006790 w 1539632"/>
              <a:gd name="connsiteY37" fmla="*/ 108393 h 1616527"/>
              <a:gd name="connsiteX38" fmla="*/ 994266 w 1539632"/>
              <a:gd name="connsiteY38" fmla="*/ 98085 h 1616527"/>
              <a:gd name="connsiteX39" fmla="*/ 1004750 w 1539632"/>
              <a:gd name="connsiteY39" fmla="*/ 85912 h 1616527"/>
              <a:gd name="connsiteX40" fmla="*/ 1068568 w 1539632"/>
              <a:gd name="connsiteY40" fmla="*/ 74865 h 1616527"/>
              <a:gd name="connsiteX41" fmla="*/ 1026351 w 1539632"/>
              <a:gd name="connsiteY41" fmla="*/ 58119 h 1616527"/>
              <a:gd name="connsiteX42" fmla="*/ 1027195 w 1539632"/>
              <a:gd name="connsiteY42" fmla="*/ 55375 h 1616527"/>
              <a:gd name="connsiteX43" fmla="*/ 1094109 w 1539632"/>
              <a:gd name="connsiteY43" fmla="*/ 74865 h 1616527"/>
              <a:gd name="connsiteX44" fmla="*/ 1108639 w 1539632"/>
              <a:gd name="connsiteY44" fmla="*/ 79685 h 1616527"/>
              <a:gd name="connsiteX45" fmla="*/ 1120741 w 1539632"/>
              <a:gd name="connsiteY45" fmla="*/ 82288 h 1616527"/>
              <a:gd name="connsiteX46" fmla="*/ 990396 w 1539632"/>
              <a:gd name="connsiteY46" fmla="*/ 31311 h 1616527"/>
              <a:gd name="connsiteX47" fmla="*/ 1160531 w 1539632"/>
              <a:gd name="connsiteY47" fmla="*/ 78911 h 1616527"/>
              <a:gd name="connsiteX48" fmla="*/ 1160531 w 1539632"/>
              <a:gd name="connsiteY48" fmla="*/ 78911 h 1616527"/>
              <a:gd name="connsiteX49" fmla="*/ 1165808 w 1539632"/>
              <a:gd name="connsiteY49" fmla="*/ 80494 h 1616527"/>
              <a:gd name="connsiteX50" fmla="*/ 1211930 w 1539632"/>
              <a:gd name="connsiteY50" fmla="*/ 100336 h 1616527"/>
              <a:gd name="connsiteX51" fmla="*/ 1215061 w 1539632"/>
              <a:gd name="connsiteY51" fmla="*/ 102025 h 1616527"/>
              <a:gd name="connsiteX52" fmla="*/ 1242784 w 1539632"/>
              <a:gd name="connsiteY52" fmla="*/ 110855 h 1616527"/>
              <a:gd name="connsiteX53" fmla="*/ 1242784 w 1539632"/>
              <a:gd name="connsiteY53" fmla="*/ 110855 h 1616527"/>
              <a:gd name="connsiteX54" fmla="*/ 1242784 w 1539632"/>
              <a:gd name="connsiteY54" fmla="*/ 110855 h 1616527"/>
              <a:gd name="connsiteX55" fmla="*/ 1229310 w 1539632"/>
              <a:gd name="connsiteY55" fmla="*/ 101990 h 1616527"/>
              <a:gd name="connsiteX56" fmla="*/ 1188957 w 1539632"/>
              <a:gd name="connsiteY56" fmla="*/ 79333 h 1616527"/>
              <a:gd name="connsiteX57" fmla="*/ 1183187 w 1539632"/>
              <a:gd name="connsiteY57" fmla="*/ 76378 h 1616527"/>
              <a:gd name="connsiteX58" fmla="*/ 1168130 w 1539632"/>
              <a:gd name="connsiteY58" fmla="*/ 68603 h 1616527"/>
              <a:gd name="connsiteX59" fmla="*/ 1160214 w 1539632"/>
              <a:gd name="connsiteY59" fmla="*/ 64944 h 1616527"/>
              <a:gd name="connsiteX60" fmla="*/ 1160214 w 1539632"/>
              <a:gd name="connsiteY60" fmla="*/ 64944 h 1616527"/>
              <a:gd name="connsiteX61" fmla="*/ 1143890 w 1539632"/>
              <a:gd name="connsiteY61" fmla="*/ 62728 h 1616527"/>
              <a:gd name="connsiteX62" fmla="*/ 917994 w 1539632"/>
              <a:gd name="connsiteY62" fmla="*/ 5488 h 1616527"/>
              <a:gd name="connsiteX63" fmla="*/ 804852 w 1539632"/>
              <a:gd name="connsiteY63" fmla="*/ 352 h 1616527"/>
              <a:gd name="connsiteX64" fmla="*/ 472780 w 1539632"/>
              <a:gd name="connsiteY64" fmla="*/ 77011 h 1616527"/>
              <a:gd name="connsiteX65" fmla="*/ 315028 w 1539632"/>
              <a:gd name="connsiteY65" fmla="*/ 170522 h 1616527"/>
              <a:gd name="connsiteX66" fmla="*/ 275520 w 1539632"/>
              <a:gd name="connsiteY66" fmla="*/ 209925 h 1616527"/>
              <a:gd name="connsiteX67" fmla="*/ 151824 w 1539632"/>
              <a:gd name="connsiteY67" fmla="*/ 347588 h 1616527"/>
              <a:gd name="connsiteX68" fmla="*/ 105139 w 1539632"/>
              <a:gd name="connsiteY68" fmla="*/ 413024 h 1616527"/>
              <a:gd name="connsiteX69" fmla="*/ 97083 w 1539632"/>
              <a:gd name="connsiteY69" fmla="*/ 438776 h 1616527"/>
              <a:gd name="connsiteX70" fmla="*/ 59721 w 1539632"/>
              <a:gd name="connsiteY70" fmla="*/ 530528 h 1616527"/>
              <a:gd name="connsiteX71" fmla="*/ 15041 w 1539632"/>
              <a:gd name="connsiteY71" fmla="*/ 653204 h 1616527"/>
              <a:gd name="connsiteX72" fmla="*/ 10784 w 1539632"/>
              <a:gd name="connsiteY72" fmla="*/ 666854 h 1616527"/>
              <a:gd name="connsiteX73" fmla="*/ 124 w 1539632"/>
              <a:gd name="connsiteY73" fmla="*/ 723531 h 1616527"/>
              <a:gd name="connsiteX74" fmla="*/ 335 w 1539632"/>
              <a:gd name="connsiteY74" fmla="*/ 814016 h 1616527"/>
              <a:gd name="connsiteX75" fmla="*/ 335 w 1539632"/>
              <a:gd name="connsiteY75" fmla="*/ 814755 h 1616527"/>
              <a:gd name="connsiteX76" fmla="*/ 2622 w 1539632"/>
              <a:gd name="connsiteY76" fmla="*/ 837728 h 1616527"/>
              <a:gd name="connsiteX77" fmla="*/ 23871 w 1539632"/>
              <a:gd name="connsiteY77" fmla="*/ 845855 h 1616527"/>
              <a:gd name="connsiteX78" fmla="*/ 31752 w 1539632"/>
              <a:gd name="connsiteY78" fmla="*/ 874844 h 1616527"/>
              <a:gd name="connsiteX79" fmla="*/ 65139 w 1539632"/>
              <a:gd name="connsiteY79" fmla="*/ 1059790 h 1616527"/>
              <a:gd name="connsiteX80" fmla="*/ 212195 w 1539632"/>
              <a:gd name="connsiteY80" fmla="*/ 1325757 h 1616527"/>
              <a:gd name="connsiteX81" fmla="*/ 288783 w 1539632"/>
              <a:gd name="connsiteY81" fmla="*/ 1377508 h 1616527"/>
              <a:gd name="connsiteX82" fmla="*/ 297157 w 1539632"/>
              <a:gd name="connsiteY82" fmla="*/ 1390244 h 1616527"/>
              <a:gd name="connsiteX83" fmla="*/ 283893 w 1539632"/>
              <a:gd name="connsiteY83" fmla="*/ 1398687 h 1616527"/>
              <a:gd name="connsiteX84" fmla="*/ 247974 w 1539632"/>
              <a:gd name="connsiteY84" fmla="*/ 1385178 h 1616527"/>
              <a:gd name="connsiteX85" fmla="*/ 126424 w 1539632"/>
              <a:gd name="connsiteY85" fmla="*/ 1264718 h 1616527"/>
              <a:gd name="connsiteX86" fmla="*/ 39879 w 1539632"/>
              <a:gd name="connsiteY86" fmla="*/ 1076501 h 1616527"/>
              <a:gd name="connsiteX87" fmla="*/ 6562 w 1539632"/>
              <a:gd name="connsiteY87" fmla="*/ 934159 h 1616527"/>
              <a:gd name="connsiteX88" fmla="*/ 5437 w 1539632"/>
              <a:gd name="connsiteY88" fmla="*/ 925293 h 1616527"/>
              <a:gd name="connsiteX89" fmla="*/ 10327 w 1539632"/>
              <a:gd name="connsiteY89" fmla="*/ 964766 h 1616527"/>
              <a:gd name="connsiteX90" fmla="*/ 9025 w 1539632"/>
              <a:gd name="connsiteY90" fmla="*/ 981512 h 1616527"/>
              <a:gd name="connsiteX91" fmla="*/ 8145 w 1539632"/>
              <a:gd name="connsiteY91" fmla="*/ 982251 h 1616527"/>
              <a:gd name="connsiteX92" fmla="*/ 11241 w 1539632"/>
              <a:gd name="connsiteY92" fmla="*/ 996147 h 1616527"/>
              <a:gd name="connsiteX93" fmla="*/ 21972 w 1539632"/>
              <a:gd name="connsiteY93" fmla="*/ 1044978 h 1616527"/>
              <a:gd name="connsiteX94" fmla="*/ 18559 w 1539632"/>
              <a:gd name="connsiteY94" fmla="*/ 1048180 h 1616527"/>
              <a:gd name="connsiteX95" fmla="*/ 79950 w 1539632"/>
              <a:gd name="connsiteY95" fmla="*/ 1204172 h 1616527"/>
              <a:gd name="connsiteX96" fmla="*/ 227463 w 1539632"/>
              <a:gd name="connsiteY96" fmla="*/ 1404422 h 1616527"/>
              <a:gd name="connsiteX97" fmla="*/ 285336 w 1539632"/>
              <a:gd name="connsiteY97" fmla="*/ 1453710 h 1616527"/>
              <a:gd name="connsiteX98" fmla="*/ 295644 w 1539632"/>
              <a:gd name="connsiteY98" fmla="*/ 1466551 h 1616527"/>
              <a:gd name="connsiteX99" fmla="*/ 300991 w 1539632"/>
              <a:gd name="connsiteY99" fmla="*/ 1471054 h 1616527"/>
              <a:gd name="connsiteX100" fmla="*/ 338705 w 1539632"/>
              <a:gd name="connsiteY100" fmla="*/ 1495470 h 1616527"/>
              <a:gd name="connsiteX101" fmla="*/ 338705 w 1539632"/>
              <a:gd name="connsiteY101" fmla="*/ 1495470 h 1616527"/>
              <a:gd name="connsiteX102" fmla="*/ 355592 w 1539632"/>
              <a:gd name="connsiteY102" fmla="*/ 1505496 h 1616527"/>
              <a:gd name="connsiteX103" fmla="*/ 414168 w 1539632"/>
              <a:gd name="connsiteY103" fmla="*/ 1536033 h 1616527"/>
              <a:gd name="connsiteX104" fmla="*/ 414168 w 1539632"/>
              <a:gd name="connsiteY104" fmla="*/ 1536033 h 1616527"/>
              <a:gd name="connsiteX105" fmla="*/ 418777 w 1539632"/>
              <a:gd name="connsiteY105" fmla="*/ 1537792 h 1616527"/>
              <a:gd name="connsiteX106" fmla="*/ 447871 w 1539632"/>
              <a:gd name="connsiteY106" fmla="*/ 1550739 h 1616527"/>
              <a:gd name="connsiteX107" fmla="*/ 449279 w 1539632"/>
              <a:gd name="connsiteY107" fmla="*/ 1550704 h 1616527"/>
              <a:gd name="connsiteX108" fmla="*/ 450440 w 1539632"/>
              <a:gd name="connsiteY108" fmla="*/ 1551478 h 1616527"/>
              <a:gd name="connsiteX109" fmla="*/ 458953 w 1539632"/>
              <a:gd name="connsiteY109" fmla="*/ 1554539 h 1616527"/>
              <a:gd name="connsiteX110" fmla="*/ 464758 w 1539632"/>
              <a:gd name="connsiteY110" fmla="*/ 1557107 h 1616527"/>
              <a:gd name="connsiteX111" fmla="*/ 505076 w 1539632"/>
              <a:gd name="connsiteY111" fmla="*/ 1571003 h 1616527"/>
              <a:gd name="connsiteX112" fmla="*/ 516650 w 1539632"/>
              <a:gd name="connsiteY112" fmla="*/ 1574310 h 1616527"/>
              <a:gd name="connsiteX113" fmla="*/ 557003 w 1539632"/>
              <a:gd name="connsiteY113" fmla="*/ 1584653 h 1616527"/>
              <a:gd name="connsiteX114" fmla="*/ 557003 w 1539632"/>
              <a:gd name="connsiteY114" fmla="*/ 1584653 h 1616527"/>
              <a:gd name="connsiteX115" fmla="*/ 585077 w 1539632"/>
              <a:gd name="connsiteY115" fmla="*/ 1589895 h 1616527"/>
              <a:gd name="connsiteX116" fmla="*/ 657374 w 1539632"/>
              <a:gd name="connsiteY116" fmla="*/ 1600203 h 1616527"/>
              <a:gd name="connsiteX117" fmla="*/ 657374 w 1539632"/>
              <a:gd name="connsiteY117" fmla="*/ 1600203 h 1616527"/>
              <a:gd name="connsiteX118" fmla="*/ 663249 w 1539632"/>
              <a:gd name="connsiteY118" fmla="*/ 1600590 h 1616527"/>
              <a:gd name="connsiteX119" fmla="*/ 694912 w 1539632"/>
              <a:gd name="connsiteY119" fmla="*/ 1605234 h 1616527"/>
              <a:gd name="connsiteX120" fmla="*/ 694947 w 1539632"/>
              <a:gd name="connsiteY120" fmla="*/ 1605129 h 1616527"/>
              <a:gd name="connsiteX121" fmla="*/ 706240 w 1539632"/>
              <a:gd name="connsiteY121" fmla="*/ 1605938 h 1616527"/>
              <a:gd name="connsiteX122" fmla="*/ 738606 w 1539632"/>
              <a:gd name="connsiteY122" fmla="*/ 1608013 h 1616527"/>
              <a:gd name="connsiteX123" fmla="*/ 755177 w 1539632"/>
              <a:gd name="connsiteY123" fmla="*/ 1608787 h 1616527"/>
              <a:gd name="connsiteX124" fmla="*/ 783321 w 1539632"/>
              <a:gd name="connsiteY124" fmla="*/ 1609878 h 1616527"/>
              <a:gd name="connsiteX125" fmla="*/ 790182 w 1539632"/>
              <a:gd name="connsiteY125" fmla="*/ 1608999 h 1616527"/>
              <a:gd name="connsiteX126" fmla="*/ 795424 w 1539632"/>
              <a:gd name="connsiteY126" fmla="*/ 1616527 h 1616527"/>
              <a:gd name="connsiteX127" fmla="*/ 838591 w 1539632"/>
              <a:gd name="connsiteY127" fmla="*/ 1614874 h 1616527"/>
              <a:gd name="connsiteX128" fmla="*/ 857940 w 1539632"/>
              <a:gd name="connsiteY128" fmla="*/ 1613713 h 1616527"/>
              <a:gd name="connsiteX129" fmla="*/ 857940 w 1539632"/>
              <a:gd name="connsiteY129" fmla="*/ 1613713 h 1616527"/>
              <a:gd name="connsiteX130" fmla="*/ 881969 w 1539632"/>
              <a:gd name="connsiteY130" fmla="*/ 1610160 h 1616527"/>
              <a:gd name="connsiteX131" fmla="*/ 897941 w 1539632"/>
              <a:gd name="connsiteY131" fmla="*/ 1607837 h 1616527"/>
              <a:gd name="connsiteX132" fmla="*/ 897941 w 1539632"/>
              <a:gd name="connsiteY132" fmla="*/ 1607837 h 1616527"/>
              <a:gd name="connsiteX133" fmla="*/ 915285 w 1539632"/>
              <a:gd name="connsiteY133" fmla="*/ 1605129 h 1616527"/>
              <a:gd name="connsiteX134" fmla="*/ 1027301 w 1539632"/>
              <a:gd name="connsiteY134" fmla="*/ 1570651 h 1616527"/>
              <a:gd name="connsiteX135" fmla="*/ 1027301 w 1539632"/>
              <a:gd name="connsiteY135" fmla="*/ 1570651 h 1616527"/>
              <a:gd name="connsiteX136" fmla="*/ 1048022 w 1539632"/>
              <a:gd name="connsiteY136" fmla="*/ 1561891 h 1616527"/>
              <a:gd name="connsiteX137" fmla="*/ 1142729 w 1539632"/>
              <a:gd name="connsiteY137" fmla="*/ 1509964 h 1616527"/>
              <a:gd name="connsiteX138" fmla="*/ 1157013 w 1539632"/>
              <a:gd name="connsiteY138" fmla="*/ 1501064 h 1616527"/>
              <a:gd name="connsiteX139" fmla="*/ 1286267 w 1539632"/>
              <a:gd name="connsiteY139" fmla="*/ 1394677 h 1616527"/>
              <a:gd name="connsiteX140" fmla="*/ 1453623 w 1539632"/>
              <a:gd name="connsiteY140" fmla="*/ 1134092 h 1616527"/>
              <a:gd name="connsiteX141" fmla="*/ 1445461 w 1539632"/>
              <a:gd name="connsiteY141" fmla="*/ 1112631 h 1616527"/>
              <a:gd name="connsiteX142" fmla="*/ 1440536 w 1539632"/>
              <a:gd name="connsiteY142" fmla="*/ 1091663 h 1616527"/>
              <a:gd name="connsiteX143" fmla="*/ 1439762 w 1539632"/>
              <a:gd name="connsiteY143" fmla="*/ 1091734 h 1616527"/>
              <a:gd name="connsiteX144" fmla="*/ 1430755 w 1539632"/>
              <a:gd name="connsiteY144" fmla="*/ 1126211 h 1616527"/>
              <a:gd name="connsiteX145" fmla="*/ 1416120 w 1539632"/>
              <a:gd name="connsiteY145" fmla="*/ 1164875 h 1616527"/>
              <a:gd name="connsiteX146" fmla="*/ 1406481 w 1539632"/>
              <a:gd name="connsiteY146" fmla="*/ 1171313 h 1616527"/>
              <a:gd name="connsiteX147" fmla="*/ 1403983 w 1539632"/>
              <a:gd name="connsiteY147" fmla="*/ 1161075 h 1616527"/>
              <a:gd name="connsiteX148" fmla="*/ 1415170 w 1539632"/>
              <a:gd name="connsiteY148" fmla="*/ 1087477 h 1616527"/>
              <a:gd name="connsiteX149" fmla="*/ 1413200 w 1539632"/>
              <a:gd name="connsiteY149" fmla="*/ 1042832 h 1616527"/>
              <a:gd name="connsiteX150" fmla="*/ 1403807 w 1539632"/>
              <a:gd name="connsiteY150" fmla="*/ 1035515 h 1616527"/>
              <a:gd name="connsiteX151" fmla="*/ 1398846 w 1539632"/>
              <a:gd name="connsiteY151" fmla="*/ 1041918 h 1616527"/>
              <a:gd name="connsiteX152" fmla="*/ 1388855 w 1539632"/>
              <a:gd name="connsiteY152" fmla="*/ 1076747 h 1616527"/>
              <a:gd name="connsiteX153" fmla="*/ 1383894 w 1539632"/>
              <a:gd name="connsiteY153" fmla="*/ 1051944 h 1616527"/>
              <a:gd name="connsiteX154" fmla="*/ 1383894 w 1539632"/>
              <a:gd name="connsiteY154" fmla="*/ 1051944 h 1616527"/>
              <a:gd name="connsiteX155" fmla="*/ 1381960 w 1539632"/>
              <a:gd name="connsiteY155" fmla="*/ 1005646 h 1616527"/>
              <a:gd name="connsiteX156" fmla="*/ 1364721 w 1539632"/>
              <a:gd name="connsiteY156" fmla="*/ 1031997 h 1616527"/>
              <a:gd name="connsiteX157" fmla="*/ 1349980 w 1539632"/>
              <a:gd name="connsiteY157" fmla="*/ 1039525 h 1616527"/>
              <a:gd name="connsiteX158" fmla="*/ 1344316 w 1539632"/>
              <a:gd name="connsiteY158" fmla="*/ 1019543 h 1616527"/>
              <a:gd name="connsiteX159" fmla="*/ 1373762 w 1539632"/>
              <a:gd name="connsiteY159" fmla="*/ 940315 h 1616527"/>
              <a:gd name="connsiteX160" fmla="*/ 1396278 w 1539632"/>
              <a:gd name="connsiteY160" fmla="*/ 815247 h 1616527"/>
              <a:gd name="connsiteX161" fmla="*/ 1399093 w 1539632"/>
              <a:gd name="connsiteY161" fmla="*/ 745378 h 1616527"/>
              <a:gd name="connsiteX162" fmla="*/ 1417844 w 1539632"/>
              <a:gd name="connsiteY162" fmla="*/ 826962 h 1616527"/>
              <a:gd name="connsiteX163" fmla="*/ 1427835 w 1539632"/>
              <a:gd name="connsiteY163" fmla="*/ 849619 h 1616527"/>
              <a:gd name="connsiteX164" fmla="*/ 1427835 w 1539632"/>
              <a:gd name="connsiteY164" fmla="*/ 849619 h 1616527"/>
              <a:gd name="connsiteX165" fmla="*/ 1429806 w 1539632"/>
              <a:gd name="connsiteY165" fmla="*/ 848845 h 1616527"/>
              <a:gd name="connsiteX166" fmla="*/ 1405847 w 1539632"/>
              <a:gd name="connsiteY166" fmla="*/ 712308 h 1616527"/>
              <a:gd name="connsiteX167" fmla="*/ 1351915 w 1539632"/>
              <a:gd name="connsiteY167" fmla="*/ 538444 h 1616527"/>
              <a:gd name="connsiteX168" fmla="*/ 1359936 w 1539632"/>
              <a:gd name="connsiteY168" fmla="*/ 545550 h 1616527"/>
              <a:gd name="connsiteX169" fmla="*/ 1423262 w 1539632"/>
              <a:gd name="connsiteY169" fmla="*/ 681736 h 1616527"/>
              <a:gd name="connsiteX170" fmla="*/ 1469525 w 1539632"/>
              <a:gd name="connsiteY170" fmla="*/ 751570 h 1616527"/>
              <a:gd name="connsiteX171" fmla="*/ 1469630 w 1539632"/>
              <a:gd name="connsiteY171" fmla="*/ 751499 h 1616527"/>
              <a:gd name="connsiteX172" fmla="*/ 1448276 w 1539632"/>
              <a:gd name="connsiteY172" fmla="*/ 675755 h 1616527"/>
              <a:gd name="connsiteX173" fmla="*/ 1424001 w 1539632"/>
              <a:gd name="connsiteY173" fmla="*/ 601594 h 1616527"/>
              <a:gd name="connsiteX174" fmla="*/ 1386287 w 1539632"/>
              <a:gd name="connsiteY174" fmla="*/ 531795 h 1616527"/>
              <a:gd name="connsiteX175" fmla="*/ 1396524 w 1539632"/>
              <a:gd name="connsiteY175" fmla="*/ 540344 h 1616527"/>
              <a:gd name="connsiteX176" fmla="*/ 1479586 w 1539632"/>
              <a:gd name="connsiteY176" fmla="*/ 747524 h 1616527"/>
              <a:gd name="connsiteX177" fmla="*/ 1496262 w 1539632"/>
              <a:gd name="connsiteY177" fmla="*/ 777533 h 1616527"/>
              <a:gd name="connsiteX178" fmla="*/ 1496544 w 1539632"/>
              <a:gd name="connsiteY178" fmla="*/ 775106 h 1616527"/>
              <a:gd name="connsiteX179" fmla="*/ 1466534 w 1539632"/>
              <a:gd name="connsiteY179" fmla="*/ 640961 h 1616527"/>
              <a:gd name="connsiteX180" fmla="*/ 1215906 w 1539632"/>
              <a:gd name="connsiteY180" fmla="*/ 307165 h 1616527"/>
              <a:gd name="connsiteX181" fmla="*/ 1210382 w 1539632"/>
              <a:gd name="connsiteY181" fmla="*/ 301711 h 1616527"/>
              <a:gd name="connsiteX182" fmla="*/ 1276769 w 1539632"/>
              <a:gd name="connsiteY182" fmla="*/ 345195 h 1616527"/>
              <a:gd name="connsiteX183" fmla="*/ 1493096 w 1539632"/>
              <a:gd name="connsiteY183" fmla="*/ 697567 h 1616527"/>
              <a:gd name="connsiteX184" fmla="*/ 1511038 w 1539632"/>
              <a:gd name="connsiteY184" fmla="*/ 788932 h 1616527"/>
              <a:gd name="connsiteX185" fmla="*/ 1527749 w 1539632"/>
              <a:gd name="connsiteY185" fmla="*/ 793365 h 1616527"/>
              <a:gd name="connsiteX186" fmla="*/ 1539429 w 1539632"/>
              <a:gd name="connsiteY186" fmla="*/ 774261 h 1616527"/>
              <a:gd name="connsiteX187" fmla="*/ 721544 w 1539632"/>
              <a:gd name="connsiteY187" fmla="*/ 1373885 h 1616527"/>
              <a:gd name="connsiteX188" fmla="*/ 561893 w 1539632"/>
              <a:gd name="connsiteY188" fmla="*/ 1346690 h 1616527"/>
              <a:gd name="connsiteX189" fmla="*/ 425919 w 1539632"/>
              <a:gd name="connsiteY189" fmla="*/ 1258843 h 1616527"/>
              <a:gd name="connsiteX190" fmla="*/ 721544 w 1539632"/>
              <a:gd name="connsiteY190" fmla="*/ 1373885 h 1616527"/>
              <a:gd name="connsiteX191" fmla="*/ 828212 w 1539632"/>
              <a:gd name="connsiteY191" fmla="*/ 33387 h 1616527"/>
              <a:gd name="connsiteX192" fmla="*/ 683021 w 1539632"/>
              <a:gd name="connsiteY192" fmla="*/ 44680 h 1616527"/>
              <a:gd name="connsiteX193" fmla="*/ 973439 w 1539632"/>
              <a:gd name="connsiteY193" fmla="*/ 44363 h 1616527"/>
              <a:gd name="connsiteX194" fmla="*/ 828212 w 1539632"/>
              <a:gd name="connsiteY194" fmla="*/ 33387 h 1616527"/>
              <a:gd name="connsiteX195" fmla="*/ 941143 w 1539632"/>
              <a:gd name="connsiteY195" fmla="*/ 21179 h 1616527"/>
              <a:gd name="connsiteX196" fmla="*/ 793665 w 1539632"/>
              <a:gd name="connsiteY196" fmla="*/ 16359 h 1616527"/>
              <a:gd name="connsiteX197" fmla="*/ 648966 w 1539632"/>
              <a:gd name="connsiteY197" fmla="*/ 33070 h 1616527"/>
              <a:gd name="connsiteX198" fmla="*/ 941143 w 1539632"/>
              <a:gd name="connsiteY198" fmla="*/ 21179 h 1616527"/>
              <a:gd name="connsiteX199" fmla="*/ 218316 w 1539632"/>
              <a:gd name="connsiteY199" fmla="*/ 398037 h 1616527"/>
              <a:gd name="connsiteX200" fmla="*/ 251984 w 1539632"/>
              <a:gd name="connsiteY200" fmla="*/ 346356 h 1616527"/>
              <a:gd name="connsiteX201" fmla="*/ 274219 w 1539632"/>
              <a:gd name="connsiteY201" fmla="*/ 324227 h 1616527"/>
              <a:gd name="connsiteX202" fmla="*/ 305494 w 1539632"/>
              <a:gd name="connsiteY202" fmla="*/ 284508 h 1616527"/>
              <a:gd name="connsiteX203" fmla="*/ 312179 w 1539632"/>
              <a:gd name="connsiteY203" fmla="*/ 277155 h 1616527"/>
              <a:gd name="connsiteX204" fmla="*/ 571040 w 1539632"/>
              <a:gd name="connsiteY204" fmla="*/ 125702 h 1616527"/>
              <a:gd name="connsiteX205" fmla="*/ 697515 w 1539632"/>
              <a:gd name="connsiteY205" fmla="*/ 95903 h 1616527"/>
              <a:gd name="connsiteX206" fmla="*/ 791976 w 1539632"/>
              <a:gd name="connsiteY206" fmla="*/ 101216 h 1616527"/>
              <a:gd name="connsiteX207" fmla="*/ 810551 w 1539632"/>
              <a:gd name="connsiteY207" fmla="*/ 102588 h 1616527"/>
              <a:gd name="connsiteX208" fmla="*/ 818678 w 1539632"/>
              <a:gd name="connsiteY208" fmla="*/ 105156 h 1616527"/>
              <a:gd name="connsiteX209" fmla="*/ 811044 w 1539632"/>
              <a:gd name="connsiteY209" fmla="*/ 111207 h 1616527"/>
              <a:gd name="connsiteX210" fmla="*/ 744130 w 1539632"/>
              <a:gd name="connsiteY210" fmla="*/ 119580 h 1616527"/>
              <a:gd name="connsiteX211" fmla="*/ 580116 w 1539632"/>
              <a:gd name="connsiteY211" fmla="*/ 146669 h 1616527"/>
              <a:gd name="connsiteX212" fmla="*/ 429894 w 1539632"/>
              <a:gd name="connsiteY212" fmla="*/ 216785 h 1616527"/>
              <a:gd name="connsiteX213" fmla="*/ 229257 w 1539632"/>
              <a:gd name="connsiteY213" fmla="*/ 406691 h 1616527"/>
              <a:gd name="connsiteX214" fmla="*/ 174692 w 1539632"/>
              <a:gd name="connsiteY214" fmla="*/ 497634 h 1616527"/>
              <a:gd name="connsiteX215" fmla="*/ 170752 w 1539632"/>
              <a:gd name="connsiteY215" fmla="*/ 503509 h 1616527"/>
              <a:gd name="connsiteX216" fmla="*/ 218316 w 1539632"/>
              <a:gd name="connsiteY216" fmla="*/ 398037 h 1616527"/>
              <a:gd name="connsiteX217" fmla="*/ 763339 w 1539632"/>
              <a:gd name="connsiteY217" fmla="*/ 1415328 h 1616527"/>
              <a:gd name="connsiteX218" fmla="*/ 645870 w 1539632"/>
              <a:gd name="connsiteY218" fmla="*/ 1417755 h 1616527"/>
              <a:gd name="connsiteX219" fmla="*/ 525269 w 1539632"/>
              <a:gd name="connsiteY219" fmla="*/ 1378564 h 1616527"/>
              <a:gd name="connsiteX220" fmla="*/ 499236 w 1539632"/>
              <a:gd name="connsiteY220" fmla="*/ 1373216 h 1616527"/>
              <a:gd name="connsiteX221" fmla="*/ 491250 w 1539632"/>
              <a:gd name="connsiteY221" fmla="*/ 1371598 h 1616527"/>
              <a:gd name="connsiteX222" fmla="*/ 406639 w 1539632"/>
              <a:gd name="connsiteY222" fmla="*/ 1323330 h 1616527"/>
              <a:gd name="connsiteX223" fmla="*/ 367166 w 1539632"/>
              <a:gd name="connsiteY223" fmla="*/ 1301834 h 1616527"/>
              <a:gd name="connsiteX224" fmla="*/ 283471 w 1539632"/>
              <a:gd name="connsiteY224" fmla="*/ 1228271 h 1616527"/>
              <a:gd name="connsiteX225" fmla="*/ 203786 w 1539632"/>
              <a:gd name="connsiteY225" fmla="*/ 1117099 h 1616527"/>
              <a:gd name="connsiteX226" fmla="*/ 154146 w 1539632"/>
              <a:gd name="connsiteY226" fmla="*/ 993544 h 1616527"/>
              <a:gd name="connsiteX227" fmla="*/ 140355 w 1539632"/>
              <a:gd name="connsiteY227" fmla="*/ 955830 h 1616527"/>
              <a:gd name="connsiteX228" fmla="*/ 157348 w 1539632"/>
              <a:gd name="connsiteY228" fmla="*/ 990483 h 1616527"/>
              <a:gd name="connsiteX229" fmla="*/ 197137 w 1539632"/>
              <a:gd name="connsiteY229" fmla="*/ 1072947 h 1616527"/>
              <a:gd name="connsiteX230" fmla="*/ 510810 w 1539632"/>
              <a:gd name="connsiteY230" fmla="*/ 1367095 h 1616527"/>
              <a:gd name="connsiteX231" fmla="*/ 749055 w 1539632"/>
              <a:gd name="connsiteY231" fmla="*/ 1412548 h 1616527"/>
              <a:gd name="connsiteX232" fmla="*/ 749055 w 1539632"/>
              <a:gd name="connsiteY232" fmla="*/ 1412548 h 1616527"/>
              <a:gd name="connsiteX233" fmla="*/ 750357 w 1539632"/>
              <a:gd name="connsiteY233" fmla="*/ 1412372 h 1616527"/>
              <a:gd name="connsiteX234" fmla="*/ 758519 w 1539632"/>
              <a:gd name="connsiteY234" fmla="*/ 1411212 h 1616527"/>
              <a:gd name="connsiteX235" fmla="*/ 830042 w 1539632"/>
              <a:gd name="connsiteY235" fmla="*/ 1406884 h 1616527"/>
              <a:gd name="connsiteX236" fmla="*/ 763339 w 1539632"/>
              <a:gd name="connsiteY236" fmla="*/ 1415328 h 1616527"/>
              <a:gd name="connsiteX237" fmla="*/ 1292881 w 1539632"/>
              <a:gd name="connsiteY237" fmla="*/ 1199352 h 1616527"/>
              <a:gd name="connsiteX238" fmla="*/ 1302486 w 1539632"/>
              <a:gd name="connsiteY238" fmla="*/ 1177259 h 1616527"/>
              <a:gd name="connsiteX239" fmla="*/ 1292881 w 1539632"/>
              <a:gd name="connsiteY239" fmla="*/ 1199352 h 1616527"/>
              <a:gd name="connsiteX240" fmla="*/ 1297314 w 1539632"/>
              <a:gd name="connsiteY240" fmla="*/ 1161568 h 1616527"/>
              <a:gd name="connsiteX241" fmla="*/ 1180654 w 1539632"/>
              <a:gd name="connsiteY241" fmla="*/ 1319389 h 1616527"/>
              <a:gd name="connsiteX242" fmla="*/ 1297314 w 1539632"/>
              <a:gd name="connsiteY242" fmla="*/ 1161568 h 1616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Lst>
            <a:rect l="l" t="t" r="r" b="b"/>
            <a:pathLst>
              <a:path w="1539632" h="1616527">
                <a:moveTo>
                  <a:pt x="1539429" y="774261"/>
                </a:moveTo>
                <a:cubicBezTo>
                  <a:pt x="1536579" y="745413"/>
                  <a:pt x="1531830" y="716916"/>
                  <a:pt x="1526623" y="688455"/>
                </a:cubicBezTo>
                <a:cubicBezTo>
                  <a:pt x="1526096" y="685711"/>
                  <a:pt x="1525568" y="682967"/>
                  <a:pt x="1525040" y="680223"/>
                </a:cubicBezTo>
                <a:cubicBezTo>
                  <a:pt x="1507274" y="614610"/>
                  <a:pt x="1483034" y="551637"/>
                  <a:pt x="1447677" y="493342"/>
                </a:cubicBezTo>
                <a:cubicBezTo>
                  <a:pt x="1434098" y="470932"/>
                  <a:pt x="1419286" y="449295"/>
                  <a:pt x="1405038" y="427307"/>
                </a:cubicBezTo>
                <a:cubicBezTo>
                  <a:pt x="1403807" y="425619"/>
                  <a:pt x="1402575" y="423895"/>
                  <a:pt x="1401344" y="422206"/>
                </a:cubicBezTo>
                <a:cubicBezTo>
                  <a:pt x="1391845" y="410491"/>
                  <a:pt x="1382346" y="398811"/>
                  <a:pt x="1372848" y="387096"/>
                </a:cubicBezTo>
                <a:cubicBezTo>
                  <a:pt x="1372848" y="387096"/>
                  <a:pt x="1372848" y="387096"/>
                  <a:pt x="1372848" y="387096"/>
                </a:cubicBezTo>
                <a:cubicBezTo>
                  <a:pt x="1368943" y="385900"/>
                  <a:pt x="1368626" y="381959"/>
                  <a:pt x="1366797" y="379180"/>
                </a:cubicBezTo>
                <a:cubicBezTo>
                  <a:pt x="1357122" y="368485"/>
                  <a:pt x="1347447" y="357825"/>
                  <a:pt x="1337772" y="347130"/>
                </a:cubicBezTo>
                <a:cubicBezTo>
                  <a:pt x="1328555" y="339285"/>
                  <a:pt x="1319900" y="330877"/>
                  <a:pt x="1312372" y="321378"/>
                </a:cubicBezTo>
                <a:cubicBezTo>
                  <a:pt x="1267340" y="272687"/>
                  <a:pt x="1210488" y="242045"/>
                  <a:pt x="1151454" y="214006"/>
                </a:cubicBezTo>
                <a:cubicBezTo>
                  <a:pt x="1099492" y="189309"/>
                  <a:pt x="1046228" y="168693"/>
                  <a:pt x="990678" y="153917"/>
                </a:cubicBezTo>
                <a:cubicBezTo>
                  <a:pt x="943992" y="145403"/>
                  <a:pt x="896956" y="143362"/>
                  <a:pt x="849567" y="145297"/>
                </a:cubicBezTo>
                <a:cubicBezTo>
                  <a:pt x="790217" y="147690"/>
                  <a:pt x="731500" y="154128"/>
                  <a:pt x="674190" y="170346"/>
                </a:cubicBezTo>
                <a:cubicBezTo>
                  <a:pt x="670989" y="171261"/>
                  <a:pt x="667858" y="172492"/>
                  <a:pt x="664164" y="170909"/>
                </a:cubicBezTo>
                <a:cubicBezTo>
                  <a:pt x="770691" y="122183"/>
                  <a:pt x="880174" y="128551"/>
                  <a:pt x="990642" y="151559"/>
                </a:cubicBezTo>
                <a:cubicBezTo>
                  <a:pt x="1023079" y="154128"/>
                  <a:pt x="1055235" y="158068"/>
                  <a:pt x="1085033" y="172598"/>
                </a:cubicBezTo>
                <a:cubicBezTo>
                  <a:pt x="1106493" y="183082"/>
                  <a:pt x="1128587" y="191877"/>
                  <a:pt x="1153389" y="197787"/>
                </a:cubicBezTo>
                <a:cubicBezTo>
                  <a:pt x="1153565" y="197541"/>
                  <a:pt x="1153741" y="197259"/>
                  <a:pt x="1153882" y="196978"/>
                </a:cubicBezTo>
                <a:cubicBezTo>
                  <a:pt x="1148464" y="189379"/>
                  <a:pt x="1139845" y="187585"/>
                  <a:pt x="1134180" y="180900"/>
                </a:cubicBezTo>
                <a:cubicBezTo>
                  <a:pt x="1142342" y="181498"/>
                  <a:pt x="1148358" y="185298"/>
                  <a:pt x="1154726" y="188183"/>
                </a:cubicBezTo>
                <a:cubicBezTo>
                  <a:pt x="1224032" y="219388"/>
                  <a:pt x="1285986" y="262274"/>
                  <a:pt x="1346216" y="307939"/>
                </a:cubicBezTo>
                <a:cubicBezTo>
                  <a:pt x="1357368" y="316382"/>
                  <a:pt x="1357368" y="316417"/>
                  <a:pt x="1364299" y="315291"/>
                </a:cubicBezTo>
                <a:lnTo>
                  <a:pt x="1364228" y="315221"/>
                </a:lnTo>
                <a:cubicBezTo>
                  <a:pt x="1339883" y="290489"/>
                  <a:pt x="1312196" y="269627"/>
                  <a:pt x="1286232" y="246759"/>
                </a:cubicBezTo>
                <a:cubicBezTo>
                  <a:pt x="1286232" y="246759"/>
                  <a:pt x="1286232" y="246759"/>
                  <a:pt x="1286232" y="246759"/>
                </a:cubicBezTo>
                <a:lnTo>
                  <a:pt x="1286232" y="246759"/>
                </a:lnTo>
                <a:cubicBezTo>
                  <a:pt x="1286232" y="246759"/>
                  <a:pt x="1286232" y="246759"/>
                  <a:pt x="1286232" y="246759"/>
                </a:cubicBezTo>
                <a:cubicBezTo>
                  <a:pt x="1286232" y="246759"/>
                  <a:pt x="1286232" y="246759"/>
                  <a:pt x="1286232" y="246759"/>
                </a:cubicBezTo>
                <a:cubicBezTo>
                  <a:pt x="1246372" y="218544"/>
                  <a:pt x="1204788" y="193038"/>
                  <a:pt x="1162220" y="169150"/>
                </a:cubicBezTo>
                <a:cubicBezTo>
                  <a:pt x="1162220" y="169150"/>
                  <a:pt x="1162220" y="169150"/>
                  <a:pt x="1162220" y="169150"/>
                </a:cubicBezTo>
                <a:cubicBezTo>
                  <a:pt x="1161305" y="169396"/>
                  <a:pt x="1160636" y="169080"/>
                  <a:pt x="1160179" y="168270"/>
                </a:cubicBezTo>
                <a:cubicBezTo>
                  <a:pt x="1140020" y="158983"/>
                  <a:pt x="1119862" y="149695"/>
                  <a:pt x="1099738" y="140407"/>
                </a:cubicBezTo>
                <a:cubicBezTo>
                  <a:pt x="1094391" y="139528"/>
                  <a:pt x="1089360" y="137944"/>
                  <a:pt x="1085068" y="134462"/>
                </a:cubicBezTo>
                <a:cubicBezTo>
                  <a:pt x="1081902" y="134602"/>
                  <a:pt x="1079193" y="133477"/>
                  <a:pt x="1076871" y="131401"/>
                </a:cubicBezTo>
                <a:cubicBezTo>
                  <a:pt x="1074584" y="131647"/>
                  <a:pt x="1072297" y="131929"/>
                  <a:pt x="1070749" y="129607"/>
                </a:cubicBezTo>
                <a:cubicBezTo>
                  <a:pt x="1049430" y="122535"/>
                  <a:pt x="1028145" y="115358"/>
                  <a:pt x="1006790" y="108393"/>
                </a:cubicBezTo>
                <a:cubicBezTo>
                  <a:pt x="1001161" y="106563"/>
                  <a:pt x="995075" y="104487"/>
                  <a:pt x="994266" y="98085"/>
                </a:cubicBezTo>
                <a:cubicBezTo>
                  <a:pt x="993422" y="91224"/>
                  <a:pt x="999754" y="88445"/>
                  <a:pt x="1004750" y="85912"/>
                </a:cubicBezTo>
                <a:cubicBezTo>
                  <a:pt x="1024662" y="75745"/>
                  <a:pt x="1046158" y="75358"/>
                  <a:pt x="1068568" y="74865"/>
                </a:cubicBezTo>
                <a:cubicBezTo>
                  <a:pt x="1054496" y="69271"/>
                  <a:pt x="1040423" y="63713"/>
                  <a:pt x="1026351" y="58119"/>
                </a:cubicBezTo>
                <a:cubicBezTo>
                  <a:pt x="1026632" y="57204"/>
                  <a:pt x="1026914" y="56290"/>
                  <a:pt x="1027195" y="55375"/>
                </a:cubicBezTo>
                <a:cubicBezTo>
                  <a:pt x="1049500" y="61883"/>
                  <a:pt x="1071805" y="68357"/>
                  <a:pt x="1094109" y="74865"/>
                </a:cubicBezTo>
                <a:cubicBezTo>
                  <a:pt x="1099140" y="75921"/>
                  <a:pt x="1104417" y="76237"/>
                  <a:pt x="1108639" y="79685"/>
                </a:cubicBezTo>
                <a:cubicBezTo>
                  <a:pt x="1112685" y="80564"/>
                  <a:pt x="1116696" y="81409"/>
                  <a:pt x="1120741" y="82288"/>
                </a:cubicBezTo>
                <a:cubicBezTo>
                  <a:pt x="1078384" y="62200"/>
                  <a:pt x="1035392" y="44258"/>
                  <a:pt x="990396" y="31311"/>
                </a:cubicBezTo>
                <a:cubicBezTo>
                  <a:pt x="1048902" y="40845"/>
                  <a:pt x="1105895" y="55621"/>
                  <a:pt x="1160531" y="78911"/>
                </a:cubicBezTo>
                <a:cubicBezTo>
                  <a:pt x="1160531" y="78911"/>
                  <a:pt x="1160531" y="78911"/>
                  <a:pt x="1160531" y="78911"/>
                </a:cubicBezTo>
                <a:cubicBezTo>
                  <a:pt x="1162290" y="79439"/>
                  <a:pt x="1164049" y="79966"/>
                  <a:pt x="1165808" y="80494"/>
                </a:cubicBezTo>
                <a:cubicBezTo>
                  <a:pt x="1181604" y="86123"/>
                  <a:pt x="1197119" y="92420"/>
                  <a:pt x="1211930" y="100336"/>
                </a:cubicBezTo>
                <a:cubicBezTo>
                  <a:pt x="1212986" y="100899"/>
                  <a:pt x="1214041" y="101462"/>
                  <a:pt x="1215061" y="102025"/>
                </a:cubicBezTo>
                <a:cubicBezTo>
                  <a:pt x="1224912" y="103045"/>
                  <a:pt x="1231948" y="113001"/>
                  <a:pt x="1242784" y="110855"/>
                </a:cubicBezTo>
                <a:cubicBezTo>
                  <a:pt x="1242784" y="110855"/>
                  <a:pt x="1242784" y="110855"/>
                  <a:pt x="1242784" y="110855"/>
                </a:cubicBezTo>
                <a:cubicBezTo>
                  <a:pt x="1242784" y="110855"/>
                  <a:pt x="1242784" y="110855"/>
                  <a:pt x="1242784" y="110855"/>
                </a:cubicBezTo>
                <a:cubicBezTo>
                  <a:pt x="1238281" y="107900"/>
                  <a:pt x="1233813" y="104945"/>
                  <a:pt x="1229310" y="101990"/>
                </a:cubicBezTo>
                <a:cubicBezTo>
                  <a:pt x="1215870" y="94426"/>
                  <a:pt x="1202396" y="86897"/>
                  <a:pt x="1188957" y="79333"/>
                </a:cubicBezTo>
                <a:cubicBezTo>
                  <a:pt x="1187022" y="78348"/>
                  <a:pt x="1185122" y="77363"/>
                  <a:pt x="1183187" y="76378"/>
                </a:cubicBezTo>
                <a:cubicBezTo>
                  <a:pt x="1177734" y="74584"/>
                  <a:pt x="1172457" y="72508"/>
                  <a:pt x="1168130" y="68603"/>
                </a:cubicBezTo>
                <a:cubicBezTo>
                  <a:pt x="1164788" y="68920"/>
                  <a:pt x="1162325" y="67372"/>
                  <a:pt x="1160214" y="64944"/>
                </a:cubicBezTo>
                <a:lnTo>
                  <a:pt x="1160214" y="64944"/>
                </a:lnTo>
                <a:cubicBezTo>
                  <a:pt x="1154234" y="68216"/>
                  <a:pt x="1149027" y="65015"/>
                  <a:pt x="1143890" y="62728"/>
                </a:cubicBezTo>
                <a:cubicBezTo>
                  <a:pt x="1071910" y="30537"/>
                  <a:pt x="996060" y="14037"/>
                  <a:pt x="917994" y="5488"/>
                </a:cubicBezTo>
                <a:cubicBezTo>
                  <a:pt x="880315" y="1337"/>
                  <a:pt x="842672" y="-914"/>
                  <a:pt x="804852" y="352"/>
                </a:cubicBezTo>
                <a:cubicBezTo>
                  <a:pt x="689212" y="4222"/>
                  <a:pt x="578393" y="29236"/>
                  <a:pt x="472780" y="77011"/>
                </a:cubicBezTo>
                <a:cubicBezTo>
                  <a:pt x="416701" y="102377"/>
                  <a:pt x="364352" y="133723"/>
                  <a:pt x="315028" y="170522"/>
                </a:cubicBezTo>
                <a:cubicBezTo>
                  <a:pt x="299760" y="181921"/>
                  <a:pt x="288045" y="196239"/>
                  <a:pt x="275520" y="209925"/>
                </a:cubicBezTo>
                <a:cubicBezTo>
                  <a:pt x="233901" y="255449"/>
                  <a:pt x="189222" y="298229"/>
                  <a:pt x="151824" y="347588"/>
                </a:cubicBezTo>
                <a:cubicBezTo>
                  <a:pt x="135606" y="368978"/>
                  <a:pt x="120443" y="391036"/>
                  <a:pt x="105139" y="413024"/>
                </a:cubicBezTo>
                <a:cubicBezTo>
                  <a:pt x="99545" y="421045"/>
                  <a:pt x="100214" y="430368"/>
                  <a:pt x="97083" y="438776"/>
                </a:cubicBezTo>
                <a:cubicBezTo>
                  <a:pt x="85508" y="469735"/>
                  <a:pt x="72667" y="500132"/>
                  <a:pt x="59721" y="530528"/>
                </a:cubicBezTo>
                <a:cubicBezTo>
                  <a:pt x="42623" y="570599"/>
                  <a:pt x="26264" y="610952"/>
                  <a:pt x="15041" y="653204"/>
                </a:cubicBezTo>
                <a:cubicBezTo>
                  <a:pt x="13810" y="657848"/>
                  <a:pt x="13423" y="663019"/>
                  <a:pt x="10784" y="666854"/>
                </a:cubicBezTo>
                <a:cubicBezTo>
                  <a:pt x="-1213" y="684269"/>
                  <a:pt x="-87" y="703864"/>
                  <a:pt x="124" y="723531"/>
                </a:cubicBezTo>
                <a:cubicBezTo>
                  <a:pt x="441" y="753681"/>
                  <a:pt x="89" y="783866"/>
                  <a:pt x="335" y="814016"/>
                </a:cubicBezTo>
                <a:cubicBezTo>
                  <a:pt x="335" y="814262"/>
                  <a:pt x="335" y="814508"/>
                  <a:pt x="335" y="814755"/>
                </a:cubicBezTo>
                <a:cubicBezTo>
                  <a:pt x="5824" y="821298"/>
                  <a:pt x="1496" y="829953"/>
                  <a:pt x="2622" y="837728"/>
                </a:cubicBezTo>
                <a:cubicBezTo>
                  <a:pt x="12156" y="833260"/>
                  <a:pt x="19439" y="836145"/>
                  <a:pt x="23871" y="845855"/>
                </a:cubicBezTo>
                <a:cubicBezTo>
                  <a:pt x="28093" y="855072"/>
                  <a:pt x="30134" y="864923"/>
                  <a:pt x="31752" y="874844"/>
                </a:cubicBezTo>
                <a:cubicBezTo>
                  <a:pt x="41919" y="936656"/>
                  <a:pt x="48111" y="999243"/>
                  <a:pt x="65139" y="1059790"/>
                </a:cubicBezTo>
                <a:cubicBezTo>
                  <a:pt x="93318" y="1159879"/>
                  <a:pt x="138667" y="1250787"/>
                  <a:pt x="212195" y="1325757"/>
                </a:cubicBezTo>
                <a:cubicBezTo>
                  <a:pt x="234042" y="1348027"/>
                  <a:pt x="258458" y="1367411"/>
                  <a:pt x="288783" y="1377508"/>
                </a:cubicBezTo>
                <a:cubicBezTo>
                  <a:pt x="294975" y="1379549"/>
                  <a:pt x="298986" y="1383172"/>
                  <a:pt x="297157" y="1390244"/>
                </a:cubicBezTo>
                <a:cubicBezTo>
                  <a:pt x="295433" y="1396928"/>
                  <a:pt x="290050" y="1399285"/>
                  <a:pt x="283893" y="1398687"/>
                </a:cubicBezTo>
                <a:cubicBezTo>
                  <a:pt x="270806" y="1397421"/>
                  <a:pt x="259091" y="1392143"/>
                  <a:pt x="247974" y="1385178"/>
                </a:cubicBezTo>
                <a:cubicBezTo>
                  <a:pt x="198439" y="1354078"/>
                  <a:pt x="160690" y="1311333"/>
                  <a:pt x="126424" y="1264718"/>
                </a:cubicBezTo>
                <a:cubicBezTo>
                  <a:pt x="84594" y="1207831"/>
                  <a:pt x="61163" y="1142676"/>
                  <a:pt x="39879" y="1076501"/>
                </a:cubicBezTo>
                <a:cubicBezTo>
                  <a:pt x="24892" y="1029991"/>
                  <a:pt x="13739" y="982497"/>
                  <a:pt x="6562" y="934159"/>
                </a:cubicBezTo>
                <a:cubicBezTo>
                  <a:pt x="6140" y="931203"/>
                  <a:pt x="5788" y="928248"/>
                  <a:pt x="5437" y="925293"/>
                </a:cubicBezTo>
                <a:cubicBezTo>
                  <a:pt x="6809" y="938486"/>
                  <a:pt x="8286" y="951644"/>
                  <a:pt x="10327" y="964766"/>
                </a:cubicBezTo>
                <a:cubicBezTo>
                  <a:pt x="11206" y="970465"/>
                  <a:pt x="12297" y="976165"/>
                  <a:pt x="9025" y="981512"/>
                </a:cubicBezTo>
                <a:cubicBezTo>
                  <a:pt x="8744" y="981793"/>
                  <a:pt x="8462" y="982040"/>
                  <a:pt x="8145" y="982251"/>
                </a:cubicBezTo>
                <a:cubicBezTo>
                  <a:pt x="9166" y="986895"/>
                  <a:pt x="10221" y="991539"/>
                  <a:pt x="11241" y="996147"/>
                </a:cubicBezTo>
                <a:cubicBezTo>
                  <a:pt x="14759" y="1012436"/>
                  <a:pt x="17996" y="1028795"/>
                  <a:pt x="21972" y="1044978"/>
                </a:cubicBezTo>
                <a:cubicBezTo>
                  <a:pt x="22746" y="1048215"/>
                  <a:pt x="20494" y="1048109"/>
                  <a:pt x="18559" y="1048180"/>
                </a:cubicBezTo>
                <a:cubicBezTo>
                  <a:pt x="34003" y="1102147"/>
                  <a:pt x="54162" y="1154321"/>
                  <a:pt x="79950" y="1204172"/>
                </a:cubicBezTo>
                <a:cubicBezTo>
                  <a:pt x="118473" y="1278685"/>
                  <a:pt x="166706" y="1346338"/>
                  <a:pt x="227463" y="1404422"/>
                </a:cubicBezTo>
                <a:cubicBezTo>
                  <a:pt x="245757" y="1421907"/>
                  <a:pt x="264685" y="1438864"/>
                  <a:pt x="285336" y="1453710"/>
                </a:cubicBezTo>
                <a:cubicBezTo>
                  <a:pt x="289839" y="1456947"/>
                  <a:pt x="295503" y="1459620"/>
                  <a:pt x="295644" y="1466551"/>
                </a:cubicBezTo>
                <a:cubicBezTo>
                  <a:pt x="297438" y="1468064"/>
                  <a:pt x="299232" y="1469577"/>
                  <a:pt x="300991" y="1471054"/>
                </a:cubicBezTo>
                <a:cubicBezTo>
                  <a:pt x="314571" y="1477633"/>
                  <a:pt x="326462" y="1486780"/>
                  <a:pt x="338705" y="1495470"/>
                </a:cubicBezTo>
                <a:cubicBezTo>
                  <a:pt x="338705" y="1495470"/>
                  <a:pt x="338705" y="1495470"/>
                  <a:pt x="338705" y="1495470"/>
                </a:cubicBezTo>
                <a:cubicBezTo>
                  <a:pt x="344334" y="1498812"/>
                  <a:pt x="349963" y="1502154"/>
                  <a:pt x="355592" y="1505496"/>
                </a:cubicBezTo>
                <a:cubicBezTo>
                  <a:pt x="375117" y="1515663"/>
                  <a:pt x="394643" y="1525866"/>
                  <a:pt x="414168" y="1536033"/>
                </a:cubicBezTo>
                <a:cubicBezTo>
                  <a:pt x="414168" y="1536033"/>
                  <a:pt x="414168" y="1536033"/>
                  <a:pt x="414168" y="1536033"/>
                </a:cubicBezTo>
                <a:cubicBezTo>
                  <a:pt x="415716" y="1536631"/>
                  <a:pt x="417229" y="1537194"/>
                  <a:pt x="418777" y="1537792"/>
                </a:cubicBezTo>
                <a:cubicBezTo>
                  <a:pt x="428487" y="1542120"/>
                  <a:pt x="438162" y="1546447"/>
                  <a:pt x="447871" y="1550739"/>
                </a:cubicBezTo>
                <a:lnTo>
                  <a:pt x="449279" y="1550704"/>
                </a:lnTo>
                <a:lnTo>
                  <a:pt x="450440" y="1551478"/>
                </a:lnTo>
                <a:cubicBezTo>
                  <a:pt x="453289" y="1552498"/>
                  <a:pt x="456104" y="1553518"/>
                  <a:pt x="458953" y="1554539"/>
                </a:cubicBezTo>
                <a:cubicBezTo>
                  <a:pt x="460888" y="1555383"/>
                  <a:pt x="462823" y="1556262"/>
                  <a:pt x="464758" y="1557107"/>
                </a:cubicBezTo>
                <a:cubicBezTo>
                  <a:pt x="478197" y="1561751"/>
                  <a:pt x="491637" y="1566359"/>
                  <a:pt x="505076" y="1571003"/>
                </a:cubicBezTo>
                <a:cubicBezTo>
                  <a:pt x="508946" y="1572094"/>
                  <a:pt x="512780" y="1573220"/>
                  <a:pt x="516650" y="1574310"/>
                </a:cubicBezTo>
                <a:cubicBezTo>
                  <a:pt x="530089" y="1577758"/>
                  <a:pt x="543528" y="1581206"/>
                  <a:pt x="557003" y="1584653"/>
                </a:cubicBezTo>
                <a:cubicBezTo>
                  <a:pt x="557003" y="1584653"/>
                  <a:pt x="557003" y="1584653"/>
                  <a:pt x="557003" y="1584653"/>
                </a:cubicBezTo>
                <a:cubicBezTo>
                  <a:pt x="566361" y="1586412"/>
                  <a:pt x="575719" y="1588136"/>
                  <a:pt x="585077" y="1589895"/>
                </a:cubicBezTo>
                <a:cubicBezTo>
                  <a:pt x="609176" y="1593343"/>
                  <a:pt x="633275" y="1596791"/>
                  <a:pt x="657374" y="1600203"/>
                </a:cubicBezTo>
                <a:lnTo>
                  <a:pt x="657374" y="1600203"/>
                </a:lnTo>
                <a:cubicBezTo>
                  <a:pt x="659344" y="1600344"/>
                  <a:pt x="661314" y="1600450"/>
                  <a:pt x="663249" y="1600590"/>
                </a:cubicBezTo>
                <a:cubicBezTo>
                  <a:pt x="673874" y="1601716"/>
                  <a:pt x="684604" y="1601962"/>
                  <a:pt x="694912" y="1605234"/>
                </a:cubicBezTo>
                <a:cubicBezTo>
                  <a:pt x="694912" y="1605199"/>
                  <a:pt x="694947" y="1605164"/>
                  <a:pt x="694947" y="1605129"/>
                </a:cubicBezTo>
                <a:cubicBezTo>
                  <a:pt x="698711" y="1605410"/>
                  <a:pt x="702476" y="1605656"/>
                  <a:pt x="706240" y="1605938"/>
                </a:cubicBezTo>
                <a:cubicBezTo>
                  <a:pt x="717041" y="1606571"/>
                  <a:pt x="727947" y="1605199"/>
                  <a:pt x="738606" y="1608013"/>
                </a:cubicBezTo>
                <a:cubicBezTo>
                  <a:pt x="744130" y="1608260"/>
                  <a:pt x="749653" y="1608541"/>
                  <a:pt x="755177" y="1608787"/>
                </a:cubicBezTo>
                <a:cubicBezTo>
                  <a:pt x="764570" y="1609139"/>
                  <a:pt x="773928" y="1609526"/>
                  <a:pt x="783321" y="1609878"/>
                </a:cubicBezTo>
                <a:cubicBezTo>
                  <a:pt x="785608" y="1609597"/>
                  <a:pt x="787965" y="1609597"/>
                  <a:pt x="790182" y="1608999"/>
                </a:cubicBezTo>
                <a:cubicBezTo>
                  <a:pt x="799082" y="1606641"/>
                  <a:pt x="796479" y="1612094"/>
                  <a:pt x="795424" y="1616527"/>
                </a:cubicBezTo>
                <a:cubicBezTo>
                  <a:pt x="809742" y="1613818"/>
                  <a:pt x="824166" y="1614627"/>
                  <a:pt x="838591" y="1614874"/>
                </a:cubicBezTo>
                <a:cubicBezTo>
                  <a:pt x="845029" y="1614487"/>
                  <a:pt x="851467" y="1614100"/>
                  <a:pt x="857940" y="1613713"/>
                </a:cubicBezTo>
                <a:lnTo>
                  <a:pt x="857940" y="1613713"/>
                </a:lnTo>
                <a:cubicBezTo>
                  <a:pt x="865609" y="1610195"/>
                  <a:pt x="873912" y="1610898"/>
                  <a:pt x="881969" y="1610160"/>
                </a:cubicBezTo>
                <a:cubicBezTo>
                  <a:pt x="887070" y="1607873"/>
                  <a:pt x="892488" y="1607732"/>
                  <a:pt x="897941" y="1607837"/>
                </a:cubicBezTo>
                <a:lnTo>
                  <a:pt x="897941" y="1607837"/>
                </a:lnTo>
                <a:cubicBezTo>
                  <a:pt x="903394" y="1604777"/>
                  <a:pt x="909374" y="1605164"/>
                  <a:pt x="915285" y="1605129"/>
                </a:cubicBezTo>
                <a:cubicBezTo>
                  <a:pt x="953034" y="1594961"/>
                  <a:pt x="990924" y="1585216"/>
                  <a:pt x="1027301" y="1570651"/>
                </a:cubicBezTo>
                <a:cubicBezTo>
                  <a:pt x="1027301" y="1570651"/>
                  <a:pt x="1027301" y="1570651"/>
                  <a:pt x="1027301" y="1570651"/>
                </a:cubicBezTo>
                <a:cubicBezTo>
                  <a:pt x="1033387" y="1565796"/>
                  <a:pt x="1040705" y="1563791"/>
                  <a:pt x="1048022" y="1561891"/>
                </a:cubicBezTo>
                <a:cubicBezTo>
                  <a:pt x="1079931" y="1545180"/>
                  <a:pt x="1111981" y="1528751"/>
                  <a:pt x="1142729" y="1509964"/>
                </a:cubicBezTo>
                <a:cubicBezTo>
                  <a:pt x="1147127" y="1506411"/>
                  <a:pt x="1151243" y="1502400"/>
                  <a:pt x="1157013" y="1501064"/>
                </a:cubicBezTo>
                <a:cubicBezTo>
                  <a:pt x="1202748" y="1468803"/>
                  <a:pt x="1247146" y="1434888"/>
                  <a:pt x="1286267" y="1394677"/>
                </a:cubicBezTo>
                <a:cubicBezTo>
                  <a:pt x="1359725" y="1319213"/>
                  <a:pt x="1419603" y="1234885"/>
                  <a:pt x="1453623" y="1134092"/>
                </a:cubicBezTo>
                <a:cubicBezTo>
                  <a:pt x="1456473" y="1125683"/>
                  <a:pt x="1466253" y="1114496"/>
                  <a:pt x="1445461" y="1112631"/>
                </a:cubicBezTo>
                <a:cubicBezTo>
                  <a:pt x="1436631" y="1111857"/>
                  <a:pt x="1442858" y="1101303"/>
                  <a:pt x="1440536" y="1091663"/>
                </a:cubicBezTo>
                <a:cubicBezTo>
                  <a:pt x="1440254" y="1091628"/>
                  <a:pt x="1440008" y="1091699"/>
                  <a:pt x="1439762" y="1091734"/>
                </a:cubicBezTo>
                <a:cubicBezTo>
                  <a:pt x="1436244" y="1104997"/>
                  <a:pt x="1433253" y="1115551"/>
                  <a:pt x="1430755" y="1126211"/>
                </a:cubicBezTo>
                <a:cubicBezTo>
                  <a:pt x="1427589" y="1139791"/>
                  <a:pt x="1423578" y="1152984"/>
                  <a:pt x="1416120" y="1164875"/>
                </a:cubicBezTo>
                <a:cubicBezTo>
                  <a:pt x="1413939" y="1168323"/>
                  <a:pt x="1411758" y="1173459"/>
                  <a:pt x="1406481" y="1171313"/>
                </a:cubicBezTo>
                <a:cubicBezTo>
                  <a:pt x="1402153" y="1169554"/>
                  <a:pt x="1403490" y="1164558"/>
                  <a:pt x="1403983" y="1161075"/>
                </a:cubicBezTo>
                <a:cubicBezTo>
                  <a:pt x="1407360" y="1136484"/>
                  <a:pt x="1409893" y="1111681"/>
                  <a:pt x="1415170" y="1087477"/>
                </a:cubicBezTo>
                <a:cubicBezTo>
                  <a:pt x="1418583" y="1071962"/>
                  <a:pt x="1409928" y="1057960"/>
                  <a:pt x="1413200" y="1042832"/>
                </a:cubicBezTo>
                <a:cubicBezTo>
                  <a:pt x="1414220" y="1038118"/>
                  <a:pt x="1407325" y="1036816"/>
                  <a:pt x="1403807" y="1035515"/>
                </a:cubicBezTo>
                <a:cubicBezTo>
                  <a:pt x="1399128" y="1033791"/>
                  <a:pt x="1399655" y="1039174"/>
                  <a:pt x="1398846" y="1041918"/>
                </a:cubicBezTo>
                <a:cubicBezTo>
                  <a:pt x="1395574" y="1052824"/>
                  <a:pt x="1392549" y="1063800"/>
                  <a:pt x="1388855" y="1076747"/>
                </a:cubicBezTo>
                <a:cubicBezTo>
                  <a:pt x="1383191" y="1067705"/>
                  <a:pt x="1384035" y="1059719"/>
                  <a:pt x="1383894" y="1051944"/>
                </a:cubicBezTo>
                <a:cubicBezTo>
                  <a:pt x="1383894" y="1051944"/>
                  <a:pt x="1383894" y="1051944"/>
                  <a:pt x="1383894" y="1051944"/>
                </a:cubicBezTo>
                <a:cubicBezTo>
                  <a:pt x="1379391" y="1036676"/>
                  <a:pt x="1383050" y="1021055"/>
                  <a:pt x="1381960" y="1005646"/>
                </a:cubicBezTo>
                <a:cubicBezTo>
                  <a:pt x="1376260" y="1014477"/>
                  <a:pt x="1370948" y="1023588"/>
                  <a:pt x="1364721" y="1031997"/>
                </a:cubicBezTo>
                <a:cubicBezTo>
                  <a:pt x="1361273" y="1036640"/>
                  <a:pt x="1357157" y="1044134"/>
                  <a:pt x="1349980" y="1039525"/>
                </a:cubicBezTo>
                <a:cubicBezTo>
                  <a:pt x="1343296" y="1035233"/>
                  <a:pt x="1340376" y="1027951"/>
                  <a:pt x="1344316" y="1019543"/>
                </a:cubicBezTo>
                <a:cubicBezTo>
                  <a:pt x="1356242" y="993931"/>
                  <a:pt x="1365530" y="967334"/>
                  <a:pt x="1373762" y="940315"/>
                </a:cubicBezTo>
                <a:cubicBezTo>
                  <a:pt x="1386181" y="899505"/>
                  <a:pt x="1393077" y="857711"/>
                  <a:pt x="1396278" y="815247"/>
                </a:cubicBezTo>
                <a:cubicBezTo>
                  <a:pt x="1398037" y="792028"/>
                  <a:pt x="1398987" y="768808"/>
                  <a:pt x="1399093" y="745378"/>
                </a:cubicBezTo>
                <a:cubicBezTo>
                  <a:pt x="1409577" y="771728"/>
                  <a:pt x="1415241" y="799099"/>
                  <a:pt x="1417844" y="826962"/>
                </a:cubicBezTo>
                <a:cubicBezTo>
                  <a:pt x="1418723" y="836320"/>
                  <a:pt x="1421573" y="843357"/>
                  <a:pt x="1427835" y="849619"/>
                </a:cubicBezTo>
                <a:cubicBezTo>
                  <a:pt x="1427835" y="849619"/>
                  <a:pt x="1427835" y="849619"/>
                  <a:pt x="1427835" y="849619"/>
                </a:cubicBezTo>
                <a:cubicBezTo>
                  <a:pt x="1428363" y="849056"/>
                  <a:pt x="1429032" y="848774"/>
                  <a:pt x="1429806" y="848845"/>
                </a:cubicBezTo>
                <a:cubicBezTo>
                  <a:pt x="1425936" y="802582"/>
                  <a:pt x="1422382" y="755827"/>
                  <a:pt x="1405847" y="712308"/>
                </a:cubicBezTo>
                <a:cubicBezTo>
                  <a:pt x="1384281" y="655491"/>
                  <a:pt x="1378406" y="594170"/>
                  <a:pt x="1351915" y="538444"/>
                </a:cubicBezTo>
                <a:cubicBezTo>
                  <a:pt x="1357825" y="538831"/>
                  <a:pt x="1358318" y="542877"/>
                  <a:pt x="1359936" y="545550"/>
                </a:cubicBezTo>
                <a:cubicBezTo>
                  <a:pt x="1386181" y="588541"/>
                  <a:pt x="1406551" y="634488"/>
                  <a:pt x="1423262" y="681736"/>
                </a:cubicBezTo>
                <a:cubicBezTo>
                  <a:pt x="1432831" y="708825"/>
                  <a:pt x="1448733" y="730180"/>
                  <a:pt x="1469525" y="751570"/>
                </a:cubicBezTo>
                <a:cubicBezTo>
                  <a:pt x="1469560" y="751535"/>
                  <a:pt x="1469595" y="751535"/>
                  <a:pt x="1469630" y="751499"/>
                </a:cubicBezTo>
                <a:cubicBezTo>
                  <a:pt x="1466323" y="723847"/>
                  <a:pt x="1457387" y="699713"/>
                  <a:pt x="1448276" y="675755"/>
                </a:cubicBezTo>
                <a:cubicBezTo>
                  <a:pt x="1439023" y="651374"/>
                  <a:pt x="1436912" y="624778"/>
                  <a:pt x="1424001" y="601594"/>
                </a:cubicBezTo>
                <a:cubicBezTo>
                  <a:pt x="1411300" y="578761"/>
                  <a:pt x="1399128" y="555577"/>
                  <a:pt x="1386287" y="531795"/>
                </a:cubicBezTo>
                <a:cubicBezTo>
                  <a:pt x="1392971" y="531900"/>
                  <a:pt x="1394202" y="537037"/>
                  <a:pt x="1396524" y="540344"/>
                </a:cubicBezTo>
                <a:cubicBezTo>
                  <a:pt x="1441063" y="602649"/>
                  <a:pt x="1465233" y="673116"/>
                  <a:pt x="1479586" y="747524"/>
                </a:cubicBezTo>
                <a:cubicBezTo>
                  <a:pt x="1481838" y="759169"/>
                  <a:pt x="1480501" y="773241"/>
                  <a:pt x="1496262" y="777533"/>
                </a:cubicBezTo>
                <a:cubicBezTo>
                  <a:pt x="1496016" y="776689"/>
                  <a:pt x="1496086" y="775880"/>
                  <a:pt x="1496544" y="775106"/>
                </a:cubicBezTo>
                <a:cubicBezTo>
                  <a:pt x="1489859" y="729652"/>
                  <a:pt x="1481346" y="684620"/>
                  <a:pt x="1466534" y="640961"/>
                </a:cubicBezTo>
                <a:cubicBezTo>
                  <a:pt x="1419427" y="502313"/>
                  <a:pt x="1335978" y="391001"/>
                  <a:pt x="1215906" y="307165"/>
                </a:cubicBezTo>
                <a:cubicBezTo>
                  <a:pt x="1213795" y="305687"/>
                  <a:pt x="1211825" y="304069"/>
                  <a:pt x="1210382" y="301711"/>
                </a:cubicBezTo>
                <a:cubicBezTo>
                  <a:pt x="1234974" y="312512"/>
                  <a:pt x="1256364" y="328273"/>
                  <a:pt x="1276769" y="345195"/>
                </a:cubicBezTo>
                <a:cubicBezTo>
                  <a:pt x="1388855" y="438037"/>
                  <a:pt x="1455980" y="558673"/>
                  <a:pt x="1493096" y="697567"/>
                </a:cubicBezTo>
                <a:cubicBezTo>
                  <a:pt x="1501117" y="727576"/>
                  <a:pt x="1508189" y="757867"/>
                  <a:pt x="1511038" y="788932"/>
                </a:cubicBezTo>
                <a:cubicBezTo>
                  <a:pt x="1515858" y="793224"/>
                  <a:pt x="1522015" y="792555"/>
                  <a:pt x="1527749" y="793365"/>
                </a:cubicBezTo>
                <a:cubicBezTo>
                  <a:pt x="1538022" y="790796"/>
                  <a:pt x="1540414" y="784393"/>
                  <a:pt x="1539429" y="774261"/>
                </a:cubicBezTo>
                <a:close/>
                <a:moveTo>
                  <a:pt x="721544" y="1373885"/>
                </a:moveTo>
                <a:cubicBezTo>
                  <a:pt x="708914" y="1381343"/>
                  <a:pt x="601542" y="1363190"/>
                  <a:pt x="561893" y="1346690"/>
                </a:cubicBezTo>
                <a:cubicBezTo>
                  <a:pt x="511338" y="1325652"/>
                  <a:pt x="466517" y="1295607"/>
                  <a:pt x="425919" y="1258843"/>
                </a:cubicBezTo>
                <a:cubicBezTo>
                  <a:pt x="514715" y="1322063"/>
                  <a:pt x="612694" y="1361395"/>
                  <a:pt x="721544" y="1373885"/>
                </a:cubicBezTo>
                <a:close/>
                <a:moveTo>
                  <a:pt x="828212" y="33387"/>
                </a:moveTo>
                <a:cubicBezTo>
                  <a:pt x="779451" y="33281"/>
                  <a:pt x="731289" y="39227"/>
                  <a:pt x="683021" y="44680"/>
                </a:cubicBezTo>
                <a:cubicBezTo>
                  <a:pt x="775511" y="13791"/>
                  <a:pt x="876551" y="16289"/>
                  <a:pt x="973439" y="44363"/>
                </a:cubicBezTo>
                <a:cubicBezTo>
                  <a:pt x="925171" y="38699"/>
                  <a:pt x="876938" y="33492"/>
                  <a:pt x="828212" y="33387"/>
                </a:cubicBezTo>
                <a:close/>
                <a:moveTo>
                  <a:pt x="941143" y="21179"/>
                </a:moveTo>
                <a:cubicBezTo>
                  <a:pt x="891995" y="15621"/>
                  <a:pt x="842847" y="14917"/>
                  <a:pt x="793665" y="16359"/>
                </a:cubicBezTo>
                <a:cubicBezTo>
                  <a:pt x="744974" y="17802"/>
                  <a:pt x="696882" y="24803"/>
                  <a:pt x="648966" y="33070"/>
                </a:cubicBezTo>
                <a:cubicBezTo>
                  <a:pt x="745115" y="-2533"/>
                  <a:pt x="842847" y="-316"/>
                  <a:pt x="941143" y="21179"/>
                </a:cubicBezTo>
                <a:close/>
                <a:moveTo>
                  <a:pt x="218316" y="398037"/>
                </a:moveTo>
                <a:cubicBezTo>
                  <a:pt x="228448" y="380200"/>
                  <a:pt x="240621" y="363489"/>
                  <a:pt x="251984" y="346356"/>
                </a:cubicBezTo>
                <a:cubicBezTo>
                  <a:pt x="257859" y="337491"/>
                  <a:pt x="265247" y="330138"/>
                  <a:pt x="274219" y="324227"/>
                </a:cubicBezTo>
                <a:cubicBezTo>
                  <a:pt x="288995" y="314517"/>
                  <a:pt x="299936" y="301711"/>
                  <a:pt x="305494" y="284508"/>
                </a:cubicBezTo>
                <a:cubicBezTo>
                  <a:pt x="306409" y="281623"/>
                  <a:pt x="309786" y="279477"/>
                  <a:pt x="312179" y="277155"/>
                </a:cubicBezTo>
                <a:cubicBezTo>
                  <a:pt x="385777" y="204999"/>
                  <a:pt x="473378" y="156731"/>
                  <a:pt x="571040" y="125702"/>
                </a:cubicBezTo>
                <a:cubicBezTo>
                  <a:pt x="612448" y="112544"/>
                  <a:pt x="653082" y="96079"/>
                  <a:pt x="697515" y="95903"/>
                </a:cubicBezTo>
                <a:cubicBezTo>
                  <a:pt x="729108" y="95763"/>
                  <a:pt x="760594" y="97662"/>
                  <a:pt x="791976" y="101216"/>
                </a:cubicBezTo>
                <a:cubicBezTo>
                  <a:pt x="798132" y="101919"/>
                  <a:pt x="804360" y="102166"/>
                  <a:pt x="810551" y="102588"/>
                </a:cubicBezTo>
                <a:cubicBezTo>
                  <a:pt x="813542" y="102799"/>
                  <a:pt x="817904" y="99949"/>
                  <a:pt x="818678" y="105156"/>
                </a:cubicBezTo>
                <a:cubicBezTo>
                  <a:pt x="819487" y="110644"/>
                  <a:pt x="814843" y="110714"/>
                  <a:pt x="811044" y="111207"/>
                </a:cubicBezTo>
                <a:cubicBezTo>
                  <a:pt x="788739" y="114021"/>
                  <a:pt x="766505" y="117223"/>
                  <a:pt x="744130" y="119580"/>
                </a:cubicBezTo>
                <a:cubicBezTo>
                  <a:pt x="688931" y="125385"/>
                  <a:pt x="634014" y="132421"/>
                  <a:pt x="580116" y="146669"/>
                </a:cubicBezTo>
                <a:cubicBezTo>
                  <a:pt x="525692" y="161058"/>
                  <a:pt x="477423" y="188042"/>
                  <a:pt x="429894" y="216785"/>
                </a:cubicBezTo>
                <a:cubicBezTo>
                  <a:pt x="349330" y="265510"/>
                  <a:pt x="281607" y="328097"/>
                  <a:pt x="229257" y="406691"/>
                </a:cubicBezTo>
                <a:cubicBezTo>
                  <a:pt x="209662" y="436138"/>
                  <a:pt x="195765" y="469032"/>
                  <a:pt x="174692" y="497634"/>
                </a:cubicBezTo>
                <a:cubicBezTo>
                  <a:pt x="173285" y="499534"/>
                  <a:pt x="172053" y="501539"/>
                  <a:pt x="170752" y="503509"/>
                </a:cubicBezTo>
                <a:cubicBezTo>
                  <a:pt x="182009" y="466077"/>
                  <a:pt x="199283" y="431600"/>
                  <a:pt x="218316" y="398037"/>
                </a:cubicBezTo>
                <a:close/>
                <a:moveTo>
                  <a:pt x="763339" y="1415328"/>
                </a:moveTo>
                <a:cubicBezTo>
                  <a:pt x="724464" y="1430878"/>
                  <a:pt x="685272" y="1422716"/>
                  <a:pt x="645870" y="1417755"/>
                </a:cubicBezTo>
                <a:cubicBezTo>
                  <a:pt x="603019" y="1412372"/>
                  <a:pt x="563546" y="1397596"/>
                  <a:pt x="525269" y="1378564"/>
                </a:cubicBezTo>
                <a:cubicBezTo>
                  <a:pt x="517143" y="1374518"/>
                  <a:pt x="508734" y="1370578"/>
                  <a:pt x="499236" y="1373216"/>
                </a:cubicBezTo>
                <a:cubicBezTo>
                  <a:pt x="496105" y="1374060"/>
                  <a:pt x="493712" y="1373357"/>
                  <a:pt x="491250" y="1371598"/>
                </a:cubicBezTo>
                <a:cubicBezTo>
                  <a:pt x="464618" y="1352741"/>
                  <a:pt x="434081" y="1340709"/>
                  <a:pt x="406639" y="1323330"/>
                </a:cubicBezTo>
                <a:cubicBezTo>
                  <a:pt x="393834" y="1315203"/>
                  <a:pt x="379972" y="1309292"/>
                  <a:pt x="367166" y="1301834"/>
                </a:cubicBezTo>
                <a:cubicBezTo>
                  <a:pt x="334730" y="1282942"/>
                  <a:pt x="310736" y="1253636"/>
                  <a:pt x="283471" y="1228271"/>
                </a:cubicBezTo>
                <a:cubicBezTo>
                  <a:pt x="249029" y="1196221"/>
                  <a:pt x="224543" y="1158261"/>
                  <a:pt x="203786" y="1117099"/>
                </a:cubicBezTo>
                <a:cubicBezTo>
                  <a:pt x="183733" y="1077345"/>
                  <a:pt x="168570" y="1035585"/>
                  <a:pt x="154146" y="993544"/>
                </a:cubicBezTo>
                <a:cubicBezTo>
                  <a:pt x="149537" y="980984"/>
                  <a:pt x="144929" y="968389"/>
                  <a:pt x="140355" y="955830"/>
                </a:cubicBezTo>
                <a:cubicBezTo>
                  <a:pt x="150628" y="965470"/>
                  <a:pt x="152000" y="978838"/>
                  <a:pt x="157348" y="990483"/>
                </a:cubicBezTo>
                <a:cubicBezTo>
                  <a:pt x="173953" y="1016341"/>
                  <a:pt x="184507" y="1045189"/>
                  <a:pt x="197137" y="1072947"/>
                </a:cubicBezTo>
                <a:cubicBezTo>
                  <a:pt x="261307" y="1214199"/>
                  <a:pt x="373781" y="1304262"/>
                  <a:pt x="510810" y="1367095"/>
                </a:cubicBezTo>
                <a:cubicBezTo>
                  <a:pt x="585992" y="1401572"/>
                  <a:pt x="665465" y="1419162"/>
                  <a:pt x="749055" y="1412548"/>
                </a:cubicBezTo>
                <a:cubicBezTo>
                  <a:pt x="749055" y="1412548"/>
                  <a:pt x="749055" y="1412548"/>
                  <a:pt x="749055" y="1412548"/>
                </a:cubicBezTo>
                <a:cubicBezTo>
                  <a:pt x="749477" y="1412478"/>
                  <a:pt x="749935" y="1412443"/>
                  <a:pt x="750357" y="1412372"/>
                </a:cubicBezTo>
                <a:cubicBezTo>
                  <a:pt x="753101" y="1411880"/>
                  <a:pt x="755951" y="1410754"/>
                  <a:pt x="758519" y="1411212"/>
                </a:cubicBezTo>
                <a:cubicBezTo>
                  <a:pt x="782125" y="1407764"/>
                  <a:pt x="805732" y="1403964"/>
                  <a:pt x="830042" y="1406884"/>
                </a:cubicBezTo>
                <a:cubicBezTo>
                  <a:pt x="807807" y="1409699"/>
                  <a:pt x="785573" y="1412513"/>
                  <a:pt x="763339" y="1415328"/>
                </a:cubicBezTo>
                <a:close/>
                <a:moveTo>
                  <a:pt x="1292881" y="1199352"/>
                </a:moveTo>
                <a:cubicBezTo>
                  <a:pt x="1294676" y="1188833"/>
                  <a:pt x="1297842" y="1182536"/>
                  <a:pt x="1302486" y="1177259"/>
                </a:cubicBezTo>
                <a:cubicBezTo>
                  <a:pt x="1301888" y="1184717"/>
                  <a:pt x="1301466" y="1191823"/>
                  <a:pt x="1292881" y="1199352"/>
                </a:cubicBezTo>
                <a:close/>
                <a:moveTo>
                  <a:pt x="1297314" y="1161568"/>
                </a:moveTo>
                <a:cubicBezTo>
                  <a:pt x="1269521" y="1222360"/>
                  <a:pt x="1233707" y="1277278"/>
                  <a:pt x="1180654" y="1319389"/>
                </a:cubicBezTo>
                <a:cubicBezTo>
                  <a:pt x="1225862" y="1271297"/>
                  <a:pt x="1262028" y="1216767"/>
                  <a:pt x="1297314" y="1161568"/>
                </a:cubicBezTo>
                <a:close/>
              </a:path>
            </a:pathLst>
          </a:custGeom>
          <a:solidFill>
            <a:schemeClr val="accent3"/>
          </a:solidFill>
          <a:ln w="3511" cap="flat">
            <a:noFill/>
            <a:prstDash val="solid"/>
            <a:miter/>
          </a:ln>
        </p:spPr>
        <p:txBody>
          <a:bodyPr rtlCol="0" anchor="ctr"/>
          <a:lstStyle/>
          <a:p>
            <a:endParaRPr lang="en-US">
              <a:latin typeface="Al Tarikh" pitchFamily="2" charset="-78"/>
              <a:cs typeface="Al Tarikh" pitchFamily="2" charset="-78"/>
            </a:endParaRPr>
          </a:p>
        </p:txBody>
      </p:sp>
      <p:sp>
        <p:nvSpPr>
          <p:cNvPr id="15" name="Graphic 5">
            <a:extLst>
              <a:ext uri="{FF2B5EF4-FFF2-40B4-BE49-F238E27FC236}">
                <a16:creationId xmlns:a16="http://schemas.microsoft.com/office/drawing/2014/main" id="{62B38839-DA78-4450-8213-8291D04BE135}"/>
              </a:ext>
            </a:extLst>
          </p:cNvPr>
          <p:cNvSpPr/>
          <p:nvPr/>
        </p:nvSpPr>
        <p:spPr>
          <a:xfrm>
            <a:off x="4037891" y="1652615"/>
            <a:ext cx="1539644" cy="1616527"/>
          </a:xfrm>
          <a:custGeom>
            <a:avLst/>
            <a:gdLst>
              <a:gd name="connsiteX0" fmla="*/ 1539429 w 1539644"/>
              <a:gd name="connsiteY0" fmla="*/ 774261 h 1616527"/>
              <a:gd name="connsiteX1" fmla="*/ 1526623 w 1539644"/>
              <a:gd name="connsiteY1" fmla="*/ 688455 h 1616527"/>
              <a:gd name="connsiteX2" fmla="*/ 1525040 w 1539644"/>
              <a:gd name="connsiteY2" fmla="*/ 680223 h 1616527"/>
              <a:gd name="connsiteX3" fmla="*/ 1447677 w 1539644"/>
              <a:gd name="connsiteY3" fmla="*/ 493342 h 1616527"/>
              <a:gd name="connsiteX4" fmla="*/ 1405038 w 1539644"/>
              <a:gd name="connsiteY4" fmla="*/ 427307 h 1616527"/>
              <a:gd name="connsiteX5" fmla="*/ 1401344 w 1539644"/>
              <a:gd name="connsiteY5" fmla="*/ 422206 h 1616527"/>
              <a:gd name="connsiteX6" fmla="*/ 1372848 w 1539644"/>
              <a:gd name="connsiteY6" fmla="*/ 387096 h 1616527"/>
              <a:gd name="connsiteX7" fmla="*/ 1372848 w 1539644"/>
              <a:gd name="connsiteY7" fmla="*/ 387096 h 1616527"/>
              <a:gd name="connsiteX8" fmla="*/ 1366796 w 1539644"/>
              <a:gd name="connsiteY8" fmla="*/ 379180 h 1616527"/>
              <a:gd name="connsiteX9" fmla="*/ 1337772 w 1539644"/>
              <a:gd name="connsiteY9" fmla="*/ 347130 h 1616527"/>
              <a:gd name="connsiteX10" fmla="*/ 1312372 w 1539644"/>
              <a:gd name="connsiteY10" fmla="*/ 321378 h 1616527"/>
              <a:gd name="connsiteX11" fmla="*/ 1151454 w 1539644"/>
              <a:gd name="connsiteY11" fmla="*/ 214006 h 1616527"/>
              <a:gd name="connsiteX12" fmla="*/ 990678 w 1539644"/>
              <a:gd name="connsiteY12" fmla="*/ 153917 h 1616527"/>
              <a:gd name="connsiteX13" fmla="*/ 849567 w 1539644"/>
              <a:gd name="connsiteY13" fmla="*/ 145297 h 1616527"/>
              <a:gd name="connsiteX14" fmla="*/ 674190 w 1539644"/>
              <a:gd name="connsiteY14" fmla="*/ 170346 h 1616527"/>
              <a:gd name="connsiteX15" fmla="*/ 664164 w 1539644"/>
              <a:gd name="connsiteY15" fmla="*/ 170909 h 1616527"/>
              <a:gd name="connsiteX16" fmla="*/ 990642 w 1539644"/>
              <a:gd name="connsiteY16" fmla="*/ 151560 h 1616527"/>
              <a:gd name="connsiteX17" fmla="*/ 1085033 w 1539644"/>
              <a:gd name="connsiteY17" fmla="*/ 172598 h 1616527"/>
              <a:gd name="connsiteX18" fmla="*/ 1153389 w 1539644"/>
              <a:gd name="connsiteY18" fmla="*/ 197787 h 1616527"/>
              <a:gd name="connsiteX19" fmla="*/ 1153882 w 1539644"/>
              <a:gd name="connsiteY19" fmla="*/ 196978 h 1616527"/>
              <a:gd name="connsiteX20" fmla="*/ 1134180 w 1539644"/>
              <a:gd name="connsiteY20" fmla="*/ 180900 h 1616527"/>
              <a:gd name="connsiteX21" fmla="*/ 1154726 w 1539644"/>
              <a:gd name="connsiteY21" fmla="*/ 188183 h 1616527"/>
              <a:gd name="connsiteX22" fmla="*/ 1346216 w 1539644"/>
              <a:gd name="connsiteY22" fmla="*/ 307939 h 1616527"/>
              <a:gd name="connsiteX23" fmla="*/ 1364299 w 1539644"/>
              <a:gd name="connsiteY23" fmla="*/ 315291 h 1616527"/>
              <a:gd name="connsiteX24" fmla="*/ 1364228 w 1539644"/>
              <a:gd name="connsiteY24" fmla="*/ 315221 h 1616527"/>
              <a:gd name="connsiteX25" fmla="*/ 1286232 w 1539644"/>
              <a:gd name="connsiteY25" fmla="*/ 246759 h 1616527"/>
              <a:gd name="connsiteX26" fmla="*/ 1286232 w 1539644"/>
              <a:gd name="connsiteY26" fmla="*/ 246759 h 1616527"/>
              <a:gd name="connsiteX27" fmla="*/ 1286232 w 1539644"/>
              <a:gd name="connsiteY27" fmla="*/ 246759 h 1616527"/>
              <a:gd name="connsiteX28" fmla="*/ 1286232 w 1539644"/>
              <a:gd name="connsiteY28" fmla="*/ 246759 h 1616527"/>
              <a:gd name="connsiteX29" fmla="*/ 1286232 w 1539644"/>
              <a:gd name="connsiteY29" fmla="*/ 246759 h 1616527"/>
              <a:gd name="connsiteX30" fmla="*/ 1162220 w 1539644"/>
              <a:gd name="connsiteY30" fmla="*/ 169150 h 1616527"/>
              <a:gd name="connsiteX31" fmla="*/ 1162220 w 1539644"/>
              <a:gd name="connsiteY31" fmla="*/ 169150 h 1616527"/>
              <a:gd name="connsiteX32" fmla="*/ 1160179 w 1539644"/>
              <a:gd name="connsiteY32" fmla="*/ 168270 h 1616527"/>
              <a:gd name="connsiteX33" fmla="*/ 1099738 w 1539644"/>
              <a:gd name="connsiteY33" fmla="*/ 140407 h 1616527"/>
              <a:gd name="connsiteX34" fmla="*/ 1085068 w 1539644"/>
              <a:gd name="connsiteY34" fmla="*/ 134462 h 1616527"/>
              <a:gd name="connsiteX35" fmla="*/ 1076871 w 1539644"/>
              <a:gd name="connsiteY35" fmla="*/ 131401 h 1616527"/>
              <a:gd name="connsiteX36" fmla="*/ 1070749 w 1539644"/>
              <a:gd name="connsiteY36" fmla="*/ 129607 h 1616527"/>
              <a:gd name="connsiteX37" fmla="*/ 1006790 w 1539644"/>
              <a:gd name="connsiteY37" fmla="*/ 108393 h 1616527"/>
              <a:gd name="connsiteX38" fmla="*/ 994266 w 1539644"/>
              <a:gd name="connsiteY38" fmla="*/ 98085 h 1616527"/>
              <a:gd name="connsiteX39" fmla="*/ 1004750 w 1539644"/>
              <a:gd name="connsiteY39" fmla="*/ 85912 h 1616527"/>
              <a:gd name="connsiteX40" fmla="*/ 1068568 w 1539644"/>
              <a:gd name="connsiteY40" fmla="*/ 74865 h 1616527"/>
              <a:gd name="connsiteX41" fmla="*/ 1026351 w 1539644"/>
              <a:gd name="connsiteY41" fmla="*/ 58119 h 1616527"/>
              <a:gd name="connsiteX42" fmla="*/ 1027195 w 1539644"/>
              <a:gd name="connsiteY42" fmla="*/ 55375 h 1616527"/>
              <a:gd name="connsiteX43" fmla="*/ 1094109 w 1539644"/>
              <a:gd name="connsiteY43" fmla="*/ 74865 h 1616527"/>
              <a:gd name="connsiteX44" fmla="*/ 1108639 w 1539644"/>
              <a:gd name="connsiteY44" fmla="*/ 79685 h 1616527"/>
              <a:gd name="connsiteX45" fmla="*/ 1120741 w 1539644"/>
              <a:gd name="connsiteY45" fmla="*/ 82288 h 1616527"/>
              <a:gd name="connsiteX46" fmla="*/ 990396 w 1539644"/>
              <a:gd name="connsiteY46" fmla="*/ 31311 h 1616527"/>
              <a:gd name="connsiteX47" fmla="*/ 1160531 w 1539644"/>
              <a:gd name="connsiteY47" fmla="*/ 78911 h 1616527"/>
              <a:gd name="connsiteX48" fmla="*/ 1160531 w 1539644"/>
              <a:gd name="connsiteY48" fmla="*/ 78911 h 1616527"/>
              <a:gd name="connsiteX49" fmla="*/ 1165808 w 1539644"/>
              <a:gd name="connsiteY49" fmla="*/ 80494 h 1616527"/>
              <a:gd name="connsiteX50" fmla="*/ 1211930 w 1539644"/>
              <a:gd name="connsiteY50" fmla="*/ 100336 h 1616527"/>
              <a:gd name="connsiteX51" fmla="*/ 1215061 w 1539644"/>
              <a:gd name="connsiteY51" fmla="*/ 102025 h 1616527"/>
              <a:gd name="connsiteX52" fmla="*/ 1242784 w 1539644"/>
              <a:gd name="connsiteY52" fmla="*/ 110855 h 1616527"/>
              <a:gd name="connsiteX53" fmla="*/ 1242784 w 1539644"/>
              <a:gd name="connsiteY53" fmla="*/ 110855 h 1616527"/>
              <a:gd name="connsiteX54" fmla="*/ 1242784 w 1539644"/>
              <a:gd name="connsiteY54" fmla="*/ 110855 h 1616527"/>
              <a:gd name="connsiteX55" fmla="*/ 1229310 w 1539644"/>
              <a:gd name="connsiteY55" fmla="*/ 101990 h 1616527"/>
              <a:gd name="connsiteX56" fmla="*/ 1188957 w 1539644"/>
              <a:gd name="connsiteY56" fmla="*/ 79333 h 1616527"/>
              <a:gd name="connsiteX57" fmla="*/ 1183187 w 1539644"/>
              <a:gd name="connsiteY57" fmla="*/ 76378 h 1616527"/>
              <a:gd name="connsiteX58" fmla="*/ 1168130 w 1539644"/>
              <a:gd name="connsiteY58" fmla="*/ 68603 h 1616527"/>
              <a:gd name="connsiteX59" fmla="*/ 1160214 w 1539644"/>
              <a:gd name="connsiteY59" fmla="*/ 64944 h 1616527"/>
              <a:gd name="connsiteX60" fmla="*/ 1160214 w 1539644"/>
              <a:gd name="connsiteY60" fmla="*/ 64944 h 1616527"/>
              <a:gd name="connsiteX61" fmla="*/ 1143890 w 1539644"/>
              <a:gd name="connsiteY61" fmla="*/ 62728 h 1616527"/>
              <a:gd name="connsiteX62" fmla="*/ 917994 w 1539644"/>
              <a:gd name="connsiteY62" fmla="*/ 5488 h 1616527"/>
              <a:gd name="connsiteX63" fmla="*/ 804852 w 1539644"/>
              <a:gd name="connsiteY63" fmla="*/ 352 h 1616527"/>
              <a:gd name="connsiteX64" fmla="*/ 472779 w 1539644"/>
              <a:gd name="connsiteY64" fmla="*/ 77011 h 1616527"/>
              <a:gd name="connsiteX65" fmla="*/ 315028 w 1539644"/>
              <a:gd name="connsiteY65" fmla="*/ 170522 h 1616527"/>
              <a:gd name="connsiteX66" fmla="*/ 275520 w 1539644"/>
              <a:gd name="connsiteY66" fmla="*/ 209925 h 1616527"/>
              <a:gd name="connsiteX67" fmla="*/ 151824 w 1539644"/>
              <a:gd name="connsiteY67" fmla="*/ 347587 h 1616527"/>
              <a:gd name="connsiteX68" fmla="*/ 105139 w 1539644"/>
              <a:gd name="connsiteY68" fmla="*/ 413024 h 1616527"/>
              <a:gd name="connsiteX69" fmla="*/ 97083 w 1539644"/>
              <a:gd name="connsiteY69" fmla="*/ 438776 h 1616527"/>
              <a:gd name="connsiteX70" fmla="*/ 59721 w 1539644"/>
              <a:gd name="connsiteY70" fmla="*/ 530528 h 1616527"/>
              <a:gd name="connsiteX71" fmla="*/ 15041 w 1539644"/>
              <a:gd name="connsiteY71" fmla="*/ 653204 h 1616527"/>
              <a:gd name="connsiteX72" fmla="*/ 10784 w 1539644"/>
              <a:gd name="connsiteY72" fmla="*/ 666854 h 1616527"/>
              <a:gd name="connsiteX73" fmla="*/ 124 w 1539644"/>
              <a:gd name="connsiteY73" fmla="*/ 723531 h 1616527"/>
              <a:gd name="connsiteX74" fmla="*/ 335 w 1539644"/>
              <a:gd name="connsiteY74" fmla="*/ 814016 h 1616527"/>
              <a:gd name="connsiteX75" fmla="*/ 335 w 1539644"/>
              <a:gd name="connsiteY75" fmla="*/ 814755 h 1616527"/>
              <a:gd name="connsiteX76" fmla="*/ 2622 w 1539644"/>
              <a:gd name="connsiteY76" fmla="*/ 837728 h 1616527"/>
              <a:gd name="connsiteX77" fmla="*/ 23871 w 1539644"/>
              <a:gd name="connsiteY77" fmla="*/ 845855 h 1616527"/>
              <a:gd name="connsiteX78" fmla="*/ 31752 w 1539644"/>
              <a:gd name="connsiteY78" fmla="*/ 874844 h 1616527"/>
              <a:gd name="connsiteX79" fmla="*/ 65138 w 1539644"/>
              <a:gd name="connsiteY79" fmla="*/ 1059790 h 1616527"/>
              <a:gd name="connsiteX80" fmla="*/ 212195 w 1539644"/>
              <a:gd name="connsiteY80" fmla="*/ 1325757 h 1616527"/>
              <a:gd name="connsiteX81" fmla="*/ 288783 w 1539644"/>
              <a:gd name="connsiteY81" fmla="*/ 1377508 h 1616527"/>
              <a:gd name="connsiteX82" fmla="*/ 297156 w 1539644"/>
              <a:gd name="connsiteY82" fmla="*/ 1390244 h 1616527"/>
              <a:gd name="connsiteX83" fmla="*/ 283893 w 1539644"/>
              <a:gd name="connsiteY83" fmla="*/ 1398687 h 1616527"/>
              <a:gd name="connsiteX84" fmla="*/ 247974 w 1539644"/>
              <a:gd name="connsiteY84" fmla="*/ 1385178 h 1616527"/>
              <a:gd name="connsiteX85" fmla="*/ 126423 w 1539644"/>
              <a:gd name="connsiteY85" fmla="*/ 1264718 h 1616527"/>
              <a:gd name="connsiteX86" fmla="*/ 39879 w 1539644"/>
              <a:gd name="connsiteY86" fmla="*/ 1076501 h 1616527"/>
              <a:gd name="connsiteX87" fmla="*/ 6562 w 1539644"/>
              <a:gd name="connsiteY87" fmla="*/ 934159 h 1616527"/>
              <a:gd name="connsiteX88" fmla="*/ 5437 w 1539644"/>
              <a:gd name="connsiteY88" fmla="*/ 925293 h 1616527"/>
              <a:gd name="connsiteX89" fmla="*/ 10327 w 1539644"/>
              <a:gd name="connsiteY89" fmla="*/ 964766 h 1616527"/>
              <a:gd name="connsiteX90" fmla="*/ 9025 w 1539644"/>
              <a:gd name="connsiteY90" fmla="*/ 981512 h 1616527"/>
              <a:gd name="connsiteX91" fmla="*/ 8145 w 1539644"/>
              <a:gd name="connsiteY91" fmla="*/ 982251 h 1616527"/>
              <a:gd name="connsiteX92" fmla="*/ 11241 w 1539644"/>
              <a:gd name="connsiteY92" fmla="*/ 996147 h 1616527"/>
              <a:gd name="connsiteX93" fmla="*/ 21971 w 1539644"/>
              <a:gd name="connsiteY93" fmla="*/ 1044978 h 1616527"/>
              <a:gd name="connsiteX94" fmla="*/ 18559 w 1539644"/>
              <a:gd name="connsiteY94" fmla="*/ 1048180 h 1616527"/>
              <a:gd name="connsiteX95" fmla="*/ 79950 w 1539644"/>
              <a:gd name="connsiteY95" fmla="*/ 1204172 h 1616527"/>
              <a:gd name="connsiteX96" fmla="*/ 227463 w 1539644"/>
              <a:gd name="connsiteY96" fmla="*/ 1404422 h 1616527"/>
              <a:gd name="connsiteX97" fmla="*/ 285336 w 1539644"/>
              <a:gd name="connsiteY97" fmla="*/ 1453710 h 1616527"/>
              <a:gd name="connsiteX98" fmla="*/ 295644 w 1539644"/>
              <a:gd name="connsiteY98" fmla="*/ 1466551 h 1616527"/>
              <a:gd name="connsiteX99" fmla="*/ 300991 w 1539644"/>
              <a:gd name="connsiteY99" fmla="*/ 1471054 h 1616527"/>
              <a:gd name="connsiteX100" fmla="*/ 338705 w 1539644"/>
              <a:gd name="connsiteY100" fmla="*/ 1495470 h 1616527"/>
              <a:gd name="connsiteX101" fmla="*/ 338705 w 1539644"/>
              <a:gd name="connsiteY101" fmla="*/ 1495470 h 1616527"/>
              <a:gd name="connsiteX102" fmla="*/ 355592 w 1539644"/>
              <a:gd name="connsiteY102" fmla="*/ 1505496 h 1616527"/>
              <a:gd name="connsiteX103" fmla="*/ 414168 w 1539644"/>
              <a:gd name="connsiteY103" fmla="*/ 1536033 h 1616527"/>
              <a:gd name="connsiteX104" fmla="*/ 414168 w 1539644"/>
              <a:gd name="connsiteY104" fmla="*/ 1536033 h 1616527"/>
              <a:gd name="connsiteX105" fmla="*/ 418777 w 1539644"/>
              <a:gd name="connsiteY105" fmla="*/ 1537792 h 1616527"/>
              <a:gd name="connsiteX106" fmla="*/ 447871 w 1539644"/>
              <a:gd name="connsiteY106" fmla="*/ 1550739 h 1616527"/>
              <a:gd name="connsiteX107" fmla="*/ 449279 w 1539644"/>
              <a:gd name="connsiteY107" fmla="*/ 1550704 h 1616527"/>
              <a:gd name="connsiteX108" fmla="*/ 450440 w 1539644"/>
              <a:gd name="connsiteY108" fmla="*/ 1551478 h 1616527"/>
              <a:gd name="connsiteX109" fmla="*/ 458953 w 1539644"/>
              <a:gd name="connsiteY109" fmla="*/ 1554539 h 1616527"/>
              <a:gd name="connsiteX110" fmla="*/ 464758 w 1539644"/>
              <a:gd name="connsiteY110" fmla="*/ 1557107 h 1616527"/>
              <a:gd name="connsiteX111" fmla="*/ 505076 w 1539644"/>
              <a:gd name="connsiteY111" fmla="*/ 1571003 h 1616527"/>
              <a:gd name="connsiteX112" fmla="*/ 516650 w 1539644"/>
              <a:gd name="connsiteY112" fmla="*/ 1574310 h 1616527"/>
              <a:gd name="connsiteX113" fmla="*/ 557003 w 1539644"/>
              <a:gd name="connsiteY113" fmla="*/ 1584653 h 1616527"/>
              <a:gd name="connsiteX114" fmla="*/ 557003 w 1539644"/>
              <a:gd name="connsiteY114" fmla="*/ 1584653 h 1616527"/>
              <a:gd name="connsiteX115" fmla="*/ 585077 w 1539644"/>
              <a:gd name="connsiteY115" fmla="*/ 1589895 h 1616527"/>
              <a:gd name="connsiteX116" fmla="*/ 657374 w 1539644"/>
              <a:gd name="connsiteY116" fmla="*/ 1600203 h 1616527"/>
              <a:gd name="connsiteX117" fmla="*/ 657374 w 1539644"/>
              <a:gd name="connsiteY117" fmla="*/ 1600203 h 1616527"/>
              <a:gd name="connsiteX118" fmla="*/ 663249 w 1539644"/>
              <a:gd name="connsiteY118" fmla="*/ 1600590 h 1616527"/>
              <a:gd name="connsiteX119" fmla="*/ 694912 w 1539644"/>
              <a:gd name="connsiteY119" fmla="*/ 1605234 h 1616527"/>
              <a:gd name="connsiteX120" fmla="*/ 694947 w 1539644"/>
              <a:gd name="connsiteY120" fmla="*/ 1605129 h 1616527"/>
              <a:gd name="connsiteX121" fmla="*/ 706240 w 1539644"/>
              <a:gd name="connsiteY121" fmla="*/ 1605938 h 1616527"/>
              <a:gd name="connsiteX122" fmla="*/ 738606 w 1539644"/>
              <a:gd name="connsiteY122" fmla="*/ 1608013 h 1616527"/>
              <a:gd name="connsiteX123" fmla="*/ 755177 w 1539644"/>
              <a:gd name="connsiteY123" fmla="*/ 1608787 h 1616527"/>
              <a:gd name="connsiteX124" fmla="*/ 783321 w 1539644"/>
              <a:gd name="connsiteY124" fmla="*/ 1609878 h 1616527"/>
              <a:gd name="connsiteX125" fmla="*/ 790182 w 1539644"/>
              <a:gd name="connsiteY125" fmla="*/ 1608999 h 1616527"/>
              <a:gd name="connsiteX126" fmla="*/ 795424 w 1539644"/>
              <a:gd name="connsiteY126" fmla="*/ 1616527 h 1616527"/>
              <a:gd name="connsiteX127" fmla="*/ 838590 w 1539644"/>
              <a:gd name="connsiteY127" fmla="*/ 1614874 h 1616527"/>
              <a:gd name="connsiteX128" fmla="*/ 857940 w 1539644"/>
              <a:gd name="connsiteY128" fmla="*/ 1613713 h 1616527"/>
              <a:gd name="connsiteX129" fmla="*/ 857940 w 1539644"/>
              <a:gd name="connsiteY129" fmla="*/ 1613713 h 1616527"/>
              <a:gd name="connsiteX130" fmla="*/ 881968 w 1539644"/>
              <a:gd name="connsiteY130" fmla="*/ 1610160 h 1616527"/>
              <a:gd name="connsiteX131" fmla="*/ 897941 w 1539644"/>
              <a:gd name="connsiteY131" fmla="*/ 1607838 h 1616527"/>
              <a:gd name="connsiteX132" fmla="*/ 897941 w 1539644"/>
              <a:gd name="connsiteY132" fmla="*/ 1607838 h 1616527"/>
              <a:gd name="connsiteX133" fmla="*/ 915285 w 1539644"/>
              <a:gd name="connsiteY133" fmla="*/ 1605129 h 1616527"/>
              <a:gd name="connsiteX134" fmla="*/ 1027301 w 1539644"/>
              <a:gd name="connsiteY134" fmla="*/ 1570651 h 1616527"/>
              <a:gd name="connsiteX135" fmla="*/ 1027301 w 1539644"/>
              <a:gd name="connsiteY135" fmla="*/ 1570651 h 1616527"/>
              <a:gd name="connsiteX136" fmla="*/ 1048022 w 1539644"/>
              <a:gd name="connsiteY136" fmla="*/ 1561891 h 1616527"/>
              <a:gd name="connsiteX137" fmla="*/ 1142729 w 1539644"/>
              <a:gd name="connsiteY137" fmla="*/ 1509964 h 1616527"/>
              <a:gd name="connsiteX138" fmla="*/ 1157013 w 1539644"/>
              <a:gd name="connsiteY138" fmla="*/ 1501064 h 1616527"/>
              <a:gd name="connsiteX139" fmla="*/ 1286267 w 1539644"/>
              <a:gd name="connsiteY139" fmla="*/ 1394677 h 1616527"/>
              <a:gd name="connsiteX140" fmla="*/ 1453623 w 1539644"/>
              <a:gd name="connsiteY140" fmla="*/ 1134092 h 1616527"/>
              <a:gd name="connsiteX141" fmla="*/ 1445461 w 1539644"/>
              <a:gd name="connsiteY141" fmla="*/ 1112631 h 1616527"/>
              <a:gd name="connsiteX142" fmla="*/ 1440536 w 1539644"/>
              <a:gd name="connsiteY142" fmla="*/ 1091664 h 1616527"/>
              <a:gd name="connsiteX143" fmla="*/ 1439762 w 1539644"/>
              <a:gd name="connsiteY143" fmla="*/ 1091734 h 1616527"/>
              <a:gd name="connsiteX144" fmla="*/ 1430755 w 1539644"/>
              <a:gd name="connsiteY144" fmla="*/ 1126211 h 1616527"/>
              <a:gd name="connsiteX145" fmla="*/ 1416120 w 1539644"/>
              <a:gd name="connsiteY145" fmla="*/ 1164875 h 1616527"/>
              <a:gd name="connsiteX146" fmla="*/ 1406481 w 1539644"/>
              <a:gd name="connsiteY146" fmla="*/ 1171313 h 1616527"/>
              <a:gd name="connsiteX147" fmla="*/ 1403983 w 1539644"/>
              <a:gd name="connsiteY147" fmla="*/ 1161075 h 1616527"/>
              <a:gd name="connsiteX148" fmla="*/ 1415170 w 1539644"/>
              <a:gd name="connsiteY148" fmla="*/ 1087477 h 1616527"/>
              <a:gd name="connsiteX149" fmla="*/ 1413200 w 1539644"/>
              <a:gd name="connsiteY149" fmla="*/ 1042832 h 1616527"/>
              <a:gd name="connsiteX150" fmla="*/ 1403807 w 1539644"/>
              <a:gd name="connsiteY150" fmla="*/ 1035515 h 1616527"/>
              <a:gd name="connsiteX151" fmla="*/ 1398846 w 1539644"/>
              <a:gd name="connsiteY151" fmla="*/ 1041918 h 1616527"/>
              <a:gd name="connsiteX152" fmla="*/ 1388855 w 1539644"/>
              <a:gd name="connsiteY152" fmla="*/ 1076747 h 1616527"/>
              <a:gd name="connsiteX153" fmla="*/ 1383894 w 1539644"/>
              <a:gd name="connsiteY153" fmla="*/ 1051944 h 1616527"/>
              <a:gd name="connsiteX154" fmla="*/ 1383894 w 1539644"/>
              <a:gd name="connsiteY154" fmla="*/ 1051944 h 1616527"/>
              <a:gd name="connsiteX155" fmla="*/ 1381959 w 1539644"/>
              <a:gd name="connsiteY155" fmla="*/ 1005646 h 1616527"/>
              <a:gd name="connsiteX156" fmla="*/ 1364721 w 1539644"/>
              <a:gd name="connsiteY156" fmla="*/ 1031997 h 1616527"/>
              <a:gd name="connsiteX157" fmla="*/ 1349980 w 1539644"/>
              <a:gd name="connsiteY157" fmla="*/ 1039525 h 1616527"/>
              <a:gd name="connsiteX158" fmla="*/ 1344316 w 1539644"/>
              <a:gd name="connsiteY158" fmla="*/ 1019543 h 1616527"/>
              <a:gd name="connsiteX159" fmla="*/ 1373762 w 1539644"/>
              <a:gd name="connsiteY159" fmla="*/ 940315 h 1616527"/>
              <a:gd name="connsiteX160" fmla="*/ 1396278 w 1539644"/>
              <a:gd name="connsiteY160" fmla="*/ 815247 h 1616527"/>
              <a:gd name="connsiteX161" fmla="*/ 1399092 w 1539644"/>
              <a:gd name="connsiteY161" fmla="*/ 745378 h 1616527"/>
              <a:gd name="connsiteX162" fmla="*/ 1417844 w 1539644"/>
              <a:gd name="connsiteY162" fmla="*/ 826962 h 1616527"/>
              <a:gd name="connsiteX163" fmla="*/ 1427835 w 1539644"/>
              <a:gd name="connsiteY163" fmla="*/ 849619 h 1616527"/>
              <a:gd name="connsiteX164" fmla="*/ 1427835 w 1539644"/>
              <a:gd name="connsiteY164" fmla="*/ 849619 h 1616527"/>
              <a:gd name="connsiteX165" fmla="*/ 1429806 w 1539644"/>
              <a:gd name="connsiteY165" fmla="*/ 848845 h 1616527"/>
              <a:gd name="connsiteX166" fmla="*/ 1405847 w 1539644"/>
              <a:gd name="connsiteY166" fmla="*/ 712308 h 1616527"/>
              <a:gd name="connsiteX167" fmla="*/ 1351915 w 1539644"/>
              <a:gd name="connsiteY167" fmla="*/ 538444 h 1616527"/>
              <a:gd name="connsiteX168" fmla="*/ 1359936 w 1539644"/>
              <a:gd name="connsiteY168" fmla="*/ 545550 h 1616527"/>
              <a:gd name="connsiteX169" fmla="*/ 1423262 w 1539644"/>
              <a:gd name="connsiteY169" fmla="*/ 681736 h 1616527"/>
              <a:gd name="connsiteX170" fmla="*/ 1469525 w 1539644"/>
              <a:gd name="connsiteY170" fmla="*/ 751570 h 1616527"/>
              <a:gd name="connsiteX171" fmla="*/ 1469630 w 1539644"/>
              <a:gd name="connsiteY171" fmla="*/ 751499 h 1616527"/>
              <a:gd name="connsiteX172" fmla="*/ 1448275 w 1539644"/>
              <a:gd name="connsiteY172" fmla="*/ 675755 h 1616527"/>
              <a:gd name="connsiteX173" fmla="*/ 1424001 w 1539644"/>
              <a:gd name="connsiteY173" fmla="*/ 601594 h 1616527"/>
              <a:gd name="connsiteX174" fmla="*/ 1386287 w 1539644"/>
              <a:gd name="connsiteY174" fmla="*/ 531795 h 1616527"/>
              <a:gd name="connsiteX175" fmla="*/ 1396524 w 1539644"/>
              <a:gd name="connsiteY175" fmla="*/ 540344 h 1616527"/>
              <a:gd name="connsiteX176" fmla="*/ 1479586 w 1539644"/>
              <a:gd name="connsiteY176" fmla="*/ 747524 h 1616527"/>
              <a:gd name="connsiteX177" fmla="*/ 1496262 w 1539644"/>
              <a:gd name="connsiteY177" fmla="*/ 777533 h 1616527"/>
              <a:gd name="connsiteX178" fmla="*/ 1496544 w 1539644"/>
              <a:gd name="connsiteY178" fmla="*/ 775106 h 1616527"/>
              <a:gd name="connsiteX179" fmla="*/ 1466534 w 1539644"/>
              <a:gd name="connsiteY179" fmla="*/ 640961 h 1616527"/>
              <a:gd name="connsiteX180" fmla="*/ 1215905 w 1539644"/>
              <a:gd name="connsiteY180" fmla="*/ 307165 h 1616527"/>
              <a:gd name="connsiteX181" fmla="*/ 1210382 w 1539644"/>
              <a:gd name="connsiteY181" fmla="*/ 301712 h 1616527"/>
              <a:gd name="connsiteX182" fmla="*/ 1276769 w 1539644"/>
              <a:gd name="connsiteY182" fmla="*/ 345195 h 1616527"/>
              <a:gd name="connsiteX183" fmla="*/ 1493096 w 1539644"/>
              <a:gd name="connsiteY183" fmla="*/ 697567 h 1616527"/>
              <a:gd name="connsiteX184" fmla="*/ 1511038 w 1539644"/>
              <a:gd name="connsiteY184" fmla="*/ 788932 h 1616527"/>
              <a:gd name="connsiteX185" fmla="*/ 1527749 w 1539644"/>
              <a:gd name="connsiteY185" fmla="*/ 793365 h 1616527"/>
              <a:gd name="connsiteX186" fmla="*/ 1539429 w 1539644"/>
              <a:gd name="connsiteY186" fmla="*/ 774261 h 1616527"/>
              <a:gd name="connsiteX187" fmla="*/ 721579 w 1539644"/>
              <a:gd name="connsiteY187" fmla="*/ 1373885 h 1616527"/>
              <a:gd name="connsiteX188" fmla="*/ 561928 w 1539644"/>
              <a:gd name="connsiteY188" fmla="*/ 1346690 h 1616527"/>
              <a:gd name="connsiteX189" fmla="*/ 425954 w 1539644"/>
              <a:gd name="connsiteY189" fmla="*/ 1258843 h 1616527"/>
              <a:gd name="connsiteX190" fmla="*/ 721579 w 1539644"/>
              <a:gd name="connsiteY190" fmla="*/ 1373885 h 1616527"/>
              <a:gd name="connsiteX191" fmla="*/ 828212 w 1539644"/>
              <a:gd name="connsiteY191" fmla="*/ 33387 h 1616527"/>
              <a:gd name="connsiteX192" fmla="*/ 683021 w 1539644"/>
              <a:gd name="connsiteY192" fmla="*/ 44680 h 1616527"/>
              <a:gd name="connsiteX193" fmla="*/ 973439 w 1539644"/>
              <a:gd name="connsiteY193" fmla="*/ 44363 h 1616527"/>
              <a:gd name="connsiteX194" fmla="*/ 828212 w 1539644"/>
              <a:gd name="connsiteY194" fmla="*/ 33387 h 1616527"/>
              <a:gd name="connsiteX195" fmla="*/ 941143 w 1539644"/>
              <a:gd name="connsiteY195" fmla="*/ 21179 h 1616527"/>
              <a:gd name="connsiteX196" fmla="*/ 793665 w 1539644"/>
              <a:gd name="connsiteY196" fmla="*/ 16359 h 1616527"/>
              <a:gd name="connsiteX197" fmla="*/ 648965 w 1539644"/>
              <a:gd name="connsiteY197" fmla="*/ 33070 h 1616527"/>
              <a:gd name="connsiteX198" fmla="*/ 941143 w 1539644"/>
              <a:gd name="connsiteY198" fmla="*/ 21179 h 1616527"/>
              <a:gd name="connsiteX199" fmla="*/ 218316 w 1539644"/>
              <a:gd name="connsiteY199" fmla="*/ 398037 h 1616527"/>
              <a:gd name="connsiteX200" fmla="*/ 251984 w 1539644"/>
              <a:gd name="connsiteY200" fmla="*/ 346356 h 1616527"/>
              <a:gd name="connsiteX201" fmla="*/ 274218 w 1539644"/>
              <a:gd name="connsiteY201" fmla="*/ 324227 h 1616527"/>
              <a:gd name="connsiteX202" fmla="*/ 305494 w 1539644"/>
              <a:gd name="connsiteY202" fmla="*/ 284508 h 1616527"/>
              <a:gd name="connsiteX203" fmla="*/ 312179 w 1539644"/>
              <a:gd name="connsiteY203" fmla="*/ 277155 h 1616527"/>
              <a:gd name="connsiteX204" fmla="*/ 571040 w 1539644"/>
              <a:gd name="connsiteY204" fmla="*/ 125702 h 1616527"/>
              <a:gd name="connsiteX205" fmla="*/ 697515 w 1539644"/>
              <a:gd name="connsiteY205" fmla="*/ 95903 h 1616527"/>
              <a:gd name="connsiteX206" fmla="*/ 791976 w 1539644"/>
              <a:gd name="connsiteY206" fmla="*/ 101216 h 1616527"/>
              <a:gd name="connsiteX207" fmla="*/ 810551 w 1539644"/>
              <a:gd name="connsiteY207" fmla="*/ 102588 h 1616527"/>
              <a:gd name="connsiteX208" fmla="*/ 818678 w 1539644"/>
              <a:gd name="connsiteY208" fmla="*/ 105156 h 1616527"/>
              <a:gd name="connsiteX209" fmla="*/ 811044 w 1539644"/>
              <a:gd name="connsiteY209" fmla="*/ 111207 h 1616527"/>
              <a:gd name="connsiteX210" fmla="*/ 744130 w 1539644"/>
              <a:gd name="connsiteY210" fmla="*/ 119580 h 1616527"/>
              <a:gd name="connsiteX211" fmla="*/ 580116 w 1539644"/>
              <a:gd name="connsiteY211" fmla="*/ 146669 h 1616527"/>
              <a:gd name="connsiteX212" fmla="*/ 429894 w 1539644"/>
              <a:gd name="connsiteY212" fmla="*/ 216785 h 1616527"/>
              <a:gd name="connsiteX213" fmla="*/ 229257 w 1539644"/>
              <a:gd name="connsiteY213" fmla="*/ 406691 h 1616527"/>
              <a:gd name="connsiteX214" fmla="*/ 174692 w 1539644"/>
              <a:gd name="connsiteY214" fmla="*/ 497634 h 1616527"/>
              <a:gd name="connsiteX215" fmla="*/ 170752 w 1539644"/>
              <a:gd name="connsiteY215" fmla="*/ 503509 h 1616527"/>
              <a:gd name="connsiteX216" fmla="*/ 218316 w 1539644"/>
              <a:gd name="connsiteY216" fmla="*/ 398037 h 1616527"/>
              <a:gd name="connsiteX217" fmla="*/ 763374 w 1539644"/>
              <a:gd name="connsiteY217" fmla="*/ 1415328 h 1616527"/>
              <a:gd name="connsiteX218" fmla="*/ 645905 w 1539644"/>
              <a:gd name="connsiteY218" fmla="*/ 1417755 h 1616527"/>
              <a:gd name="connsiteX219" fmla="*/ 525305 w 1539644"/>
              <a:gd name="connsiteY219" fmla="*/ 1378564 h 1616527"/>
              <a:gd name="connsiteX220" fmla="*/ 499271 w 1539644"/>
              <a:gd name="connsiteY220" fmla="*/ 1373216 h 1616527"/>
              <a:gd name="connsiteX221" fmla="*/ 491285 w 1539644"/>
              <a:gd name="connsiteY221" fmla="*/ 1371598 h 1616527"/>
              <a:gd name="connsiteX222" fmla="*/ 406675 w 1539644"/>
              <a:gd name="connsiteY222" fmla="*/ 1323330 h 1616527"/>
              <a:gd name="connsiteX223" fmla="*/ 367202 w 1539644"/>
              <a:gd name="connsiteY223" fmla="*/ 1301834 h 1616527"/>
              <a:gd name="connsiteX224" fmla="*/ 283506 w 1539644"/>
              <a:gd name="connsiteY224" fmla="*/ 1228271 h 1616527"/>
              <a:gd name="connsiteX225" fmla="*/ 203821 w 1539644"/>
              <a:gd name="connsiteY225" fmla="*/ 1117099 h 1616527"/>
              <a:gd name="connsiteX226" fmla="*/ 154181 w 1539644"/>
              <a:gd name="connsiteY226" fmla="*/ 993544 h 1616527"/>
              <a:gd name="connsiteX227" fmla="*/ 140390 w 1539644"/>
              <a:gd name="connsiteY227" fmla="*/ 955830 h 1616527"/>
              <a:gd name="connsiteX228" fmla="*/ 157383 w 1539644"/>
              <a:gd name="connsiteY228" fmla="*/ 990483 h 1616527"/>
              <a:gd name="connsiteX229" fmla="*/ 197172 w 1539644"/>
              <a:gd name="connsiteY229" fmla="*/ 1072947 h 1616527"/>
              <a:gd name="connsiteX230" fmla="*/ 510845 w 1539644"/>
              <a:gd name="connsiteY230" fmla="*/ 1367095 h 1616527"/>
              <a:gd name="connsiteX231" fmla="*/ 749090 w 1539644"/>
              <a:gd name="connsiteY231" fmla="*/ 1412548 h 1616527"/>
              <a:gd name="connsiteX232" fmla="*/ 749090 w 1539644"/>
              <a:gd name="connsiteY232" fmla="*/ 1412548 h 1616527"/>
              <a:gd name="connsiteX233" fmla="*/ 750392 w 1539644"/>
              <a:gd name="connsiteY233" fmla="*/ 1412373 h 1616527"/>
              <a:gd name="connsiteX234" fmla="*/ 758554 w 1539644"/>
              <a:gd name="connsiteY234" fmla="*/ 1411212 h 1616527"/>
              <a:gd name="connsiteX235" fmla="*/ 830077 w 1539644"/>
              <a:gd name="connsiteY235" fmla="*/ 1406884 h 1616527"/>
              <a:gd name="connsiteX236" fmla="*/ 763374 w 1539644"/>
              <a:gd name="connsiteY236" fmla="*/ 1415328 h 1616527"/>
              <a:gd name="connsiteX237" fmla="*/ 1292917 w 1539644"/>
              <a:gd name="connsiteY237" fmla="*/ 1199352 h 1616527"/>
              <a:gd name="connsiteX238" fmla="*/ 1302521 w 1539644"/>
              <a:gd name="connsiteY238" fmla="*/ 1177259 h 1616527"/>
              <a:gd name="connsiteX239" fmla="*/ 1292917 w 1539644"/>
              <a:gd name="connsiteY239" fmla="*/ 1199352 h 1616527"/>
              <a:gd name="connsiteX240" fmla="*/ 1297349 w 1539644"/>
              <a:gd name="connsiteY240" fmla="*/ 1161568 h 1616527"/>
              <a:gd name="connsiteX241" fmla="*/ 1180690 w 1539644"/>
              <a:gd name="connsiteY241" fmla="*/ 1319389 h 1616527"/>
              <a:gd name="connsiteX242" fmla="*/ 1297349 w 1539644"/>
              <a:gd name="connsiteY242" fmla="*/ 1161568 h 1616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Lst>
            <a:rect l="l" t="t" r="r" b="b"/>
            <a:pathLst>
              <a:path w="1539644" h="1616527">
                <a:moveTo>
                  <a:pt x="1539429" y="774261"/>
                </a:moveTo>
                <a:cubicBezTo>
                  <a:pt x="1536579" y="745413"/>
                  <a:pt x="1531830" y="716917"/>
                  <a:pt x="1526623" y="688455"/>
                </a:cubicBezTo>
                <a:cubicBezTo>
                  <a:pt x="1526096" y="685711"/>
                  <a:pt x="1525568" y="682967"/>
                  <a:pt x="1525040" y="680223"/>
                </a:cubicBezTo>
                <a:cubicBezTo>
                  <a:pt x="1507274" y="614611"/>
                  <a:pt x="1483034" y="551637"/>
                  <a:pt x="1447677" y="493342"/>
                </a:cubicBezTo>
                <a:cubicBezTo>
                  <a:pt x="1434097" y="470932"/>
                  <a:pt x="1419286" y="449295"/>
                  <a:pt x="1405038" y="427307"/>
                </a:cubicBezTo>
                <a:cubicBezTo>
                  <a:pt x="1403807" y="425619"/>
                  <a:pt x="1402576" y="423895"/>
                  <a:pt x="1401344" y="422206"/>
                </a:cubicBezTo>
                <a:cubicBezTo>
                  <a:pt x="1391845" y="410491"/>
                  <a:pt x="1382347" y="398811"/>
                  <a:pt x="1372848" y="387096"/>
                </a:cubicBezTo>
                <a:cubicBezTo>
                  <a:pt x="1372848" y="387096"/>
                  <a:pt x="1372848" y="387096"/>
                  <a:pt x="1372848" y="387096"/>
                </a:cubicBezTo>
                <a:cubicBezTo>
                  <a:pt x="1368942" y="385899"/>
                  <a:pt x="1368626" y="381959"/>
                  <a:pt x="1366796" y="379180"/>
                </a:cubicBezTo>
                <a:cubicBezTo>
                  <a:pt x="1357122" y="368485"/>
                  <a:pt x="1347447" y="357825"/>
                  <a:pt x="1337772" y="347130"/>
                </a:cubicBezTo>
                <a:cubicBezTo>
                  <a:pt x="1328555" y="339285"/>
                  <a:pt x="1319900" y="330877"/>
                  <a:pt x="1312372" y="321378"/>
                </a:cubicBezTo>
                <a:cubicBezTo>
                  <a:pt x="1267340" y="272687"/>
                  <a:pt x="1210488" y="242045"/>
                  <a:pt x="1151454" y="214006"/>
                </a:cubicBezTo>
                <a:cubicBezTo>
                  <a:pt x="1099492" y="189309"/>
                  <a:pt x="1046228" y="168693"/>
                  <a:pt x="990678" y="153917"/>
                </a:cubicBezTo>
                <a:cubicBezTo>
                  <a:pt x="943992" y="145403"/>
                  <a:pt x="896956" y="143362"/>
                  <a:pt x="849567" y="145297"/>
                </a:cubicBezTo>
                <a:cubicBezTo>
                  <a:pt x="790217" y="147690"/>
                  <a:pt x="731500" y="154128"/>
                  <a:pt x="674190" y="170346"/>
                </a:cubicBezTo>
                <a:cubicBezTo>
                  <a:pt x="670989" y="171261"/>
                  <a:pt x="667858" y="172492"/>
                  <a:pt x="664164" y="170909"/>
                </a:cubicBezTo>
                <a:cubicBezTo>
                  <a:pt x="770691" y="122183"/>
                  <a:pt x="880174" y="128551"/>
                  <a:pt x="990642" y="151560"/>
                </a:cubicBezTo>
                <a:cubicBezTo>
                  <a:pt x="1023079" y="154128"/>
                  <a:pt x="1055234" y="158068"/>
                  <a:pt x="1085033" y="172598"/>
                </a:cubicBezTo>
                <a:cubicBezTo>
                  <a:pt x="1106493" y="183082"/>
                  <a:pt x="1128587" y="191877"/>
                  <a:pt x="1153389" y="197787"/>
                </a:cubicBezTo>
                <a:cubicBezTo>
                  <a:pt x="1153565" y="197541"/>
                  <a:pt x="1153741" y="197260"/>
                  <a:pt x="1153882" y="196978"/>
                </a:cubicBezTo>
                <a:cubicBezTo>
                  <a:pt x="1148464" y="189379"/>
                  <a:pt x="1139844" y="187585"/>
                  <a:pt x="1134180" y="180900"/>
                </a:cubicBezTo>
                <a:cubicBezTo>
                  <a:pt x="1142342" y="181498"/>
                  <a:pt x="1148358" y="185298"/>
                  <a:pt x="1154726" y="188183"/>
                </a:cubicBezTo>
                <a:cubicBezTo>
                  <a:pt x="1224032" y="219388"/>
                  <a:pt x="1285986" y="262274"/>
                  <a:pt x="1346216" y="307939"/>
                </a:cubicBezTo>
                <a:cubicBezTo>
                  <a:pt x="1357368" y="316382"/>
                  <a:pt x="1357368" y="316417"/>
                  <a:pt x="1364299" y="315291"/>
                </a:cubicBezTo>
                <a:lnTo>
                  <a:pt x="1364228" y="315221"/>
                </a:lnTo>
                <a:cubicBezTo>
                  <a:pt x="1339883" y="290489"/>
                  <a:pt x="1312196" y="269627"/>
                  <a:pt x="1286232" y="246759"/>
                </a:cubicBezTo>
                <a:cubicBezTo>
                  <a:pt x="1286232" y="246759"/>
                  <a:pt x="1286232" y="246759"/>
                  <a:pt x="1286232" y="246759"/>
                </a:cubicBezTo>
                <a:lnTo>
                  <a:pt x="1286232" y="246759"/>
                </a:lnTo>
                <a:cubicBezTo>
                  <a:pt x="1286232" y="246759"/>
                  <a:pt x="1286232" y="246759"/>
                  <a:pt x="1286232" y="246759"/>
                </a:cubicBezTo>
                <a:cubicBezTo>
                  <a:pt x="1286232" y="246759"/>
                  <a:pt x="1286232" y="246759"/>
                  <a:pt x="1286232" y="246759"/>
                </a:cubicBezTo>
                <a:cubicBezTo>
                  <a:pt x="1246372" y="218544"/>
                  <a:pt x="1204788" y="193038"/>
                  <a:pt x="1162220" y="169150"/>
                </a:cubicBezTo>
                <a:cubicBezTo>
                  <a:pt x="1162220" y="169150"/>
                  <a:pt x="1162220" y="169150"/>
                  <a:pt x="1162220" y="169150"/>
                </a:cubicBezTo>
                <a:cubicBezTo>
                  <a:pt x="1161305" y="169396"/>
                  <a:pt x="1160636" y="169080"/>
                  <a:pt x="1160179" y="168270"/>
                </a:cubicBezTo>
                <a:cubicBezTo>
                  <a:pt x="1140020" y="158983"/>
                  <a:pt x="1119862" y="149695"/>
                  <a:pt x="1099738" y="140407"/>
                </a:cubicBezTo>
                <a:cubicBezTo>
                  <a:pt x="1094391" y="139528"/>
                  <a:pt x="1089360" y="137945"/>
                  <a:pt x="1085068" y="134462"/>
                </a:cubicBezTo>
                <a:cubicBezTo>
                  <a:pt x="1081902" y="134602"/>
                  <a:pt x="1079193" y="133477"/>
                  <a:pt x="1076871" y="131401"/>
                </a:cubicBezTo>
                <a:cubicBezTo>
                  <a:pt x="1074584" y="131647"/>
                  <a:pt x="1072297" y="131929"/>
                  <a:pt x="1070749" y="129607"/>
                </a:cubicBezTo>
                <a:cubicBezTo>
                  <a:pt x="1049430" y="122535"/>
                  <a:pt x="1028145" y="115358"/>
                  <a:pt x="1006790" y="108393"/>
                </a:cubicBezTo>
                <a:cubicBezTo>
                  <a:pt x="1001161" y="106563"/>
                  <a:pt x="995075" y="104487"/>
                  <a:pt x="994266" y="98085"/>
                </a:cubicBezTo>
                <a:cubicBezTo>
                  <a:pt x="993422" y="91224"/>
                  <a:pt x="999754" y="88445"/>
                  <a:pt x="1004750" y="85912"/>
                </a:cubicBezTo>
                <a:cubicBezTo>
                  <a:pt x="1024662" y="75745"/>
                  <a:pt x="1046158" y="75358"/>
                  <a:pt x="1068568" y="74865"/>
                </a:cubicBezTo>
                <a:cubicBezTo>
                  <a:pt x="1054496" y="69271"/>
                  <a:pt x="1040423" y="63713"/>
                  <a:pt x="1026351" y="58119"/>
                </a:cubicBezTo>
                <a:cubicBezTo>
                  <a:pt x="1026632" y="57204"/>
                  <a:pt x="1026914" y="56290"/>
                  <a:pt x="1027195" y="55375"/>
                </a:cubicBezTo>
                <a:cubicBezTo>
                  <a:pt x="1049500" y="61883"/>
                  <a:pt x="1071805" y="68357"/>
                  <a:pt x="1094109" y="74865"/>
                </a:cubicBezTo>
                <a:cubicBezTo>
                  <a:pt x="1099140" y="75921"/>
                  <a:pt x="1104417" y="76237"/>
                  <a:pt x="1108639" y="79685"/>
                </a:cubicBezTo>
                <a:cubicBezTo>
                  <a:pt x="1112685" y="80564"/>
                  <a:pt x="1116696" y="81409"/>
                  <a:pt x="1120741" y="82288"/>
                </a:cubicBezTo>
                <a:cubicBezTo>
                  <a:pt x="1078383" y="62200"/>
                  <a:pt x="1035392" y="44258"/>
                  <a:pt x="990396" y="31311"/>
                </a:cubicBezTo>
                <a:cubicBezTo>
                  <a:pt x="1048902" y="40845"/>
                  <a:pt x="1105895" y="55621"/>
                  <a:pt x="1160531" y="78911"/>
                </a:cubicBezTo>
                <a:cubicBezTo>
                  <a:pt x="1160531" y="78911"/>
                  <a:pt x="1160531" y="78911"/>
                  <a:pt x="1160531" y="78911"/>
                </a:cubicBezTo>
                <a:cubicBezTo>
                  <a:pt x="1162290" y="79439"/>
                  <a:pt x="1164049" y="79966"/>
                  <a:pt x="1165808" y="80494"/>
                </a:cubicBezTo>
                <a:cubicBezTo>
                  <a:pt x="1181604" y="86123"/>
                  <a:pt x="1197119" y="92420"/>
                  <a:pt x="1211930" y="100336"/>
                </a:cubicBezTo>
                <a:cubicBezTo>
                  <a:pt x="1212986" y="100899"/>
                  <a:pt x="1214041" y="101462"/>
                  <a:pt x="1215061" y="102025"/>
                </a:cubicBezTo>
                <a:cubicBezTo>
                  <a:pt x="1224912" y="103045"/>
                  <a:pt x="1231948" y="113001"/>
                  <a:pt x="1242784" y="110855"/>
                </a:cubicBezTo>
                <a:cubicBezTo>
                  <a:pt x="1242784" y="110855"/>
                  <a:pt x="1242784" y="110855"/>
                  <a:pt x="1242784" y="110855"/>
                </a:cubicBezTo>
                <a:cubicBezTo>
                  <a:pt x="1242784" y="110855"/>
                  <a:pt x="1242784" y="110855"/>
                  <a:pt x="1242784" y="110855"/>
                </a:cubicBezTo>
                <a:cubicBezTo>
                  <a:pt x="1238281" y="107900"/>
                  <a:pt x="1233813" y="104945"/>
                  <a:pt x="1229310" y="101990"/>
                </a:cubicBezTo>
                <a:cubicBezTo>
                  <a:pt x="1215870" y="94426"/>
                  <a:pt x="1202396" y="86897"/>
                  <a:pt x="1188957" y="79333"/>
                </a:cubicBezTo>
                <a:cubicBezTo>
                  <a:pt x="1187022" y="78348"/>
                  <a:pt x="1185122" y="77363"/>
                  <a:pt x="1183187" y="76378"/>
                </a:cubicBezTo>
                <a:cubicBezTo>
                  <a:pt x="1177734" y="74584"/>
                  <a:pt x="1172457" y="72508"/>
                  <a:pt x="1168130" y="68603"/>
                </a:cubicBezTo>
                <a:cubicBezTo>
                  <a:pt x="1164788" y="68920"/>
                  <a:pt x="1162325" y="67372"/>
                  <a:pt x="1160214" y="64944"/>
                </a:cubicBezTo>
                <a:lnTo>
                  <a:pt x="1160214" y="64944"/>
                </a:lnTo>
                <a:cubicBezTo>
                  <a:pt x="1154233" y="68216"/>
                  <a:pt x="1149027" y="65015"/>
                  <a:pt x="1143890" y="62728"/>
                </a:cubicBezTo>
                <a:cubicBezTo>
                  <a:pt x="1071910" y="30537"/>
                  <a:pt x="996060" y="14037"/>
                  <a:pt x="917994" y="5488"/>
                </a:cubicBezTo>
                <a:cubicBezTo>
                  <a:pt x="880315" y="1337"/>
                  <a:pt x="842671" y="-914"/>
                  <a:pt x="804852" y="352"/>
                </a:cubicBezTo>
                <a:cubicBezTo>
                  <a:pt x="689212" y="4222"/>
                  <a:pt x="578393" y="29236"/>
                  <a:pt x="472779" y="77011"/>
                </a:cubicBezTo>
                <a:cubicBezTo>
                  <a:pt x="416701" y="102377"/>
                  <a:pt x="364352" y="133723"/>
                  <a:pt x="315028" y="170522"/>
                </a:cubicBezTo>
                <a:cubicBezTo>
                  <a:pt x="299760" y="181921"/>
                  <a:pt x="288045" y="196239"/>
                  <a:pt x="275520" y="209925"/>
                </a:cubicBezTo>
                <a:cubicBezTo>
                  <a:pt x="233901" y="255449"/>
                  <a:pt x="189222" y="298229"/>
                  <a:pt x="151824" y="347587"/>
                </a:cubicBezTo>
                <a:cubicBezTo>
                  <a:pt x="135606" y="368977"/>
                  <a:pt x="120443" y="391036"/>
                  <a:pt x="105139" y="413024"/>
                </a:cubicBezTo>
                <a:cubicBezTo>
                  <a:pt x="99545" y="421045"/>
                  <a:pt x="100214" y="430368"/>
                  <a:pt x="97083" y="438776"/>
                </a:cubicBezTo>
                <a:cubicBezTo>
                  <a:pt x="85508" y="469736"/>
                  <a:pt x="72667" y="500132"/>
                  <a:pt x="59721" y="530528"/>
                </a:cubicBezTo>
                <a:cubicBezTo>
                  <a:pt x="42623" y="570599"/>
                  <a:pt x="26264" y="610952"/>
                  <a:pt x="15041" y="653204"/>
                </a:cubicBezTo>
                <a:cubicBezTo>
                  <a:pt x="13810" y="657848"/>
                  <a:pt x="13422" y="663019"/>
                  <a:pt x="10784" y="666854"/>
                </a:cubicBezTo>
                <a:cubicBezTo>
                  <a:pt x="-1213" y="684269"/>
                  <a:pt x="-87" y="703864"/>
                  <a:pt x="124" y="723531"/>
                </a:cubicBezTo>
                <a:cubicBezTo>
                  <a:pt x="441" y="753681"/>
                  <a:pt x="89" y="783866"/>
                  <a:pt x="335" y="814016"/>
                </a:cubicBezTo>
                <a:cubicBezTo>
                  <a:pt x="335" y="814262"/>
                  <a:pt x="335" y="814508"/>
                  <a:pt x="335" y="814755"/>
                </a:cubicBezTo>
                <a:cubicBezTo>
                  <a:pt x="5823" y="821298"/>
                  <a:pt x="1496" y="829953"/>
                  <a:pt x="2622" y="837728"/>
                </a:cubicBezTo>
                <a:cubicBezTo>
                  <a:pt x="12156" y="833260"/>
                  <a:pt x="19438" y="836145"/>
                  <a:pt x="23871" y="845855"/>
                </a:cubicBezTo>
                <a:cubicBezTo>
                  <a:pt x="28093" y="855072"/>
                  <a:pt x="30133" y="864923"/>
                  <a:pt x="31752" y="874844"/>
                </a:cubicBezTo>
                <a:cubicBezTo>
                  <a:pt x="41919" y="936656"/>
                  <a:pt x="48111" y="999243"/>
                  <a:pt x="65138" y="1059790"/>
                </a:cubicBezTo>
                <a:cubicBezTo>
                  <a:pt x="93318" y="1159879"/>
                  <a:pt x="138667" y="1250787"/>
                  <a:pt x="212195" y="1325757"/>
                </a:cubicBezTo>
                <a:cubicBezTo>
                  <a:pt x="234042" y="1348027"/>
                  <a:pt x="258458" y="1367411"/>
                  <a:pt x="288783" y="1377508"/>
                </a:cubicBezTo>
                <a:cubicBezTo>
                  <a:pt x="294975" y="1379549"/>
                  <a:pt x="298986" y="1383172"/>
                  <a:pt x="297156" y="1390244"/>
                </a:cubicBezTo>
                <a:cubicBezTo>
                  <a:pt x="295433" y="1396928"/>
                  <a:pt x="290050" y="1399285"/>
                  <a:pt x="283893" y="1398687"/>
                </a:cubicBezTo>
                <a:cubicBezTo>
                  <a:pt x="270806" y="1397421"/>
                  <a:pt x="259091" y="1392144"/>
                  <a:pt x="247974" y="1385178"/>
                </a:cubicBezTo>
                <a:cubicBezTo>
                  <a:pt x="198439" y="1354078"/>
                  <a:pt x="160690" y="1311333"/>
                  <a:pt x="126423" y="1264718"/>
                </a:cubicBezTo>
                <a:cubicBezTo>
                  <a:pt x="84594" y="1207831"/>
                  <a:pt x="61163" y="1142676"/>
                  <a:pt x="39879" y="1076501"/>
                </a:cubicBezTo>
                <a:cubicBezTo>
                  <a:pt x="24891" y="1029991"/>
                  <a:pt x="13739" y="982497"/>
                  <a:pt x="6562" y="934159"/>
                </a:cubicBezTo>
                <a:cubicBezTo>
                  <a:pt x="6140" y="931203"/>
                  <a:pt x="5788" y="928248"/>
                  <a:pt x="5437" y="925293"/>
                </a:cubicBezTo>
                <a:cubicBezTo>
                  <a:pt x="6808" y="938486"/>
                  <a:pt x="8286" y="951643"/>
                  <a:pt x="10327" y="964766"/>
                </a:cubicBezTo>
                <a:cubicBezTo>
                  <a:pt x="11206" y="970465"/>
                  <a:pt x="12297" y="976165"/>
                  <a:pt x="9025" y="981512"/>
                </a:cubicBezTo>
                <a:cubicBezTo>
                  <a:pt x="8744" y="981793"/>
                  <a:pt x="8462" y="982040"/>
                  <a:pt x="8145" y="982251"/>
                </a:cubicBezTo>
                <a:cubicBezTo>
                  <a:pt x="9166" y="986895"/>
                  <a:pt x="10221" y="991539"/>
                  <a:pt x="11241" y="996147"/>
                </a:cubicBezTo>
                <a:cubicBezTo>
                  <a:pt x="14759" y="1012436"/>
                  <a:pt x="17996" y="1028795"/>
                  <a:pt x="21971" y="1044978"/>
                </a:cubicBezTo>
                <a:cubicBezTo>
                  <a:pt x="22746" y="1048215"/>
                  <a:pt x="20494" y="1048110"/>
                  <a:pt x="18559" y="1048180"/>
                </a:cubicBezTo>
                <a:cubicBezTo>
                  <a:pt x="34003" y="1102147"/>
                  <a:pt x="54162" y="1154321"/>
                  <a:pt x="79950" y="1204172"/>
                </a:cubicBezTo>
                <a:cubicBezTo>
                  <a:pt x="118473" y="1278685"/>
                  <a:pt x="166706" y="1346338"/>
                  <a:pt x="227463" y="1404422"/>
                </a:cubicBezTo>
                <a:cubicBezTo>
                  <a:pt x="245757" y="1421907"/>
                  <a:pt x="264685" y="1438864"/>
                  <a:pt x="285336" y="1453710"/>
                </a:cubicBezTo>
                <a:cubicBezTo>
                  <a:pt x="289839" y="1456947"/>
                  <a:pt x="295503" y="1459620"/>
                  <a:pt x="295644" y="1466551"/>
                </a:cubicBezTo>
                <a:cubicBezTo>
                  <a:pt x="297438" y="1468064"/>
                  <a:pt x="299232" y="1469577"/>
                  <a:pt x="300991" y="1471054"/>
                </a:cubicBezTo>
                <a:cubicBezTo>
                  <a:pt x="314571" y="1477633"/>
                  <a:pt x="326462" y="1486780"/>
                  <a:pt x="338705" y="1495470"/>
                </a:cubicBezTo>
                <a:cubicBezTo>
                  <a:pt x="338705" y="1495470"/>
                  <a:pt x="338705" y="1495470"/>
                  <a:pt x="338705" y="1495470"/>
                </a:cubicBezTo>
                <a:cubicBezTo>
                  <a:pt x="344334" y="1498812"/>
                  <a:pt x="349963" y="1502154"/>
                  <a:pt x="355592" y="1505496"/>
                </a:cubicBezTo>
                <a:cubicBezTo>
                  <a:pt x="375117" y="1515664"/>
                  <a:pt x="394643" y="1525866"/>
                  <a:pt x="414168" y="1536033"/>
                </a:cubicBezTo>
                <a:cubicBezTo>
                  <a:pt x="414168" y="1536033"/>
                  <a:pt x="414168" y="1536033"/>
                  <a:pt x="414168" y="1536033"/>
                </a:cubicBezTo>
                <a:cubicBezTo>
                  <a:pt x="415716" y="1536631"/>
                  <a:pt x="417229" y="1537194"/>
                  <a:pt x="418777" y="1537792"/>
                </a:cubicBezTo>
                <a:cubicBezTo>
                  <a:pt x="428487" y="1542120"/>
                  <a:pt x="438162" y="1546447"/>
                  <a:pt x="447871" y="1550739"/>
                </a:cubicBezTo>
                <a:lnTo>
                  <a:pt x="449279" y="1550704"/>
                </a:lnTo>
                <a:lnTo>
                  <a:pt x="450440" y="1551478"/>
                </a:lnTo>
                <a:cubicBezTo>
                  <a:pt x="453289" y="1552498"/>
                  <a:pt x="456104" y="1553518"/>
                  <a:pt x="458953" y="1554539"/>
                </a:cubicBezTo>
                <a:cubicBezTo>
                  <a:pt x="460888" y="1555383"/>
                  <a:pt x="462823" y="1556262"/>
                  <a:pt x="464758" y="1557107"/>
                </a:cubicBezTo>
                <a:cubicBezTo>
                  <a:pt x="478197" y="1561751"/>
                  <a:pt x="491636" y="1566359"/>
                  <a:pt x="505076" y="1571003"/>
                </a:cubicBezTo>
                <a:cubicBezTo>
                  <a:pt x="508946" y="1572094"/>
                  <a:pt x="512780" y="1573220"/>
                  <a:pt x="516650" y="1574310"/>
                </a:cubicBezTo>
                <a:cubicBezTo>
                  <a:pt x="530089" y="1577758"/>
                  <a:pt x="543528" y="1581206"/>
                  <a:pt x="557003" y="1584653"/>
                </a:cubicBezTo>
                <a:cubicBezTo>
                  <a:pt x="557003" y="1584653"/>
                  <a:pt x="557003" y="1584653"/>
                  <a:pt x="557003" y="1584653"/>
                </a:cubicBezTo>
                <a:cubicBezTo>
                  <a:pt x="566361" y="1586412"/>
                  <a:pt x="575719" y="1588136"/>
                  <a:pt x="585077" y="1589895"/>
                </a:cubicBezTo>
                <a:cubicBezTo>
                  <a:pt x="609176" y="1593343"/>
                  <a:pt x="633275" y="1596791"/>
                  <a:pt x="657374" y="1600203"/>
                </a:cubicBezTo>
                <a:lnTo>
                  <a:pt x="657374" y="1600203"/>
                </a:lnTo>
                <a:cubicBezTo>
                  <a:pt x="659344" y="1600344"/>
                  <a:pt x="661314" y="1600450"/>
                  <a:pt x="663249" y="1600590"/>
                </a:cubicBezTo>
                <a:cubicBezTo>
                  <a:pt x="673874" y="1601716"/>
                  <a:pt x="684604" y="1601962"/>
                  <a:pt x="694912" y="1605234"/>
                </a:cubicBezTo>
                <a:cubicBezTo>
                  <a:pt x="694912" y="1605199"/>
                  <a:pt x="694947" y="1605164"/>
                  <a:pt x="694947" y="1605129"/>
                </a:cubicBezTo>
                <a:cubicBezTo>
                  <a:pt x="698711" y="1605410"/>
                  <a:pt x="702476" y="1605656"/>
                  <a:pt x="706240" y="1605938"/>
                </a:cubicBezTo>
                <a:cubicBezTo>
                  <a:pt x="717040" y="1606571"/>
                  <a:pt x="727947" y="1605199"/>
                  <a:pt x="738606" y="1608013"/>
                </a:cubicBezTo>
                <a:cubicBezTo>
                  <a:pt x="744130" y="1608260"/>
                  <a:pt x="749653" y="1608541"/>
                  <a:pt x="755177" y="1608787"/>
                </a:cubicBezTo>
                <a:cubicBezTo>
                  <a:pt x="764570" y="1609139"/>
                  <a:pt x="773928" y="1609526"/>
                  <a:pt x="783321" y="1609878"/>
                </a:cubicBezTo>
                <a:cubicBezTo>
                  <a:pt x="785608" y="1609597"/>
                  <a:pt x="787965" y="1609597"/>
                  <a:pt x="790182" y="1608999"/>
                </a:cubicBezTo>
                <a:cubicBezTo>
                  <a:pt x="799082" y="1606641"/>
                  <a:pt x="796479" y="1612094"/>
                  <a:pt x="795424" y="1616527"/>
                </a:cubicBezTo>
                <a:cubicBezTo>
                  <a:pt x="809742" y="1613818"/>
                  <a:pt x="824166" y="1614627"/>
                  <a:pt x="838590" y="1614874"/>
                </a:cubicBezTo>
                <a:cubicBezTo>
                  <a:pt x="845029" y="1614487"/>
                  <a:pt x="851467" y="1614100"/>
                  <a:pt x="857940" y="1613713"/>
                </a:cubicBezTo>
                <a:lnTo>
                  <a:pt x="857940" y="1613713"/>
                </a:lnTo>
                <a:cubicBezTo>
                  <a:pt x="865609" y="1610195"/>
                  <a:pt x="873912" y="1610898"/>
                  <a:pt x="881968" y="1610160"/>
                </a:cubicBezTo>
                <a:cubicBezTo>
                  <a:pt x="887070" y="1607873"/>
                  <a:pt x="892488" y="1607732"/>
                  <a:pt x="897941" y="1607838"/>
                </a:cubicBezTo>
                <a:lnTo>
                  <a:pt x="897941" y="1607838"/>
                </a:lnTo>
                <a:cubicBezTo>
                  <a:pt x="903394" y="1604777"/>
                  <a:pt x="909375" y="1605164"/>
                  <a:pt x="915285" y="1605129"/>
                </a:cubicBezTo>
                <a:cubicBezTo>
                  <a:pt x="953034" y="1594961"/>
                  <a:pt x="990924" y="1585216"/>
                  <a:pt x="1027301" y="1570651"/>
                </a:cubicBezTo>
                <a:cubicBezTo>
                  <a:pt x="1027301" y="1570651"/>
                  <a:pt x="1027301" y="1570651"/>
                  <a:pt x="1027301" y="1570651"/>
                </a:cubicBezTo>
                <a:cubicBezTo>
                  <a:pt x="1033387" y="1565796"/>
                  <a:pt x="1040705" y="1563791"/>
                  <a:pt x="1048022" y="1561891"/>
                </a:cubicBezTo>
                <a:cubicBezTo>
                  <a:pt x="1079931" y="1545180"/>
                  <a:pt x="1111981" y="1528751"/>
                  <a:pt x="1142729" y="1509964"/>
                </a:cubicBezTo>
                <a:cubicBezTo>
                  <a:pt x="1147127" y="1506411"/>
                  <a:pt x="1151243" y="1502400"/>
                  <a:pt x="1157013" y="1501064"/>
                </a:cubicBezTo>
                <a:cubicBezTo>
                  <a:pt x="1202748" y="1468803"/>
                  <a:pt x="1247146" y="1434888"/>
                  <a:pt x="1286267" y="1394677"/>
                </a:cubicBezTo>
                <a:cubicBezTo>
                  <a:pt x="1359725" y="1319214"/>
                  <a:pt x="1419603" y="1234885"/>
                  <a:pt x="1453623" y="1134092"/>
                </a:cubicBezTo>
                <a:cubicBezTo>
                  <a:pt x="1456472" y="1125683"/>
                  <a:pt x="1466253" y="1114496"/>
                  <a:pt x="1445461" y="1112631"/>
                </a:cubicBezTo>
                <a:cubicBezTo>
                  <a:pt x="1436631" y="1111857"/>
                  <a:pt x="1442857" y="1101303"/>
                  <a:pt x="1440536" y="1091664"/>
                </a:cubicBezTo>
                <a:cubicBezTo>
                  <a:pt x="1440254" y="1091628"/>
                  <a:pt x="1440008" y="1091699"/>
                  <a:pt x="1439762" y="1091734"/>
                </a:cubicBezTo>
                <a:cubicBezTo>
                  <a:pt x="1436243" y="1104997"/>
                  <a:pt x="1433253" y="1115551"/>
                  <a:pt x="1430755" y="1126211"/>
                </a:cubicBezTo>
                <a:cubicBezTo>
                  <a:pt x="1427589" y="1139791"/>
                  <a:pt x="1423578" y="1152984"/>
                  <a:pt x="1416120" y="1164875"/>
                </a:cubicBezTo>
                <a:cubicBezTo>
                  <a:pt x="1413939" y="1168323"/>
                  <a:pt x="1411758" y="1173459"/>
                  <a:pt x="1406481" y="1171313"/>
                </a:cubicBezTo>
                <a:cubicBezTo>
                  <a:pt x="1402153" y="1169554"/>
                  <a:pt x="1403490" y="1164558"/>
                  <a:pt x="1403983" y="1161075"/>
                </a:cubicBezTo>
                <a:cubicBezTo>
                  <a:pt x="1407360" y="1136484"/>
                  <a:pt x="1409893" y="1111681"/>
                  <a:pt x="1415170" y="1087477"/>
                </a:cubicBezTo>
                <a:cubicBezTo>
                  <a:pt x="1418583" y="1071962"/>
                  <a:pt x="1409928" y="1057960"/>
                  <a:pt x="1413200" y="1042832"/>
                </a:cubicBezTo>
                <a:cubicBezTo>
                  <a:pt x="1414220" y="1038118"/>
                  <a:pt x="1407325" y="1036816"/>
                  <a:pt x="1403807" y="1035515"/>
                </a:cubicBezTo>
                <a:cubicBezTo>
                  <a:pt x="1399128" y="1033791"/>
                  <a:pt x="1399655" y="1039174"/>
                  <a:pt x="1398846" y="1041918"/>
                </a:cubicBezTo>
                <a:cubicBezTo>
                  <a:pt x="1395574" y="1052824"/>
                  <a:pt x="1392549" y="1063800"/>
                  <a:pt x="1388855" y="1076747"/>
                </a:cubicBezTo>
                <a:cubicBezTo>
                  <a:pt x="1383191" y="1067705"/>
                  <a:pt x="1384035" y="1059719"/>
                  <a:pt x="1383894" y="1051944"/>
                </a:cubicBezTo>
                <a:cubicBezTo>
                  <a:pt x="1383894" y="1051944"/>
                  <a:pt x="1383894" y="1051944"/>
                  <a:pt x="1383894" y="1051944"/>
                </a:cubicBezTo>
                <a:cubicBezTo>
                  <a:pt x="1379391" y="1036676"/>
                  <a:pt x="1383050" y="1021055"/>
                  <a:pt x="1381959" y="1005646"/>
                </a:cubicBezTo>
                <a:cubicBezTo>
                  <a:pt x="1376260" y="1014477"/>
                  <a:pt x="1370948" y="1023588"/>
                  <a:pt x="1364721" y="1031997"/>
                </a:cubicBezTo>
                <a:cubicBezTo>
                  <a:pt x="1361273" y="1036641"/>
                  <a:pt x="1357157" y="1044134"/>
                  <a:pt x="1349980" y="1039525"/>
                </a:cubicBezTo>
                <a:cubicBezTo>
                  <a:pt x="1343296" y="1035233"/>
                  <a:pt x="1340376" y="1027951"/>
                  <a:pt x="1344316" y="1019543"/>
                </a:cubicBezTo>
                <a:cubicBezTo>
                  <a:pt x="1356242" y="993931"/>
                  <a:pt x="1365530" y="967334"/>
                  <a:pt x="1373762" y="940315"/>
                </a:cubicBezTo>
                <a:cubicBezTo>
                  <a:pt x="1386181" y="899505"/>
                  <a:pt x="1393077" y="857711"/>
                  <a:pt x="1396278" y="815247"/>
                </a:cubicBezTo>
                <a:cubicBezTo>
                  <a:pt x="1398037" y="792028"/>
                  <a:pt x="1398987" y="768808"/>
                  <a:pt x="1399092" y="745378"/>
                </a:cubicBezTo>
                <a:cubicBezTo>
                  <a:pt x="1409576" y="771728"/>
                  <a:pt x="1415241" y="799099"/>
                  <a:pt x="1417844" y="826962"/>
                </a:cubicBezTo>
                <a:cubicBezTo>
                  <a:pt x="1418723" y="836321"/>
                  <a:pt x="1421573" y="843357"/>
                  <a:pt x="1427835" y="849619"/>
                </a:cubicBezTo>
                <a:cubicBezTo>
                  <a:pt x="1427835" y="849619"/>
                  <a:pt x="1427835" y="849619"/>
                  <a:pt x="1427835" y="849619"/>
                </a:cubicBezTo>
                <a:cubicBezTo>
                  <a:pt x="1428363" y="849056"/>
                  <a:pt x="1429031" y="848775"/>
                  <a:pt x="1429806" y="848845"/>
                </a:cubicBezTo>
                <a:cubicBezTo>
                  <a:pt x="1425935" y="802582"/>
                  <a:pt x="1422382" y="755827"/>
                  <a:pt x="1405847" y="712308"/>
                </a:cubicBezTo>
                <a:cubicBezTo>
                  <a:pt x="1384281" y="655491"/>
                  <a:pt x="1378406" y="594170"/>
                  <a:pt x="1351915" y="538444"/>
                </a:cubicBezTo>
                <a:cubicBezTo>
                  <a:pt x="1357825" y="538831"/>
                  <a:pt x="1358318" y="542877"/>
                  <a:pt x="1359936" y="545550"/>
                </a:cubicBezTo>
                <a:cubicBezTo>
                  <a:pt x="1386181" y="588541"/>
                  <a:pt x="1406551" y="634488"/>
                  <a:pt x="1423262" y="681736"/>
                </a:cubicBezTo>
                <a:cubicBezTo>
                  <a:pt x="1432831" y="708825"/>
                  <a:pt x="1448733" y="730180"/>
                  <a:pt x="1469525" y="751570"/>
                </a:cubicBezTo>
                <a:cubicBezTo>
                  <a:pt x="1469560" y="751535"/>
                  <a:pt x="1469595" y="751535"/>
                  <a:pt x="1469630" y="751499"/>
                </a:cubicBezTo>
                <a:cubicBezTo>
                  <a:pt x="1466323" y="723847"/>
                  <a:pt x="1457387" y="699713"/>
                  <a:pt x="1448275" y="675755"/>
                </a:cubicBezTo>
                <a:cubicBezTo>
                  <a:pt x="1439023" y="651375"/>
                  <a:pt x="1436912" y="624778"/>
                  <a:pt x="1424001" y="601594"/>
                </a:cubicBezTo>
                <a:cubicBezTo>
                  <a:pt x="1411300" y="578761"/>
                  <a:pt x="1399128" y="555577"/>
                  <a:pt x="1386287" y="531795"/>
                </a:cubicBezTo>
                <a:cubicBezTo>
                  <a:pt x="1392971" y="531900"/>
                  <a:pt x="1394202" y="537037"/>
                  <a:pt x="1396524" y="540344"/>
                </a:cubicBezTo>
                <a:cubicBezTo>
                  <a:pt x="1441063" y="602649"/>
                  <a:pt x="1465233" y="673116"/>
                  <a:pt x="1479586" y="747524"/>
                </a:cubicBezTo>
                <a:cubicBezTo>
                  <a:pt x="1481838" y="759169"/>
                  <a:pt x="1480501" y="773241"/>
                  <a:pt x="1496262" y="777533"/>
                </a:cubicBezTo>
                <a:cubicBezTo>
                  <a:pt x="1496016" y="776689"/>
                  <a:pt x="1496086" y="775880"/>
                  <a:pt x="1496544" y="775106"/>
                </a:cubicBezTo>
                <a:cubicBezTo>
                  <a:pt x="1489859" y="729652"/>
                  <a:pt x="1481345" y="684620"/>
                  <a:pt x="1466534" y="640961"/>
                </a:cubicBezTo>
                <a:cubicBezTo>
                  <a:pt x="1419427" y="502313"/>
                  <a:pt x="1335978" y="391001"/>
                  <a:pt x="1215905" y="307165"/>
                </a:cubicBezTo>
                <a:cubicBezTo>
                  <a:pt x="1213795" y="305687"/>
                  <a:pt x="1211825" y="304069"/>
                  <a:pt x="1210382" y="301712"/>
                </a:cubicBezTo>
                <a:cubicBezTo>
                  <a:pt x="1234974" y="312512"/>
                  <a:pt x="1256364" y="328273"/>
                  <a:pt x="1276769" y="345195"/>
                </a:cubicBezTo>
                <a:cubicBezTo>
                  <a:pt x="1388855" y="438038"/>
                  <a:pt x="1455980" y="558673"/>
                  <a:pt x="1493096" y="697567"/>
                </a:cubicBezTo>
                <a:cubicBezTo>
                  <a:pt x="1501117" y="727576"/>
                  <a:pt x="1508189" y="757867"/>
                  <a:pt x="1511038" y="788932"/>
                </a:cubicBezTo>
                <a:cubicBezTo>
                  <a:pt x="1515858" y="793224"/>
                  <a:pt x="1522014" y="792555"/>
                  <a:pt x="1527749" y="793365"/>
                </a:cubicBezTo>
                <a:cubicBezTo>
                  <a:pt x="1538057" y="790796"/>
                  <a:pt x="1540449" y="784393"/>
                  <a:pt x="1539429" y="774261"/>
                </a:cubicBezTo>
                <a:close/>
                <a:moveTo>
                  <a:pt x="721579" y="1373885"/>
                </a:moveTo>
                <a:cubicBezTo>
                  <a:pt x="708949" y="1381343"/>
                  <a:pt x="601577" y="1363190"/>
                  <a:pt x="561928" y="1346690"/>
                </a:cubicBezTo>
                <a:cubicBezTo>
                  <a:pt x="511373" y="1325652"/>
                  <a:pt x="466552" y="1295607"/>
                  <a:pt x="425954" y="1258843"/>
                </a:cubicBezTo>
                <a:cubicBezTo>
                  <a:pt x="514715" y="1322063"/>
                  <a:pt x="612729" y="1361395"/>
                  <a:pt x="721579" y="1373885"/>
                </a:cubicBezTo>
                <a:close/>
                <a:moveTo>
                  <a:pt x="828212" y="33387"/>
                </a:moveTo>
                <a:cubicBezTo>
                  <a:pt x="779451" y="33281"/>
                  <a:pt x="731289" y="39227"/>
                  <a:pt x="683021" y="44680"/>
                </a:cubicBezTo>
                <a:cubicBezTo>
                  <a:pt x="775511" y="13791"/>
                  <a:pt x="876551" y="16289"/>
                  <a:pt x="973439" y="44363"/>
                </a:cubicBezTo>
                <a:cubicBezTo>
                  <a:pt x="925171" y="38699"/>
                  <a:pt x="876938" y="33492"/>
                  <a:pt x="828212" y="33387"/>
                </a:cubicBezTo>
                <a:close/>
                <a:moveTo>
                  <a:pt x="941143" y="21179"/>
                </a:moveTo>
                <a:cubicBezTo>
                  <a:pt x="891995" y="15621"/>
                  <a:pt x="842847" y="14917"/>
                  <a:pt x="793665" y="16359"/>
                </a:cubicBezTo>
                <a:cubicBezTo>
                  <a:pt x="744974" y="17802"/>
                  <a:pt x="696882" y="24803"/>
                  <a:pt x="648965" y="33070"/>
                </a:cubicBezTo>
                <a:cubicBezTo>
                  <a:pt x="745115" y="-2533"/>
                  <a:pt x="842847" y="-316"/>
                  <a:pt x="941143" y="21179"/>
                </a:cubicBezTo>
                <a:close/>
                <a:moveTo>
                  <a:pt x="218316" y="398037"/>
                </a:moveTo>
                <a:cubicBezTo>
                  <a:pt x="228448" y="380200"/>
                  <a:pt x="240621" y="363489"/>
                  <a:pt x="251984" y="346356"/>
                </a:cubicBezTo>
                <a:cubicBezTo>
                  <a:pt x="257859" y="337491"/>
                  <a:pt x="265247" y="330138"/>
                  <a:pt x="274218" y="324227"/>
                </a:cubicBezTo>
                <a:cubicBezTo>
                  <a:pt x="288995" y="314517"/>
                  <a:pt x="299936" y="301712"/>
                  <a:pt x="305494" y="284508"/>
                </a:cubicBezTo>
                <a:cubicBezTo>
                  <a:pt x="306409" y="281623"/>
                  <a:pt x="309786" y="279477"/>
                  <a:pt x="312179" y="277155"/>
                </a:cubicBezTo>
                <a:cubicBezTo>
                  <a:pt x="385777" y="204999"/>
                  <a:pt x="473377" y="156731"/>
                  <a:pt x="571040" y="125702"/>
                </a:cubicBezTo>
                <a:cubicBezTo>
                  <a:pt x="612448" y="112544"/>
                  <a:pt x="653082" y="96079"/>
                  <a:pt x="697515" y="95903"/>
                </a:cubicBezTo>
                <a:cubicBezTo>
                  <a:pt x="729107" y="95763"/>
                  <a:pt x="760594" y="97662"/>
                  <a:pt x="791976" y="101216"/>
                </a:cubicBezTo>
                <a:cubicBezTo>
                  <a:pt x="798132" y="101919"/>
                  <a:pt x="804359" y="102166"/>
                  <a:pt x="810551" y="102588"/>
                </a:cubicBezTo>
                <a:cubicBezTo>
                  <a:pt x="813542" y="102799"/>
                  <a:pt x="817904" y="99949"/>
                  <a:pt x="818678" y="105156"/>
                </a:cubicBezTo>
                <a:cubicBezTo>
                  <a:pt x="819487" y="110644"/>
                  <a:pt x="814843" y="110715"/>
                  <a:pt x="811044" y="111207"/>
                </a:cubicBezTo>
                <a:cubicBezTo>
                  <a:pt x="788739" y="114022"/>
                  <a:pt x="766505" y="117223"/>
                  <a:pt x="744130" y="119580"/>
                </a:cubicBezTo>
                <a:cubicBezTo>
                  <a:pt x="688931" y="125385"/>
                  <a:pt x="634014" y="132421"/>
                  <a:pt x="580116" y="146669"/>
                </a:cubicBezTo>
                <a:cubicBezTo>
                  <a:pt x="525692" y="161058"/>
                  <a:pt x="477423" y="188042"/>
                  <a:pt x="429894" y="216785"/>
                </a:cubicBezTo>
                <a:cubicBezTo>
                  <a:pt x="349295" y="265546"/>
                  <a:pt x="281607" y="328132"/>
                  <a:pt x="229257" y="406691"/>
                </a:cubicBezTo>
                <a:cubicBezTo>
                  <a:pt x="209662" y="436138"/>
                  <a:pt x="195765" y="469032"/>
                  <a:pt x="174692" y="497634"/>
                </a:cubicBezTo>
                <a:cubicBezTo>
                  <a:pt x="173284" y="499534"/>
                  <a:pt x="172053" y="501539"/>
                  <a:pt x="170752" y="503509"/>
                </a:cubicBezTo>
                <a:cubicBezTo>
                  <a:pt x="182009" y="466077"/>
                  <a:pt x="199283" y="431599"/>
                  <a:pt x="218316" y="398037"/>
                </a:cubicBezTo>
                <a:close/>
                <a:moveTo>
                  <a:pt x="763374" y="1415328"/>
                </a:moveTo>
                <a:cubicBezTo>
                  <a:pt x="724499" y="1430878"/>
                  <a:pt x="685307" y="1422716"/>
                  <a:pt x="645905" y="1417755"/>
                </a:cubicBezTo>
                <a:cubicBezTo>
                  <a:pt x="603054" y="1412373"/>
                  <a:pt x="563581" y="1397597"/>
                  <a:pt x="525305" y="1378564"/>
                </a:cubicBezTo>
                <a:cubicBezTo>
                  <a:pt x="517178" y="1374518"/>
                  <a:pt x="508769" y="1370578"/>
                  <a:pt x="499271" y="1373216"/>
                </a:cubicBezTo>
                <a:cubicBezTo>
                  <a:pt x="496140" y="1374061"/>
                  <a:pt x="493747" y="1373357"/>
                  <a:pt x="491285" y="1371598"/>
                </a:cubicBezTo>
                <a:cubicBezTo>
                  <a:pt x="464653" y="1352741"/>
                  <a:pt x="434116" y="1340709"/>
                  <a:pt x="406675" y="1323330"/>
                </a:cubicBezTo>
                <a:cubicBezTo>
                  <a:pt x="393869" y="1315203"/>
                  <a:pt x="380007" y="1309292"/>
                  <a:pt x="367202" y="1301834"/>
                </a:cubicBezTo>
                <a:cubicBezTo>
                  <a:pt x="334765" y="1282942"/>
                  <a:pt x="310771" y="1253636"/>
                  <a:pt x="283506" y="1228271"/>
                </a:cubicBezTo>
                <a:cubicBezTo>
                  <a:pt x="249064" y="1196221"/>
                  <a:pt x="224578" y="1158261"/>
                  <a:pt x="203821" y="1117099"/>
                </a:cubicBezTo>
                <a:cubicBezTo>
                  <a:pt x="183769" y="1077345"/>
                  <a:pt x="168606" y="1035585"/>
                  <a:pt x="154181" y="993544"/>
                </a:cubicBezTo>
                <a:cubicBezTo>
                  <a:pt x="149573" y="980984"/>
                  <a:pt x="144964" y="968390"/>
                  <a:pt x="140390" y="955830"/>
                </a:cubicBezTo>
                <a:cubicBezTo>
                  <a:pt x="150663" y="965470"/>
                  <a:pt x="152035" y="978838"/>
                  <a:pt x="157383" y="990483"/>
                </a:cubicBezTo>
                <a:cubicBezTo>
                  <a:pt x="173988" y="1016341"/>
                  <a:pt x="184542" y="1045189"/>
                  <a:pt x="197172" y="1072947"/>
                </a:cubicBezTo>
                <a:cubicBezTo>
                  <a:pt x="261342" y="1214199"/>
                  <a:pt x="373816" y="1304262"/>
                  <a:pt x="510845" y="1367095"/>
                </a:cubicBezTo>
                <a:cubicBezTo>
                  <a:pt x="586027" y="1401572"/>
                  <a:pt x="665501" y="1419162"/>
                  <a:pt x="749090" y="1412548"/>
                </a:cubicBezTo>
                <a:cubicBezTo>
                  <a:pt x="749090" y="1412548"/>
                  <a:pt x="749090" y="1412548"/>
                  <a:pt x="749090" y="1412548"/>
                </a:cubicBezTo>
                <a:cubicBezTo>
                  <a:pt x="749513" y="1412478"/>
                  <a:pt x="749970" y="1412443"/>
                  <a:pt x="750392" y="1412373"/>
                </a:cubicBezTo>
                <a:cubicBezTo>
                  <a:pt x="753136" y="1411880"/>
                  <a:pt x="755986" y="1410754"/>
                  <a:pt x="758554" y="1411212"/>
                </a:cubicBezTo>
                <a:cubicBezTo>
                  <a:pt x="782160" y="1407764"/>
                  <a:pt x="805767" y="1403964"/>
                  <a:pt x="830077" y="1406884"/>
                </a:cubicBezTo>
                <a:cubicBezTo>
                  <a:pt x="807807" y="1409699"/>
                  <a:pt x="785573" y="1412513"/>
                  <a:pt x="763374" y="1415328"/>
                </a:cubicBezTo>
                <a:close/>
                <a:moveTo>
                  <a:pt x="1292917" y="1199352"/>
                </a:moveTo>
                <a:cubicBezTo>
                  <a:pt x="1294711" y="1188833"/>
                  <a:pt x="1297877" y="1182536"/>
                  <a:pt x="1302521" y="1177259"/>
                </a:cubicBezTo>
                <a:cubicBezTo>
                  <a:pt x="1301888" y="1184717"/>
                  <a:pt x="1301465" y="1191824"/>
                  <a:pt x="1292917" y="1199352"/>
                </a:cubicBezTo>
                <a:close/>
                <a:moveTo>
                  <a:pt x="1297349" y="1161568"/>
                </a:moveTo>
                <a:cubicBezTo>
                  <a:pt x="1269556" y="1222361"/>
                  <a:pt x="1233742" y="1277278"/>
                  <a:pt x="1180690" y="1319389"/>
                </a:cubicBezTo>
                <a:cubicBezTo>
                  <a:pt x="1225862" y="1271297"/>
                  <a:pt x="1262028" y="1216767"/>
                  <a:pt x="1297349" y="1161568"/>
                </a:cubicBezTo>
                <a:close/>
              </a:path>
            </a:pathLst>
          </a:custGeom>
          <a:solidFill>
            <a:schemeClr val="accent2"/>
          </a:solidFill>
          <a:ln w="3511" cap="flat">
            <a:noFill/>
            <a:prstDash val="solid"/>
            <a:miter/>
          </a:ln>
        </p:spPr>
        <p:txBody>
          <a:bodyPr rtlCol="0" anchor="ctr"/>
          <a:lstStyle/>
          <a:p>
            <a:endParaRPr lang="en-US">
              <a:latin typeface="Al Tarikh" pitchFamily="2" charset="-78"/>
              <a:cs typeface="Al Tarikh" pitchFamily="2" charset="-78"/>
            </a:endParaRPr>
          </a:p>
        </p:txBody>
      </p:sp>
      <p:sp>
        <p:nvSpPr>
          <p:cNvPr id="16" name="Graphic 5">
            <a:extLst>
              <a:ext uri="{FF2B5EF4-FFF2-40B4-BE49-F238E27FC236}">
                <a16:creationId xmlns:a16="http://schemas.microsoft.com/office/drawing/2014/main" id="{B164866C-151F-4190-A327-E168EC6E5E25}"/>
              </a:ext>
            </a:extLst>
          </p:cNvPr>
          <p:cNvSpPr/>
          <p:nvPr/>
        </p:nvSpPr>
        <p:spPr>
          <a:xfrm>
            <a:off x="9498891" y="1630343"/>
            <a:ext cx="1539632" cy="1616527"/>
          </a:xfrm>
          <a:custGeom>
            <a:avLst/>
            <a:gdLst>
              <a:gd name="connsiteX0" fmla="*/ 1539429 w 1539632"/>
              <a:gd name="connsiteY0" fmla="*/ 774261 h 1616527"/>
              <a:gd name="connsiteX1" fmla="*/ 1526623 w 1539632"/>
              <a:gd name="connsiteY1" fmla="*/ 688455 h 1616527"/>
              <a:gd name="connsiteX2" fmla="*/ 1525040 w 1539632"/>
              <a:gd name="connsiteY2" fmla="*/ 680223 h 1616527"/>
              <a:gd name="connsiteX3" fmla="*/ 1447677 w 1539632"/>
              <a:gd name="connsiteY3" fmla="*/ 493342 h 1616527"/>
              <a:gd name="connsiteX4" fmla="*/ 1405038 w 1539632"/>
              <a:gd name="connsiteY4" fmla="*/ 427307 h 1616527"/>
              <a:gd name="connsiteX5" fmla="*/ 1401344 w 1539632"/>
              <a:gd name="connsiteY5" fmla="*/ 422206 h 1616527"/>
              <a:gd name="connsiteX6" fmla="*/ 1372848 w 1539632"/>
              <a:gd name="connsiteY6" fmla="*/ 387096 h 1616527"/>
              <a:gd name="connsiteX7" fmla="*/ 1372848 w 1539632"/>
              <a:gd name="connsiteY7" fmla="*/ 387096 h 1616527"/>
              <a:gd name="connsiteX8" fmla="*/ 1366796 w 1539632"/>
              <a:gd name="connsiteY8" fmla="*/ 379180 h 1616527"/>
              <a:gd name="connsiteX9" fmla="*/ 1337772 w 1539632"/>
              <a:gd name="connsiteY9" fmla="*/ 347130 h 1616527"/>
              <a:gd name="connsiteX10" fmla="*/ 1312372 w 1539632"/>
              <a:gd name="connsiteY10" fmla="*/ 321378 h 1616527"/>
              <a:gd name="connsiteX11" fmla="*/ 1151454 w 1539632"/>
              <a:gd name="connsiteY11" fmla="*/ 214006 h 1616527"/>
              <a:gd name="connsiteX12" fmla="*/ 990678 w 1539632"/>
              <a:gd name="connsiteY12" fmla="*/ 153917 h 1616527"/>
              <a:gd name="connsiteX13" fmla="*/ 849567 w 1539632"/>
              <a:gd name="connsiteY13" fmla="*/ 145297 h 1616527"/>
              <a:gd name="connsiteX14" fmla="*/ 674190 w 1539632"/>
              <a:gd name="connsiteY14" fmla="*/ 170346 h 1616527"/>
              <a:gd name="connsiteX15" fmla="*/ 664164 w 1539632"/>
              <a:gd name="connsiteY15" fmla="*/ 170909 h 1616527"/>
              <a:gd name="connsiteX16" fmla="*/ 990642 w 1539632"/>
              <a:gd name="connsiteY16" fmla="*/ 151559 h 1616527"/>
              <a:gd name="connsiteX17" fmla="*/ 1085033 w 1539632"/>
              <a:gd name="connsiteY17" fmla="*/ 172598 h 1616527"/>
              <a:gd name="connsiteX18" fmla="*/ 1153389 w 1539632"/>
              <a:gd name="connsiteY18" fmla="*/ 197787 h 1616527"/>
              <a:gd name="connsiteX19" fmla="*/ 1153882 w 1539632"/>
              <a:gd name="connsiteY19" fmla="*/ 196978 h 1616527"/>
              <a:gd name="connsiteX20" fmla="*/ 1134180 w 1539632"/>
              <a:gd name="connsiteY20" fmla="*/ 180900 h 1616527"/>
              <a:gd name="connsiteX21" fmla="*/ 1154726 w 1539632"/>
              <a:gd name="connsiteY21" fmla="*/ 188183 h 1616527"/>
              <a:gd name="connsiteX22" fmla="*/ 1346216 w 1539632"/>
              <a:gd name="connsiteY22" fmla="*/ 307939 h 1616527"/>
              <a:gd name="connsiteX23" fmla="*/ 1364299 w 1539632"/>
              <a:gd name="connsiteY23" fmla="*/ 315291 h 1616527"/>
              <a:gd name="connsiteX24" fmla="*/ 1364228 w 1539632"/>
              <a:gd name="connsiteY24" fmla="*/ 315221 h 1616527"/>
              <a:gd name="connsiteX25" fmla="*/ 1286232 w 1539632"/>
              <a:gd name="connsiteY25" fmla="*/ 246759 h 1616527"/>
              <a:gd name="connsiteX26" fmla="*/ 1286232 w 1539632"/>
              <a:gd name="connsiteY26" fmla="*/ 246759 h 1616527"/>
              <a:gd name="connsiteX27" fmla="*/ 1286232 w 1539632"/>
              <a:gd name="connsiteY27" fmla="*/ 246759 h 1616527"/>
              <a:gd name="connsiteX28" fmla="*/ 1286232 w 1539632"/>
              <a:gd name="connsiteY28" fmla="*/ 246759 h 1616527"/>
              <a:gd name="connsiteX29" fmla="*/ 1286232 w 1539632"/>
              <a:gd name="connsiteY29" fmla="*/ 246759 h 1616527"/>
              <a:gd name="connsiteX30" fmla="*/ 1162220 w 1539632"/>
              <a:gd name="connsiteY30" fmla="*/ 169150 h 1616527"/>
              <a:gd name="connsiteX31" fmla="*/ 1162220 w 1539632"/>
              <a:gd name="connsiteY31" fmla="*/ 169150 h 1616527"/>
              <a:gd name="connsiteX32" fmla="*/ 1160179 w 1539632"/>
              <a:gd name="connsiteY32" fmla="*/ 168270 h 1616527"/>
              <a:gd name="connsiteX33" fmla="*/ 1099738 w 1539632"/>
              <a:gd name="connsiteY33" fmla="*/ 140407 h 1616527"/>
              <a:gd name="connsiteX34" fmla="*/ 1085068 w 1539632"/>
              <a:gd name="connsiteY34" fmla="*/ 134462 h 1616527"/>
              <a:gd name="connsiteX35" fmla="*/ 1076871 w 1539632"/>
              <a:gd name="connsiteY35" fmla="*/ 131401 h 1616527"/>
              <a:gd name="connsiteX36" fmla="*/ 1070749 w 1539632"/>
              <a:gd name="connsiteY36" fmla="*/ 129607 h 1616527"/>
              <a:gd name="connsiteX37" fmla="*/ 1006790 w 1539632"/>
              <a:gd name="connsiteY37" fmla="*/ 108393 h 1616527"/>
              <a:gd name="connsiteX38" fmla="*/ 994266 w 1539632"/>
              <a:gd name="connsiteY38" fmla="*/ 98084 h 1616527"/>
              <a:gd name="connsiteX39" fmla="*/ 1004750 w 1539632"/>
              <a:gd name="connsiteY39" fmla="*/ 85912 h 1616527"/>
              <a:gd name="connsiteX40" fmla="*/ 1068568 w 1539632"/>
              <a:gd name="connsiteY40" fmla="*/ 74865 h 1616527"/>
              <a:gd name="connsiteX41" fmla="*/ 1026351 w 1539632"/>
              <a:gd name="connsiteY41" fmla="*/ 58119 h 1616527"/>
              <a:gd name="connsiteX42" fmla="*/ 1027195 w 1539632"/>
              <a:gd name="connsiteY42" fmla="*/ 55375 h 1616527"/>
              <a:gd name="connsiteX43" fmla="*/ 1094109 w 1539632"/>
              <a:gd name="connsiteY43" fmla="*/ 74865 h 1616527"/>
              <a:gd name="connsiteX44" fmla="*/ 1108639 w 1539632"/>
              <a:gd name="connsiteY44" fmla="*/ 79685 h 1616527"/>
              <a:gd name="connsiteX45" fmla="*/ 1120741 w 1539632"/>
              <a:gd name="connsiteY45" fmla="*/ 82288 h 1616527"/>
              <a:gd name="connsiteX46" fmla="*/ 990396 w 1539632"/>
              <a:gd name="connsiteY46" fmla="*/ 31311 h 1616527"/>
              <a:gd name="connsiteX47" fmla="*/ 1160531 w 1539632"/>
              <a:gd name="connsiteY47" fmla="*/ 78911 h 1616527"/>
              <a:gd name="connsiteX48" fmla="*/ 1160531 w 1539632"/>
              <a:gd name="connsiteY48" fmla="*/ 78911 h 1616527"/>
              <a:gd name="connsiteX49" fmla="*/ 1165808 w 1539632"/>
              <a:gd name="connsiteY49" fmla="*/ 80494 h 1616527"/>
              <a:gd name="connsiteX50" fmla="*/ 1211930 w 1539632"/>
              <a:gd name="connsiteY50" fmla="*/ 100336 h 1616527"/>
              <a:gd name="connsiteX51" fmla="*/ 1215061 w 1539632"/>
              <a:gd name="connsiteY51" fmla="*/ 102025 h 1616527"/>
              <a:gd name="connsiteX52" fmla="*/ 1242784 w 1539632"/>
              <a:gd name="connsiteY52" fmla="*/ 110855 h 1616527"/>
              <a:gd name="connsiteX53" fmla="*/ 1242784 w 1539632"/>
              <a:gd name="connsiteY53" fmla="*/ 110855 h 1616527"/>
              <a:gd name="connsiteX54" fmla="*/ 1242784 w 1539632"/>
              <a:gd name="connsiteY54" fmla="*/ 110855 h 1616527"/>
              <a:gd name="connsiteX55" fmla="*/ 1229310 w 1539632"/>
              <a:gd name="connsiteY55" fmla="*/ 101990 h 1616527"/>
              <a:gd name="connsiteX56" fmla="*/ 1188957 w 1539632"/>
              <a:gd name="connsiteY56" fmla="*/ 79333 h 1616527"/>
              <a:gd name="connsiteX57" fmla="*/ 1183188 w 1539632"/>
              <a:gd name="connsiteY57" fmla="*/ 76378 h 1616527"/>
              <a:gd name="connsiteX58" fmla="*/ 1168130 w 1539632"/>
              <a:gd name="connsiteY58" fmla="*/ 68603 h 1616527"/>
              <a:gd name="connsiteX59" fmla="*/ 1160214 w 1539632"/>
              <a:gd name="connsiteY59" fmla="*/ 64944 h 1616527"/>
              <a:gd name="connsiteX60" fmla="*/ 1160214 w 1539632"/>
              <a:gd name="connsiteY60" fmla="*/ 64944 h 1616527"/>
              <a:gd name="connsiteX61" fmla="*/ 1143890 w 1539632"/>
              <a:gd name="connsiteY61" fmla="*/ 62728 h 1616527"/>
              <a:gd name="connsiteX62" fmla="*/ 917994 w 1539632"/>
              <a:gd name="connsiteY62" fmla="*/ 5489 h 1616527"/>
              <a:gd name="connsiteX63" fmla="*/ 804852 w 1539632"/>
              <a:gd name="connsiteY63" fmla="*/ 352 h 1616527"/>
              <a:gd name="connsiteX64" fmla="*/ 472779 w 1539632"/>
              <a:gd name="connsiteY64" fmla="*/ 77011 h 1616527"/>
              <a:gd name="connsiteX65" fmla="*/ 315028 w 1539632"/>
              <a:gd name="connsiteY65" fmla="*/ 170522 h 1616527"/>
              <a:gd name="connsiteX66" fmla="*/ 275520 w 1539632"/>
              <a:gd name="connsiteY66" fmla="*/ 209925 h 1616527"/>
              <a:gd name="connsiteX67" fmla="*/ 151824 w 1539632"/>
              <a:gd name="connsiteY67" fmla="*/ 347588 h 1616527"/>
              <a:gd name="connsiteX68" fmla="*/ 105139 w 1539632"/>
              <a:gd name="connsiteY68" fmla="*/ 413024 h 1616527"/>
              <a:gd name="connsiteX69" fmla="*/ 97083 w 1539632"/>
              <a:gd name="connsiteY69" fmla="*/ 438776 h 1616527"/>
              <a:gd name="connsiteX70" fmla="*/ 59721 w 1539632"/>
              <a:gd name="connsiteY70" fmla="*/ 530528 h 1616527"/>
              <a:gd name="connsiteX71" fmla="*/ 15041 w 1539632"/>
              <a:gd name="connsiteY71" fmla="*/ 653204 h 1616527"/>
              <a:gd name="connsiteX72" fmla="*/ 10784 w 1539632"/>
              <a:gd name="connsiteY72" fmla="*/ 666854 h 1616527"/>
              <a:gd name="connsiteX73" fmla="*/ 124 w 1539632"/>
              <a:gd name="connsiteY73" fmla="*/ 723531 h 1616527"/>
              <a:gd name="connsiteX74" fmla="*/ 335 w 1539632"/>
              <a:gd name="connsiteY74" fmla="*/ 814016 h 1616527"/>
              <a:gd name="connsiteX75" fmla="*/ 335 w 1539632"/>
              <a:gd name="connsiteY75" fmla="*/ 814755 h 1616527"/>
              <a:gd name="connsiteX76" fmla="*/ 2622 w 1539632"/>
              <a:gd name="connsiteY76" fmla="*/ 837728 h 1616527"/>
              <a:gd name="connsiteX77" fmla="*/ 23871 w 1539632"/>
              <a:gd name="connsiteY77" fmla="*/ 845855 h 1616527"/>
              <a:gd name="connsiteX78" fmla="*/ 31752 w 1539632"/>
              <a:gd name="connsiteY78" fmla="*/ 874844 h 1616527"/>
              <a:gd name="connsiteX79" fmla="*/ 65138 w 1539632"/>
              <a:gd name="connsiteY79" fmla="*/ 1059790 h 1616527"/>
              <a:gd name="connsiteX80" fmla="*/ 212195 w 1539632"/>
              <a:gd name="connsiteY80" fmla="*/ 1325757 h 1616527"/>
              <a:gd name="connsiteX81" fmla="*/ 288783 w 1539632"/>
              <a:gd name="connsiteY81" fmla="*/ 1377508 h 1616527"/>
              <a:gd name="connsiteX82" fmla="*/ 297156 w 1539632"/>
              <a:gd name="connsiteY82" fmla="*/ 1390244 h 1616527"/>
              <a:gd name="connsiteX83" fmla="*/ 283893 w 1539632"/>
              <a:gd name="connsiteY83" fmla="*/ 1398687 h 1616527"/>
              <a:gd name="connsiteX84" fmla="*/ 247974 w 1539632"/>
              <a:gd name="connsiteY84" fmla="*/ 1385178 h 1616527"/>
              <a:gd name="connsiteX85" fmla="*/ 126424 w 1539632"/>
              <a:gd name="connsiteY85" fmla="*/ 1264718 h 1616527"/>
              <a:gd name="connsiteX86" fmla="*/ 39879 w 1539632"/>
              <a:gd name="connsiteY86" fmla="*/ 1076501 h 1616527"/>
              <a:gd name="connsiteX87" fmla="*/ 6562 w 1539632"/>
              <a:gd name="connsiteY87" fmla="*/ 934159 h 1616527"/>
              <a:gd name="connsiteX88" fmla="*/ 5437 w 1539632"/>
              <a:gd name="connsiteY88" fmla="*/ 925293 h 1616527"/>
              <a:gd name="connsiteX89" fmla="*/ 10327 w 1539632"/>
              <a:gd name="connsiteY89" fmla="*/ 964766 h 1616527"/>
              <a:gd name="connsiteX90" fmla="*/ 9025 w 1539632"/>
              <a:gd name="connsiteY90" fmla="*/ 981512 h 1616527"/>
              <a:gd name="connsiteX91" fmla="*/ 8146 w 1539632"/>
              <a:gd name="connsiteY91" fmla="*/ 982251 h 1616527"/>
              <a:gd name="connsiteX92" fmla="*/ 11241 w 1539632"/>
              <a:gd name="connsiteY92" fmla="*/ 996147 h 1616527"/>
              <a:gd name="connsiteX93" fmla="*/ 21972 w 1539632"/>
              <a:gd name="connsiteY93" fmla="*/ 1044978 h 1616527"/>
              <a:gd name="connsiteX94" fmla="*/ 18559 w 1539632"/>
              <a:gd name="connsiteY94" fmla="*/ 1048180 h 1616527"/>
              <a:gd name="connsiteX95" fmla="*/ 79950 w 1539632"/>
              <a:gd name="connsiteY95" fmla="*/ 1204172 h 1616527"/>
              <a:gd name="connsiteX96" fmla="*/ 227463 w 1539632"/>
              <a:gd name="connsiteY96" fmla="*/ 1404422 h 1616527"/>
              <a:gd name="connsiteX97" fmla="*/ 285336 w 1539632"/>
              <a:gd name="connsiteY97" fmla="*/ 1453710 h 1616527"/>
              <a:gd name="connsiteX98" fmla="*/ 295644 w 1539632"/>
              <a:gd name="connsiteY98" fmla="*/ 1466551 h 1616527"/>
              <a:gd name="connsiteX99" fmla="*/ 300991 w 1539632"/>
              <a:gd name="connsiteY99" fmla="*/ 1471054 h 1616527"/>
              <a:gd name="connsiteX100" fmla="*/ 338705 w 1539632"/>
              <a:gd name="connsiteY100" fmla="*/ 1495470 h 1616527"/>
              <a:gd name="connsiteX101" fmla="*/ 338705 w 1539632"/>
              <a:gd name="connsiteY101" fmla="*/ 1495470 h 1616527"/>
              <a:gd name="connsiteX102" fmla="*/ 355592 w 1539632"/>
              <a:gd name="connsiteY102" fmla="*/ 1505496 h 1616527"/>
              <a:gd name="connsiteX103" fmla="*/ 414168 w 1539632"/>
              <a:gd name="connsiteY103" fmla="*/ 1536033 h 1616527"/>
              <a:gd name="connsiteX104" fmla="*/ 414168 w 1539632"/>
              <a:gd name="connsiteY104" fmla="*/ 1536033 h 1616527"/>
              <a:gd name="connsiteX105" fmla="*/ 418777 w 1539632"/>
              <a:gd name="connsiteY105" fmla="*/ 1537792 h 1616527"/>
              <a:gd name="connsiteX106" fmla="*/ 447872 w 1539632"/>
              <a:gd name="connsiteY106" fmla="*/ 1550739 h 1616527"/>
              <a:gd name="connsiteX107" fmla="*/ 449279 w 1539632"/>
              <a:gd name="connsiteY107" fmla="*/ 1550704 h 1616527"/>
              <a:gd name="connsiteX108" fmla="*/ 450440 w 1539632"/>
              <a:gd name="connsiteY108" fmla="*/ 1551478 h 1616527"/>
              <a:gd name="connsiteX109" fmla="*/ 458953 w 1539632"/>
              <a:gd name="connsiteY109" fmla="*/ 1554539 h 1616527"/>
              <a:gd name="connsiteX110" fmla="*/ 464758 w 1539632"/>
              <a:gd name="connsiteY110" fmla="*/ 1557107 h 1616527"/>
              <a:gd name="connsiteX111" fmla="*/ 505076 w 1539632"/>
              <a:gd name="connsiteY111" fmla="*/ 1571003 h 1616527"/>
              <a:gd name="connsiteX112" fmla="*/ 516650 w 1539632"/>
              <a:gd name="connsiteY112" fmla="*/ 1574310 h 1616527"/>
              <a:gd name="connsiteX113" fmla="*/ 557003 w 1539632"/>
              <a:gd name="connsiteY113" fmla="*/ 1584653 h 1616527"/>
              <a:gd name="connsiteX114" fmla="*/ 557003 w 1539632"/>
              <a:gd name="connsiteY114" fmla="*/ 1584653 h 1616527"/>
              <a:gd name="connsiteX115" fmla="*/ 585077 w 1539632"/>
              <a:gd name="connsiteY115" fmla="*/ 1589895 h 1616527"/>
              <a:gd name="connsiteX116" fmla="*/ 657374 w 1539632"/>
              <a:gd name="connsiteY116" fmla="*/ 1600203 h 1616527"/>
              <a:gd name="connsiteX117" fmla="*/ 657374 w 1539632"/>
              <a:gd name="connsiteY117" fmla="*/ 1600203 h 1616527"/>
              <a:gd name="connsiteX118" fmla="*/ 663249 w 1539632"/>
              <a:gd name="connsiteY118" fmla="*/ 1600590 h 1616527"/>
              <a:gd name="connsiteX119" fmla="*/ 694912 w 1539632"/>
              <a:gd name="connsiteY119" fmla="*/ 1605234 h 1616527"/>
              <a:gd name="connsiteX120" fmla="*/ 694947 w 1539632"/>
              <a:gd name="connsiteY120" fmla="*/ 1605129 h 1616527"/>
              <a:gd name="connsiteX121" fmla="*/ 706240 w 1539632"/>
              <a:gd name="connsiteY121" fmla="*/ 1605938 h 1616527"/>
              <a:gd name="connsiteX122" fmla="*/ 738606 w 1539632"/>
              <a:gd name="connsiteY122" fmla="*/ 1608013 h 1616527"/>
              <a:gd name="connsiteX123" fmla="*/ 755177 w 1539632"/>
              <a:gd name="connsiteY123" fmla="*/ 1608787 h 1616527"/>
              <a:gd name="connsiteX124" fmla="*/ 783321 w 1539632"/>
              <a:gd name="connsiteY124" fmla="*/ 1609878 h 1616527"/>
              <a:gd name="connsiteX125" fmla="*/ 790182 w 1539632"/>
              <a:gd name="connsiteY125" fmla="*/ 1608999 h 1616527"/>
              <a:gd name="connsiteX126" fmla="*/ 795424 w 1539632"/>
              <a:gd name="connsiteY126" fmla="*/ 1616527 h 1616527"/>
              <a:gd name="connsiteX127" fmla="*/ 838591 w 1539632"/>
              <a:gd name="connsiteY127" fmla="*/ 1614874 h 1616527"/>
              <a:gd name="connsiteX128" fmla="*/ 857940 w 1539632"/>
              <a:gd name="connsiteY128" fmla="*/ 1613713 h 1616527"/>
              <a:gd name="connsiteX129" fmla="*/ 857940 w 1539632"/>
              <a:gd name="connsiteY129" fmla="*/ 1613713 h 1616527"/>
              <a:gd name="connsiteX130" fmla="*/ 881968 w 1539632"/>
              <a:gd name="connsiteY130" fmla="*/ 1610160 h 1616527"/>
              <a:gd name="connsiteX131" fmla="*/ 897941 w 1539632"/>
              <a:gd name="connsiteY131" fmla="*/ 1607838 h 1616527"/>
              <a:gd name="connsiteX132" fmla="*/ 897941 w 1539632"/>
              <a:gd name="connsiteY132" fmla="*/ 1607838 h 1616527"/>
              <a:gd name="connsiteX133" fmla="*/ 915285 w 1539632"/>
              <a:gd name="connsiteY133" fmla="*/ 1605129 h 1616527"/>
              <a:gd name="connsiteX134" fmla="*/ 1027301 w 1539632"/>
              <a:gd name="connsiteY134" fmla="*/ 1570651 h 1616527"/>
              <a:gd name="connsiteX135" fmla="*/ 1027301 w 1539632"/>
              <a:gd name="connsiteY135" fmla="*/ 1570651 h 1616527"/>
              <a:gd name="connsiteX136" fmla="*/ 1048022 w 1539632"/>
              <a:gd name="connsiteY136" fmla="*/ 1561891 h 1616527"/>
              <a:gd name="connsiteX137" fmla="*/ 1142729 w 1539632"/>
              <a:gd name="connsiteY137" fmla="*/ 1509964 h 1616527"/>
              <a:gd name="connsiteX138" fmla="*/ 1157013 w 1539632"/>
              <a:gd name="connsiteY138" fmla="*/ 1501064 h 1616527"/>
              <a:gd name="connsiteX139" fmla="*/ 1286267 w 1539632"/>
              <a:gd name="connsiteY139" fmla="*/ 1394677 h 1616527"/>
              <a:gd name="connsiteX140" fmla="*/ 1453623 w 1539632"/>
              <a:gd name="connsiteY140" fmla="*/ 1134092 h 1616527"/>
              <a:gd name="connsiteX141" fmla="*/ 1445461 w 1539632"/>
              <a:gd name="connsiteY141" fmla="*/ 1112631 h 1616527"/>
              <a:gd name="connsiteX142" fmla="*/ 1440536 w 1539632"/>
              <a:gd name="connsiteY142" fmla="*/ 1091664 h 1616527"/>
              <a:gd name="connsiteX143" fmla="*/ 1439762 w 1539632"/>
              <a:gd name="connsiteY143" fmla="*/ 1091734 h 1616527"/>
              <a:gd name="connsiteX144" fmla="*/ 1430755 w 1539632"/>
              <a:gd name="connsiteY144" fmla="*/ 1126211 h 1616527"/>
              <a:gd name="connsiteX145" fmla="*/ 1416120 w 1539632"/>
              <a:gd name="connsiteY145" fmla="*/ 1164875 h 1616527"/>
              <a:gd name="connsiteX146" fmla="*/ 1406481 w 1539632"/>
              <a:gd name="connsiteY146" fmla="*/ 1171313 h 1616527"/>
              <a:gd name="connsiteX147" fmla="*/ 1403983 w 1539632"/>
              <a:gd name="connsiteY147" fmla="*/ 1161075 h 1616527"/>
              <a:gd name="connsiteX148" fmla="*/ 1415170 w 1539632"/>
              <a:gd name="connsiteY148" fmla="*/ 1087477 h 1616527"/>
              <a:gd name="connsiteX149" fmla="*/ 1413200 w 1539632"/>
              <a:gd name="connsiteY149" fmla="*/ 1042832 h 1616527"/>
              <a:gd name="connsiteX150" fmla="*/ 1403807 w 1539632"/>
              <a:gd name="connsiteY150" fmla="*/ 1035515 h 1616527"/>
              <a:gd name="connsiteX151" fmla="*/ 1398846 w 1539632"/>
              <a:gd name="connsiteY151" fmla="*/ 1041918 h 1616527"/>
              <a:gd name="connsiteX152" fmla="*/ 1388855 w 1539632"/>
              <a:gd name="connsiteY152" fmla="*/ 1076747 h 1616527"/>
              <a:gd name="connsiteX153" fmla="*/ 1383894 w 1539632"/>
              <a:gd name="connsiteY153" fmla="*/ 1051944 h 1616527"/>
              <a:gd name="connsiteX154" fmla="*/ 1383894 w 1539632"/>
              <a:gd name="connsiteY154" fmla="*/ 1051944 h 1616527"/>
              <a:gd name="connsiteX155" fmla="*/ 1381960 w 1539632"/>
              <a:gd name="connsiteY155" fmla="*/ 1005646 h 1616527"/>
              <a:gd name="connsiteX156" fmla="*/ 1364721 w 1539632"/>
              <a:gd name="connsiteY156" fmla="*/ 1031997 h 1616527"/>
              <a:gd name="connsiteX157" fmla="*/ 1349980 w 1539632"/>
              <a:gd name="connsiteY157" fmla="*/ 1039525 h 1616527"/>
              <a:gd name="connsiteX158" fmla="*/ 1344316 w 1539632"/>
              <a:gd name="connsiteY158" fmla="*/ 1019543 h 1616527"/>
              <a:gd name="connsiteX159" fmla="*/ 1373762 w 1539632"/>
              <a:gd name="connsiteY159" fmla="*/ 940315 h 1616527"/>
              <a:gd name="connsiteX160" fmla="*/ 1396278 w 1539632"/>
              <a:gd name="connsiteY160" fmla="*/ 815247 h 1616527"/>
              <a:gd name="connsiteX161" fmla="*/ 1399093 w 1539632"/>
              <a:gd name="connsiteY161" fmla="*/ 745378 h 1616527"/>
              <a:gd name="connsiteX162" fmla="*/ 1417844 w 1539632"/>
              <a:gd name="connsiteY162" fmla="*/ 826962 h 1616527"/>
              <a:gd name="connsiteX163" fmla="*/ 1427835 w 1539632"/>
              <a:gd name="connsiteY163" fmla="*/ 849619 h 1616527"/>
              <a:gd name="connsiteX164" fmla="*/ 1427835 w 1539632"/>
              <a:gd name="connsiteY164" fmla="*/ 849619 h 1616527"/>
              <a:gd name="connsiteX165" fmla="*/ 1429806 w 1539632"/>
              <a:gd name="connsiteY165" fmla="*/ 848845 h 1616527"/>
              <a:gd name="connsiteX166" fmla="*/ 1405847 w 1539632"/>
              <a:gd name="connsiteY166" fmla="*/ 712308 h 1616527"/>
              <a:gd name="connsiteX167" fmla="*/ 1351915 w 1539632"/>
              <a:gd name="connsiteY167" fmla="*/ 538444 h 1616527"/>
              <a:gd name="connsiteX168" fmla="*/ 1359936 w 1539632"/>
              <a:gd name="connsiteY168" fmla="*/ 545550 h 1616527"/>
              <a:gd name="connsiteX169" fmla="*/ 1423262 w 1539632"/>
              <a:gd name="connsiteY169" fmla="*/ 681736 h 1616527"/>
              <a:gd name="connsiteX170" fmla="*/ 1469525 w 1539632"/>
              <a:gd name="connsiteY170" fmla="*/ 751570 h 1616527"/>
              <a:gd name="connsiteX171" fmla="*/ 1469630 w 1539632"/>
              <a:gd name="connsiteY171" fmla="*/ 751499 h 1616527"/>
              <a:gd name="connsiteX172" fmla="*/ 1448275 w 1539632"/>
              <a:gd name="connsiteY172" fmla="*/ 675755 h 1616527"/>
              <a:gd name="connsiteX173" fmla="*/ 1424001 w 1539632"/>
              <a:gd name="connsiteY173" fmla="*/ 601594 h 1616527"/>
              <a:gd name="connsiteX174" fmla="*/ 1386287 w 1539632"/>
              <a:gd name="connsiteY174" fmla="*/ 531795 h 1616527"/>
              <a:gd name="connsiteX175" fmla="*/ 1396524 w 1539632"/>
              <a:gd name="connsiteY175" fmla="*/ 540344 h 1616527"/>
              <a:gd name="connsiteX176" fmla="*/ 1479587 w 1539632"/>
              <a:gd name="connsiteY176" fmla="*/ 747524 h 1616527"/>
              <a:gd name="connsiteX177" fmla="*/ 1496262 w 1539632"/>
              <a:gd name="connsiteY177" fmla="*/ 777533 h 1616527"/>
              <a:gd name="connsiteX178" fmla="*/ 1496544 w 1539632"/>
              <a:gd name="connsiteY178" fmla="*/ 775106 h 1616527"/>
              <a:gd name="connsiteX179" fmla="*/ 1466534 w 1539632"/>
              <a:gd name="connsiteY179" fmla="*/ 640961 h 1616527"/>
              <a:gd name="connsiteX180" fmla="*/ 1215906 w 1539632"/>
              <a:gd name="connsiteY180" fmla="*/ 307165 h 1616527"/>
              <a:gd name="connsiteX181" fmla="*/ 1210382 w 1539632"/>
              <a:gd name="connsiteY181" fmla="*/ 301711 h 1616527"/>
              <a:gd name="connsiteX182" fmla="*/ 1276769 w 1539632"/>
              <a:gd name="connsiteY182" fmla="*/ 345195 h 1616527"/>
              <a:gd name="connsiteX183" fmla="*/ 1493096 w 1539632"/>
              <a:gd name="connsiteY183" fmla="*/ 697567 h 1616527"/>
              <a:gd name="connsiteX184" fmla="*/ 1511038 w 1539632"/>
              <a:gd name="connsiteY184" fmla="*/ 788932 h 1616527"/>
              <a:gd name="connsiteX185" fmla="*/ 1527749 w 1539632"/>
              <a:gd name="connsiteY185" fmla="*/ 793365 h 1616527"/>
              <a:gd name="connsiteX186" fmla="*/ 1539429 w 1539632"/>
              <a:gd name="connsiteY186" fmla="*/ 774261 h 1616527"/>
              <a:gd name="connsiteX187" fmla="*/ 721544 w 1539632"/>
              <a:gd name="connsiteY187" fmla="*/ 1373885 h 1616527"/>
              <a:gd name="connsiteX188" fmla="*/ 561893 w 1539632"/>
              <a:gd name="connsiteY188" fmla="*/ 1346690 h 1616527"/>
              <a:gd name="connsiteX189" fmla="*/ 425919 w 1539632"/>
              <a:gd name="connsiteY189" fmla="*/ 1258843 h 1616527"/>
              <a:gd name="connsiteX190" fmla="*/ 721544 w 1539632"/>
              <a:gd name="connsiteY190" fmla="*/ 1373885 h 1616527"/>
              <a:gd name="connsiteX191" fmla="*/ 828212 w 1539632"/>
              <a:gd name="connsiteY191" fmla="*/ 33387 h 1616527"/>
              <a:gd name="connsiteX192" fmla="*/ 683021 w 1539632"/>
              <a:gd name="connsiteY192" fmla="*/ 44680 h 1616527"/>
              <a:gd name="connsiteX193" fmla="*/ 973439 w 1539632"/>
              <a:gd name="connsiteY193" fmla="*/ 44363 h 1616527"/>
              <a:gd name="connsiteX194" fmla="*/ 828212 w 1539632"/>
              <a:gd name="connsiteY194" fmla="*/ 33387 h 1616527"/>
              <a:gd name="connsiteX195" fmla="*/ 941143 w 1539632"/>
              <a:gd name="connsiteY195" fmla="*/ 21179 h 1616527"/>
              <a:gd name="connsiteX196" fmla="*/ 793665 w 1539632"/>
              <a:gd name="connsiteY196" fmla="*/ 16359 h 1616527"/>
              <a:gd name="connsiteX197" fmla="*/ 648965 w 1539632"/>
              <a:gd name="connsiteY197" fmla="*/ 33070 h 1616527"/>
              <a:gd name="connsiteX198" fmla="*/ 941143 w 1539632"/>
              <a:gd name="connsiteY198" fmla="*/ 21179 h 1616527"/>
              <a:gd name="connsiteX199" fmla="*/ 218316 w 1539632"/>
              <a:gd name="connsiteY199" fmla="*/ 398072 h 1616527"/>
              <a:gd name="connsiteX200" fmla="*/ 251984 w 1539632"/>
              <a:gd name="connsiteY200" fmla="*/ 346391 h 1616527"/>
              <a:gd name="connsiteX201" fmla="*/ 274218 w 1539632"/>
              <a:gd name="connsiteY201" fmla="*/ 324263 h 1616527"/>
              <a:gd name="connsiteX202" fmla="*/ 305494 w 1539632"/>
              <a:gd name="connsiteY202" fmla="*/ 284543 h 1616527"/>
              <a:gd name="connsiteX203" fmla="*/ 312179 w 1539632"/>
              <a:gd name="connsiteY203" fmla="*/ 277191 h 1616527"/>
              <a:gd name="connsiteX204" fmla="*/ 571040 w 1539632"/>
              <a:gd name="connsiteY204" fmla="*/ 125737 h 1616527"/>
              <a:gd name="connsiteX205" fmla="*/ 697515 w 1539632"/>
              <a:gd name="connsiteY205" fmla="*/ 95938 h 1616527"/>
              <a:gd name="connsiteX206" fmla="*/ 791976 w 1539632"/>
              <a:gd name="connsiteY206" fmla="*/ 101251 h 1616527"/>
              <a:gd name="connsiteX207" fmla="*/ 810551 w 1539632"/>
              <a:gd name="connsiteY207" fmla="*/ 102623 h 1616527"/>
              <a:gd name="connsiteX208" fmla="*/ 818678 w 1539632"/>
              <a:gd name="connsiteY208" fmla="*/ 105191 h 1616527"/>
              <a:gd name="connsiteX209" fmla="*/ 811044 w 1539632"/>
              <a:gd name="connsiteY209" fmla="*/ 111242 h 1616527"/>
              <a:gd name="connsiteX210" fmla="*/ 744130 w 1539632"/>
              <a:gd name="connsiteY210" fmla="*/ 119615 h 1616527"/>
              <a:gd name="connsiteX211" fmla="*/ 580116 w 1539632"/>
              <a:gd name="connsiteY211" fmla="*/ 146704 h 1616527"/>
              <a:gd name="connsiteX212" fmla="*/ 429894 w 1539632"/>
              <a:gd name="connsiteY212" fmla="*/ 216820 h 1616527"/>
              <a:gd name="connsiteX213" fmla="*/ 229257 w 1539632"/>
              <a:gd name="connsiteY213" fmla="*/ 406727 h 1616527"/>
              <a:gd name="connsiteX214" fmla="*/ 174692 w 1539632"/>
              <a:gd name="connsiteY214" fmla="*/ 497669 h 1616527"/>
              <a:gd name="connsiteX215" fmla="*/ 170752 w 1539632"/>
              <a:gd name="connsiteY215" fmla="*/ 503544 h 1616527"/>
              <a:gd name="connsiteX216" fmla="*/ 218316 w 1539632"/>
              <a:gd name="connsiteY216" fmla="*/ 398072 h 1616527"/>
              <a:gd name="connsiteX217" fmla="*/ 763339 w 1539632"/>
              <a:gd name="connsiteY217" fmla="*/ 1415328 h 1616527"/>
              <a:gd name="connsiteX218" fmla="*/ 645870 w 1539632"/>
              <a:gd name="connsiteY218" fmla="*/ 1417755 h 1616527"/>
              <a:gd name="connsiteX219" fmla="*/ 525270 w 1539632"/>
              <a:gd name="connsiteY219" fmla="*/ 1378564 h 1616527"/>
              <a:gd name="connsiteX220" fmla="*/ 499236 w 1539632"/>
              <a:gd name="connsiteY220" fmla="*/ 1373216 h 1616527"/>
              <a:gd name="connsiteX221" fmla="*/ 491249 w 1539632"/>
              <a:gd name="connsiteY221" fmla="*/ 1371598 h 1616527"/>
              <a:gd name="connsiteX222" fmla="*/ 406639 w 1539632"/>
              <a:gd name="connsiteY222" fmla="*/ 1323330 h 1616527"/>
              <a:gd name="connsiteX223" fmla="*/ 367167 w 1539632"/>
              <a:gd name="connsiteY223" fmla="*/ 1301834 h 1616527"/>
              <a:gd name="connsiteX224" fmla="*/ 283471 w 1539632"/>
              <a:gd name="connsiteY224" fmla="*/ 1228271 h 1616527"/>
              <a:gd name="connsiteX225" fmla="*/ 203786 w 1539632"/>
              <a:gd name="connsiteY225" fmla="*/ 1117099 h 1616527"/>
              <a:gd name="connsiteX226" fmla="*/ 154146 w 1539632"/>
              <a:gd name="connsiteY226" fmla="*/ 993544 h 1616527"/>
              <a:gd name="connsiteX227" fmla="*/ 140355 w 1539632"/>
              <a:gd name="connsiteY227" fmla="*/ 955830 h 1616527"/>
              <a:gd name="connsiteX228" fmla="*/ 157348 w 1539632"/>
              <a:gd name="connsiteY228" fmla="*/ 990483 h 1616527"/>
              <a:gd name="connsiteX229" fmla="*/ 197137 w 1539632"/>
              <a:gd name="connsiteY229" fmla="*/ 1072947 h 1616527"/>
              <a:gd name="connsiteX230" fmla="*/ 510810 w 1539632"/>
              <a:gd name="connsiteY230" fmla="*/ 1367095 h 1616527"/>
              <a:gd name="connsiteX231" fmla="*/ 749055 w 1539632"/>
              <a:gd name="connsiteY231" fmla="*/ 1412548 h 1616527"/>
              <a:gd name="connsiteX232" fmla="*/ 749055 w 1539632"/>
              <a:gd name="connsiteY232" fmla="*/ 1412548 h 1616527"/>
              <a:gd name="connsiteX233" fmla="*/ 750357 w 1539632"/>
              <a:gd name="connsiteY233" fmla="*/ 1412372 h 1616527"/>
              <a:gd name="connsiteX234" fmla="*/ 758519 w 1539632"/>
              <a:gd name="connsiteY234" fmla="*/ 1411211 h 1616527"/>
              <a:gd name="connsiteX235" fmla="*/ 830042 w 1539632"/>
              <a:gd name="connsiteY235" fmla="*/ 1406884 h 1616527"/>
              <a:gd name="connsiteX236" fmla="*/ 763339 w 1539632"/>
              <a:gd name="connsiteY236" fmla="*/ 1415328 h 1616527"/>
              <a:gd name="connsiteX237" fmla="*/ 1292882 w 1539632"/>
              <a:gd name="connsiteY237" fmla="*/ 1199352 h 1616527"/>
              <a:gd name="connsiteX238" fmla="*/ 1302486 w 1539632"/>
              <a:gd name="connsiteY238" fmla="*/ 1177258 h 1616527"/>
              <a:gd name="connsiteX239" fmla="*/ 1292882 w 1539632"/>
              <a:gd name="connsiteY239" fmla="*/ 1199352 h 1616527"/>
              <a:gd name="connsiteX240" fmla="*/ 1297314 w 1539632"/>
              <a:gd name="connsiteY240" fmla="*/ 1161568 h 1616527"/>
              <a:gd name="connsiteX241" fmla="*/ 1180654 w 1539632"/>
              <a:gd name="connsiteY241" fmla="*/ 1319389 h 1616527"/>
              <a:gd name="connsiteX242" fmla="*/ 1297314 w 1539632"/>
              <a:gd name="connsiteY242" fmla="*/ 1161568 h 1616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Lst>
            <a:rect l="l" t="t" r="r" b="b"/>
            <a:pathLst>
              <a:path w="1539632" h="1616527">
                <a:moveTo>
                  <a:pt x="1539429" y="774261"/>
                </a:moveTo>
                <a:cubicBezTo>
                  <a:pt x="1536579" y="745413"/>
                  <a:pt x="1531830" y="716917"/>
                  <a:pt x="1526623" y="688455"/>
                </a:cubicBezTo>
                <a:cubicBezTo>
                  <a:pt x="1526096" y="685711"/>
                  <a:pt x="1525568" y="682967"/>
                  <a:pt x="1525040" y="680223"/>
                </a:cubicBezTo>
                <a:cubicBezTo>
                  <a:pt x="1507274" y="614610"/>
                  <a:pt x="1483034" y="551637"/>
                  <a:pt x="1447677" y="493342"/>
                </a:cubicBezTo>
                <a:cubicBezTo>
                  <a:pt x="1434097" y="470932"/>
                  <a:pt x="1419286" y="449295"/>
                  <a:pt x="1405038" y="427307"/>
                </a:cubicBezTo>
                <a:cubicBezTo>
                  <a:pt x="1403807" y="425619"/>
                  <a:pt x="1402576" y="423895"/>
                  <a:pt x="1401344" y="422206"/>
                </a:cubicBezTo>
                <a:cubicBezTo>
                  <a:pt x="1391845" y="410491"/>
                  <a:pt x="1382347" y="398811"/>
                  <a:pt x="1372848" y="387096"/>
                </a:cubicBezTo>
                <a:cubicBezTo>
                  <a:pt x="1372848" y="387096"/>
                  <a:pt x="1372848" y="387096"/>
                  <a:pt x="1372848" y="387096"/>
                </a:cubicBezTo>
                <a:cubicBezTo>
                  <a:pt x="1368943" y="385900"/>
                  <a:pt x="1368626" y="381959"/>
                  <a:pt x="1366796" y="379180"/>
                </a:cubicBezTo>
                <a:cubicBezTo>
                  <a:pt x="1357122" y="368485"/>
                  <a:pt x="1347447" y="357825"/>
                  <a:pt x="1337772" y="347130"/>
                </a:cubicBezTo>
                <a:cubicBezTo>
                  <a:pt x="1328555" y="339285"/>
                  <a:pt x="1319900" y="330877"/>
                  <a:pt x="1312372" y="321378"/>
                </a:cubicBezTo>
                <a:cubicBezTo>
                  <a:pt x="1267340" y="272687"/>
                  <a:pt x="1210488" y="242045"/>
                  <a:pt x="1151454" y="214006"/>
                </a:cubicBezTo>
                <a:cubicBezTo>
                  <a:pt x="1099492" y="189309"/>
                  <a:pt x="1046228" y="168693"/>
                  <a:pt x="990678" y="153917"/>
                </a:cubicBezTo>
                <a:cubicBezTo>
                  <a:pt x="943992" y="145403"/>
                  <a:pt x="896956" y="143362"/>
                  <a:pt x="849567" y="145297"/>
                </a:cubicBezTo>
                <a:cubicBezTo>
                  <a:pt x="790217" y="147690"/>
                  <a:pt x="731500" y="154128"/>
                  <a:pt x="674190" y="170346"/>
                </a:cubicBezTo>
                <a:cubicBezTo>
                  <a:pt x="670989" y="171261"/>
                  <a:pt x="667858" y="172492"/>
                  <a:pt x="664164" y="170909"/>
                </a:cubicBezTo>
                <a:cubicBezTo>
                  <a:pt x="770691" y="122183"/>
                  <a:pt x="880174" y="128551"/>
                  <a:pt x="990642" y="151559"/>
                </a:cubicBezTo>
                <a:cubicBezTo>
                  <a:pt x="1023079" y="154128"/>
                  <a:pt x="1055234" y="158068"/>
                  <a:pt x="1085033" y="172598"/>
                </a:cubicBezTo>
                <a:cubicBezTo>
                  <a:pt x="1106493" y="183082"/>
                  <a:pt x="1128587" y="191877"/>
                  <a:pt x="1153389" y="197787"/>
                </a:cubicBezTo>
                <a:cubicBezTo>
                  <a:pt x="1153565" y="197541"/>
                  <a:pt x="1153741" y="197259"/>
                  <a:pt x="1153882" y="196978"/>
                </a:cubicBezTo>
                <a:cubicBezTo>
                  <a:pt x="1148464" y="189379"/>
                  <a:pt x="1139845" y="187585"/>
                  <a:pt x="1134180" y="180900"/>
                </a:cubicBezTo>
                <a:cubicBezTo>
                  <a:pt x="1142342" y="181498"/>
                  <a:pt x="1148358" y="185298"/>
                  <a:pt x="1154726" y="188183"/>
                </a:cubicBezTo>
                <a:cubicBezTo>
                  <a:pt x="1224032" y="219388"/>
                  <a:pt x="1285986" y="262274"/>
                  <a:pt x="1346216" y="307939"/>
                </a:cubicBezTo>
                <a:cubicBezTo>
                  <a:pt x="1357368" y="316382"/>
                  <a:pt x="1357368" y="316417"/>
                  <a:pt x="1364299" y="315291"/>
                </a:cubicBezTo>
                <a:lnTo>
                  <a:pt x="1364228" y="315221"/>
                </a:lnTo>
                <a:cubicBezTo>
                  <a:pt x="1339883" y="290489"/>
                  <a:pt x="1312196" y="269627"/>
                  <a:pt x="1286232" y="246759"/>
                </a:cubicBezTo>
                <a:cubicBezTo>
                  <a:pt x="1286232" y="246759"/>
                  <a:pt x="1286232" y="246759"/>
                  <a:pt x="1286232" y="246759"/>
                </a:cubicBezTo>
                <a:lnTo>
                  <a:pt x="1286232" y="246759"/>
                </a:lnTo>
                <a:cubicBezTo>
                  <a:pt x="1286232" y="246759"/>
                  <a:pt x="1286232" y="246759"/>
                  <a:pt x="1286232" y="246759"/>
                </a:cubicBezTo>
                <a:cubicBezTo>
                  <a:pt x="1286232" y="246759"/>
                  <a:pt x="1286232" y="246759"/>
                  <a:pt x="1286232" y="246759"/>
                </a:cubicBezTo>
                <a:cubicBezTo>
                  <a:pt x="1246372" y="218544"/>
                  <a:pt x="1204788" y="193038"/>
                  <a:pt x="1162220" y="169150"/>
                </a:cubicBezTo>
                <a:cubicBezTo>
                  <a:pt x="1162220" y="169150"/>
                  <a:pt x="1162220" y="169150"/>
                  <a:pt x="1162220" y="169150"/>
                </a:cubicBezTo>
                <a:cubicBezTo>
                  <a:pt x="1161305" y="169396"/>
                  <a:pt x="1160636" y="169080"/>
                  <a:pt x="1160179" y="168270"/>
                </a:cubicBezTo>
                <a:cubicBezTo>
                  <a:pt x="1140020" y="158983"/>
                  <a:pt x="1119862" y="149695"/>
                  <a:pt x="1099738" y="140407"/>
                </a:cubicBezTo>
                <a:cubicBezTo>
                  <a:pt x="1094391" y="139528"/>
                  <a:pt x="1089360" y="137944"/>
                  <a:pt x="1085068" y="134462"/>
                </a:cubicBezTo>
                <a:cubicBezTo>
                  <a:pt x="1081902" y="134602"/>
                  <a:pt x="1079193" y="133477"/>
                  <a:pt x="1076871" y="131401"/>
                </a:cubicBezTo>
                <a:cubicBezTo>
                  <a:pt x="1074584" y="131647"/>
                  <a:pt x="1072297" y="131929"/>
                  <a:pt x="1070749" y="129607"/>
                </a:cubicBezTo>
                <a:cubicBezTo>
                  <a:pt x="1049430" y="122535"/>
                  <a:pt x="1028145" y="115358"/>
                  <a:pt x="1006790" y="108393"/>
                </a:cubicBezTo>
                <a:cubicBezTo>
                  <a:pt x="1001161" y="106563"/>
                  <a:pt x="995075" y="104487"/>
                  <a:pt x="994266" y="98084"/>
                </a:cubicBezTo>
                <a:cubicBezTo>
                  <a:pt x="993422" y="91224"/>
                  <a:pt x="999754" y="88445"/>
                  <a:pt x="1004750" y="85912"/>
                </a:cubicBezTo>
                <a:cubicBezTo>
                  <a:pt x="1024662" y="75745"/>
                  <a:pt x="1046158" y="75358"/>
                  <a:pt x="1068568" y="74865"/>
                </a:cubicBezTo>
                <a:cubicBezTo>
                  <a:pt x="1054496" y="69271"/>
                  <a:pt x="1040423" y="63713"/>
                  <a:pt x="1026351" y="58119"/>
                </a:cubicBezTo>
                <a:cubicBezTo>
                  <a:pt x="1026633" y="57204"/>
                  <a:pt x="1026914" y="56290"/>
                  <a:pt x="1027195" y="55375"/>
                </a:cubicBezTo>
                <a:cubicBezTo>
                  <a:pt x="1049500" y="61883"/>
                  <a:pt x="1071805" y="68357"/>
                  <a:pt x="1094109" y="74865"/>
                </a:cubicBezTo>
                <a:cubicBezTo>
                  <a:pt x="1099140" y="75921"/>
                  <a:pt x="1104417" y="76237"/>
                  <a:pt x="1108639" y="79685"/>
                </a:cubicBezTo>
                <a:cubicBezTo>
                  <a:pt x="1112685" y="80564"/>
                  <a:pt x="1116696" y="81409"/>
                  <a:pt x="1120741" y="82288"/>
                </a:cubicBezTo>
                <a:cubicBezTo>
                  <a:pt x="1078383" y="62200"/>
                  <a:pt x="1035393" y="44258"/>
                  <a:pt x="990396" y="31311"/>
                </a:cubicBezTo>
                <a:cubicBezTo>
                  <a:pt x="1048902" y="40845"/>
                  <a:pt x="1105895" y="55621"/>
                  <a:pt x="1160531" y="78911"/>
                </a:cubicBezTo>
                <a:cubicBezTo>
                  <a:pt x="1160531" y="78911"/>
                  <a:pt x="1160531" y="78911"/>
                  <a:pt x="1160531" y="78911"/>
                </a:cubicBezTo>
                <a:cubicBezTo>
                  <a:pt x="1162290" y="79439"/>
                  <a:pt x="1164049" y="79966"/>
                  <a:pt x="1165808" y="80494"/>
                </a:cubicBezTo>
                <a:cubicBezTo>
                  <a:pt x="1181604" y="86123"/>
                  <a:pt x="1197119" y="92420"/>
                  <a:pt x="1211930" y="100336"/>
                </a:cubicBezTo>
                <a:cubicBezTo>
                  <a:pt x="1212986" y="100899"/>
                  <a:pt x="1214041" y="101462"/>
                  <a:pt x="1215061" y="102025"/>
                </a:cubicBezTo>
                <a:cubicBezTo>
                  <a:pt x="1224912" y="103045"/>
                  <a:pt x="1231948" y="113001"/>
                  <a:pt x="1242784" y="110855"/>
                </a:cubicBezTo>
                <a:cubicBezTo>
                  <a:pt x="1242784" y="110855"/>
                  <a:pt x="1242784" y="110855"/>
                  <a:pt x="1242784" y="110855"/>
                </a:cubicBezTo>
                <a:cubicBezTo>
                  <a:pt x="1242784" y="110855"/>
                  <a:pt x="1242784" y="110855"/>
                  <a:pt x="1242784" y="110855"/>
                </a:cubicBezTo>
                <a:cubicBezTo>
                  <a:pt x="1238281" y="107900"/>
                  <a:pt x="1233813" y="104945"/>
                  <a:pt x="1229310" y="101990"/>
                </a:cubicBezTo>
                <a:cubicBezTo>
                  <a:pt x="1215870" y="94426"/>
                  <a:pt x="1202396" y="86897"/>
                  <a:pt x="1188957" y="79333"/>
                </a:cubicBezTo>
                <a:cubicBezTo>
                  <a:pt x="1187022" y="78348"/>
                  <a:pt x="1185122" y="77363"/>
                  <a:pt x="1183188" y="76378"/>
                </a:cubicBezTo>
                <a:cubicBezTo>
                  <a:pt x="1177734" y="74584"/>
                  <a:pt x="1172457" y="72508"/>
                  <a:pt x="1168130" y="68603"/>
                </a:cubicBezTo>
                <a:cubicBezTo>
                  <a:pt x="1164788" y="68920"/>
                  <a:pt x="1162325" y="67372"/>
                  <a:pt x="1160214" y="64944"/>
                </a:cubicBezTo>
                <a:lnTo>
                  <a:pt x="1160214" y="64944"/>
                </a:lnTo>
                <a:cubicBezTo>
                  <a:pt x="1154233" y="68216"/>
                  <a:pt x="1149027" y="65015"/>
                  <a:pt x="1143890" y="62728"/>
                </a:cubicBezTo>
                <a:cubicBezTo>
                  <a:pt x="1071910" y="30537"/>
                  <a:pt x="996060" y="14037"/>
                  <a:pt x="917994" y="5489"/>
                </a:cubicBezTo>
                <a:cubicBezTo>
                  <a:pt x="880315" y="1337"/>
                  <a:pt x="842671" y="-914"/>
                  <a:pt x="804852" y="352"/>
                </a:cubicBezTo>
                <a:cubicBezTo>
                  <a:pt x="689212" y="4222"/>
                  <a:pt x="578393" y="29236"/>
                  <a:pt x="472779" y="77011"/>
                </a:cubicBezTo>
                <a:cubicBezTo>
                  <a:pt x="416701" y="102377"/>
                  <a:pt x="364352" y="133723"/>
                  <a:pt x="315028" y="170522"/>
                </a:cubicBezTo>
                <a:cubicBezTo>
                  <a:pt x="299760" y="181921"/>
                  <a:pt x="288045" y="196239"/>
                  <a:pt x="275520" y="209925"/>
                </a:cubicBezTo>
                <a:cubicBezTo>
                  <a:pt x="233901" y="255449"/>
                  <a:pt x="189222" y="298229"/>
                  <a:pt x="151824" y="347588"/>
                </a:cubicBezTo>
                <a:cubicBezTo>
                  <a:pt x="135606" y="368977"/>
                  <a:pt x="120443" y="391036"/>
                  <a:pt x="105139" y="413024"/>
                </a:cubicBezTo>
                <a:cubicBezTo>
                  <a:pt x="99545" y="421045"/>
                  <a:pt x="100214" y="430368"/>
                  <a:pt x="97083" y="438776"/>
                </a:cubicBezTo>
                <a:cubicBezTo>
                  <a:pt x="85508" y="469735"/>
                  <a:pt x="72667" y="500132"/>
                  <a:pt x="59721" y="530528"/>
                </a:cubicBezTo>
                <a:cubicBezTo>
                  <a:pt x="42623" y="570599"/>
                  <a:pt x="26264" y="610952"/>
                  <a:pt x="15041" y="653204"/>
                </a:cubicBezTo>
                <a:cubicBezTo>
                  <a:pt x="13810" y="657848"/>
                  <a:pt x="13423" y="663019"/>
                  <a:pt x="10784" y="666854"/>
                </a:cubicBezTo>
                <a:cubicBezTo>
                  <a:pt x="-1213" y="684269"/>
                  <a:pt x="-87" y="703864"/>
                  <a:pt x="124" y="723531"/>
                </a:cubicBezTo>
                <a:cubicBezTo>
                  <a:pt x="441" y="753681"/>
                  <a:pt x="89" y="783866"/>
                  <a:pt x="335" y="814016"/>
                </a:cubicBezTo>
                <a:cubicBezTo>
                  <a:pt x="335" y="814262"/>
                  <a:pt x="335" y="814508"/>
                  <a:pt x="335" y="814755"/>
                </a:cubicBezTo>
                <a:cubicBezTo>
                  <a:pt x="5823" y="821298"/>
                  <a:pt x="1496" y="829953"/>
                  <a:pt x="2622" y="837728"/>
                </a:cubicBezTo>
                <a:cubicBezTo>
                  <a:pt x="12156" y="833260"/>
                  <a:pt x="19438" y="836145"/>
                  <a:pt x="23871" y="845855"/>
                </a:cubicBezTo>
                <a:cubicBezTo>
                  <a:pt x="28093" y="855072"/>
                  <a:pt x="30134" y="864923"/>
                  <a:pt x="31752" y="874844"/>
                </a:cubicBezTo>
                <a:cubicBezTo>
                  <a:pt x="41919" y="936656"/>
                  <a:pt x="48111" y="999243"/>
                  <a:pt x="65138" y="1059790"/>
                </a:cubicBezTo>
                <a:cubicBezTo>
                  <a:pt x="93318" y="1159879"/>
                  <a:pt x="138667" y="1250787"/>
                  <a:pt x="212195" y="1325757"/>
                </a:cubicBezTo>
                <a:cubicBezTo>
                  <a:pt x="234042" y="1348027"/>
                  <a:pt x="258458" y="1367411"/>
                  <a:pt x="288783" y="1377508"/>
                </a:cubicBezTo>
                <a:cubicBezTo>
                  <a:pt x="294975" y="1379549"/>
                  <a:pt x="298986" y="1383172"/>
                  <a:pt x="297156" y="1390244"/>
                </a:cubicBezTo>
                <a:cubicBezTo>
                  <a:pt x="295433" y="1396928"/>
                  <a:pt x="290050" y="1399285"/>
                  <a:pt x="283893" y="1398687"/>
                </a:cubicBezTo>
                <a:cubicBezTo>
                  <a:pt x="270806" y="1397421"/>
                  <a:pt x="259091" y="1392143"/>
                  <a:pt x="247974" y="1385178"/>
                </a:cubicBezTo>
                <a:cubicBezTo>
                  <a:pt x="198439" y="1354078"/>
                  <a:pt x="160690" y="1311333"/>
                  <a:pt x="126424" y="1264718"/>
                </a:cubicBezTo>
                <a:cubicBezTo>
                  <a:pt x="84594" y="1207831"/>
                  <a:pt x="61163" y="1142676"/>
                  <a:pt x="39879" y="1076501"/>
                </a:cubicBezTo>
                <a:cubicBezTo>
                  <a:pt x="24891" y="1029991"/>
                  <a:pt x="13739" y="982497"/>
                  <a:pt x="6562" y="934159"/>
                </a:cubicBezTo>
                <a:cubicBezTo>
                  <a:pt x="6140" y="931203"/>
                  <a:pt x="5788" y="928248"/>
                  <a:pt x="5437" y="925293"/>
                </a:cubicBezTo>
                <a:cubicBezTo>
                  <a:pt x="6809" y="938486"/>
                  <a:pt x="8286" y="951644"/>
                  <a:pt x="10327" y="964766"/>
                </a:cubicBezTo>
                <a:cubicBezTo>
                  <a:pt x="11206" y="970465"/>
                  <a:pt x="12297" y="976165"/>
                  <a:pt x="9025" y="981512"/>
                </a:cubicBezTo>
                <a:cubicBezTo>
                  <a:pt x="8744" y="981793"/>
                  <a:pt x="8462" y="982040"/>
                  <a:pt x="8146" y="982251"/>
                </a:cubicBezTo>
                <a:cubicBezTo>
                  <a:pt x="9166" y="986895"/>
                  <a:pt x="10221" y="991539"/>
                  <a:pt x="11241" y="996147"/>
                </a:cubicBezTo>
                <a:cubicBezTo>
                  <a:pt x="14759" y="1012436"/>
                  <a:pt x="17996" y="1028795"/>
                  <a:pt x="21972" y="1044978"/>
                </a:cubicBezTo>
                <a:cubicBezTo>
                  <a:pt x="22746" y="1048215"/>
                  <a:pt x="20494" y="1048110"/>
                  <a:pt x="18559" y="1048180"/>
                </a:cubicBezTo>
                <a:cubicBezTo>
                  <a:pt x="34003" y="1102147"/>
                  <a:pt x="54162" y="1154321"/>
                  <a:pt x="79950" y="1204172"/>
                </a:cubicBezTo>
                <a:cubicBezTo>
                  <a:pt x="118473" y="1278685"/>
                  <a:pt x="166706" y="1346338"/>
                  <a:pt x="227463" y="1404422"/>
                </a:cubicBezTo>
                <a:cubicBezTo>
                  <a:pt x="245757" y="1421907"/>
                  <a:pt x="264685" y="1438864"/>
                  <a:pt x="285336" y="1453710"/>
                </a:cubicBezTo>
                <a:cubicBezTo>
                  <a:pt x="289839" y="1456947"/>
                  <a:pt x="295503" y="1459620"/>
                  <a:pt x="295644" y="1466551"/>
                </a:cubicBezTo>
                <a:cubicBezTo>
                  <a:pt x="297438" y="1468064"/>
                  <a:pt x="299232" y="1469577"/>
                  <a:pt x="300991" y="1471054"/>
                </a:cubicBezTo>
                <a:cubicBezTo>
                  <a:pt x="314571" y="1477633"/>
                  <a:pt x="326462" y="1486780"/>
                  <a:pt x="338705" y="1495470"/>
                </a:cubicBezTo>
                <a:cubicBezTo>
                  <a:pt x="338705" y="1495470"/>
                  <a:pt x="338705" y="1495470"/>
                  <a:pt x="338705" y="1495470"/>
                </a:cubicBezTo>
                <a:cubicBezTo>
                  <a:pt x="344334" y="1498812"/>
                  <a:pt x="349963" y="1502154"/>
                  <a:pt x="355592" y="1505496"/>
                </a:cubicBezTo>
                <a:cubicBezTo>
                  <a:pt x="375117" y="1515664"/>
                  <a:pt x="394643" y="1525866"/>
                  <a:pt x="414168" y="1536033"/>
                </a:cubicBezTo>
                <a:cubicBezTo>
                  <a:pt x="414168" y="1536033"/>
                  <a:pt x="414168" y="1536033"/>
                  <a:pt x="414168" y="1536033"/>
                </a:cubicBezTo>
                <a:cubicBezTo>
                  <a:pt x="415716" y="1536631"/>
                  <a:pt x="417229" y="1537194"/>
                  <a:pt x="418777" y="1537792"/>
                </a:cubicBezTo>
                <a:cubicBezTo>
                  <a:pt x="428487" y="1542120"/>
                  <a:pt x="438162" y="1546447"/>
                  <a:pt x="447872" y="1550739"/>
                </a:cubicBezTo>
                <a:lnTo>
                  <a:pt x="449279" y="1550704"/>
                </a:lnTo>
                <a:lnTo>
                  <a:pt x="450440" y="1551478"/>
                </a:lnTo>
                <a:cubicBezTo>
                  <a:pt x="453289" y="1552498"/>
                  <a:pt x="456104" y="1553518"/>
                  <a:pt x="458953" y="1554539"/>
                </a:cubicBezTo>
                <a:cubicBezTo>
                  <a:pt x="460888" y="1555383"/>
                  <a:pt x="462823" y="1556262"/>
                  <a:pt x="464758" y="1557107"/>
                </a:cubicBezTo>
                <a:cubicBezTo>
                  <a:pt x="478197" y="1561751"/>
                  <a:pt x="491637" y="1566359"/>
                  <a:pt x="505076" y="1571003"/>
                </a:cubicBezTo>
                <a:cubicBezTo>
                  <a:pt x="508946" y="1572094"/>
                  <a:pt x="512780" y="1573220"/>
                  <a:pt x="516650" y="1574310"/>
                </a:cubicBezTo>
                <a:cubicBezTo>
                  <a:pt x="530089" y="1577758"/>
                  <a:pt x="543528" y="1581206"/>
                  <a:pt x="557003" y="1584653"/>
                </a:cubicBezTo>
                <a:cubicBezTo>
                  <a:pt x="557003" y="1584653"/>
                  <a:pt x="557003" y="1584653"/>
                  <a:pt x="557003" y="1584653"/>
                </a:cubicBezTo>
                <a:cubicBezTo>
                  <a:pt x="566361" y="1586412"/>
                  <a:pt x="575719" y="1588136"/>
                  <a:pt x="585077" y="1589895"/>
                </a:cubicBezTo>
                <a:cubicBezTo>
                  <a:pt x="609176" y="1593343"/>
                  <a:pt x="633275" y="1596791"/>
                  <a:pt x="657374" y="1600203"/>
                </a:cubicBezTo>
                <a:lnTo>
                  <a:pt x="657374" y="1600203"/>
                </a:lnTo>
                <a:cubicBezTo>
                  <a:pt x="659344" y="1600344"/>
                  <a:pt x="661314" y="1600450"/>
                  <a:pt x="663249" y="1600590"/>
                </a:cubicBezTo>
                <a:cubicBezTo>
                  <a:pt x="673874" y="1601716"/>
                  <a:pt x="684604" y="1601962"/>
                  <a:pt x="694912" y="1605234"/>
                </a:cubicBezTo>
                <a:cubicBezTo>
                  <a:pt x="694912" y="1605199"/>
                  <a:pt x="694947" y="1605164"/>
                  <a:pt x="694947" y="1605129"/>
                </a:cubicBezTo>
                <a:cubicBezTo>
                  <a:pt x="698711" y="1605410"/>
                  <a:pt x="702476" y="1605656"/>
                  <a:pt x="706240" y="1605938"/>
                </a:cubicBezTo>
                <a:cubicBezTo>
                  <a:pt x="717041" y="1606571"/>
                  <a:pt x="727947" y="1605199"/>
                  <a:pt x="738606" y="1608013"/>
                </a:cubicBezTo>
                <a:cubicBezTo>
                  <a:pt x="744130" y="1608260"/>
                  <a:pt x="749653" y="1608541"/>
                  <a:pt x="755177" y="1608787"/>
                </a:cubicBezTo>
                <a:cubicBezTo>
                  <a:pt x="764570" y="1609139"/>
                  <a:pt x="773928" y="1609526"/>
                  <a:pt x="783321" y="1609878"/>
                </a:cubicBezTo>
                <a:cubicBezTo>
                  <a:pt x="785608" y="1609597"/>
                  <a:pt x="787965" y="1609597"/>
                  <a:pt x="790182" y="1608999"/>
                </a:cubicBezTo>
                <a:cubicBezTo>
                  <a:pt x="799082" y="1606641"/>
                  <a:pt x="796479" y="1612094"/>
                  <a:pt x="795424" y="1616527"/>
                </a:cubicBezTo>
                <a:cubicBezTo>
                  <a:pt x="809742" y="1613818"/>
                  <a:pt x="824166" y="1614627"/>
                  <a:pt x="838591" y="1614874"/>
                </a:cubicBezTo>
                <a:cubicBezTo>
                  <a:pt x="845029" y="1614487"/>
                  <a:pt x="851467" y="1614100"/>
                  <a:pt x="857940" y="1613713"/>
                </a:cubicBezTo>
                <a:lnTo>
                  <a:pt x="857940" y="1613713"/>
                </a:lnTo>
                <a:cubicBezTo>
                  <a:pt x="865609" y="1610195"/>
                  <a:pt x="873912" y="1610898"/>
                  <a:pt x="881968" y="1610160"/>
                </a:cubicBezTo>
                <a:cubicBezTo>
                  <a:pt x="887070" y="1607873"/>
                  <a:pt x="892488" y="1607732"/>
                  <a:pt x="897941" y="1607838"/>
                </a:cubicBezTo>
                <a:lnTo>
                  <a:pt x="897941" y="1607838"/>
                </a:lnTo>
                <a:cubicBezTo>
                  <a:pt x="903394" y="1604777"/>
                  <a:pt x="909375" y="1605164"/>
                  <a:pt x="915285" y="1605129"/>
                </a:cubicBezTo>
                <a:cubicBezTo>
                  <a:pt x="953034" y="1594961"/>
                  <a:pt x="990924" y="1585216"/>
                  <a:pt x="1027301" y="1570651"/>
                </a:cubicBezTo>
                <a:cubicBezTo>
                  <a:pt x="1027301" y="1570651"/>
                  <a:pt x="1027301" y="1570651"/>
                  <a:pt x="1027301" y="1570651"/>
                </a:cubicBezTo>
                <a:cubicBezTo>
                  <a:pt x="1033387" y="1565796"/>
                  <a:pt x="1040705" y="1563791"/>
                  <a:pt x="1048022" y="1561891"/>
                </a:cubicBezTo>
                <a:cubicBezTo>
                  <a:pt x="1079931" y="1545180"/>
                  <a:pt x="1111981" y="1528751"/>
                  <a:pt x="1142729" y="1509964"/>
                </a:cubicBezTo>
                <a:cubicBezTo>
                  <a:pt x="1147127" y="1506411"/>
                  <a:pt x="1151243" y="1502400"/>
                  <a:pt x="1157013" y="1501064"/>
                </a:cubicBezTo>
                <a:cubicBezTo>
                  <a:pt x="1202748" y="1468803"/>
                  <a:pt x="1247146" y="1434888"/>
                  <a:pt x="1286267" y="1394677"/>
                </a:cubicBezTo>
                <a:cubicBezTo>
                  <a:pt x="1359725" y="1319214"/>
                  <a:pt x="1419603" y="1234885"/>
                  <a:pt x="1453623" y="1134092"/>
                </a:cubicBezTo>
                <a:cubicBezTo>
                  <a:pt x="1456473" y="1125683"/>
                  <a:pt x="1466253" y="1114496"/>
                  <a:pt x="1445461" y="1112631"/>
                </a:cubicBezTo>
                <a:cubicBezTo>
                  <a:pt x="1436631" y="1111857"/>
                  <a:pt x="1442858" y="1101303"/>
                  <a:pt x="1440536" y="1091664"/>
                </a:cubicBezTo>
                <a:cubicBezTo>
                  <a:pt x="1440254" y="1091628"/>
                  <a:pt x="1440008" y="1091699"/>
                  <a:pt x="1439762" y="1091734"/>
                </a:cubicBezTo>
                <a:cubicBezTo>
                  <a:pt x="1436244" y="1104997"/>
                  <a:pt x="1433253" y="1115551"/>
                  <a:pt x="1430755" y="1126211"/>
                </a:cubicBezTo>
                <a:cubicBezTo>
                  <a:pt x="1427589" y="1139791"/>
                  <a:pt x="1423578" y="1152984"/>
                  <a:pt x="1416120" y="1164875"/>
                </a:cubicBezTo>
                <a:cubicBezTo>
                  <a:pt x="1413939" y="1168323"/>
                  <a:pt x="1411758" y="1173459"/>
                  <a:pt x="1406481" y="1171313"/>
                </a:cubicBezTo>
                <a:cubicBezTo>
                  <a:pt x="1402153" y="1169554"/>
                  <a:pt x="1403490" y="1164558"/>
                  <a:pt x="1403983" y="1161075"/>
                </a:cubicBezTo>
                <a:cubicBezTo>
                  <a:pt x="1407360" y="1136484"/>
                  <a:pt x="1409893" y="1111681"/>
                  <a:pt x="1415170" y="1087477"/>
                </a:cubicBezTo>
                <a:cubicBezTo>
                  <a:pt x="1418583" y="1071962"/>
                  <a:pt x="1409928" y="1057960"/>
                  <a:pt x="1413200" y="1042832"/>
                </a:cubicBezTo>
                <a:cubicBezTo>
                  <a:pt x="1414220" y="1038118"/>
                  <a:pt x="1407325" y="1036816"/>
                  <a:pt x="1403807" y="1035515"/>
                </a:cubicBezTo>
                <a:cubicBezTo>
                  <a:pt x="1399128" y="1033791"/>
                  <a:pt x="1399655" y="1039173"/>
                  <a:pt x="1398846" y="1041918"/>
                </a:cubicBezTo>
                <a:cubicBezTo>
                  <a:pt x="1395575" y="1052824"/>
                  <a:pt x="1392549" y="1063800"/>
                  <a:pt x="1388855" y="1076747"/>
                </a:cubicBezTo>
                <a:cubicBezTo>
                  <a:pt x="1383191" y="1067705"/>
                  <a:pt x="1384035" y="1059719"/>
                  <a:pt x="1383894" y="1051944"/>
                </a:cubicBezTo>
                <a:cubicBezTo>
                  <a:pt x="1383894" y="1051944"/>
                  <a:pt x="1383894" y="1051944"/>
                  <a:pt x="1383894" y="1051944"/>
                </a:cubicBezTo>
                <a:cubicBezTo>
                  <a:pt x="1379391" y="1036676"/>
                  <a:pt x="1383050" y="1021055"/>
                  <a:pt x="1381960" y="1005646"/>
                </a:cubicBezTo>
                <a:cubicBezTo>
                  <a:pt x="1376260" y="1014477"/>
                  <a:pt x="1370948" y="1023588"/>
                  <a:pt x="1364721" y="1031997"/>
                </a:cubicBezTo>
                <a:cubicBezTo>
                  <a:pt x="1361273" y="1036641"/>
                  <a:pt x="1357157" y="1044134"/>
                  <a:pt x="1349980" y="1039525"/>
                </a:cubicBezTo>
                <a:cubicBezTo>
                  <a:pt x="1343296" y="1035233"/>
                  <a:pt x="1340376" y="1027951"/>
                  <a:pt x="1344316" y="1019543"/>
                </a:cubicBezTo>
                <a:cubicBezTo>
                  <a:pt x="1356242" y="993931"/>
                  <a:pt x="1365530" y="967334"/>
                  <a:pt x="1373762" y="940315"/>
                </a:cubicBezTo>
                <a:cubicBezTo>
                  <a:pt x="1386181" y="899505"/>
                  <a:pt x="1393077" y="857711"/>
                  <a:pt x="1396278" y="815247"/>
                </a:cubicBezTo>
                <a:cubicBezTo>
                  <a:pt x="1398037" y="792028"/>
                  <a:pt x="1398987" y="768808"/>
                  <a:pt x="1399093" y="745378"/>
                </a:cubicBezTo>
                <a:cubicBezTo>
                  <a:pt x="1409576" y="771728"/>
                  <a:pt x="1415241" y="799099"/>
                  <a:pt x="1417844" y="826962"/>
                </a:cubicBezTo>
                <a:cubicBezTo>
                  <a:pt x="1418723" y="836320"/>
                  <a:pt x="1421573" y="843357"/>
                  <a:pt x="1427835" y="849619"/>
                </a:cubicBezTo>
                <a:cubicBezTo>
                  <a:pt x="1427835" y="849619"/>
                  <a:pt x="1427835" y="849619"/>
                  <a:pt x="1427835" y="849619"/>
                </a:cubicBezTo>
                <a:cubicBezTo>
                  <a:pt x="1428363" y="849056"/>
                  <a:pt x="1429031" y="848774"/>
                  <a:pt x="1429806" y="848845"/>
                </a:cubicBezTo>
                <a:cubicBezTo>
                  <a:pt x="1425936" y="802582"/>
                  <a:pt x="1422382" y="755827"/>
                  <a:pt x="1405847" y="712308"/>
                </a:cubicBezTo>
                <a:cubicBezTo>
                  <a:pt x="1384281" y="655491"/>
                  <a:pt x="1378406" y="594170"/>
                  <a:pt x="1351915" y="538444"/>
                </a:cubicBezTo>
                <a:cubicBezTo>
                  <a:pt x="1357825" y="538831"/>
                  <a:pt x="1358318" y="542877"/>
                  <a:pt x="1359936" y="545550"/>
                </a:cubicBezTo>
                <a:cubicBezTo>
                  <a:pt x="1386181" y="588541"/>
                  <a:pt x="1406551" y="634488"/>
                  <a:pt x="1423262" y="681736"/>
                </a:cubicBezTo>
                <a:cubicBezTo>
                  <a:pt x="1432831" y="708825"/>
                  <a:pt x="1448733" y="730180"/>
                  <a:pt x="1469525" y="751570"/>
                </a:cubicBezTo>
                <a:cubicBezTo>
                  <a:pt x="1469560" y="751535"/>
                  <a:pt x="1469595" y="751535"/>
                  <a:pt x="1469630" y="751499"/>
                </a:cubicBezTo>
                <a:cubicBezTo>
                  <a:pt x="1466323" y="723847"/>
                  <a:pt x="1457387" y="699713"/>
                  <a:pt x="1448275" y="675755"/>
                </a:cubicBezTo>
                <a:cubicBezTo>
                  <a:pt x="1439023" y="651374"/>
                  <a:pt x="1436912" y="624778"/>
                  <a:pt x="1424001" y="601594"/>
                </a:cubicBezTo>
                <a:cubicBezTo>
                  <a:pt x="1411300" y="578761"/>
                  <a:pt x="1399128" y="555577"/>
                  <a:pt x="1386287" y="531795"/>
                </a:cubicBezTo>
                <a:cubicBezTo>
                  <a:pt x="1392971" y="531900"/>
                  <a:pt x="1394202" y="537037"/>
                  <a:pt x="1396524" y="540344"/>
                </a:cubicBezTo>
                <a:cubicBezTo>
                  <a:pt x="1441063" y="602649"/>
                  <a:pt x="1465233" y="673116"/>
                  <a:pt x="1479587" y="747524"/>
                </a:cubicBezTo>
                <a:cubicBezTo>
                  <a:pt x="1481838" y="759169"/>
                  <a:pt x="1480501" y="773241"/>
                  <a:pt x="1496262" y="777533"/>
                </a:cubicBezTo>
                <a:cubicBezTo>
                  <a:pt x="1496016" y="776689"/>
                  <a:pt x="1496086" y="775880"/>
                  <a:pt x="1496544" y="775106"/>
                </a:cubicBezTo>
                <a:cubicBezTo>
                  <a:pt x="1489859" y="729652"/>
                  <a:pt x="1481346" y="684620"/>
                  <a:pt x="1466534" y="640961"/>
                </a:cubicBezTo>
                <a:cubicBezTo>
                  <a:pt x="1419427" y="502313"/>
                  <a:pt x="1335978" y="391001"/>
                  <a:pt x="1215906" y="307165"/>
                </a:cubicBezTo>
                <a:cubicBezTo>
                  <a:pt x="1213795" y="305687"/>
                  <a:pt x="1211825" y="304069"/>
                  <a:pt x="1210382" y="301711"/>
                </a:cubicBezTo>
                <a:cubicBezTo>
                  <a:pt x="1234974" y="312512"/>
                  <a:pt x="1256364" y="328273"/>
                  <a:pt x="1276769" y="345195"/>
                </a:cubicBezTo>
                <a:cubicBezTo>
                  <a:pt x="1388855" y="438037"/>
                  <a:pt x="1455980" y="558673"/>
                  <a:pt x="1493096" y="697567"/>
                </a:cubicBezTo>
                <a:cubicBezTo>
                  <a:pt x="1501117" y="727576"/>
                  <a:pt x="1508188" y="757867"/>
                  <a:pt x="1511038" y="788932"/>
                </a:cubicBezTo>
                <a:cubicBezTo>
                  <a:pt x="1515858" y="793224"/>
                  <a:pt x="1522015" y="792555"/>
                  <a:pt x="1527749" y="793365"/>
                </a:cubicBezTo>
                <a:cubicBezTo>
                  <a:pt x="1538022" y="790796"/>
                  <a:pt x="1540414" y="784393"/>
                  <a:pt x="1539429" y="774261"/>
                </a:cubicBezTo>
                <a:close/>
                <a:moveTo>
                  <a:pt x="721544" y="1373885"/>
                </a:moveTo>
                <a:cubicBezTo>
                  <a:pt x="708914" y="1381343"/>
                  <a:pt x="601542" y="1363190"/>
                  <a:pt x="561893" y="1346690"/>
                </a:cubicBezTo>
                <a:cubicBezTo>
                  <a:pt x="511338" y="1325652"/>
                  <a:pt x="466517" y="1295607"/>
                  <a:pt x="425919" y="1258843"/>
                </a:cubicBezTo>
                <a:cubicBezTo>
                  <a:pt x="514715" y="1322063"/>
                  <a:pt x="612694" y="1361395"/>
                  <a:pt x="721544" y="1373885"/>
                </a:cubicBezTo>
                <a:close/>
                <a:moveTo>
                  <a:pt x="828212" y="33387"/>
                </a:moveTo>
                <a:cubicBezTo>
                  <a:pt x="779451" y="33281"/>
                  <a:pt x="731289" y="39227"/>
                  <a:pt x="683021" y="44680"/>
                </a:cubicBezTo>
                <a:cubicBezTo>
                  <a:pt x="775511" y="13791"/>
                  <a:pt x="876551" y="16289"/>
                  <a:pt x="973439" y="44363"/>
                </a:cubicBezTo>
                <a:cubicBezTo>
                  <a:pt x="925171" y="38699"/>
                  <a:pt x="876938" y="33492"/>
                  <a:pt x="828212" y="33387"/>
                </a:cubicBezTo>
                <a:close/>
                <a:moveTo>
                  <a:pt x="941143" y="21179"/>
                </a:moveTo>
                <a:cubicBezTo>
                  <a:pt x="891995" y="15621"/>
                  <a:pt x="842847" y="14917"/>
                  <a:pt x="793665" y="16359"/>
                </a:cubicBezTo>
                <a:cubicBezTo>
                  <a:pt x="744974" y="17802"/>
                  <a:pt x="696882" y="24803"/>
                  <a:pt x="648965" y="33070"/>
                </a:cubicBezTo>
                <a:cubicBezTo>
                  <a:pt x="745080" y="-2533"/>
                  <a:pt x="842847" y="-316"/>
                  <a:pt x="941143" y="21179"/>
                </a:cubicBezTo>
                <a:close/>
                <a:moveTo>
                  <a:pt x="218316" y="398072"/>
                </a:moveTo>
                <a:cubicBezTo>
                  <a:pt x="228448" y="380235"/>
                  <a:pt x="240621" y="363524"/>
                  <a:pt x="251984" y="346391"/>
                </a:cubicBezTo>
                <a:cubicBezTo>
                  <a:pt x="257859" y="337526"/>
                  <a:pt x="265247" y="330173"/>
                  <a:pt x="274218" y="324263"/>
                </a:cubicBezTo>
                <a:cubicBezTo>
                  <a:pt x="288995" y="314553"/>
                  <a:pt x="299936" y="301747"/>
                  <a:pt x="305494" y="284543"/>
                </a:cubicBezTo>
                <a:cubicBezTo>
                  <a:pt x="306409" y="281659"/>
                  <a:pt x="309787" y="279512"/>
                  <a:pt x="312179" y="277191"/>
                </a:cubicBezTo>
                <a:cubicBezTo>
                  <a:pt x="385777" y="205034"/>
                  <a:pt x="473378" y="156766"/>
                  <a:pt x="571040" y="125737"/>
                </a:cubicBezTo>
                <a:cubicBezTo>
                  <a:pt x="612448" y="112579"/>
                  <a:pt x="653082" y="96114"/>
                  <a:pt x="697515" y="95938"/>
                </a:cubicBezTo>
                <a:cubicBezTo>
                  <a:pt x="729108" y="95798"/>
                  <a:pt x="760594" y="97698"/>
                  <a:pt x="791976" y="101251"/>
                </a:cubicBezTo>
                <a:cubicBezTo>
                  <a:pt x="798133" y="101954"/>
                  <a:pt x="804359" y="102201"/>
                  <a:pt x="810551" y="102623"/>
                </a:cubicBezTo>
                <a:cubicBezTo>
                  <a:pt x="813542" y="102834"/>
                  <a:pt x="817904" y="99984"/>
                  <a:pt x="818678" y="105191"/>
                </a:cubicBezTo>
                <a:cubicBezTo>
                  <a:pt x="819487" y="110679"/>
                  <a:pt x="814843" y="110750"/>
                  <a:pt x="811044" y="111242"/>
                </a:cubicBezTo>
                <a:cubicBezTo>
                  <a:pt x="788739" y="114057"/>
                  <a:pt x="766505" y="117258"/>
                  <a:pt x="744130" y="119615"/>
                </a:cubicBezTo>
                <a:cubicBezTo>
                  <a:pt x="688931" y="125420"/>
                  <a:pt x="634014" y="132456"/>
                  <a:pt x="580116" y="146704"/>
                </a:cubicBezTo>
                <a:cubicBezTo>
                  <a:pt x="525692" y="161094"/>
                  <a:pt x="477423" y="188077"/>
                  <a:pt x="429894" y="216820"/>
                </a:cubicBezTo>
                <a:cubicBezTo>
                  <a:pt x="349295" y="265581"/>
                  <a:pt x="281607" y="328168"/>
                  <a:pt x="229257" y="406727"/>
                </a:cubicBezTo>
                <a:cubicBezTo>
                  <a:pt x="209662" y="436173"/>
                  <a:pt x="195765" y="469067"/>
                  <a:pt x="174692" y="497669"/>
                </a:cubicBezTo>
                <a:cubicBezTo>
                  <a:pt x="173284" y="499569"/>
                  <a:pt x="172053" y="501574"/>
                  <a:pt x="170752" y="503544"/>
                </a:cubicBezTo>
                <a:cubicBezTo>
                  <a:pt x="181974" y="466077"/>
                  <a:pt x="199248" y="431600"/>
                  <a:pt x="218316" y="398072"/>
                </a:cubicBezTo>
                <a:close/>
                <a:moveTo>
                  <a:pt x="763339" y="1415328"/>
                </a:moveTo>
                <a:cubicBezTo>
                  <a:pt x="724464" y="1430878"/>
                  <a:pt x="685272" y="1422716"/>
                  <a:pt x="645870" y="1417755"/>
                </a:cubicBezTo>
                <a:cubicBezTo>
                  <a:pt x="603019" y="1412372"/>
                  <a:pt x="563546" y="1397596"/>
                  <a:pt x="525270" y="1378564"/>
                </a:cubicBezTo>
                <a:cubicBezTo>
                  <a:pt x="517143" y="1374518"/>
                  <a:pt x="508734" y="1370578"/>
                  <a:pt x="499236" y="1373216"/>
                </a:cubicBezTo>
                <a:cubicBezTo>
                  <a:pt x="496104" y="1374060"/>
                  <a:pt x="493712" y="1373357"/>
                  <a:pt x="491249" y="1371598"/>
                </a:cubicBezTo>
                <a:cubicBezTo>
                  <a:pt x="464618" y="1352741"/>
                  <a:pt x="434080" y="1340709"/>
                  <a:pt x="406639" y="1323330"/>
                </a:cubicBezTo>
                <a:cubicBezTo>
                  <a:pt x="393834" y="1315203"/>
                  <a:pt x="379972" y="1309292"/>
                  <a:pt x="367167" y="1301834"/>
                </a:cubicBezTo>
                <a:cubicBezTo>
                  <a:pt x="334730" y="1282942"/>
                  <a:pt x="310736" y="1253636"/>
                  <a:pt x="283471" y="1228271"/>
                </a:cubicBezTo>
                <a:cubicBezTo>
                  <a:pt x="249029" y="1196221"/>
                  <a:pt x="224543" y="1158261"/>
                  <a:pt x="203786" y="1117099"/>
                </a:cubicBezTo>
                <a:cubicBezTo>
                  <a:pt x="183733" y="1077345"/>
                  <a:pt x="168570" y="1035585"/>
                  <a:pt x="154146" y="993544"/>
                </a:cubicBezTo>
                <a:cubicBezTo>
                  <a:pt x="149537" y="980984"/>
                  <a:pt x="144929" y="968389"/>
                  <a:pt x="140355" y="955830"/>
                </a:cubicBezTo>
                <a:cubicBezTo>
                  <a:pt x="150628" y="965470"/>
                  <a:pt x="152000" y="978838"/>
                  <a:pt x="157348" y="990483"/>
                </a:cubicBezTo>
                <a:cubicBezTo>
                  <a:pt x="173953" y="1016341"/>
                  <a:pt x="184507" y="1045189"/>
                  <a:pt x="197137" y="1072947"/>
                </a:cubicBezTo>
                <a:cubicBezTo>
                  <a:pt x="261307" y="1214198"/>
                  <a:pt x="373781" y="1304262"/>
                  <a:pt x="510810" y="1367095"/>
                </a:cubicBezTo>
                <a:cubicBezTo>
                  <a:pt x="585992" y="1401572"/>
                  <a:pt x="665465" y="1419162"/>
                  <a:pt x="749055" y="1412548"/>
                </a:cubicBezTo>
                <a:cubicBezTo>
                  <a:pt x="749055" y="1412548"/>
                  <a:pt x="749055" y="1412548"/>
                  <a:pt x="749055" y="1412548"/>
                </a:cubicBezTo>
                <a:cubicBezTo>
                  <a:pt x="749477" y="1412478"/>
                  <a:pt x="749935" y="1412443"/>
                  <a:pt x="750357" y="1412372"/>
                </a:cubicBezTo>
                <a:cubicBezTo>
                  <a:pt x="753101" y="1411880"/>
                  <a:pt x="755951" y="1410754"/>
                  <a:pt x="758519" y="1411211"/>
                </a:cubicBezTo>
                <a:cubicBezTo>
                  <a:pt x="782125" y="1407764"/>
                  <a:pt x="805732" y="1403964"/>
                  <a:pt x="830042" y="1406884"/>
                </a:cubicBezTo>
                <a:cubicBezTo>
                  <a:pt x="807772" y="1409699"/>
                  <a:pt x="785573" y="1412513"/>
                  <a:pt x="763339" y="1415328"/>
                </a:cubicBezTo>
                <a:close/>
                <a:moveTo>
                  <a:pt x="1292882" y="1199352"/>
                </a:moveTo>
                <a:cubicBezTo>
                  <a:pt x="1294676" y="1188833"/>
                  <a:pt x="1297842" y="1182536"/>
                  <a:pt x="1302486" y="1177258"/>
                </a:cubicBezTo>
                <a:cubicBezTo>
                  <a:pt x="1301888" y="1184717"/>
                  <a:pt x="1301466" y="1191823"/>
                  <a:pt x="1292882" y="1199352"/>
                </a:cubicBezTo>
                <a:close/>
                <a:moveTo>
                  <a:pt x="1297314" y="1161568"/>
                </a:moveTo>
                <a:cubicBezTo>
                  <a:pt x="1269521" y="1222360"/>
                  <a:pt x="1233707" y="1277278"/>
                  <a:pt x="1180654" y="1319389"/>
                </a:cubicBezTo>
                <a:cubicBezTo>
                  <a:pt x="1225827" y="1271332"/>
                  <a:pt x="1262028" y="1216767"/>
                  <a:pt x="1297314" y="1161568"/>
                </a:cubicBezTo>
                <a:close/>
              </a:path>
            </a:pathLst>
          </a:custGeom>
          <a:solidFill>
            <a:schemeClr val="accent4"/>
          </a:solidFill>
          <a:ln w="3511" cap="flat">
            <a:noFill/>
            <a:prstDash val="solid"/>
            <a:miter/>
          </a:ln>
        </p:spPr>
        <p:txBody>
          <a:bodyPr rtlCol="0" anchor="ctr"/>
          <a:lstStyle/>
          <a:p>
            <a:endParaRPr lang="en-US">
              <a:latin typeface="Al Tarikh" pitchFamily="2" charset="-78"/>
              <a:cs typeface="Al Tarikh" pitchFamily="2" charset="-78"/>
            </a:endParaRPr>
          </a:p>
        </p:txBody>
      </p:sp>
      <p:sp>
        <p:nvSpPr>
          <p:cNvPr id="17" name="Graphic 5">
            <a:extLst>
              <a:ext uri="{FF2B5EF4-FFF2-40B4-BE49-F238E27FC236}">
                <a16:creationId xmlns:a16="http://schemas.microsoft.com/office/drawing/2014/main" id="{889F26A7-92D0-4872-98B3-F34912850677}"/>
              </a:ext>
            </a:extLst>
          </p:cNvPr>
          <p:cNvSpPr/>
          <p:nvPr/>
        </p:nvSpPr>
        <p:spPr>
          <a:xfrm>
            <a:off x="1153477" y="1652615"/>
            <a:ext cx="1539632" cy="1616527"/>
          </a:xfrm>
          <a:custGeom>
            <a:avLst/>
            <a:gdLst>
              <a:gd name="connsiteX0" fmla="*/ 1539429 w 1539632"/>
              <a:gd name="connsiteY0" fmla="*/ 774261 h 1616527"/>
              <a:gd name="connsiteX1" fmla="*/ 1526623 w 1539632"/>
              <a:gd name="connsiteY1" fmla="*/ 688455 h 1616527"/>
              <a:gd name="connsiteX2" fmla="*/ 1525040 w 1539632"/>
              <a:gd name="connsiteY2" fmla="*/ 680223 h 1616527"/>
              <a:gd name="connsiteX3" fmla="*/ 1447677 w 1539632"/>
              <a:gd name="connsiteY3" fmla="*/ 493342 h 1616527"/>
              <a:gd name="connsiteX4" fmla="*/ 1405038 w 1539632"/>
              <a:gd name="connsiteY4" fmla="*/ 427307 h 1616527"/>
              <a:gd name="connsiteX5" fmla="*/ 1401344 w 1539632"/>
              <a:gd name="connsiteY5" fmla="*/ 422206 h 1616527"/>
              <a:gd name="connsiteX6" fmla="*/ 1372848 w 1539632"/>
              <a:gd name="connsiteY6" fmla="*/ 387096 h 1616527"/>
              <a:gd name="connsiteX7" fmla="*/ 1372848 w 1539632"/>
              <a:gd name="connsiteY7" fmla="*/ 387096 h 1616527"/>
              <a:gd name="connsiteX8" fmla="*/ 1366796 w 1539632"/>
              <a:gd name="connsiteY8" fmla="*/ 379180 h 1616527"/>
              <a:gd name="connsiteX9" fmla="*/ 1337772 w 1539632"/>
              <a:gd name="connsiteY9" fmla="*/ 347130 h 1616527"/>
              <a:gd name="connsiteX10" fmla="*/ 1312372 w 1539632"/>
              <a:gd name="connsiteY10" fmla="*/ 321378 h 1616527"/>
              <a:gd name="connsiteX11" fmla="*/ 1151454 w 1539632"/>
              <a:gd name="connsiteY11" fmla="*/ 214006 h 1616527"/>
              <a:gd name="connsiteX12" fmla="*/ 990677 w 1539632"/>
              <a:gd name="connsiteY12" fmla="*/ 153917 h 1616527"/>
              <a:gd name="connsiteX13" fmla="*/ 849567 w 1539632"/>
              <a:gd name="connsiteY13" fmla="*/ 145297 h 1616527"/>
              <a:gd name="connsiteX14" fmla="*/ 674190 w 1539632"/>
              <a:gd name="connsiteY14" fmla="*/ 170346 h 1616527"/>
              <a:gd name="connsiteX15" fmla="*/ 664164 w 1539632"/>
              <a:gd name="connsiteY15" fmla="*/ 170909 h 1616527"/>
              <a:gd name="connsiteX16" fmla="*/ 990642 w 1539632"/>
              <a:gd name="connsiteY16" fmla="*/ 151560 h 1616527"/>
              <a:gd name="connsiteX17" fmla="*/ 1085033 w 1539632"/>
              <a:gd name="connsiteY17" fmla="*/ 172598 h 1616527"/>
              <a:gd name="connsiteX18" fmla="*/ 1153389 w 1539632"/>
              <a:gd name="connsiteY18" fmla="*/ 197787 h 1616527"/>
              <a:gd name="connsiteX19" fmla="*/ 1153882 w 1539632"/>
              <a:gd name="connsiteY19" fmla="*/ 196978 h 1616527"/>
              <a:gd name="connsiteX20" fmla="*/ 1134180 w 1539632"/>
              <a:gd name="connsiteY20" fmla="*/ 180900 h 1616527"/>
              <a:gd name="connsiteX21" fmla="*/ 1154726 w 1539632"/>
              <a:gd name="connsiteY21" fmla="*/ 188183 h 1616527"/>
              <a:gd name="connsiteX22" fmla="*/ 1346216 w 1539632"/>
              <a:gd name="connsiteY22" fmla="*/ 307939 h 1616527"/>
              <a:gd name="connsiteX23" fmla="*/ 1364299 w 1539632"/>
              <a:gd name="connsiteY23" fmla="*/ 315291 h 1616527"/>
              <a:gd name="connsiteX24" fmla="*/ 1364228 w 1539632"/>
              <a:gd name="connsiteY24" fmla="*/ 315221 h 1616527"/>
              <a:gd name="connsiteX25" fmla="*/ 1286232 w 1539632"/>
              <a:gd name="connsiteY25" fmla="*/ 246759 h 1616527"/>
              <a:gd name="connsiteX26" fmla="*/ 1286232 w 1539632"/>
              <a:gd name="connsiteY26" fmla="*/ 246759 h 1616527"/>
              <a:gd name="connsiteX27" fmla="*/ 1286232 w 1539632"/>
              <a:gd name="connsiteY27" fmla="*/ 246759 h 1616527"/>
              <a:gd name="connsiteX28" fmla="*/ 1286232 w 1539632"/>
              <a:gd name="connsiteY28" fmla="*/ 246759 h 1616527"/>
              <a:gd name="connsiteX29" fmla="*/ 1286232 w 1539632"/>
              <a:gd name="connsiteY29" fmla="*/ 246759 h 1616527"/>
              <a:gd name="connsiteX30" fmla="*/ 1162220 w 1539632"/>
              <a:gd name="connsiteY30" fmla="*/ 169150 h 1616527"/>
              <a:gd name="connsiteX31" fmla="*/ 1162220 w 1539632"/>
              <a:gd name="connsiteY31" fmla="*/ 169150 h 1616527"/>
              <a:gd name="connsiteX32" fmla="*/ 1160179 w 1539632"/>
              <a:gd name="connsiteY32" fmla="*/ 168270 h 1616527"/>
              <a:gd name="connsiteX33" fmla="*/ 1099738 w 1539632"/>
              <a:gd name="connsiteY33" fmla="*/ 140407 h 1616527"/>
              <a:gd name="connsiteX34" fmla="*/ 1085068 w 1539632"/>
              <a:gd name="connsiteY34" fmla="*/ 134462 h 1616527"/>
              <a:gd name="connsiteX35" fmla="*/ 1076871 w 1539632"/>
              <a:gd name="connsiteY35" fmla="*/ 131401 h 1616527"/>
              <a:gd name="connsiteX36" fmla="*/ 1070749 w 1539632"/>
              <a:gd name="connsiteY36" fmla="*/ 129607 h 1616527"/>
              <a:gd name="connsiteX37" fmla="*/ 1006790 w 1539632"/>
              <a:gd name="connsiteY37" fmla="*/ 108393 h 1616527"/>
              <a:gd name="connsiteX38" fmla="*/ 994266 w 1539632"/>
              <a:gd name="connsiteY38" fmla="*/ 98085 h 1616527"/>
              <a:gd name="connsiteX39" fmla="*/ 1004750 w 1539632"/>
              <a:gd name="connsiteY39" fmla="*/ 85912 h 1616527"/>
              <a:gd name="connsiteX40" fmla="*/ 1068568 w 1539632"/>
              <a:gd name="connsiteY40" fmla="*/ 74865 h 1616527"/>
              <a:gd name="connsiteX41" fmla="*/ 1026351 w 1539632"/>
              <a:gd name="connsiteY41" fmla="*/ 58119 h 1616527"/>
              <a:gd name="connsiteX42" fmla="*/ 1027195 w 1539632"/>
              <a:gd name="connsiteY42" fmla="*/ 55375 h 1616527"/>
              <a:gd name="connsiteX43" fmla="*/ 1094109 w 1539632"/>
              <a:gd name="connsiteY43" fmla="*/ 74865 h 1616527"/>
              <a:gd name="connsiteX44" fmla="*/ 1108639 w 1539632"/>
              <a:gd name="connsiteY44" fmla="*/ 79685 h 1616527"/>
              <a:gd name="connsiteX45" fmla="*/ 1120741 w 1539632"/>
              <a:gd name="connsiteY45" fmla="*/ 82288 h 1616527"/>
              <a:gd name="connsiteX46" fmla="*/ 990396 w 1539632"/>
              <a:gd name="connsiteY46" fmla="*/ 31311 h 1616527"/>
              <a:gd name="connsiteX47" fmla="*/ 1160531 w 1539632"/>
              <a:gd name="connsiteY47" fmla="*/ 78911 h 1616527"/>
              <a:gd name="connsiteX48" fmla="*/ 1160531 w 1539632"/>
              <a:gd name="connsiteY48" fmla="*/ 78911 h 1616527"/>
              <a:gd name="connsiteX49" fmla="*/ 1165808 w 1539632"/>
              <a:gd name="connsiteY49" fmla="*/ 80494 h 1616527"/>
              <a:gd name="connsiteX50" fmla="*/ 1211930 w 1539632"/>
              <a:gd name="connsiteY50" fmla="*/ 100336 h 1616527"/>
              <a:gd name="connsiteX51" fmla="*/ 1215061 w 1539632"/>
              <a:gd name="connsiteY51" fmla="*/ 102025 h 1616527"/>
              <a:gd name="connsiteX52" fmla="*/ 1242784 w 1539632"/>
              <a:gd name="connsiteY52" fmla="*/ 110855 h 1616527"/>
              <a:gd name="connsiteX53" fmla="*/ 1242784 w 1539632"/>
              <a:gd name="connsiteY53" fmla="*/ 110855 h 1616527"/>
              <a:gd name="connsiteX54" fmla="*/ 1242784 w 1539632"/>
              <a:gd name="connsiteY54" fmla="*/ 110855 h 1616527"/>
              <a:gd name="connsiteX55" fmla="*/ 1229310 w 1539632"/>
              <a:gd name="connsiteY55" fmla="*/ 101990 h 1616527"/>
              <a:gd name="connsiteX56" fmla="*/ 1188957 w 1539632"/>
              <a:gd name="connsiteY56" fmla="*/ 79333 h 1616527"/>
              <a:gd name="connsiteX57" fmla="*/ 1183187 w 1539632"/>
              <a:gd name="connsiteY57" fmla="*/ 76378 h 1616527"/>
              <a:gd name="connsiteX58" fmla="*/ 1168130 w 1539632"/>
              <a:gd name="connsiteY58" fmla="*/ 68603 h 1616527"/>
              <a:gd name="connsiteX59" fmla="*/ 1160214 w 1539632"/>
              <a:gd name="connsiteY59" fmla="*/ 64944 h 1616527"/>
              <a:gd name="connsiteX60" fmla="*/ 1160214 w 1539632"/>
              <a:gd name="connsiteY60" fmla="*/ 64944 h 1616527"/>
              <a:gd name="connsiteX61" fmla="*/ 1143890 w 1539632"/>
              <a:gd name="connsiteY61" fmla="*/ 62728 h 1616527"/>
              <a:gd name="connsiteX62" fmla="*/ 917994 w 1539632"/>
              <a:gd name="connsiteY62" fmla="*/ 5488 h 1616527"/>
              <a:gd name="connsiteX63" fmla="*/ 804852 w 1539632"/>
              <a:gd name="connsiteY63" fmla="*/ 352 h 1616527"/>
              <a:gd name="connsiteX64" fmla="*/ 472780 w 1539632"/>
              <a:gd name="connsiteY64" fmla="*/ 77011 h 1616527"/>
              <a:gd name="connsiteX65" fmla="*/ 315028 w 1539632"/>
              <a:gd name="connsiteY65" fmla="*/ 170522 h 1616527"/>
              <a:gd name="connsiteX66" fmla="*/ 275520 w 1539632"/>
              <a:gd name="connsiteY66" fmla="*/ 209925 h 1616527"/>
              <a:gd name="connsiteX67" fmla="*/ 151824 w 1539632"/>
              <a:gd name="connsiteY67" fmla="*/ 347587 h 1616527"/>
              <a:gd name="connsiteX68" fmla="*/ 105139 w 1539632"/>
              <a:gd name="connsiteY68" fmla="*/ 413024 h 1616527"/>
              <a:gd name="connsiteX69" fmla="*/ 97083 w 1539632"/>
              <a:gd name="connsiteY69" fmla="*/ 438776 h 1616527"/>
              <a:gd name="connsiteX70" fmla="*/ 59721 w 1539632"/>
              <a:gd name="connsiteY70" fmla="*/ 530528 h 1616527"/>
              <a:gd name="connsiteX71" fmla="*/ 15041 w 1539632"/>
              <a:gd name="connsiteY71" fmla="*/ 653204 h 1616527"/>
              <a:gd name="connsiteX72" fmla="*/ 10784 w 1539632"/>
              <a:gd name="connsiteY72" fmla="*/ 666854 h 1616527"/>
              <a:gd name="connsiteX73" fmla="*/ 124 w 1539632"/>
              <a:gd name="connsiteY73" fmla="*/ 723531 h 1616527"/>
              <a:gd name="connsiteX74" fmla="*/ 335 w 1539632"/>
              <a:gd name="connsiteY74" fmla="*/ 814016 h 1616527"/>
              <a:gd name="connsiteX75" fmla="*/ 335 w 1539632"/>
              <a:gd name="connsiteY75" fmla="*/ 814755 h 1616527"/>
              <a:gd name="connsiteX76" fmla="*/ 2622 w 1539632"/>
              <a:gd name="connsiteY76" fmla="*/ 837728 h 1616527"/>
              <a:gd name="connsiteX77" fmla="*/ 23871 w 1539632"/>
              <a:gd name="connsiteY77" fmla="*/ 845855 h 1616527"/>
              <a:gd name="connsiteX78" fmla="*/ 31752 w 1539632"/>
              <a:gd name="connsiteY78" fmla="*/ 874844 h 1616527"/>
              <a:gd name="connsiteX79" fmla="*/ 65139 w 1539632"/>
              <a:gd name="connsiteY79" fmla="*/ 1059790 h 1616527"/>
              <a:gd name="connsiteX80" fmla="*/ 212195 w 1539632"/>
              <a:gd name="connsiteY80" fmla="*/ 1325757 h 1616527"/>
              <a:gd name="connsiteX81" fmla="*/ 288783 w 1539632"/>
              <a:gd name="connsiteY81" fmla="*/ 1377508 h 1616527"/>
              <a:gd name="connsiteX82" fmla="*/ 297157 w 1539632"/>
              <a:gd name="connsiteY82" fmla="*/ 1390244 h 1616527"/>
              <a:gd name="connsiteX83" fmla="*/ 283893 w 1539632"/>
              <a:gd name="connsiteY83" fmla="*/ 1398687 h 1616527"/>
              <a:gd name="connsiteX84" fmla="*/ 247974 w 1539632"/>
              <a:gd name="connsiteY84" fmla="*/ 1385178 h 1616527"/>
              <a:gd name="connsiteX85" fmla="*/ 126424 w 1539632"/>
              <a:gd name="connsiteY85" fmla="*/ 1264718 h 1616527"/>
              <a:gd name="connsiteX86" fmla="*/ 39879 w 1539632"/>
              <a:gd name="connsiteY86" fmla="*/ 1076501 h 1616527"/>
              <a:gd name="connsiteX87" fmla="*/ 6562 w 1539632"/>
              <a:gd name="connsiteY87" fmla="*/ 934159 h 1616527"/>
              <a:gd name="connsiteX88" fmla="*/ 5437 w 1539632"/>
              <a:gd name="connsiteY88" fmla="*/ 925293 h 1616527"/>
              <a:gd name="connsiteX89" fmla="*/ 10327 w 1539632"/>
              <a:gd name="connsiteY89" fmla="*/ 964766 h 1616527"/>
              <a:gd name="connsiteX90" fmla="*/ 9025 w 1539632"/>
              <a:gd name="connsiteY90" fmla="*/ 981512 h 1616527"/>
              <a:gd name="connsiteX91" fmla="*/ 8145 w 1539632"/>
              <a:gd name="connsiteY91" fmla="*/ 982251 h 1616527"/>
              <a:gd name="connsiteX92" fmla="*/ 11241 w 1539632"/>
              <a:gd name="connsiteY92" fmla="*/ 996147 h 1616527"/>
              <a:gd name="connsiteX93" fmla="*/ 21972 w 1539632"/>
              <a:gd name="connsiteY93" fmla="*/ 1044978 h 1616527"/>
              <a:gd name="connsiteX94" fmla="*/ 18559 w 1539632"/>
              <a:gd name="connsiteY94" fmla="*/ 1048180 h 1616527"/>
              <a:gd name="connsiteX95" fmla="*/ 79950 w 1539632"/>
              <a:gd name="connsiteY95" fmla="*/ 1204172 h 1616527"/>
              <a:gd name="connsiteX96" fmla="*/ 227463 w 1539632"/>
              <a:gd name="connsiteY96" fmla="*/ 1404422 h 1616527"/>
              <a:gd name="connsiteX97" fmla="*/ 285336 w 1539632"/>
              <a:gd name="connsiteY97" fmla="*/ 1453710 h 1616527"/>
              <a:gd name="connsiteX98" fmla="*/ 295644 w 1539632"/>
              <a:gd name="connsiteY98" fmla="*/ 1466551 h 1616527"/>
              <a:gd name="connsiteX99" fmla="*/ 300991 w 1539632"/>
              <a:gd name="connsiteY99" fmla="*/ 1471054 h 1616527"/>
              <a:gd name="connsiteX100" fmla="*/ 338705 w 1539632"/>
              <a:gd name="connsiteY100" fmla="*/ 1495470 h 1616527"/>
              <a:gd name="connsiteX101" fmla="*/ 338705 w 1539632"/>
              <a:gd name="connsiteY101" fmla="*/ 1495470 h 1616527"/>
              <a:gd name="connsiteX102" fmla="*/ 355592 w 1539632"/>
              <a:gd name="connsiteY102" fmla="*/ 1505496 h 1616527"/>
              <a:gd name="connsiteX103" fmla="*/ 414168 w 1539632"/>
              <a:gd name="connsiteY103" fmla="*/ 1536033 h 1616527"/>
              <a:gd name="connsiteX104" fmla="*/ 414168 w 1539632"/>
              <a:gd name="connsiteY104" fmla="*/ 1536033 h 1616527"/>
              <a:gd name="connsiteX105" fmla="*/ 418777 w 1539632"/>
              <a:gd name="connsiteY105" fmla="*/ 1537792 h 1616527"/>
              <a:gd name="connsiteX106" fmla="*/ 447871 w 1539632"/>
              <a:gd name="connsiteY106" fmla="*/ 1550739 h 1616527"/>
              <a:gd name="connsiteX107" fmla="*/ 449279 w 1539632"/>
              <a:gd name="connsiteY107" fmla="*/ 1550704 h 1616527"/>
              <a:gd name="connsiteX108" fmla="*/ 450440 w 1539632"/>
              <a:gd name="connsiteY108" fmla="*/ 1551478 h 1616527"/>
              <a:gd name="connsiteX109" fmla="*/ 458953 w 1539632"/>
              <a:gd name="connsiteY109" fmla="*/ 1554539 h 1616527"/>
              <a:gd name="connsiteX110" fmla="*/ 464758 w 1539632"/>
              <a:gd name="connsiteY110" fmla="*/ 1557107 h 1616527"/>
              <a:gd name="connsiteX111" fmla="*/ 505076 w 1539632"/>
              <a:gd name="connsiteY111" fmla="*/ 1571003 h 1616527"/>
              <a:gd name="connsiteX112" fmla="*/ 516650 w 1539632"/>
              <a:gd name="connsiteY112" fmla="*/ 1574310 h 1616527"/>
              <a:gd name="connsiteX113" fmla="*/ 557003 w 1539632"/>
              <a:gd name="connsiteY113" fmla="*/ 1584653 h 1616527"/>
              <a:gd name="connsiteX114" fmla="*/ 557003 w 1539632"/>
              <a:gd name="connsiteY114" fmla="*/ 1584653 h 1616527"/>
              <a:gd name="connsiteX115" fmla="*/ 585077 w 1539632"/>
              <a:gd name="connsiteY115" fmla="*/ 1589895 h 1616527"/>
              <a:gd name="connsiteX116" fmla="*/ 657374 w 1539632"/>
              <a:gd name="connsiteY116" fmla="*/ 1600203 h 1616527"/>
              <a:gd name="connsiteX117" fmla="*/ 657374 w 1539632"/>
              <a:gd name="connsiteY117" fmla="*/ 1600203 h 1616527"/>
              <a:gd name="connsiteX118" fmla="*/ 663249 w 1539632"/>
              <a:gd name="connsiteY118" fmla="*/ 1600590 h 1616527"/>
              <a:gd name="connsiteX119" fmla="*/ 694912 w 1539632"/>
              <a:gd name="connsiteY119" fmla="*/ 1605234 h 1616527"/>
              <a:gd name="connsiteX120" fmla="*/ 694947 w 1539632"/>
              <a:gd name="connsiteY120" fmla="*/ 1605129 h 1616527"/>
              <a:gd name="connsiteX121" fmla="*/ 706240 w 1539632"/>
              <a:gd name="connsiteY121" fmla="*/ 1605938 h 1616527"/>
              <a:gd name="connsiteX122" fmla="*/ 738606 w 1539632"/>
              <a:gd name="connsiteY122" fmla="*/ 1608013 h 1616527"/>
              <a:gd name="connsiteX123" fmla="*/ 755177 w 1539632"/>
              <a:gd name="connsiteY123" fmla="*/ 1608787 h 1616527"/>
              <a:gd name="connsiteX124" fmla="*/ 783321 w 1539632"/>
              <a:gd name="connsiteY124" fmla="*/ 1609878 h 1616527"/>
              <a:gd name="connsiteX125" fmla="*/ 790182 w 1539632"/>
              <a:gd name="connsiteY125" fmla="*/ 1608999 h 1616527"/>
              <a:gd name="connsiteX126" fmla="*/ 795424 w 1539632"/>
              <a:gd name="connsiteY126" fmla="*/ 1616527 h 1616527"/>
              <a:gd name="connsiteX127" fmla="*/ 838591 w 1539632"/>
              <a:gd name="connsiteY127" fmla="*/ 1614874 h 1616527"/>
              <a:gd name="connsiteX128" fmla="*/ 857940 w 1539632"/>
              <a:gd name="connsiteY128" fmla="*/ 1613713 h 1616527"/>
              <a:gd name="connsiteX129" fmla="*/ 857940 w 1539632"/>
              <a:gd name="connsiteY129" fmla="*/ 1613713 h 1616527"/>
              <a:gd name="connsiteX130" fmla="*/ 881969 w 1539632"/>
              <a:gd name="connsiteY130" fmla="*/ 1610160 h 1616527"/>
              <a:gd name="connsiteX131" fmla="*/ 897941 w 1539632"/>
              <a:gd name="connsiteY131" fmla="*/ 1607838 h 1616527"/>
              <a:gd name="connsiteX132" fmla="*/ 897941 w 1539632"/>
              <a:gd name="connsiteY132" fmla="*/ 1607838 h 1616527"/>
              <a:gd name="connsiteX133" fmla="*/ 915285 w 1539632"/>
              <a:gd name="connsiteY133" fmla="*/ 1605129 h 1616527"/>
              <a:gd name="connsiteX134" fmla="*/ 1027301 w 1539632"/>
              <a:gd name="connsiteY134" fmla="*/ 1570651 h 1616527"/>
              <a:gd name="connsiteX135" fmla="*/ 1027301 w 1539632"/>
              <a:gd name="connsiteY135" fmla="*/ 1570651 h 1616527"/>
              <a:gd name="connsiteX136" fmla="*/ 1048022 w 1539632"/>
              <a:gd name="connsiteY136" fmla="*/ 1561891 h 1616527"/>
              <a:gd name="connsiteX137" fmla="*/ 1142729 w 1539632"/>
              <a:gd name="connsiteY137" fmla="*/ 1509964 h 1616527"/>
              <a:gd name="connsiteX138" fmla="*/ 1157013 w 1539632"/>
              <a:gd name="connsiteY138" fmla="*/ 1501064 h 1616527"/>
              <a:gd name="connsiteX139" fmla="*/ 1286267 w 1539632"/>
              <a:gd name="connsiteY139" fmla="*/ 1394677 h 1616527"/>
              <a:gd name="connsiteX140" fmla="*/ 1453623 w 1539632"/>
              <a:gd name="connsiteY140" fmla="*/ 1134092 h 1616527"/>
              <a:gd name="connsiteX141" fmla="*/ 1445461 w 1539632"/>
              <a:gd name="connsiteY141" fmla="*/ 1112631 h 1616527"/>
              <a:gd name="connsiteX142" fmla="*/ 1440536 w 1539632"/>
              <a:gd name="connsiteY142" fmla="*/ 1091663 h 1616527"/>
              <a:gd name="connsiteX143" fmla="*/ 1439762 w 1539632"/>
              <a:gd name="connsiteY143" fmla="*/ 1091734 h 1616527"/>
              <a:gd name="connsiteX144" fmla="*/ 1430755 w 1539632"/>
              <a:gd name="connsiteY144" fmla="*/ 1126211 h 1616527"/>
              <a:gd name="connsiteX145" fmla="*/ 1416120 w 1539632"/>
              <a:gd name="connsiteY145" fmla="*/ 1164875 h 1616527"/>
              <a:gd name="connsiteX146" fmla="*/ 1406481 w 1539632"/>
              <a:gd name="connsiteY146" fmla="*/ 1171313 h 1616527"/>
              <a:gd name="connsiteX147" fmla="*/ 1403983 w 1539632"/>
              <a:gd name="connsiteY147" fmla="*/ 1161075 h 1616527"/>
              <a:gd name="connsiteX148" fmla="*/ 1415170 w 1539632"/>
              <a:gd name="connsiteY148" fmla="*/ 1087477 h 1616527"/>
              <a:gd name="connsiteX149" fmla="*/ 1413200 w 1539632"/>
              <a:gd name="connsiteY149" fmla="*/ 1042832 h 1616527"/>
              <a:gd name="connsiteX150" fmla="*/ 1403807 w 1539632"/>
              <a:gd name="connsiteY150" fmla="*/ 1035515 h 1616527"/>
              <a:gd name="connsiteX151" fmla="*/ 1398846 w 1539632"/>
              <a:gd name="connsiteY151" fmla="*/ 1041918 h 1616527"/>
              <a:gd name="connsiteX152" fmla="*/ 1388855 w 1539632"/>
              <a:gd name="connsiteY152" fmla="*/ 1076747 h 1616527"/>
              <a:gd name="connsiteX153" fmla="*/ 1383894 w 1539632"/>
              <a:gd name="connsiteY153" fmla="*/ 1051944 h 1616527"/>
              <a:gd name="connsiteX154" fmla="*/ 1383894 w 1539632"/>
              <a:gd name="connsiteY154" fmla="*/ 1051944 h 1616527"/>
              <a:gd name="connsiteX155" fmla="*/ 1381959 w 1539632"/>
              <a:gd name="connsiteY155" fmla="*/ 1005646 h 1616527"/>
              <a:gd name="connsiteX156" fmla="*/ 1364721 w 1539632"/>
              <a:gd name="connsiteY156" fmla="*/ 1031997 h 1616527"/>
              <a:gd name="connsiteX157" fmla="*/ 1349980 w 1539632"/>
              <a:gd name="connsiteY157" fmla="*/ 1039525 h 1616527"/>
              <a:gd name="connsiteX158" fmla="*/ 1344316 w 1539632"/>
              <a:gd name="connsiteY158" fmla="*/ 1019543 h 1616527"/>
              <a:gd name="connsiteX159" fmla="*/ 1373762 w 1539632"/>
              <a:gd name="connsiteY159" fmla="*/ 940315 h 1616527"/>
              <a:gd name="connsiteX160" fmla="*/ 1396278 w 1539632"/>
              <a:gd name="connsiteY160" fmla="*/ 815247 h 1616527"/>
              <a:gd name="connsiteX161" fmla="*/ 1399093 w 1539632"/>
              <a:gd name="connsiteY161" fmla="*/ 745378 h 1616527"/>
              <a:gd name="connsiteX162" fmla="*/ 1417844 w 1539632"/>
              <a:gd name="connsiteY162" fmla="*/ 826962 h 1616527"/>
              <a:gd name="connsiteX163" fmla="*/ 1427835 w 1539632"/>
              <a:gd name="connsiteY163" fmla="*/ 849619 h 1616527"/>
              <a:gd name="connsiteX164" fmla="*/ 1427835 w 1539632"/>
              <a:gd name="connsiteY164" fmla="*/ 849619 h 1616527"/>
              <a:gd name="connsiteX165" fmla="*/ 1429805 w 1539632"/>
              <a:gd name="connsiteY165" fmla="*/ 848845 h 1616527"/>
              <a:gd name="connsiteX166" fmla="*/ 1405847 w 1539632"/>
              <a:gd name="connsiteY166" fmla="*/ 712308 h 1616527"/>
              <a:gd name="connsiteX167" fmla="*/ 1351915 w 1539632"/>
              <a:gd name="connsiteY167" fmla="*/ 538444 h 1616527"/>
              <a:gd name="connsiteX168" fmla="*/ 1359936 w 1539632"/>
              <a:gd name="connsiteY168" fmla="*/ 545550 h 1616527"/>
              <a:gd name="connsiteX169" fmla="*/ 1423262 w 1539632"/>
              <a:gd name="connsiteY169" fmla="*/ 681736 h 1616527"/>
              <a:gd name="connsiteX170" fmla="*/ 1469525 w 1539632"/>
              <a:gd name="connsiteY170" fmla="*/ 751570 h 1616527"/>
              <a:gd name="connsiteX171" fmla="*/ 1469630 w 1539632"/>
              <a:gd name="connsiteY171" fmla="*/ 751499 h 1616527"/>
              <a:gd name="connsiteX172" fmla="*/ 1448275 w 1539632"/>
              <a:gd name="connsiteY172" fmla="*/ 675755 h 1616527"/>
              <a:gd name="connsiteX173" fmla="*/ 1424001 w 1539632"/>
              <a:gd name="connsiteY173" fmla="*/ 601594 h 1616527"/>
              <a:gd name="connsiteX174" fmla="*/ 1386287 w 1539632"/>
              <a:gd name="connsiteY174" fmla="*/ 531795 h 1616527"/>
              <a:gd name="connsiteX175" fmla="*/ 1396524 w 1539632"/>
              <a:gd name="connsiteY175" fmla="*/ 540344 h 1616527"/>
              <a:gd name="connsiteX176" fmla="*/ 1479586 w 1539632"/>
              <a:gd name="connsiteY176" fmla="*/ 747524 h 1616527"/>
              <a:gd name="connsiteX177" fmla="*/ 1496262 w 1539632"/>
              <a:gd name="connsiteY177" fmla="*/ 777533 h 1616527"/>
              <a:gd name="connsiteX178" fmla="*/ 1496544 w 1539632"/>
              <a:gd name="connsiteY178" fmla="*/ 775106 h 1616527"/>
              <a:gd name="connsiteX179" fmla="*/ 1466534 w 1539632"/>
              <a:gd name="connsiteY179" fmla="*/ 640961 h 1616527"/>
              <a:gd name="connsiteX180" fmla="*/ 1215906 w 1539632"/>
              <a:gd name="connsiteY180" fmla="*/ 307165 h 1616527"/>
              <a:gd name="connsiteX181" fmla="*/ 1210382 w 1539632"/>
              <a:gd name="connsiteY181" fmla="*/ 301712 h 1616527"/>
              <a:gd name="connsiteX182" fmla="*/ 1276769 w 1539632"/>
              <a:gd name="connsiteY182" fmla="*/ 345195 h 1616527"/>
              <a:gd name="connsiteX183" fmla="*/ 1493096 w 1539632"/>
              <a:gd name="connsiteY183" fmla="*/ 697567 h 1616527"/>
              <a:gd name="connsiteX184" fmla="*/ 1511038 w 1539632"/>
              <a:gd name="connsiteY184" fmla="*/ 788932 h 1616527"/>
              <a:gd name="connsiteX185" fmla="*/ 1527749 w 1539632"/>
              <a:gd name="connsiteY185" fmla="*/ 793365 h 1616527"/>
              <a:gd name="connsiteX186" fmla="*/ 1539429 w 1539632"/>
              <a:gd name="connsiteY186" fmla="*/ 774261 h 1616527"/>
              <a:gd name="connsiteX187" fmla="*/ 721544 w 1539632"/>
              <a:gd name="connsiteY187" fmla="*/ 1373885 h 1616527"/>
              <a:gd name="connsiteX188" fmla="*/ 561893 w 1539632"/>
              <a:gd name="connsiteY188" fmla="*/ 1346690 h 1616527"/>
              <a:gd name="connsiteX189" fmla="*/ 425919 w 1539632"/>
              <a:gd name="connsiteY189" fmla="*/ 1258843 h 1616527"/>
              <a:gd name="connsiteX190" fmla="*/ 721544 w 1539632"/>
              <a:gd name="connsiteY190" fmla="*/ 1373885 h 1616527"/>
              <a:gd name="connsiteX191" fmla="*/ 828212 w 1539632"/>
              <a:gd name="connsiteY191" fmla="*/ 33387 h 1616527"/>
              <a:gd name="connsiteX192" fmla="*/ 683021 w 1539632"/>
              <a:gd name="connsiteY192" fmla="*/ 44680 h 1616527"/>
              <a:gd name="connsiteX193" fmla="*/ 973439 w 1539632"/>
              <a:gd name="connsiteY193" fmla="*/ 44363 h 1616527"/>
              <a:gd name="connsiteX194" fmla="*/ 828212 w 1539632"/>
              <a:gd name="connsiteY194" fmla="*/ 33387 h 1616527"/>
              <a:gd name="connsiteX195" fmla="*/ 941143 w 1539632"/>
              <a:gd name="connsiteY195" fmla="*/ 21179 h 1616527"/>
              <a:gd name="connsiteX196" fmla="*/ 793664 w 1539632"/>
              <a:gd name="connsiteY196" fmla="*/ 16359 h 1616527"/>
              <a:gd name="connsiteX197" fmla="*/ 648966 w 1539632"/>
              <a:gd name="connsiteY197" fmla="*/ 33070 h 1616527"/>
              <a:gd name="connsiteX198" fmla="*/ 941143 w 1539632"/>
              <a:gd name="connsiteY198" fmla="*/ 21179 h 1616527"/>
              <a:gd name="connsiteX199" fmla="*/ 218281 w 1539632"/>
              <a:gd name="connsiteY199" fmla="*/ 398072 h 1616527"/>
              <a:gd name="connsiteX200" fmla="*/ 251949 w 1539632"/>
              <a:gd name="connsiteY200" fmla="*/ 346391 h 1616527"/>
              <a:gd name="connsiteX201" fmla="*/ 274183 w 1539632"/>
              <a:gd name="connsiteY201" fmla="*/ 324263 h 1616527"/>
              <a:gd name="connsiteX202" fmla="*/ 305459 w 1539632"/>
              <a:gd name="connsiteY202" fmla="*/ 284543 h 1616527"/>
              <a:gd name="connsiteX203" fmla="*/ 312144 w 1539632"/>
              <a:gd name="connsiteY203" fmla="*/ 277191 h 1616527"/>
              <a:gd name="connsiteX204" fmla="*/ 571005 w 1539632"/>
              <a:gd name="connsiteY204" fmla="*/ 125737 h 1616527"/>
              <a:gd name="connsiteX205" fmla="*/ 697480 w 1539632"/>
              <a:gd name="connsiteY205" fmla="*/ 95939 h 1616527"/>
              <a:gd name="connsiteX206" fmla="*/ 791941 w 1539632"/>
              <a:gd name="connsiteY206" fmla="*/ 101251 h 1616527"/>
              <a:gd name="connsiteX207" fmla="*/ 810516 w 1539632"/>
              <a:gd name="connsiteY207" fmla="*/ 102623 h 1616527"/>
              <a:gd name="connsiteX208" fmla="*/ 818643 w 1539632"/>
              <a:gd name="connsiteY208" fmla="*/ 105191 h 1616527"/>
              <a:gd name="connsiteX209" fmla="*/ 811009 w 1539632"/>
              <a:gd name="connsiteY209" fmla="*/ 111242 h 1616527"/>
              <a:gd name="connsiteX210" fmla="*/ 744095 w 1539632"/>
              <a:gd name="connsiteY210" fmla="*/ 119615 h 1616527"/>
              <a:gd name="connsiteX211" fmla="*/ 580081 w 1539632"/>
              <a:gd name="connsiteY211" fmla="*/ 146705 h 1616527"/>
              <a:gd name="connsiteX212" fmla="*/ 429859 w 1539632"/>
              <a:gd name="connsiteY212" fmla="*/ 216820 h 1616527"/>
              <a:gd name="connsiteX213" fmla="*/ 229257 w 1539632"/>
              <a:gd name="connsiteY213" fmla="*/ 406691 h 1616527"/>
              <a:gd name="connsiteX214" fmla="*/ 174692 w 1539632"/>
              <a:gd name="connsiteY214" fmla="*/ 497634 h 1616527"/>
              <a:gd name="connsiteX215" fmla="*/ 170752 w 1539632"/>
              <a:gd name="connsiteY215" fmla="*/ 503509 h 1616527"/>
              <a:gd name="connsiteX216" fmla="*/ 218281 w 1539632"/>
              <a:gd name="connsiteY216" fmla="*/ 398072 h 1616527"/>
              <a:gd name="connsiteX217" fmla="*/ 763339 w 1539632"/>
              <a:gd name="connsiteY217" fmla="*/ 1415328 h 1616527"/>
              <a:gd name="connsiteX218" fmla="*/ 645870 w 1539632"/>
              <a:gd name="connsiteY218" fmla="*/ 1417755 h 1616527"/>
              <a:gd name="connsiteX219" fmla="*/ 525269 w 1539632"/>
              <a:gd name="connsiteY219" fmla="*/ 1378564 h 1616527"/>
              <a:gd name="connsiteX220" fmla="*/ 499236 w 1539632"/>
              <a:gd name="connsiteY220" fmla="*/ 1373216 h 1616527"/>
              <a:gd name="connsiteX221" fmla="*/ 491250 w 1539632"/>
              <a:gd name="connsiteY221" fmla="*/ 1371598 h 1616527"/>
              <a:gd name="connsiteX222" fmla="*/ 406639 w 1539632"/>
              <a:gd name="connsiteY222" fmla="*/ 1323330 h 1616527"/>
              <a:gd name="connsiteX223" fmla="*/ 367166 w 1539632"/>
              <a:gd name="connsiteY223" fmla="*/ 1301834 h 1616527"/>
              <a:gd name="connsiteX224" fmla="*/ 283471 w 1539632"/>
              <a:gd name="connsiteY224" fmla="*/ 1228271 h 1616527"/>
              <a:gd name="connsiteX225" fmla="*/ 203786 w 1539632"/>
              <a:gd name="connsiteY225" fmla="*/ 1117099 h 1616527"/>
              <a:gd name="connsiteX226" fmla="*/ 154146 w 1539632"/>
              <a:gd name="connsiteY226" fmla="*/ 993544 h 1616527"/>
              <a:gd name="connsiteX227" fmla="*/ 140355 w 1539632"/>
              <a:gd name="connsiteY227" fmla="*/ 955830 h 1616527"/>
              <a:gd name="connsiteX228" fmla="*/ 157348 w 1539632"/>
              <a:gd name="connsiteY228" fmla="*/ 990483 h 1616527"/>
              <a:gd name="connsiteX229" fmla="*/ 197137 w 1539632"/>
              <a:gd name="connsiteY229" fmla="*/ 1072947 h 1616527"/>
              <a:gd name="connsiteX230" fmla="*/ 510810 w 1539632"/>
              <a:gd name="connsiteY230" fmla="*/ 1367095 h 1616527"/>
              <a:gd name="connsiteX231" fmla="*/ 749055 w 1539632"/>
              <a:gd name="connsiteY231" fmla="*/ 1412548 h 1616527"/>
              <a:gd name="connsiteX232" fmla="*/ 749055 w 1539632"/>
              <a:gd name="connsiteY232" fmla="*/ 1412548 h 1616527"/>
              <a:gd name="connsiteX233" fmla="*/ 750357 w 1539632"/>
              <a:gd name="connsiteY233" fmla="*/ 1412373 h 1616527"/>
              <a:gd name="connsiteX234" fmla="*/ 758519 w 1539632"/>
              <a:gd name="connsiteY234" fmla="*/ 1411212 h 1616527"/>
              <a:gd name="connsiteX235" fmla="*/ 830042 w 1539632"/>
              <a:gd name="connsiteY235" fmla="*/ 1406884 h 1616527"/>
              <a:gd name="connsiteX236" fmla="*/ 763339 w 1539632"/>
              <a:gd name="connsiteY236" fmla="*/ 1415328 h 1616527"/>
              <a:gd name="connsiteX237" fmla="*/ 1292881 w 1539632"/>
              <a:gd name="connsiteY237" fmla="*/ 1199352 h 1616527"/>
              <a:gd name="connsiteX238" fmla="*/ 1302486 w 1539632"/>
              <a:gd name="connsiteY238" fmla="*/ 1177259 h 1616527"/>
              <a:gd name="connsiteX239" fmla="*/ 1292881 w 1539632"/>
              <a:gd name="connsiteY239" fmla="*/ 1199352 h 1616527"/>
              <a:gd name="connsiteX240" fmla="*/ 1297314 w 1539632"/>
              <a:gd name="connsiteY240" fmla="*/ 1161568 h 1616527"/>
              <a:gd name="connsiteX241" fmla="*/ 1180654 w 1539632"/>
              <a:gd name="connsiteY241" fmla="*/ 1319389 h 1616527"/>
              <a:gd name="connsiteX242" fmla="*/ 1297314 w 1539632"/>
              <a:gd name="connsiteY242" fmla="*/ 1161568 h 1616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Lst>
            <a:rect l="l" t="t" r="r" b="b"/>
            <a:pathLst>
              <a:path w="1539632" h="1616527">
                <a:moveTo>
                  <a:pt x="1539429" y="774261"/>
                </a:moveTo>
                <a:cubicBezTo>
                  <a:pt x="1536580" y="745413"/>
                  <a:pt x="1531830" y="716917"/>
                  <a:pt x="1526623" y="688455"/>
                </a:cubicBezTo>
                <a:cubicBezTo>
                  <a:pt x="1526096" y="685711"/>
                  <a:pt x="1525568" y="682967"/>
                  <a:pt x="1525040" y="680223"/>
                </a:cubicBezTo>
                <a:cubicBezTo>
                  <a:pt x="1507274" y="614611"/>
                  <a:pt x="1483034" y="551637"/>
                  <a:pt x="1447677" y="493342"/>
                </a:cubicBezTo>
                <a:cubicBezTo>
                  <a:pt x="1434098" y="470932"/>
                  <a:pt x="1419286" y="449295"/>
                  <a:pt x="1405038" y="427307"/>
                </a:cubicBezTo>
                <a:cubicBezTo>
                  <a:pt x="1403807" y="425619"/>
                  <a:pt x="1402576" y="423895"/>
                  <a:pt x="1401344" y="422206"/>
                </a:cubicBezTo>
                <a:cubicBezTo>
                  <a:pt x="1391845" y="410491"/>
                  <a:pt x="1382346" y="398811"/>
                  <a:pt x="1372848" y="387096"/>
                </a:cubicBezTo>
                <a:cubicBezTo>
                  <a:pt x="1372848" y="387096"/>
                  <a:pt x="1372848" y="387096"/>
                  <a:pt x="1372848" y="387096"/>
                </a:cubicBezTo>
                <a:cubicBezTo>
                  <a:pt x="1368943" y="385899"/>
                  <a:pt x="1368626" y="381959"/>
                  <a:pt x="1366796" y="379180"/>
                </a:cubicBezTo>
                <a:cubicBezTo>
                  <a:pt x="1357122" y="368485"/>
                  <a:pt x="1347447" y="357825"/>
                  <a:pt x="1337772" y="347130"/>
                </a:cubicBezTo>
                <a:cubicBezTo>
                  <a:pt x="1328555" y="339285"/>
                  <a:pt x="1319900" y="330877"/>
                  <a:pt x="1312372" y="321378"/>
                </a:cubicBezTo>
                <a:cubicBezTo>
                  <a:pt x="1267340" y="272687"/>
                  <a:pt x="1210488" y="242045"/>
                  <a:pt x="1151454" y="214006"/>
                </a:cubicBezTo>
                <a:cubicBezTo>
                  <a:pt x="1099492" y="189309"/>
                  <a:pt x="1046228" y="168693"/>
                  <a:pt x="990677" y="153917"/>
                </a:cubicBezTo>
                <a:cubicBezTo>
                  <a:pt x="943992" y="145403"/>
                  <a:pt x="896956" y="143362"/>
                  <a:pt x="849567" y="145297"/>
                </a:cubicBezTo>
                <a:cubicBezTo>
                  <a:pt x="790217" y="147690"/>
                  <a:pt x="731500" y="154128"/>
                  <a:pt x="674190" y="170346"/>
                </a:cubicBezTo>
                <a:cubicBezTo>
                  <a:pt x="670989" y="171261"/>
                  <a:pt x="667858" y="172492"/>
                  <a:pt x="664164" y="170909"/>
                </a:cubicBezTo>
                <a:cubicBezTo>
                  <a:pt x="770691" y="122183"/>
                  <a:pt x="880174" y="128551"/>
                  <a:pt x="990642" y="151560"/>
                </a:cubicBezTo>
                <a:cubicBezTo>
                  <a:pt x="1023079" y="154128"/>
                  <a:pt x="1055234" y="158068"/>
                  <a:pt x="1085033" y="172598"/>
                </a:cubicBezTo>
                <a:cubicBezTo>
                  <a:pt x="1106493" y="183082"/>
                  <a:pt x="1128587" y="191877"/>
                  <a:pt x="1153389" y="197787"/>
                </a:cubicBezTo>
                <a:cubicBezTo>
                  <a:pt x="1153565" y="197541"/>
                  <a:pt x="1153741" y="197260"/>
                  <a:pt x="1153882" y="196978"/>
                </a:cubicBezTo>
                <a:cubicBezTo>
                  <a:pt x="1148464" y="189379"/>
                  <a:pt x="1139845" y="187585"/>
                  <a:pt x="1134180" y="180900"/>
                </a:cubicBezTo>
                <a:cubicBezTo>
                  <a:pt x="1142342" y="181498"/>
                  <a:pt x="1148358" y="185298"/>
                  <a:pt x="1154726" y="188183"/>
                </a:cubicBezTo>
                <a:cubicBezTo>
                  <a:pt x="1224032" y="219388"/>
                  <a:pt x="1285986" y="262274"/>
                  <a:pt x="1346216" y="307939"/>
                </a:cubicBezTo>
                <a:cubicBezTo>
                  <a:pt x="1357368" y="316382"/>
                  <a:pt x="1357368" y="316417"/>
                  <a:pt x="1364299" y="315291"/>
                </a:cubicBezTo>
                <a:lnTo>
                  <a:pt x="1364228" y="315221"/>
                </a:lnTo>
                <a:cubicBezTo>
                  <a:pt x="1339883" y="290489"/>
                  <a:pt x="1312196" y="269627"/>
                  <a:pt x="1286232" y="246759"/>
                </a:cubicBezTo>
                <a:cubicBezTo>
                  <a:pt x="1286232" y="246759"/>
                  <a:pt x="1286232" y="246759"/>
                  <a:pt x="1286232" y="246759"/>
                </a:cubicBezTo>
                <a:lnTo>
                  <a:pt x="1286232" y="246759"/>
                </a:lnTo>
                <a:cubicBezTo>
                  <a:pt x="1286232" y="246759"/>
                  <a:pt x="1286232" y="246759"/>
                  <a:pt x="1286232" y="246759"/>
                </a:cubicBezTo>
                <a:cubicBezTo>
                  <a:pt x="1286232" y="246759"/>
                  <a:pt x="1286232" y="246759"/>
                  <a:pt x="1286232" y="246759"/>
                </a:cubicBezTo>
                <a:cubicBezTo>
                  <a:pt x="1246372" y="218544"/>
                  <a:pt x="1204789" y="193038"/>
                  <a:pt x="1162220" y="169150"/>
                </a:cubicBezTo>
                <a:cubicBezTo>
                  <a:pt x="1162220" y="169150"/>
                  <a:pt x="1162220" y="169150"/>
                  <a:pt x="1162220" y="169150"/>
                </a:cubicBezTo>
                <a:cubicBezTo>
                  <a:pt x="1161305" y="169396"/>
                  <a:pt x="1160636" y="169080"/>
                  <a:pt x="1160179" y="168270"/>
                </a:cubicBezTo>
                <a:cubicBezTo>
                  <a:pt x="1140020" y="158983"/>
                  <a:pt x="1119862" y="149695"/>
                  <a:pt x="1099738" y="140407"/>
                </a:cubicBezTo>
                <a:cubicBezTo>
                  <a:pt x="1094391" y="139528"/>
                  <a:pt x="1089360" y="137945"/>
                  <a:pt x="1085068" y="134462"/>
                </a:cubicBezTo>
                <a:cubicBezTo>
                  <a:pt x="1081902" y="134602"/>
                  <a:pt x="1079193" y="133477"/>
                  <a:pt x="1076871" y="131401"/>
                </a:cubicBezTo>
                <a:cubicBezTo>
                  <a:pt x="1074584" y="131647"/>
                  <a:pt x="1072297" y="131929"/>
                  <a:pt x="1070749" y="129607"/>
                </a:cubicBezTo>
                <a:cubicBezTo>
                  <a:pt x="1049430" y="122535"/>
                  <a:pt x="1028145" y="115358"/>
                  <a:pt x="1006790" y="108393"/>
                </a:cubicBezTo>
                <a:cubicBezTo>
                  <a:pt x="1001161" y="106563"/>
                  <a:pt x="995075" y="104487"/>
                  <a:pt x="994266" y="98085"/>
                </a:cubicBezTo>
                <a:cubicBezTo>
                  <a:pt x="993422" y="91224"/>
                  <a:pt x="999754" y="88445"/>
                  <a:pt x="1004750" y="85912"/>
                </a:cubicBezTo>
                <a:cubicBezTo>
                  <a:pt x="1024662" y="75745"/>
                  <a:pt x="1046158" y="75358"/>
                  <a:pt x="1068568" y="74865"/>
                </a:cubicBezTo>
                <a:cubicBezTo>
                  <a:pt x="1054496" y="69271"/>
                  <a:pt x="1040423" y="63713"/>
                  <a:pt x="1026351" y="58119"/>
                </a:cubicBezTo>
                <a:cubicBezTo>
                  <a:pt x="1026632" y="57204"/>
                  <a:pt x="1026914" y="56290"/>
                  <a:pt x="1027195" y="55375"/>
                </a:cubicBezTo>
                <a:cubicBezTo>
                  <a:pt x="1049500" y="61883"/>
                  <a:pt x="1071805" y="68357"/>
                  <a:pt x="1094109" y="74865"/>
                </a:cubicBezTo>
                <a:cubicBezTo>
                  <a:pt x="1099140" y="75921"/>
                  <a:pt x="1104417" y="76237"/>
                  <a:pt x="1108639" y="79685"/>
                </a:cubicBezTo>
                <a:cubicBezTo>
                  <a:pt x="1112685" y="80564"/>
                  <a:pt x="1116696" y="81409"/>
                  <a:pt x="1120741" y="82288"/>
                </a:cubicBezTo>
                <a:cubicBezTo>
                  <a:pt x="1078383" y="62200"/>
                  <a:pt x="1035392" y="44258"/>
                  <a:pt x="990396" y="31311"/>
                </a:cubicBezTo>
                <a:cubicBezTo>
                  <a:pt x="1048902" y="40845"/>
                  <a:pt x="1105895" y="55621"/>
                  <a:pt x="1160531" y="78911"/>
                </a:cubicBezTo>
                <a:cubicBezTo>
                  <a:pt x="1160531" y="78911"/>
                  <a:pt x="1160531" y="78911"/>
                  <a:pt x="1160531" y="78911"/>
                </a:cubicBezTo>
                <a:cubicBezTo>
                  <a:pt x="1162290" y="79439"/>
                  <a:pt x="1164049" y="79966"/>
                  <a:pt x="1165808" y="80494"/>
                </a:cubicBezTo>
                <a:cubicBezTo>
                  <a:pt x="1181604" y="86123"/>
                  <a:pt x="1197119" y="92420"/>
                  <a:pt x="1211930" y="100336"/>
                </a:cubicBezTo>
                <a:cubicBezTo>
                  <a:pt x="1212986" y="100899"/>
                  <a:pt x="1214041" y="101462"/>
                  <a:pt x="1215061" y="102025"/>
                </a:cubicBezTo>
                <a:cubicBezTo>
                  <a:pt x="1224912" y="103045"/>
                  <a:pt x="1231948" y="113001"/>
                  <a:pt x="1242784" y="110855"/>
                </a:cubicBezTo>
                <a:cubicBezTo>
                  <a:pt x="1242784" y="110855"/>
                  <a:pt x="1242784" y="110855"/>
                  <a:pt x="1242784" y="110855"/>
                </a:cubicBezTo>
                <a:cubicBezTo>
                  <a:pt x="1242784" y="110855"/>
                  <a:pt x="1242784" y="110855"/>
                  <a:pt x="1242784" y="110855"/>
                </a:cubicBezTo>
                <a:cubicBezTo>
                  <a:pt x="1238281" y="107900"/>
                  <a:pt x="1233813" y="104945"/>
                  <a:pt x="1229310" y="101990"/>
                </a:cubicBezTo>
                <a:cubicBezTo>
                  <a:pt x="1215870" y="94426"/>
                  <a:pt x="1202396" y="86897"/>
                  <a:pt x="1188957" y="79333"/>
                </a:cubicBezTo>
                <a:cubicBezTo>
                  <a:pt x="1187022" y="78348"/>
                  <a:pt x="1185122" y="77363"/>
                  <a:pt x="1183187" y="76378"/>
                </a:cubicBezTo>
                <a:cubicBezTo>
                  <a:pt x="1177734" y="74584"/>
                  <a:pt x="1172457" y="72508"/>
                  <a:pt x="1168130" y="68603"/>
                </a:cubicBezTo>
                <a:cubicBezTo>
                  <a:pt x="1164788" y="68920"/>
                  <a:pt x="1162325" y="67372"/>
                  <a:pt x="1160214" y="64944"/>
                </a:cubicBezTo>
                <a:lnTo>
                  <a:pt x="1160214" y="64944"/>
                </a:lnTo>
                <a:cubicBezTo>
                  <a:pt x="1154234" y="68216"/>
                  <a:pt x="1149027" y="65015"/>
                  <a:pt x="1143890" y="62728"/>
                </a:cubicBezTo>
                <a:cubicBezTo>
                  <a:pt x="1071910" y="30537"/>
                  <a:pt x="996060" y="14037"/>
                  <a:pt x="917994" y="5488"/>
                </a:cubicBezTo>
                <a:cubicBezTo>
                  <a:pt x="880315" y="1337"/>
                  <a:pt x="842672" y="-914"/>
                  <a:pt x="804852" y="352"/>
                </a:cubicBezTo>
                <a:cubicBezTo>
                  <a:pt x="689212" y="4222"/>
                  <a:pt x="578393" y="29236"/>
                  <a:pt x="472780" y="77011"/>
                </a:cubicBezTo>
                <a:cubicBezTo>
                  <a:pt x="416701" y="102377"/>
                  <a:pt x="364352" y="133723"/>
                  <a:pt x="315028" y="170522"/>
                </a:cubicBezTo>
                <a:cubicBezTo>
                  <a:pt x="299760" y="181921"/>
                  <a:pt x="288045" y="196239"/>
                  <a:pt x="275520" y="209925"/>
                </a:cubicBezTo>
                <a:cubicBezTo>
                  <a:pt x="233901" y="255449"/>
                  <a:pt x="189222" y="298229"/>
                  <a:pt x="151824" y="347587"/>
                </a:cubicBezTo>
                <a:cubicBezTo>
                  <a:pt x="135606" y="368977"/>
                  <a:pt x="120443" y="391036"/>
                  <a:pt x="105139" y="413024"/>
                </a:cubicBezTo>
                <a:cubicBezTo>
                  <a:pt x="99545" y="421045"/>
                  <a:pt x="100214" y="430368"/>
                  <a:pt x="97083" y="438776"/>
                </a:cubicBezTo>
                <a:cubicBezTo>
                  <a:pt x="85508" y="469736"/>
                  <a:pt x="72667" y="500132"/>
                  <a:pt x="59721" y="530528"/>
                </a:cubicBezTo>
                <a:cubicBezTo>
                  <a:pt x="42623" y="570599"/>
                  <a:pt x="26264" y="610952"/>
                  <a:pt x="15041" y="653204"/>
                </a:cubicBezTo>
                <a:cubicBezTo>
                  <a:pt x="13810" y="657848"/>
                  <a:pt x="13423" y="663019"/>
                  <a:pt x="10784" y="666854"/>
                </a:cubicBezTo>
                <a:cubicBezTo>
                  <a:pt x="-1213" y="684269"/>
                  <a:pt x="-87" y="703864"/>
                  <a:pt x="124" y="723531"/>
                </a:cubicBezTo>
                <a:cubicBezTo>
                  <a:pt x="441" y="753681"/>
                  <a:pt x="89" y="783866"/>
                  <a:pt x="335" y="814016"/>
                </a:cubicBezTo>
                <a:cubicBezTo>
                  <a:pt x="335" y="814262"/>
                  <a:pt x="335" y="814508"/>
                  <a:pt x="335" y="814755"/>
                </a:cubicBezTo>
                <a:cubicBezTo>
                  <a:pt x="5824" y="821298"/>
                  <a:pt x="1496" y="829953"/>
                  <a:pt x="2622" y="837728"/>
                </a:cubicBezTo>
                <a:cubicBezTo>
                  <a:pt x="12156" y="833260"/>
                  <a:pt x="19439" y="836145"/>
                  <a:pt x="23871" y="845855"/>
                </a:cubicBezTo>
                <a:cubicBezTo>
                  <a:pt x="28093" y="855072"/>
                  <a:pt x="30134" y="864923"/>
                  <a:pt x="31752" y="874844"/>
                </a:cubicBezTo>
                <a:cubicBezTo>
                  <a:pt x="41919" y="936656"/>
                  <a:pt x="48111" y="999243"/>
                  <a:pt x="65139" y="1059790"/>
                </a:cubicBezTo>
                <a:cubicBezTo>
                  <a:pt x="93318" y="1159879"/>
                  <a:pt x="138667" y="1250787"/>
                  <a:pt x="212195" y="1325757"/>
                </a:cubicBezTo>
                <a:cubicBezTo>
                  <a:pt x="234042" y="1348027"/>
                  <a:pt x="258458" y="1367411"/>
                  <a:pt x="288783" y="1377508"/>
                </a:cubicBezTo>
                <a:cubicBezTo>
                  <a:pt x="294975" y="1379549"/>
                  <a:pt x="298986" y="1383172"/>
                  <a:pt x="297157" y="1390244"/>
                </a:cubicBezTo>
                <a:cubicBezTo>
                  <a:pt x="295433" y="1396928"/>
                  <a:pt x="290050" y="1399285"/>
                  <a:pt x="283893" y="1398687"/>
                </a:cubicBezTo>
                <a:cubicBezTo>
                  <a:pt x="270806" y="1397421"/>
                  <a:pt x="259091" y="1392144"/>
                  <a:pt x="247974" y="1385178"/>
                </a:cubicBezTo>
                <a:cubicBezTo>
                  <a:pt x="198439" y="1354078"/>
                  <a:pt x="160690" y="1311333"/>
                  <a:pt x="126424" y="1264718"/>
                </a:cubicBezTo>
                <a:cubicBezTo>
                  <a:pt x="84594" y="1207831"/>
                  <a:pt x="61163" y="1142676"/>
                  <a:pt x="39879" y="1076501"/>
                </a:cubicBezTo>
                <a:cubicBezTo>
                  <a:pt x="24892" y="1029991"/>
                  <a:pt x="13739" y="982497"/>
                  <a:pt x="6562" y="934159"/>
                </a:cubicBezTo>
                <a:cubicBezTo>
                  <a:pt x="6140" y="931203"/>
                  <a:pt x="5788" y="928248"/>
                  <a:pt x="5437" y="925293"/>
                </a:cubicBezTo>
                <a:cubicBezTo>
                  <a:pt x="6809" y="938486"/>
                  <a:pt x="8286" y="951644"/>
                  <a:pt x="10327" y="964766"/>
                </a:cubicBezTo>
                <a:cubicBezTo>
                  <a:pt x="11206" y="970465"/>
                  <a:pt x="12297" y="976165"/>
                  <a:pt x="9025" y="981512"/>
                </a:cubicBezTo>
                <a:cubicBezTo>
                  <a:pt x="8744" y="981793"/>
                  <a:pt x="8462" y="982040"/>
                  <a:pt x="8145" y="982251"/>
                </a:cubicBezTo>
                <a:cubicBezTo>
                  <a:pt x="9166" y="986895"/>
                  <a:pt x="10221" y="991539"/>
                  <a:pt x="11241" y="996147"/>
                </a:cubicBezTo>
                <a:cubicBezTo>
                  <a:pt x="14759" y="1012436"/>
                  <a:pt x="17996" y="1028795"/>
                  <a:pt x="21972" y="1044978"/>
                </a:cubicBezTo>
                <a:cubicBezTo>
                  <a:pt x="22746" y="1048215"/>
                  <a:pt x="20494" y="1048109"/>
                  <a:pt x="18559" y="1048180"/>
                </a:cubicBezTo>
                <a:cubicBezTo>
                  <a:pt x="34003" y="1102147"/>
                  <a:pt x="54162" y="1154321"/>
                  <a:pt x="79950" y="1204172"/>
                </a:cubicBezTo>
                <a:cubicBezTo>
                  <a:pt x="118473" y="1278685"/>
                  <a:pt x="166706" y="1346338"/>
                  <a:pt x="227463" y="1404422"/>
                </a:cubicBezTo>
                <a:cubicBezTo>
                  <a:pt x="245757" y="1421907"/>
                  <a:pt x="264685" y="1438864"/>
                  <a:pt x="285336" y="1453710"/>
                </a:cubicBezTo>
                <a:cubicBezTo>
                  <a:pt x="289839" y="1456947"/>
                  <a:pt x="295503" y="1459620"/>
                  <a:pt x="295644" y="1466551"/>
                </a:cubicBezTo>
                <a:cubicBezTo>
                  <a:pt x="297438" y="1468064"/>
                  <a:pt x="299232" y="1469577"/>
                  <a:pt x="300991" y="1471054"/>
                </a:cubicBezTo>
                <a:cubicBezTo>
                  <a:pt x="314571" y="1477633"/>
                  <a:pt x="326462" y="1486780"/>
                  <a:pt x="338705" y="1495470"/>
                </a:cubicBezTo>
                <a:cubicBezTo>
                  <a:pt x="338705" y="1495470"/>
                  <a:pt x="338705" y="1495470"/>
                  <a:pt x="338705" y="1495470"/>
                </a:cubicBezTo>
                <a:cubicBezTo>
                  <a:pt x="344334" y="1498812"/>
                  <a:pt x="349963" y="1502154"/>
                  <a:pt x="355592" y="1505496"/>
                </a:cubicBezTo>
                <a:cubicBezTo>
                  <a:pt x="375117" y="1515664"/>
                  <a:pt x="394643" y="1525866"/>
                  <a:pt x="414168" y="1536033"/>
                </a:cubicBezTo>
                <a:cubicBezTo>
                  <a:pt x="414168" y="1536033"/>
                  <a:pt x="414168" y="1536033"/>
                  <a:pt x="414168" y="1536033"/>
                </a:cubicBezTo>
                <a:cubicBezTo>
                  <a:pt x="415716" y="1536631"/>
                  <a:pt x="417229" y="1537194"/>
                  <a:pt x="418777" y="1537792"/>
                </a:cubicBezTo>
                <a:cubicBezTo>
                  <a:pt x="428487" y="1542120"/>
                  <a:pt x="438162" y="1546447"/>
                  <a:pt x="447871" y="1550739"/>
                </a:cubicBezTo>
                <a:lnTo>
                  <a:pt x="449279" y="1550704"/>
                </a:lnTo>
                <a:lnTo>
                  <a:pt x="450440" y="1551478"/>
                </a:lnTo>
                <a:cubicBezTo>
                  <a:pt x="453289" y="1552498"/>
                  <a:pt x="456104" y="1553518"/>
                  <a:pt x="458953" y="1554539"/>
                </a:cubicBezTo>
                <a:cubicBezTo>
                  <a:pt x="460888" y="1555383"/>
                  <a:pt x="462823" y="1556262"/>
                  <a:pt x="464758" y="1557107"/>
                </a:cubicBezTo>
                <a:cubicBezTo>
                  <a:pt x="478197" y="1561751"/>
                  <a:pt x="491637" y="1566359"/>
                  <a:pt x="505076" y="1571003"/>
                </a:cubicBezTo>
                <a:cubicBezTo>
                  <a:pt x="508946" y="1572094"/>
                  <a:pt x="512780" y="1573220"/>
                  <a:pt x="516650" y="1574310"/>
                </a:cubicBezTo>
                <a:cubicBezTo>
                  <a:pt x="530089" y="1577758"/>
                  <a:pt x="543528" y="1581206"/>
                  <a:pt x="557003" y="1584653"/>
                </a:cubicBezTo>
                <a:cubicBezTo>
                  <a:pt x="557003" y="1584653"/>
                  <a:pt x="557003" y="1584653"/>
                  <a:pt x="557003" y="1584653"/>
                </a:cubicBezTo>
                <a:cubicBezTo>
                  <a:pt x="566361" y="1586412"/>
                  <a:pt x="575719" y="1588136"/>
                  <a:pt x="585077" y="1589895"/>
                </a:cubicBezTo>
                <a:cubicBezTo>
                  <a:pt x="609176" y="1593343"/>
                  <a:pt x="633275" y="1596791"/>
                  <a:pt x="657374" y="1600203"/>
                </a:cubicBezTo>
                <a:lnTo>
                  <a:pt x="657374" y="1600203"/>
                </a:lnTo>
                <a:cubicBezTo>
                  <a:pt x="659344" y="1600344"/>
                  <a:pt x="661314" y="1600450"/>
                  <a:pt x="663249" y="1600590"/>
                </a:cubicBezTo>
                <a:cubicBezTo>
                  <a:pt x="673874" y="1601716"/>
                  <a:pt x="684604" y="1601962"/>
                  <a:pt x="694912" y="1605234"/>
                </a:cubicBezTo>
                <a:cubicBezTo>
                  <a:pt x="694912" y="1605199"/>
                  <a:pt x="694947" y="1605164"/>
                  <a:pt x="694947" y="1605129"/>
                </a:cubicBezTo>
                <a:cubicBezTo>
                  <a:pt x="698711" y="1605410"/>
                  <a:pt x="702476" y="1605656"/>
                  <a:pt x="706240" y="1605938"/>
                </a:cubicBezTo>
                <a:cubicBezTo>
                  <a:pt x="717041" y="1606571"/>
                  <a:pt x="727947" y="1605199"/>
                  <a:pt x="738606" y="1608013"/>
                </a:cubicBezTo>
                <a:cubicBezTo>
                  <a:pt x="744130" y="1608260"/>
                  <a:pt x="749653" y="1608541"/>
                  <a:pt x="755177" y="1608787"/>
                </a:cubicBezTo>
                <a:cubicBezTo>
                  <a:pt x="764570" y="1609139"/>
                  <a:pt x="773928" y="1609526"/>
                  <a:pt x="783321" y="1609878"/>
                </a:cubicBezTo>
                <a:cubicBezTo>
                  <a:pt x="785608" y="1609597"/>
                  <a:pt x="787965" y="1609597"/>
                  <a:pt x="790182" y="1608999"/>
                </a:cubicBezTo>
                <a:cubicBezTo>
                  <a:pt x="799082" y="1606641"/>
                  <a:pt x="796479" y="1612094"/>
                  <a:pt x="795424" y="1616527"/>
                </a:cubicBezTo>
                <a:cubicBezTo>
                  <a:pt x="809742" y="1613818"/>
                  <a:pt x="824166" y="1614627"/>
                  <a:pt x="838591" y="1614874"/>
                </a:cubicBezTo>
                <a:cubicBezTo>
                  <a:pt x="845029" y="1614487"/>
                  <a:pt x="851467" y="1614100"/>
                  <a:pt x="857940" y="1613713"/>
                </a:cubicBezTo>
                <a:lnTo>
                  <a:pt x="857940" y="1613713"/>
                </a:lnTo>
                <a:cubicBezTo>
                  <a:pt x="865609" y="1610195"/>
                  <a:pt x="873912" y="1610898"/>
                  <a:pt x="881969" y="1610160"/>
                </a:cubicBezTo>
                <a:cubicBezTo>
                  <a:pt x="887070" y="1607873"/>
                  <a:pt x="892488" y="1607732"/>
                  <a:pt x="897941" y="1607838"/>
                </a:cubicBezTo>
                <a:lnTo>
                  <a:pt x="897941" y="1607838"/>
                </a:lnTo>
                <a:cubicBezTo>
                  <a:pt x="903394" y="1604777"/>
                  <a:pt x="909375" y="1605164"/>
                  <a:pt x="915285" y="1605129"/>
                </a:cubicBezTo>
                <a:cubicBezTo>
                  <a:pt x="953034" y="1594961"/>
                  <a:pt x="990924" y="1585216"/>
                  <a:pt x="1027301" y="1570651"/>
                </a:cubicBezTo>
                <a:cubicBezTo>
                  <a:pt x="1027301" y="1570651"/>
                  <a:pt x="1027301" y="1570651"/>
                  <a:pt x="1027301" y="1570651"/>
                </a:cubicBezTo>
                <a:cubicBezTo>
                  <a:pt x="1033387" y="1565796"/>
                  <a:pt x="1040705" y="1563791"/>
                  <a:pt x="1048022" y="1561891"/>
                </a:cubicBezTo>
                <a:cubicBezTo>
                  <a:pt x="1079931" y="1545180"/>
                  <a:pt x="1111981" y="1528751"/>
                  <a:pt x="1142729" y="1509964"/>
                </a:cubicBezTo>
                <a:cubicBezTo>
                  <a:pt x="1147127" y="1506411"/>
                  <a:pt x="1151243" y="1502400"/>
                  <a:pt x="1157013" y="1501064"/>
                </a:cubicBezTo>
                <a:cubicBezTo>
                  <a:pt x="1202748" y="1468803"/>
                  <a:pt x="1247146" y="1434888"/>
                  <a:pt x="1286267" y="1394677"/>
                </a:cubicBezTo>
                <a:cubicBezTo>
                  <a:pt x="1359725" y="1319213"/>
                  <a:pt x="1419603" y="1234885"/>
                  <a:pt x="1453623" y="1134092"/>
                </a:cubicBezTo>
                <a:cubicBezTo>
                  <a:pt x="1456473" y="1125683"/>
                  <a:pt x="1466253" y="1114496"/>
                  <a:pt x="1445461" y="1112631"/>
                </a:cubicBezTo>
                <a:cubicBezTo>
                  <a:pt x="1436631" y="1111857"/>
                  <a:pt x="1442858" y="1101303"/>
                  <a:pt x="1440536" y="1091663"/>
                </a:cubicBezTo>
                <a:cubicBezTo>
                  <a:pt x="1440254" y="1091628"/>
                  <a:pt x="1440008" y="1091699"/>
                  <a:pt x="1439762" y="1091734"/>
                </a:cubicBezTo>
                <a:cubicBezTo>
                  <a:pt x="1436244" y="1104997"/>
                  <a:pt x="1433253" y="1115551"/>
                  <a:pt x="1430755" y="1126211"/>
                </a:cubicBezTo>
                <a:cubicBezTo>
                  <a:pt x="1427589" y="1139791"/>
                  <a:pt x="1423579" y="1152984"/>
                  <a:pt x="1416120" y="1164875"/>
                </a:cubicBezTo>
                <a:cubicBezTo>
                  <a:pt x="1413939" y="1168323"/>
                  <a:pt x="1411758" y="1173459"/>
                  <a:pt x="1406481" y="1171313"/>
                </a:cubicBezTo>
                <a:cubicBezTo>
                  <a:pt x="1402153" y="1169554"/>
                  <a:pt x="1403490" y="1164558"/>
                  <a:pt x="1403983" y="1161075"/>
                </a:cubicBezTo>
                <a:cubicBezTo>
                  <a:pt x="1407360" y="1136484"/>
                  <a:pt x="1409893" y="1111681"/>
                  <a:pt x="1415170" y="1087477"/>
                </a:cubicBezTo>
                <a:cubicBezTo>
                  <a:pt x="1418583" y="1071962"/>
                  <a:pt x="1409928" y="1057960"/>
                  <a:pt x="1413200" y="1042832"/>
                </a:cubicBezTo>
                <a:cubicBezTo>
                  <a:pt x="1414220" y="1038118"/>
                  <a:pt x="1407325" y="1036816"/>
                  <a:pt x="1403807" y="1035515"/>
                </a:cubicBezTo>
                <a:cubicBezTo>
                  <a:pt x="1399128" y="1033791"/>
                  <a:pt x="1399655" y="1039174"/>
                  <a:pt x="1398846" y="1041918"/>
                </a:cubicBezTo>
                <a:cubicBezTo>
                  <a:pt x="1395574" y="1052824"/>
                  <a:pt x="1392549" y="1063800"/>
                  <a:pt x="1388855" y="1076747"/>
                </a:cubicBezTo>
                <a:cubicBezTo>
                  <a:pt x="1383191" y="1067705"/>
                  <a:pt x="1384035" y="1059719"/>
                  <a:pt x="1383894" y="1051944"/>
                </a:cubicBezTo>
                <a:cubicBezTo>
                  <a:pt x="1383894" y="1051944"/>
                  <a:pt x="1383894" y="1051944"/>
                  <a:pt x="1383894" y="1051944"/>
                </a:cubicBezTo>
                <a:cubicBezTo>
                  <a:pt x="1379391" y="1036676"/>
                  <a:pt x="1383050" y="1021055"/>
                  <a:pt x="1381959" y="1005646"/>
                </a:cubicBezTo>
                <a:cubicBezTo>
                  <a:pt x="1376260" y="1014477"/>
                  <a:pt x="1370948" y="1023588"/>
                  <a:pt x="1364721" y="1031997"/>
                </a:cubicBezTo>
                <a:cubicBezTo>
                  <a:pt x="1361273" y="1036641"/>
                  <a:pt x="1357157" y="1044134"/>
                  <a:pt x="1349980" y="1039525"/>
                </a:cubicBezTo>
                <a:cubicBezTo>
                  <a:pt x="1343296" y="1035233"/>
                  <a:pt x="1340376" y="1027951"/>
                  <a:pt x="1344316" y="1019543"/>
                </a:cubicBezTo>
                <a:cubicBezTo>
                  <a:pt x="1356242" y="993931"/>
                  <a:pt x="1365530" y="967334"/>
                  <a:pt x="1373762" y="940315"/>
                </a:cubicBezTo>
                <a:cubicBezTo>
                  <a:pt x="1386181" y="899505"/>
                  <a:pt x="1393077" y="857710"/>
                  <a:pt x="1396278" y="815247"/>
                </a:cubicBezTo>
                <a:cubicBezTo>
                  <a:pt x="1398037" y="792028"/>
                  <a:pt x="1398987" y="768808"/>
                  <a:pt x="1399093" y="745378"/>
                </a:cubicBezTo>
                <a:cubicBezTo>
                  <a:pt x="1409576" y="771728"/>
                  <a:pt x="1415241" y="799099"/>
                  <a:pt x="1417844" y="826962"/>
                </a:cubicBezTo>
                <a:cubicBezTo>
                  <a:pt x="1418724" y="836320"/>
                  <a:pt x="1421573" y="843357"/>
                  <a:pt x="1427835" y="849619"/>
                </a:cubicBezTo>
                <a:cubicBezTo>
                  <a:pt x="1427835" y="849619"/>
                  <a:pt x="1427835" y="849619"/>
                  <a:pt x="1427835" y="849619"/>
                </a:cubicBezTo>
                <a:cubicBezTo>
                  <a:pt x="1428363" y="849056"/>
                  <a:pt x="1429032" y="848775"/>
                  <a:pt x="1429805" y="848845"/>
                </a:cubicBezTo>
                <a:cubicBezTo>
                  <a:pt x="1425936" y="802582"/>
                  <a:pt x="1422382" y="755827"/>
                  <a:pt x="1405847" y="712308"/>
                </a:cubicBezTo>
                <a:cubicBezTo>
                  <a:pt x="1384281" y="655491"/>
                  <a:pt x="1378406" y="594170"/>
                  <a:pt x="1351915" y="538444"/>
                </a:cubicBezTo>
                <a:cubicBezTo>
                  <a:pt x="1357825" y="538831"/>
                  <a:pt x="1358318" y="542877"/>
                  <a:pt x="1359936" y="545550"/>
                </a:cubicBezTo>
                <a:cubicBezTo>
                  <a:pt x="1386181" y="588541"/>
                  <a:pt x="1406551" y="634488"/>
                  <a:pt x="1423262" y="681736"/>
                </a:cubicBezTo>
                <a:cubicBezTo>
                  <a:pt x="1432831" y="708825"/>
                  <a:pt x="1448733" y="730180"/>
                  <a:pt x="1469525" y="751570"/>
                </a:cubicBezTo>
                <a:cubicBezTo>
                  <a:pt x="1469560" y="751535"/>
                  <a:pt x="1469595" y="751535"/>
                  <a:pt x="1469630" y="751499"/>
                </a:cubicBezTo>
                <a:cubicBezTo>
                  <a:pt x="1466323" y="723847"/>
                  <a:pt x="1457387" y="699713"/>
                  <a:pt x="1448275" y="675755"/>
                </a:cubicBezTo>
                <a:cubicBezTo>
                  <a:pt x="1439023" y="651375"/>
                  <a:pt x="1436912" y="624778"/>
                  <a:pt x="1424001" y="601594"/>
                </a:cubicBezTo>
                <a:cubicBezTo>
                  <a:pt x="1411300" y="578761"/>
                  <a:pt x="1399128" y="555577"/>
                  <a:pt x="1386287" y="531795"/>
                </a:cubicBezTo>
                <a:cubicBezTo>
                  <a:pt x="1392971" y="531900"/>
                  <a:pt x="1394202" y="537037"/>
                  <a:pt x="1396524" y="540344"/>
                </a:cubicBezTo>
                <a:cubicBezTo>
                  <a:pt x="1441063" y="602649"/>
                  <a:pt x="1465233" y="673116"/>
                  <a:pt x="1479586" y="747524"/>
                </a:cubicBezTo>
                <a:cubicBezTo>
                  <a:pt x="1481838" y="759169"/>
                  <a:pt x="1480501" y="773241"/>
                  <a:pt x="1496262" y="777533"/>
                </a:cubicBezTo>
                <a:cubicBezTo>
                  <a:pt x="1496016" y="776689"/>
                  <a:pt x="1496086" y="775880"/>
                  <a:pt x="1496544" y="775106"/>
                </a:cubicBezTo>
                <a:cubicBezTo>
                  <a:pt x="1489859" y="729652"/>
                  <a:pt x="1481345" y="684620"/>
                  <a:pt x="1466534" y="640961"/>
                </a:cubicBezTo>
                <a:cubicBezTo>
                  <a:pt x="1419427" y="502313"/>
                  <a:pt x="1335978" y="391001"/>
                  <a:pt x="1215906" y="307165"/>
                </a:cubicBezTo>
                <a:cubicBezTo>
                  <a:pt x="1213795" y="305687"/>
                  <a:pt x="1211825" y="304069"/>
                  <a:pt x="1210382" y="301712"/>
                </a:cubicBezTo>
                <a:cubicBezTo>
                  <a:pt x="1234974" y="312512"/>
                  <a:pt x="1256364" y="328273"/>
                  <a:pt x="1276769" y="345195"/>
                </a:cubicBezTo>
                <a:cubicBezTo>
                  <a:pt x="1388855" y="438038"/>
                  <a:pt x="1455980" y="558673"/>
                  <a:pt x="1493096" y="697567"/>
                </a:cubicBezTo>
                <a:cubicBezTo>
                  <a:pt x="1501117" y="727576"/>
                  <a:pt x="1508189" y="757867"/>
                  <a:pt x="1511038" y="788932"/>
                </a:cubicBezTo>
                <a:cubicBezTo>
                  <a:pt x="1515858" y="793224"/>
                  <a:pt x="1522015" y="792555"/>
                  <a:pt x="1527749" y="793365"/>
                </a:cubicBezTo>
                <a:cubicBezTo>
                  <a:pt x="1538022" y="790796"/>
                  <a:pt x="1540414" y="784394"/>
                  <a:pt x="1539429" y="774261"/>
                </a:cubicBezTo>
                <a:close/>
                <a:moveTo>
                  <a:pt x="721544" y="1373885"/>
                </a:moveTo>
                <a:cubicBezTo>
                  <a:pt x="708914" y="1381343"/>
                  <a:pt x="601542" y="1363190"/>
                  <a:pt x="561893" y="1346690"/>
                </a:cubicBezTo>
                <a:cubicBezTo>
                  <a:pt x="511338" y="1325652"/>
                  <a:pt x="466517" y="1295607"/>
                  <a:pt x="425919" y="1258843"/>
                </a:cubicBezTo>
                <a:cubicBezTo>
                  <a:pt x="514715" y="1322063"/>
                  <a:pt x="612694" y="1361395"/>
                  <a:pt x="721544" y="1373885"/>
                </a:cubicBezTo>
                <a:close/>
                <a:moveTo>
                  <a:pt x="828212" y="33387"/>
                </a:moveTo>
                <a:cubicBezTo>
                  <a:pt x="779451" y="33281"/>
                  <a:pt x="731289" y="39227"/>
                  <a:pt x="683021" y="44680"/>
                </a:cubicBezTo>
                <a:cubicBezTo>
                  <a:pt x="775511" y="13791"/>
                  <a:pt x="876551" y="16289"/>
                  <a:pt x="973439" y="44363"/>
                </a:cubicBezTo>
                <a:cubicBezTo>
                  <a:pt x="925171" y="38699"/>
                  <a:pt x="876938" y="33492"/>
                  <a:pt x="828212" y="33387"/>
                </a:cubicBezTo>
                <a:close/>
                <a:moveTo>
                  <a:pt x="941143" y="21179"/>
                </a:moveTo>
                <a:cubicBezTo>
                  <a:pt x="891995" y="15621"/>
                  <a:pt x="842847" y="14917"/>
                  <a:pt x="793664" y="16359"/>
                </a:cubicBezTo>
                <a:cubicBezTo>
                  <a:pt x="744974" y="17802"/>
                  <a:pt x="696882" y="24803"/>
                  <a:pt x="648966" y="33070"/>
                </a:cubicBezTo>
                <a:cubicBezTo>
                  <a:pt x="745080" y="-2533"/>
                  <a:pt x="842847" y="-316"/>
                  <a:pt x="941143" y="21179"/>
                </a:cubicBezTo>
                <a:close/>
                <a:moveTo>
                  <a:pt x="218281" y="398072"/>
                </a:moveTo>
                <a:cubicBezTo>
                  <a:pt x="228413" y="380235"/>
                  <a:pt x="240586" y="363524"/>
                  <a:pt x="251949" y="346391"/>
                </a:cubicBezTo>
                <a:cubicBezTo>
                  <a:pt x="257824" y="337526"/>
                  <a:pt x="265212" y="330173"/>
                  <a:pt x="274183" y="324263"/>
                </a:cubicBezTo>
                <a:cubicBezTo>
                  <a:pt x="288959" y="314553"/>
                  <a:pt x="299901" y="301747"/>
                  <a:pt x="305459" y="284543"/>
                </a:cubicBezTo>
                <a:cubicBezTo>
                  <a:pt x="306374" y="281658"/>
                  <a:pt x="309751" y="279512"/>
                  <a:pt x="312144" y="277191"/>
                </a:cubicBezTo>
                <a:cubicBezTo>
                  <a:pt x="385742" y="205034"/>
                  <a:pt x="473342" y="156766"/>
                  <a:pt x="571005" y="125737"/>
                </a:cubicBezTo>
                <a:cubicBezTo>
                  <a:pt x="612413" y="112579"/>
                  <a:pt x="653046" y="96114"/>
                  <a:pt x="697480" y="95939"/>
                </a:cubicBezTo>
                <a:cubicBezTo>
                  <a:pt x="729072" y="95798"/>
                  <a:pt x="760559" y="97698"/>
                  <a:pt x="791941" y="101251"/>
                </a:cubicBezTo>
                <a:cubicBezTo>
                  <a:pt x="798097" y="101954"/>
                  <a:pt x="804324" y="102201"/>
                  <a:pt x="810516" y="102623"/>
                </a:cubicBezTo>
                <a:cubicBezTo>
                  <a:pt x="813507" y="102834"/>
                  <a:pt x="817869" y="99984"/>
                  <a:pt x="818643" y="105191"/>
                </a:cubicBezTo>
                <a:cubicBezTo>
                  <a:pt x="819452" y="110679"/>
                  <a:pt x="814808" y="110750"/>
                  <a:pt x="811009" y="111242"/>
                </a:cubicBezTo>
                <a:cubicBezTo>
                  <a:pt x="788704" y="114057"/>
                  <a:pt x="766470" y="117258"/>
                  <a:pt x="744095" y="119615"/>
                </a:cubicBezTo>
                <a:cubicBezTo>
                  <a:pt x="688896" y="125420"/>
                  <a:pt x="633978" y="132456"/>
                  <a:pt x="580081" y="146705"/>
                </a:cubicBezTo>
                <a:cubicBezTo>
                  <a:pt x="525656" y="161094"/>
                  <a:pt x="477388" y="188077"/>
                  <a:pt x="429859" y="216820"/>
                </a:cubicBezTo>
                <a:cubicBezTo>
                  <a:pt x="349295" y="265510"/>
                  <a:pt x="281607" y="328097"/>
                  <a:pt x="229257" y="406691"/>
                </a:cubicBezTo>
                <a:cubicBezTo>
                  <a:pt x="209662" y="436138"/>
                  <a:pt x="195765" y="469032"/>
                  <a:pt x="174692" y="497634"/>
                </a:cubicBezTo>
                <a:cubicBezTo>
                  <a:pt x="173285" y="499534"/>
                  <a:pt x="172053" y="501539"/>
                  <a:pt x="170752" y="503509"/>
                </a:cubicBezTo>
                <a:cubicBezTo>
                  <a:pt x="181974" y="466077"/>
                  <a:pt x="199248" y="431599"/>
                  <a:pt x="218281" y="398072"/>
                </a:cubicBezTo>
                <a:close/>
                <a:moveTo>
                  <a:pt x="763339" y="1415328"/>
                </a:moveTo>
                <a:cubicBezTo>
                  <a:pt x="724464" y="1430878"/>
                  <a:pt x="685272" y="1422716"/>
                  <a:pt x="645870" y="1417755"/>
                </a:cubicBezTo>
                <a:cubicBezTo>
                  <a:pt x="603019" y="1412373"/>
                  <a:pt x="563546" y="1397597"/>
                  <a:pt x="525269" y="1378564"/>
                </a:cubicBezTo>
                <a:cubicBezTo>
                  <a:pt x="517143" y="1374518"/>
                  <a:pt x="508734" y="1370578"/>
                  <a:pt x="499236" y="1373216"/>
                </a:cubicBezTo>
                <a:cubicBezTo>
                  <a:pt x="496105" y="1374060"/>
                  <a:pt x="493712" y="1373357"/>
                  <a:pt x="491250" y="1371598"/>
                </a:cubicBezTo>
                <a:cubicBezTo>
                  <a:pt x="464618" y="1352741"/>
                  <a:pt x="434081" y="1340709"/>
                  <a:pt x="406639" y="1323330"/>
                </a:cubicBezTo>
                <a:cubicBezTo>
                  <a:pt x="393834" y="1315203"/>
                  <a:pt x="379972" y="1309293"/>
                  <a:pt x="367166" y="1301834"/>
                </a:cubicBezTo>
                <a:cubicBezTo>
                  <a:pt x="334730" y="1282942"/>
                  <a:pt x="310736" y="1253636"/>
                  <a:pt x="283471" y="1228271"/>
                </a:cubicBezTo>
                <a:cubicBezTo>
                  <a:pt x="249029" y="1196221"/>
                  <a:pt x="224543" y="1158261"/>
                  <a:pt x="203786" y="1117099"/>
                </a:cubicBezTo>
                <a:cubicBezTo>
                  <a:pt x="183733" y="1077345"/>
                  <a:pt x="168570" y="1035585"/>
                  <a:pt x="154146" y="993544"/>
                </a:cubicBezTo>
                <a:cubicBezTo>
                  <a:pt x="149537" y="980984"/>
                  <a:pt x="144929" y="968390"/>
                  <a:pt x="140355" y="955830"/>
                </a:cubicBezTo>
                <a:cubicBezTo>
                  <a:pt x="150628" y="965470"/>
                  <a:pt x="152000" y="978838"/>
                  <a:pt x="157348" y="990483"/>
                </a:cubicBezTo>
                <a:cubicBezTo>
                  <a:pt x="173953" y="1016341"/>
                  <a:pt x="184507" y="1045190"/>
                  <a:pt x="197137" y="1072947"/>
                </a:cubicBezTo>
                <a:cubicBezTo>
                  <a:pt x="261307" y="1214199"/>
                  <a:pt x="373781" y="1304262"/>
                  <a:pt x="510810" y="1367095"/>
                </a:cubicBezTo>
                <a:cubicBezTo>
                  <a:pt x="585992" y="1401572"/>
                  <a:pt x="665465" y="1419162"/>
                  <a:pt x="749055" y="1412548"/>
                </a:cubicBezTo>
                <a:cubicBezTo>
                  <a:pt x="749055" y="1412548"/>
                  <a:pt x="749055" y="1412548"/>
                  <a:pt x="749055" y="1412548"/>
                </a:cubicBezTo>
                <a:cubicBezTo>
                  <a:pt x="749477" y="1412478"/>
                  <a:pt x="749935" y="1412443"/>
                  <a:pt x="750357" y="1412373"/>
                </a:cubicBezTo>
                <a:cubicBezTo>
                  <a:pt x="753101" y="1411880"/>
                  <a:pt x="755951" y="1410754"/>
                  <a:pt x="758519" y="1411212"/>
                </a:cubicBezTo>
                <a:cubicBezTo>
                  <a:pt x="782125" y="1407764"/>
                  <a:pt x="805732" y="1403964"/>
                  <a:pt x="830042" y="1406884"/>
                </a:cubicBezTo>
                <a:cubicBezTo>
                  <a:pt x="807772" y="1409699"/>
                  <a:pt x="785573" y="1412513"/>
                  <a:pt x="763339" y="1415328"/>
                </a:cubicBezTo>
                <a:close/>
                <a:moveTo>
                  <a:pt x="1292881" y="1199352"/>
                </a:moveTo>
                <a:cubicBezTo>
                  <a:pt x="1294676" y="1188833"/>
                  <a:pt x="1297842" y="1182536"/>
                  <a:pt x="1302486" y="1177259"/>
                </a:cubicBezTo>
                <a:cubicBezTo>
                  <a:pt x="1301888" y="1184717"/>
                  <a:pt x="1301466" y="1191823"/>
                  <a:pt x="1292881" y="1199352"/>
                </a:cubicBezTo>
                <a:close/>
                <a:moveTo>
                  <a:pt x="1297314" y="1161568"/>
                </a:moveTo>
                <a:cubicBezTo>
                  <a:pt x="1269521" y="1222360"/>
                  <a:pt x="1233707" y="1277278"/>
                  <a:pt x="1180654" y="1319389"/>
                </a:cubicBezTo>
                <a:cubicBezTo>
                  <a:pt x="1225827" y="1271332"/>
                  <a:pt x="1262028" y="1216767"/>
                  <a:pt x="1297314" y="1161568"/>
                </a:cubicBezTo>
                <a:close/>
              </a:path>
            </a:pathLst>
          </a:custGeom>
          <a:solidFill>
            <a:schemeClr val="accent1"/>
          </a:solidFill>
          <a:ln w="3511" cap="flat">
            <a:noFill/>
            <a:prstDash val="solid"/>
            <a:miter/>
          </a:ln>
        </p:spPr>
        <p:txBody>
          <a:bodyPr rtlCol="0" anchor="ctr"/>
          <a:lstStyle/>
          <a:p>
            <a:pPr marL="0" algn="r" defTabSz="914400" rtl="1" eaLnBrk="1" latinLnBrk="0" hangingPunct="1"/>
            <a:endParaRPr lang="en-US">
              <a:latin typeface="Al Tarikh" pitchFamily="2" charset="-78"/>
              <a:cs typeface="Al Tarikh" pitchFamily="2" charset="-78"/>
            </a:endParaRPr>
          </a:p>
        </p:txBody>
      </p:sp>
      <p:sp>
        <p:nvSpPr>
          <p:cNvPr id="18" name="Graphic 5">
            <a:extLst>
              <a:ext uri="{FF2B5EF4-FFF2-40B4-BE49-F238E27FC236}">
                <a16:creationId xmlns:a16="http://schemas.microsoft.com/office/drawing/2014/main" id="{EA2D1510-AF7C-484D-9AE5-F609E3E8C9A1}"/>
              </a:ext>
            </a:extLst>
          </p:cNvPr>
          <p:cNvSpPr/>
          <p:nvPr/>
        </p:nvSpPr>
        <p:spPr>
          <a:xfrm>
            <a:off x="9830489" y="2111364"/>
            <a:ext cx="914990" cy="749578"/>
          </a:xfrm>
          <a:custGeom>
            <a:avLst/>
            <a:gdLst>
              <a:gd name="connsiteX0" fmla="*/ 41 w 914990"/>
              <a:gd name="connsiteY0" fmla="*/ 637724 h 749578"/>
              <a:gd name="connsiteX1" fmla="*/ 266852 w 914990"/>
              <a:gd name="connsiteY1" fmla="*/ 585058 h 749578"/>
              <a:gd name="connsiteX2" fmla="*/ 165109 w 914990"/>
              <a:gd name="connsiteY2" fmla="*/ 542524 h 749578"/>
              <a:gd name="connsiteX3" fmla="*/ 105513 w 914990"/>
              <a:gd name="connsiteY3" fmla="*/ 491969 h 749578"/>
              <a:gd name="connsiteX4" fmla="*/ 101045 w 914990"/>
              <a:gd name="connsiteY4" fmla="*/ 484617 h 749578"/>
              <a:gd name="connsiteX5" fmla="*/ 118952 w 914990"/>
              <a:gd name="connsiteY5" fmla="*/ 451828 h 749578"/>
              <a:gd name="connsiteX6" fmla="*/ 171688 w 914990"/>
              <a:gd name="connsiteY6" fmla="*/ 448451 h 749578"/>
              <a:gd name="connsiteX7" fmla="*/ 74378 w 914990"/>
              <a:gd name="connsiteY7" fmla="*/ 386321 h 749578"/>
              <a:gd name="connsiteX8" fmla="*/ 25054 w 914990"/>
              <a:gd name="connsiteY8" fmla="*/ 290840 h 749578"/>
              <a:gd name="connsiteX9" fmla="*/ 23999 w 914990"/>
              <a:gd name="connsiteY9" fmla="*/ 282326 h 749578"/>
              <a:gd name="connsiteX10" fmla="*/ 44157 w 914990"/>
              <a:gd name="connsiteY10" fmla="*/ 268289 h 749578"/>
              <a:gd name="connsiteX11" fmla="*/ 105794 w 914990"/>
              <a:gd name="connsiteY11" fmla="*/ 282151 h 749578"/>
              <a:gd name="connsiteX12" fmla="*/ 61079 w 914990"/>
              <a:gd name="connsiteY12" fmla="*/ 236310 h 749578"/>
              <a:gd name="connsiteX13" fmla="*/ 30718 w 914990"/>
              <a:gd name="connsiteY13" fmla="*/ 99737 h 749578"/>
              <a:gd name="connsiteX14" fmla="*/ 45600 w 914990"/>
              <a:gd name="connsiteY14" fmla="*/ 43343 h 749578"/>
              <a:gd name="connsiteX15" fmla="*/ 53656 w 914990"/>
              <a:gd name="connsiteY15" fmla="*/ 33949 h 749578"/>
              <a:gd name="connsiteX16" fmla="*/ 60305 w 914990"/>
              <a:gd name="connsiteY16" fmla="*/ 42322 h 749578"/>
              <a:gd name="connsiteX17" fmla="*/ 139920 w 914990"/>
              <a:gd name="connsiteY17" fmla="*/ 115534 h 749578"/>
              <a:gd name="connsiteX18" fmla="*/ 358323 w 914990"/>
              <a:gd name="connsiteY18" fmla="*/ 214251 h 749578"/>
              <a:gd name="connsiteX19" fmla="*/ 425659 w 914990"/>
              <a:gd name="connsiteY19" fmla="*/ 227092 h 749578"/>
              <a:gd name="connsiteX20" fmla="*/ 442581 w 914990"/>
              <a:gd name="connsiteY20" fmla="*/ 209889 h 749578"/>
              <a:gd name="connsiteX21" fmla="*/ 453135 w 914990"/>
              <a:gd name="connsiteY21" fmla="*/ 102306 h 749578"/>
              <a:gd name="connsiteX22" fmla="*/ 588230 w 914990"/>
              <a:gd name="connsiteY22" fmla="*/ 4010 h 749578"/>
              <a:gd name="connsiteX23" fmla="*/ 767688 w 914990"/>
              <a:gd name="connsiteY23" fmla="*/ 53826 h 749578"/>
              <a:gd name="connsiteX24" fmla="*/ 784504 w 914990"/>
              <a:gd name="connsiteY24" fmla="*/ 55726 h 749578"/>
              <a:gd name="connsiteX25" fmla="*/ 871260 w 914990"/>
              <a:gd name="connsiteY25" fmla="*/ 18048 h 749578"/>
              <a:gd name="connsiteX26" fmla="*/ 884805 w 914990"/>
              <a:gd name="connsiteY26" fmla="*/ 15479 h 749578"/>
              <a:gd name="connsiteX27" fmla="*/ 882553 w 914990"/>
              <a:gd name="connsiteY27" fmla="*/ 31627 h 749578"/>
              <a:gd name="connsiteX28" fmla="*/ 854584 w 914990"/>
              <a:gd name="connsiteY28" fmla="*/ 67828 h 749578"/>
              <a:gd name="connsiteX29" fmla="*/ 812473 w 914990"/>
              <a:gd name="connsiteY29" fmla="*/ 109694 h 749578"/>
              <a:gd name="connsiteX30" fmla="*/ 914990 w 914990"/>
              <a:gd name="connsiteY30" fmla="*/ 80986 h 749578"/>
              <a:gd name="connsiteX31" fmla="*/ 874989 w 914990"/>
              <a:gd name="connsiteY31" fmla="*/ 138683 h 749578"/>
              <a:gd name="connsiteX32" fmla="*/ 826299 w 914990"/>
              <a:gd name="connsiteY32" fmla="*/ 183011 h 749578"/>
              <a:gd name="connsiteX33" fmla="*/ 816554 w 914990"/>
              <a:gd name="connsiteY33" fmla="*/ 202184 h 749578"/>
              <a:gd name="connsiteX34" fmla="*/ 701723 w 914990"/>
              <a:gd name="connsiteY34" fmla="*/ 534503 h 749578"/>
              <a:gd name="connsiteX35" fmla="*/ 507173 w 914990"/>
              <a:gd name="connsiteY35" fmla="*/ 699713 h 749578"/>
              <a:gd name="connsiteX36" fmla="*/ 321453 w 914990"/>
              <a:gd name="connsiteY36" fmla="*/ 748262 h 749578"/>
              <a:gd name="connsiteX37" fmla="*/ 3559 w 914990"/>
              <a:gd name="connsiteY37" fmla="*/ 645252 h 749578"/>
              <a:gd name="connsiteX38" fmla="*/ 41 w 914990"/>
              <a:gd name="connsiteY38" fmla="*/ 637724 h 749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14990" h="749578">
                <a:moveTo>
                  <a:pt x="41" y="637724"/>
                </a:moveTo>
                <a:cubicBezTo>
                  <a:pt x="96471" y="664004"/>
                  <a:pt x="184599" y="647363"/>
                  <a:pt x="266852" y="585058"/>
                </a:cubicBezTo>
                <a:cubicBezTo>
                  <a:pt x="229490" y="573659"/>
                  <a:pt x="196350" y="560256"/>
                  <a:pt x="165109" y="542524"/>
                </a:cubicBezTo>
                <a:cubicBezTo>
                  <a:pt x="142101" y="529472"/>
                  <a:pt x="120570" y="514450"/>
                  <a:pt x="105513" y="491969"/>
                </a:cubicBezTo>
                <a:cubicBezTo>
                  <a:pt x="103930" y="489577"/>
                  <a:pt x="102417" y="487115"/>
                  <a:pt x="101045" y="484617"/>
                </a:cubicBezTo>
                <a:cubicBezTo>
                  <a:pt x="86480" y="458548"/>
                  <a:pt x="90068" y="452321"/>
                  <a:pt x="118952" y="451828"/>
                </a:cubicBezTo>
                <a:cubicBezTo>
                  <a:pt x="135311" y="451546"/>
                  <a:pt x="151952" y="453693"/>
                  <a:pt x="171688" y="448451"/>
                </a:cubicBezTo>
                <a:cubicBezTo>
                  <a:pt x="132672" y="433534"/>
                  <a:pt x="99427" y="416295"/>
                  <a:pt x="74378" y="386321"/>
                </a:cubicBezTo>
                <a:cubicBezTo>
                  <a:pt x="50807" y="358106"/>
                  <a:pt x="31105" y="328026"/>
                  <a:pt x="25054" y="290840"/>
                </a:cubicBezTo>
                <a:cubicBezTo>
                  <a:pt x="24597" y="288026"/>
                  <a:pt x="24069" y="285176"/>
                  <a:pt x="23999" y="282326"/>
                </a:cubicBezTo>
                <a:cubicBezTo>
                  <a:pt x="23365" y="262871"/>
                  <a:pt x="27200" y="260374"/>
                  <a:pt x="44157" y="268289"/>
                </a:cubicBezTo>
                <a:cubicBezTo>
                  <a:pt x="63155" y="277155"/>
                  <a:pt x="82716" y="284121"/>
                  <a:pt x="105794" y="282151"/>
                </a:cubicBezTo>
                <a:cubicBezTo>
                  <a:pt x="90139" y="266214"/>
                  <a:pt x="73639" y="253091"/>
                  <a:pt x="61079" y="236310"/>
                </a:cubicBezTo>
                <a:cubicBezTo>
                  <a:pt x="30472" y="195430"/>
                  <a:pt x="26884" y="148252"/>
                  <a:pt x="30718" y="99737"/>
                </a:cubicBezTo>
                <a:cubicBezTo>
                  <a:pt x="32266" y="80212"/>
                  <a:pt x="36488" y="61039"/>
                  <a:pt x="45600" y="43343"/>
                </a:cubicBezTo>
                <a:cubicBezTo>
                  <a:pt x="47570" y="39543"/>
                  <a:pt x="49188" y="34336"/>
                  <a:pt x="53656" y="33949"/>
                </a:cubicBezTo>
                <a:cubicBezTo>
                  <a:pt x="58019" y="33597"/>
                  <a:pt x="58335" y="39262"/>
                  <a:pt x="60305" y="42322"/>
                </a:cubicBezTo>
                <a:cubicBezTo>
                  <a:pt x="80569" y="73563"/>
                  <a:pt x="109418" y="95551"/>
                  <a:pt x="139920" y="115534"/>
                </a:cubicBezTo>
                <a:cubicBezTo>
                  <a:pt x="207537" y="159827"/>
                  <a:pt x="280045" y="193459"/>
                  <a:pt x="358323" y="214251"/>
                </a:cubicBezTo>
                <a:cubicBezTo>
                  <a:pt x="380487" y="220127"/>
                  <a:pt x="403073" y="223504"/>
                  <a:pt x="425659" y="227092"/>
                </a:cubicBezTo>
                <a:cubicBezTo>
                  <a:pt x="444094" y="230012"/>
                  <a:pt x="445888" y="228042"/>
                  <a:pt x="442581" y="209889"/>
                </a:cubicBezTo>
                <a:cubicBezTo>
                  <a:pt x="435861" y="173055"/>
                  <a:pt x="435791" y="136572"/>
                  <a:pt x="453135" y="102306"/>
                </a:cubicBezTo>
                <a:cubicBezTo>
                  <a:pt x="481280" y="46685"/>
                  <a:pt x="528000" y="14846"/>
                  <a:pt x="588230" y="4010"/>
                </a:cubicBezTo>
                <a:cubicBezTo>
                  <a:pt x="655425" y="-8092"/>
                  <a:pt x="716394" y="6825"/>
                  <a:pt x="767688" y="53826"/>
                </a:cubicBezTo>
                <a:cubicBezTo>
                  <a:pt x="773352" y="58998"/>
                  <a:pt x="778172" y="58541"/>
                  <a:pt x="784504" y="55726"/>
                </a:cubicBezTo>
                <a:cubicBezTo>
                  <a:pt x="813317" y="42920"/>
                  <a:pt x="842236" y="30361"/>
                  <a:pt x="871260" y="18048"/>
                </a:cubicBezTo>
                <a:cubicBezTo>
                  <a:pt x="875517" y="16253"/>
                  <a:pt x="880759" y="9991"/>
                  <a:pt x="884805" y="15479"/>
                </a:cubicBezTo>
                <a:cubicBezTo>
                  <a:pt x="888041" y="19877"/>
                  <a:pt x="885579" y="26245"/>
                  <a:pt x="882553" y="31627"/>
                </a:cubicBezTo>
                <a:cubicBezTo>
                  <a:pt x="874919" y="45066"/>
                  <a:pt x="865244" y="56852"/>
                  <a:pt x="854584" y="67828"/>
                </a:cubicBezTo>
                <a:cubicBezTo>
                  <a:pt x="841638" y="81127"/>
                  <a:pt x="828269" y="94038"/>
                  <a:pt x="812473" y="109694"/>
                </a:cubicBezTo>
                <a:cubicBezTo>
                  <a:pt x="851313" y="111629"/>
                  <a:pt x="880865" y="92912"/>
                  <a:pt x="914990" y="80986"/>
                </a:cubicBezTo>
                <a:cubicBezTo>
                  <a:pt x="903908" y="103959"/>
                  <a:pt x="889800" y="121691"/>
                  <a:pt x="874989" y="138683"/>
                </a:cubicBezTo>
                <a:cubicBezTo>
                  <a:pt x="860530" y="155253"/>
                  <a:pt x="844593" y="170557"/>
                  <a:pt x="826299" y="183011"/>
                </a:cubicBezTo>
                <a:cubicBezTo>
                  <a:pt x="819298" y="187795"/>
                  <a:pt x="817046" y="193706"/>
                  <a:pt x="816554" y="202184"/>
                </a:cubicBezTo>
                <a:cubicBezTo>
                  <a:pt x="809271" y="323629"/>
                  <a:pt x="772824" y="434941"/>
                  <a:pt x="701723" y="534503"/>
                </a:cubicBezTo>
                <a:cubicBezTo>
                  <a:pt x="650641" y="606026"/>
                  <a:pt x="586436" y="661823"/>
                  <a:pt x="507173" y="699713"/>
                </a:cubicBezTo>
                <a:cubicBezTo>
                  <a:pt x="448491" y="727787"/>
                  <a:pt x="386573" y="743196"/>
                  <a:pt x="321453" y="748262"/>
                </a:cubicBezTo>
                <a:cubicBezTo>
                  <a:pt x="200923" y="757691"/>
                  <a:pt x="97808" y="715755"/>
                  <a:pt x="3559" y="645252"/>
                </a:cubicBezTo>
                <a:cubicBezTo>
                  <a:pt x="1694" y="643916"/>
                  <a:pt x="-311" y="642473"/>
                  <a:pt x="41" y="637724"/>
                </a:cubicBezTo>
                <a:close/>
              </a:path>
            </a:pathLst>
          </a:custGeom>
          <a:solidFill>
            <a:srgbClr val="FFFFFF"/>
          </a:solidFill>
          <a:ln w="3511" cap="flat">
            <a:noFill/>
            <a:prstDash val="solid"/>
            <a:miter/>
          </a:ln>
        </p:spPr>
        <p:txBody>
          <a:bodyPr rtlCol="0" anchor="ctr"/>
          <a:lstStyle/>
          <a:p>
            <a:endParaRPr lang="en-US">
              <a:latin typeface="Al Tarikh" pitchFamily="2" charset="-78"/>
              <a:cs typeface="Al Tarikh" pitchFamily="2" charset="-78"/>
            </a:endParaRPr>
          </a:p>
        </p:txBody>
      </p:sp>
      <p:sp>
        <p:nvSpPr>
          <p:cNvPr id="19" name="Graphic 5">
            <a:extLst>
              <a:ext uri="{FF2B5EF4-FFF2-40B4-BE49-F238E27FC236}">
                <a16:creationId xmlns:a16="http://schemas.microsoft.com/office/drawing/2014/main" id="{1444CE1D-AE91-432C-99D5-B738D34A0D0C}"/>
              </a:ext>
            </a:extLst>
          </p:cNvPr>
          <p:cNvSpPr/>
          <p:nvPr/>
        </p:nvSpPr>
        <p:spPr>
          <a:xfrm>
            <a:off x="1635645" y="1953327"/>
            <a:ext cx="560473" cy="1011537"/>
          </a:xfrm>
          <a:custGeom>
            <a:avLst/>
            <a:gdLst>
              <a:gd name="connsiteX0" fmla="*/ 369264 w 560473"/>
              <a:gd name="connsiteY0" fmla="*/ 798832 h 1011537"/>
              <a:gd name="connsiteX1" fmla="*/ 369439 w 560473"/>
              <a:gd name="connsiteY1" fmla="*/ 999961 h 1011537"/>
              <a:gd name="connsiteX2" fmla="*/ 358217 w 560473"/>
              <a:gd name="connsiteY2" fmla="*/ 1011430 h 1011537"/>
              <a:gd name="connsiteX3" fmla="*/ 177176 w 560473"/>
              <a:gd name="connsiteY3" fmla="*/ 1011536 h 1011537"/>
              <a:gd name="connsiteX4" fmla="*/ 165918 w 560473"/>
              <a:gd name="connsiteY4" fmla="*/ 997252 h 1011537"/>
              <a:gd name="connsiteX5" fmla="*/ 166305 w 560473"/>
              <a:gd name="connsiteY5" fmla="*/ 603578 h 1011537"/>
              <a:gd name="connsiteX6" fmla="*/ 148468 w 560473"/>
              <a:gd name="connsiteY6" fmla="*/ 585354 h 1011537"/>
              <a:gd name="connsiteX7" fmla="*/ 14851 w 560473"/>
              <a:gd name="connsiteY7" fmla="*/ 585952 h 1011537"/>
              <a:gd name="connsiteX8" fmla="*/ 5 w 560473"/>
              <a:gd name="connsiteY8" fmla="*/ 572162 h 1011537"/>
              <a:gd name="connsiteX9" fmla="*/ 40 w 560473"/>
              <a:gd name="connsiteY9" fmla="*/ 406952 h 1011537"/>
              <a:gd name="connsiteX10" fmla="*/ 13901 w 560473"/>
              <a:gd name="connsiteY10" fmla="*/ 393689 h 1011537"/>
              <a:gd name="connsiteX11" fmla="*/ 153253 w 560473"/>
              <a:gd name="connsiteY11" fmla="*/ 394146 h 1011537"/>
              <a:gd name="connsiteX12" fmla="*/ 166340 w 560473"/>
              <a:gd name="connsiteY12" fmla="*/ 381446 h 1011537"/>
              <a:gd name="connsiteX13" fmla="*/ 167079 w 560473"/>
              <a:gd name="connsiteY13" fmla="*/ 214794 h 1011537"/>
              <a:gd name="connsiteX14" fmla="*/ 278884 w 560473"/>
              <a:gd name="connsiteY14" fmla="*/ 33120 h 1011537"/>
              <a:gd name="connsiteX15" fmla="*/ 447541 w 560473"/>
              <a:gd name="connsiteY15" fmla="*/ 859 h 1011537"/>
              <a:gd name="connsiteX16" fmla="*/ 547947 w 560473"/>
              <a:gd name="connsiteY16" fmla="*/ 6031 h 1011537"/>
              <a:gd name="connsiteX17" fmla="*/ 560472 w 560473"/>
              <a:gd name="connsiteY17" fmla="*/ 17922 h 1011537"/>
              <a:gd name="connsiteX18" fmla="*/ 560437 w 560473"/>
              <a:gd name="connsiteY18" fmla="*/ 167335 h 1011537"/>
              <a:gd name="connsiteX19" fmla="*/ 549249 w 560473"/>
              <a:gd name="connsiteY19" fmla="*/ 178558 h 1011537"/>
              <a:gd name="connsiteX20" fmla="*/ 460206 w 560473"/>
              <a:gd name="connsiteY20" fmla="*/ 177960 h 1011537"/>
              <a:gd name="connsiteX21" fmla="*/ 365605 w 560473"/>
              <a:gd name="connsiteY21" fmla="*/ 256730 h 1011537"/>
              <a:gd name="connsiteX22" fmla="*/ 364233 w 560473"/>
              <a:gd name="connsiteY22" fmla="*/ 387251 h 1011537"/>
              <a:gd name="connsiteX23" fmla="*/ 376722 w 560473"/>
              <a:gd name="connsiteY23" fmla="*/ 393830 h 1011537"/>
              <a:gd name="connsiteX24" fmla="*/ 537639 w 560473"/>
              <a:gd name="connsiteY24" fmla="*/ 393618 h 1011537"/>
              <a:gd name="connsiteX25" fmla="*/ 551747 w 560473"/>
              <a:gd name="connsiteY25" fmla="*/ 409696 h 1011537"/>
              <a:gd name="connsiteX26" fmla="*/ 530744 w 560473"/>
              <a:gd name="connsiteY26" fmla="*/ 573393 h 1011537"/>
              <a:gd name="connsiteX27" fmla="*/ 515194 w 560473"/>
              <a:gd name="connsiteY27" fmla="*/ 586058 h 1011537"/>
              <a:gd name="connsiteX28" fmla="*/ 377285 w 560473"/>
              <a:gd name="connsiteY28" fmla="*/ 585565 h 1011537"/>
              <a:gd name="connsiteX29" fmla="*/ 363986 w 560473"/>
              <a:gd name="connsiteY29" fmla="*/ 599216 h 1011537"/>
              <a:gd name="connsiteX30" fmla="*/ 364233 w 560473"/>
              <a:gd name="connsiteY30" fmla="*/ 798902 h 1011537"/>
              <a:gd name="connsiteX31" fmla="*/ 369264 w 560473"/>
              <a:gd name="connsiteY31" fmla="*/ 798832 h 101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60473" h="1011537">
                <a:moveTo>
                  <a:pt x="369264" y="798832"/>
                </a:moveTo>
                <a:cubicBezTo>
                  <a:pt x="369264" y="865887"/>
                  <a:pt x="369123" y="932906"/>
                  <a:pt x="369439" y="999961"/>
                </a:cubicBezTo>
                <a:cubicBezTo>
                  <a:pt x="369475" y="1008651"/>
                  <a:pt x="367223" y="1011465"/>
                  <a:pt x="358217" y="1011430"/>
                </a:cubicBezTo>
                <a:cubicBezTo>
                  <a:pt x="297882" y="1011043"/>
                  <a:pt x="237511" y="1010867"/>
                  <a:pt x="177176" y="1011536"/>
                </a:cubicBezTo>
                <a:cubicBezTo>
                  <a:pt x="164933" y="1011676"/>
                  <a:pt x="165918" y="1005238"/>
                  <a:pt x="165918" y="997252"/>
                </a:cubicBezTo>
                <a:cubicBezTo>
                  <a:pt x="165988" y="866028"/>
                  <a:pt x="165707" y="734803"/>
                  <a:pt x="166305" y="603578"/>
                </a:cubicBezTo>
                <a:cubicBezTo>
                  <a:pt x="166375" y="589330"/>
                  <a:pt x="163350" y="585003"/>
                  <a:pt x="148468" y="585354"/>
                </a:cubicBezTo>
                <a:cubicBezTo>
                  <a:pt x="103964" y="586445"/>
                  <a:pt x="59390" y="585460"/>
                  <a:pt x="14851" y="585952"/>
                </a:cubicBezTo>
                <a:cubicBezTo>
                  <a:pt x="4367" y="586058"/>
                  <a:pt x="-171" y="584440"/>
                  <a:pt x="5" y="572162"/>
                </a:cubicBezTo>
                <a:cubicBezTo>
                  <a:pt x="744" y="517103"/>
                  <a:pt x="673" y="462010"/>
                  <a:pt x="40" y="406952"/>
                </a:cubicBezTo>
                <a:cubicBezTo>
                  <a:pt x="-101" y="395694"/>
                  <a:pt x="3558" y="393548"/>
                  <a:pt x="13901" y="393689"/>
                </a:cubicBezTo>
                <a:cubicBezTo>
                  <a:pt x="60340" y="394217"/>
                  <a:pt x="106814" y="393654"/>
                  <a:pt x="153253" y="394146"/>
                </a:cubicBezTo>
                <a:cubicBezTo>
                  <a:pt x="163139" y="394252"/>
                  <a:pt x="166340" y="391543"/>
                  <a:pt x="166340" y="381446"/>
                </a:cubicBezTo>
                <a:cubicBezTo>
                  <a:pt x="166270" y="325895"/>
                  <a:pt x="167818" y="270345"/>
                  <a:pt x="167079" y="214794"/>
                </a:cubicBezTo>
                <a:cubicBezTo>
                  <a:pt x="165918" y="130149"/>
                  <a:pt x="203949" y="69849"/>
                  <a:pt x="278884" y="33120"/>
                </a:cubicBezTo>
                <a:cubicBezTo>
                  <a:pt x="331796" y="7191"/>
                  <a:pt x="388402" y="-3222"/>
                  <a:pt x="447541" y="859"/>
                </a:cubicBezTo>
                <a:cubicBezTo>
                  <a:pt x="480963" y="3146"/>
                  <a:pt x="514455" y="4729"/>
                  <a:pt x="547947" y="6031"/>
                </a:cubicBezTo>
                <a:cubicBezTo>
                  <a:pt x="556531" y="6382"/>
                  <a:pt x="560577" y="7754"/>
                  <a:pt x="560472" y="17922"/>
                </a:cubicBezTo>
                <a:cubicBezTo>
                  <a:pt x="559909" y="67738"/>
                  <a:pt x="559979" y="117519"/>
                  <a:pt x="560437" y="167335"/>
                </a:cubicBezTo>
                <a:cubicBezTo>
                  <a:pt x="560507" y="176201"/>
                  <a:pt x="558150" y="178734"/>
                  <a:pt x="549249" y="178558"/>
                </a:cubicBezTo>
                <a:cubicBezTo>
                  <a:pt x="519556" y="177995"/>
                  <a:pt x="489758" y="180035"/>
                  <a:pt x="460206" y="177960"/>
                </a:cubicBezTo>
                <a:cubicBezTo>
                  <a:pt x="414049" y="174653"/>
                  <a:pt x="374435" y="196711"/>
                  <a:pt x="365605" y="256730"/>
                </a:cubicBezTo>
                <a:cubicBezTo>
                  <a:pt x="359237" y="300002"/>
                  <a:pt x="365851" y="343732"/>
                  <a:pt x="364233" y="387251"/>
                </a:cubicBezTo>
                <a:cubicBezTo>
                  <a:pt x="363846" y="397207"/>
                  <a:pt x="371902" y="393830"/>
                  <a:pt x="376722" y="393830"/>
                </a:cubicBezTo>
                <a:cubicBezTo>
                  <a:pt x="430373" y="394041"/>
                  <a:pt x="484024" y="394463"/>
                  <a:pt x="537639" y="393618"/>
                </a:cubicBezTo>
                <a:cubicBezTo>
                  <a:pt x="551043" y="393407"/>
                  <a:pt x="553506" y="397172"/>
                  <a:pt x="551747" y="409696"/>
                </a:cubicBezTo>
                <a:cubicBezTo>
                  <a:pt x="544183" y="464191"/>
                  <a:pt x="537182" y="518757"/>
                  <a:pt x="530744" y="573393"/>
                </a:cubicBezTo>
                <a:cubicBezTo>
                  <a:pt x="529477" y="584158"/>
                  <a:pt x="525045" y="586164"/>
                  <a:pt x="515194" y="586058"/>
                </a:cubicBezTo>
                <a:cubicBezTo>
                  <a:pt x="469213" y="585565"/>
                  <a:pt x="423231" y="586199"/>
                  <a:pt x="377285" y="585565"/>
                </a:cubicBezTo>
                <a:cubicBezTo>
                  <a:pt x="366273" y="585425"/>
                  <a:pt x="363916" y="588661"/>
                  <a:pt x="363986" y="599216"/>
                </a:cubicBezTo>
                <a:cubicBezTo>
                  <a:pt x="364479" y="665778"/>
                  <a:pt x="364233" y="732340"/>
                  <a:pt x="364233" y="798902"/>
                </a:cubicBezTo>
                <a:cubicBezTo>
                  <a:pt x="365886" y="798832"/>
                  <a:pt x="367575" y="798832"/>
                  <a:pt x="369264" y="798832"/>
                </a:cubicBezTo>
                <a:close/>
              </a:path>
            </a:pathLst>
          </a:custGeom>
          <a:solidFill>
            <a:srgbClr val="FFFFFF"/>
          </a:solidFill>
          <a:ln w="3511" cap="flat">
            <a:noFill/>
            <a:prstDash val="solid"/>
            <a:miter/>
          </a:ln>
        </p:spPr>
        <p:txBody>
          <a:bodyPr rtlCol="0" anchor="ctr"/>
          <a:lstStyle/>
          <a:p>
            <a:pPr marL="0" algn="r" defTabSz="914400" rtl="1" eaLnBrk="1" latinLnBrk="0" hangingPunct="1"/>
            <a:endParaRPr lang="en-US">
              <a:latin typeface="Al Tarikh" pitchFamily="2" charset="-78"/>
              <a:cs typeface="Al Tarikh" pitchFamily="2" charset="-78"/>
            </a:endParaRPr>
          </a:p>
        </p:txBody>
      </p:sp>
      <p:grpSp>
        <p:nvGrpSpPr>
          <p:cNvPr id="20" name="Graphic 5">
            <a:extLst>
              <a:ext uri="{FF2B5EF4-FFF2-40B4-BE49-F238E27FC236}">
                <a16:creationId xmlns:a16="http://schemas.microsoft.com/office/drawing/2014/main" id="{3EBEB552-E49B-41E4-BAE1-E5B62A664931}"/>
              </a:ext>
            </a:extLst>
          </p:cNvPr>
          <p:cNvGrpSpPr/>
          <p:nvPr/>
        </p:nvGrpSpPr>
        <p:grpSpPr>
          <a:xfrm>
            <a:off x="7004346" y="1942778"/>
            <a:ext cx="952091" cy="953231"/>
            <a:chOff x="2475840" y="2437095"/>
            <a:chExt cx="952091" cy="953231"/>
          </a:xfrm>
          <a:solidFill>
            <a:srgbClr val="FFFFFF"/>
          </a:solidFill>
        </p:grpSpPr>
        <p:sp>
          <p:nvSpPr>
            <p:cNvPr id="21" name="Freeform: Shape 20">
              <a:extLst>
                <a:ext uri="{FF2B5EF4-FFF2-40B4-BE49-F238E27FC236}">
                  <a16:creationId xmlns:a16="http://schemas.microsoft.com/office/drawing/2014/main" id="{D06D17C6-5D2D-49D4-9EFC-62F665AB89FD}"/>
                </a:ext>
              </a:extLst>
            </p:cNvPr>
            <p:cNvSpPr/>
            <p:nvPr/>
          </p:nvSpPr>
          <p:spPr>
            <a:xfrm>
              <a:off x="2475840" y="2437095"/>
              <a:ext cx="952091" cy="953231"/>
            </a:xfrm>
            <a:custGeom>
              <a:avLst/>
              <a:gdLst>
                <a:gd name="connsiteX0" fmla="*/ 946889 w 952091"/>
                <a:gd name="connsiteY0" fmla="*/ 405052 h 953231"/>
                <a:gd name="connsiteX1" fmla="*/ 394760 w 952091"/>
                <a:gd name="connsiteY1" fmla="*/ 7227 h 953231"/>
                <a:gd name="connsiteX2" fmla="*/ 70920 w 952091"/>
                <a:gd name="connsiteY2" fmla="*/ 724178 h 953231"/>
                <a:gd name="connsiteX3" fmla="*/ 83374 w 952091"/>
                <a:gd name="connsiteY3" fmla="*/ 799852 h 953231"/>
                <a:gd name="connsiteX4" fmla="*/ 53189 w 952091"/>
                <a:gd name="connsiteY4" fmla="*/ 952854 h 953231"/>
                <a:gd name="connsiteX5" fmla="*/ 225329 w 952091"/>
                <a:gd name="connsiteY5" fmla="*/ 893539 h 953231"/>
                <a:gd name="connsiteX6" fmla="*/ 250694 w 952091"/>
                <a:gd name="connsiteY6" fmla="*/ 895333 h 953231"/>
                <a:gd name="connsiteX7" fmla="*/ 546495 w 952091"/>
                <a:gd name="connsiteY7" fmla="*/ 947577 h 953231"/>
                <a:gd name="connsiteX8" fmla="*/ 946889 w 952091"/>
                <a:gd name="connsiteY8" fmla="*/ 405052 h 953231"/>
                <a:gd name="connsiteX9" fmla="*/ 560005 w 952091"/>
                <a:gd name="connsiteY9" fmla="*/ 872888 h 953231"/>
                <a:gd name="connsiteX10" fmla="*/ 258610 w 952091"/>
                <a:gd name="connsiteY10" fmla="*/ 817794 h 953231"/>
                <a:gd name="connsiteX11" fmla="*/ 234933 w 952091"/>
                <a:gd name="connsiteY11" fmla="*/ 814945 h 953231"/>
                <a:gd name="connsiteX12" fmla="*/ 146453 w 952091"/>
                <a:gd name="connsiteY12" fmla="*/ 845587 h 953231"/>
                <a:gd name="connsiteX13" fmla="*/ 163023 w 952091"/>
                <a:gd name="connsiteY13" fmla="*/ 760661 h 953231"/>
                <a:gd name="connsiteX14" fmla="*/ 154580 w 952091"/>
                <a:gd name="connsiteY14" fmla="*/ 721680 h 953231"/>
                <a:gd name="connsiteX15" fmla="*/ 397574 w 952091"/>
                <a:gd name="connsiteY15" fmla="*/ 79066 h 953231"/>
                <a:gd name="connsiteX16" fmla="*/ 875049 w 952091"/>
                <a:gd name="connsiteY16" fmla="*/ 406002 h 953231"/>
                <a:gd name="connsiteX17" fmla="*/ 560005 w 952091"/>
                <a:gd name="connsiteY17" fmla="*/ 872888 h 95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091" h="953231">
                  <a:moveTo>
                    <a:pt x="946889" y="405052"/>
                  </a:moveTo>
                  <a:cubicBezTo>
                    <a:pt x="908718" y="143377"/>
                    <a:pt x="655274" y="-39212"/>
                    <a:pt x="394760" y="7227"/>
                  </a:cubicBezTo>
                  <a:cubicBezTo>
                    <a:pt x="63672" y="66260"/>
                    <a:pt x="-105407" y="439107"/>
                    <a:pt x="70920" y="724178"/>
                  </a:cubicBezTo>
                  <a:cubicBezTo>
                    <a:pt x="86821" y="749931"/>
                    <a:pt x="89777" y="771954"/>
                    <a:pt x="83374" y="799852"/>
                  </a:cubicBezTo>
                  <a:cubicBezTo>
                    <a:pt x="71975" y="849598"/>
                    <a:pt x="63461" y="899977"/>
                    <a:pt x="53189" y="952854"/>
                  </a:cubicBezTo>
                  <a:cubicBezTo>
                    <a:pt x="112504" y="932484"/>
                    <a:pt x="169039" y="913381"/>
                    <a:pt x="225329" y="893539"/>
                  </a:cubicBezTo>
                  <a:cubicBezTo>
                    <a:pt x="234687" y="890232"/>
                    <a:pt x="241793" y="890549"/>
                    <a:pt x="250694" y="895333"/>
                  </a:cubicBezTo>
                  <a:cubicBezTo>
                    <a:pt x="343431" y="945431"/>
                    <a:pt x="442571" y="963584"/>
                    <a:pt x="546495" y="947577"/>
                  </a:cubicBezTo>
                  <a:cubicBezTo>
                    <a:pt x="808628" y="907154"/>
                    <a:pt x="985131" y="667080"/>
                    <a:pt x="946889" y="405052"/>
                  </a:cubicBezTo>
                  <a:close/>
                  <a:moveTo>
                    <a:pt x="560005" y="872888"/>
                  </a:moveTo>
                  <a:cubicBezTo>
                    <a:pt x="452562" y="895826"/>
                    <a:pt x="351698" y="876054"/>
                    <a:pt x="258610" y="817794"/>
                  </a:cubicBezTo>
                  <a:cubicBezTo>
                    <a:pt x="250553" y="812764"/>
                    <a:pt x="244010" y="811603"/>
                    <a:pt x="234933" y="814945"/>
                  </a:cubicBezTo>
                  <a:cubicBezTo>
                    <a:pt x="206401" y="825499"/>
                    <a:pt x="177483" y="834928"/>
                    <a:pt x="146453" y="845587"/>
                  </a:cubicBezTo>
                  <a:cubicBezTo>
                    <a:pt x="152152" y="815754"/>
                    <a:pt x="156726" y="787996"/>
                    <a:pt x="163023" y="760661"/>
                  </a:cubicBezTo>
                  <a:cubicBezTo>
                    <a:pt x="166471" y="745674"/>
                    <a:pt x="164325" y="734521"/>
                    <a:pt x="154580" y="721680"/>
                  </a:cubicBezTo>
                  <a:cubicBezTo>
                    <a:pt x="-26848" y="481747"/>
                    <a:pt x="102934" y="139155"/>
                    <a:pt x="397574" y="79066"/>
                  </a:cubicBezTo>
                  <a:cubicBezTo>
                    <a:pt x="618053" y="34105"/>
                    <a:pt x="836878" y="183940"/>
                    <a:pt x="875049" y="406002"/>
                  </a:cubicBezTo>
                  <a:cubicBezTo>
                    <a:pt x="912236" y="622470"/>
                    <a:pt x="774960" y="826977"/>
                    <a:pt x="560005" y="872888"/>
                  </a:cubicBezTo>
                  <a:close/>
                </a:path>
              </a:pathLst>
            </a:custGeom>
            <a:solidFill>
              <a:srgbClr val="FFFFFF"/>
            </a:solidFill>
            <a:ln w="3511" cap="flat">
              <a:noFill/>
              <a:prstDash val="solid"/>
              <a:miter/>
            </a:ln>
          </p:spPr>
          <p:txBody>
            <a:bodyPr rtlCol="0" anchor="ctr"/>
            <a:lstStyle/>
            <a:p>
              <a:endParaRPr lang="en-US">
                <a:latin typeface="Al Tarikh" pitchFamily="2" charset="-78"/>
                <a:cs typeface="Al Tarikh" pitchFamily="2" charset="-78"/>
              </a:endParaRPr>
            </a:p>
          </p:txBody>
        </p:sp>
        <p:sp>
          <p:nvSpPr>
            <p:cNvPr id="22" name="Freeform: Shape 21">
              <a:extLst>
                <a:ext uri="{FF2B5EF4-FFF2-40B4-BE49-F238E27FC236}">
                  <a16:creationId xmlns:a16="http://schemas.microsoft.com/office/drawing/2014/main" id="{A3A91A28-4662-439E-ACBC-13219BF8B912}"/>
                </a:ext>
              </a:extLst>
            </p:cNvPr>
            <p:cNvSpPr/>
            <p:nvPr/>
          </p:nvSpPr>
          <p:spPr>
            <a:xfrm>
              <a:off x="2681599" y="2674547"/>
              <a:ext cx="508974" cy="473552"/>
            </a:xfrm>
            <a:custGeom>
              <a:avLst/>
              <a:gdLst>
                <a:gd name="connsiteX0" fmla="*/ 495532 w 508974"/>
                <a:gd name="connsiteY0" fmla="*/ 343259 h 473552"/>
                <a:gd name="connsiteX1" fmla="*/ 401423 w 508974"/>
                <a:gd name="connsiteY1" fmla="*/ 297489 h 473552"/>
                <a:gd name="connsiteX2" fmla="*/ 365996 w 508974"/>
                <a:gd name="connsiteY2" fmla="*/ 305756 h 473552"/>
                <a:gd name="connsiteX3" fmla="*/ 333313 w 508974"/>
                <a:gd name="connsiteY3" fmla="*/ 345792 h 473552"/>
                <a:gd name="connsiteX4" fmla="*/ 299645 w 508974"/>
                <a:gd name="connsiteY4" fmla="*/ 354165 h 473552"/>
                <a:gd name="connsiteX5" fmla="*/ 134189 w 508974"/>
                <a:gd name="connsiteY5" fmla="*/ 211436 h 473552"/>
                <a:gd name="connsiteX6" fmla="*/ 137215 w 508974"/>
                <a:gd name="connsiteY6" fmla="*/ 178648 h 473552"/>
                <a:gd name="connsiteX7" fmla="*/ 160786 w 508974"/>
                <a:gd name="connsiteY7" fmla="*/ 151629 h 473552"/>
                <a:gd name="connsiteX8" fmla="*/ 166310 w 508974"/>
                <a:gd name="connsiteY8" fmla="*/ 112683 h 473552"/>
                <a:gd name="connsiteX9" fmla="*/ 128314 w 508974"/>
                <a:gd name="connsiteY9" fmla="*/ 22937 h 473552"/>
                <a:gd name="connsiteX10" fmla="*/ 116212 w 508974"/>
                <a:gd name="connsiteY10" fmla="*/ 7528 h 473552"/>
                <a:gd name="connsiteX11" fmla="*/ 55314 w 508974"/>
                <a:gd name="connsiteY11" fmla="*/ 7844 h 473552"/>
                <a:gd name="connsiteX12" fmla="*/ 45 w 508974"/>
                <a:gd name="connsiteY12" fmla="*/ 100476 h 473552"/>
                <a:gd name="connsiteX13" fmla="*/ 35050 w 508974"/>
                <a:gd name="connsiteY13" fmla="*/ 230258 h 473552"/>
                <a:gd name="connsiteX14" fmla="*/ 84725 w 508974"/>
                <a:gd name="connsiteY14" fmla="*/ 296926 h 473552"/>
                <a:gd name="connsiteX15" fmla="*/ 236460 w 508974"/>
                <a:gd name="connsiteY15" fmla="*/ 426391 h 473552"/>
                <a:gd name="connsiteX16" fmla="*/ 382883 w 508974"/>
                <a:gd name="connsiteY16" fmla="*/ 473534 h 473552"/>
                <a:gd name="connsiteX17" fmla="*/ 508866 w 508974"/>
                <a:gd name="connsiteY17" fmla="*/ 369152 h 473552"/>
                <a:gd name="connsiteX18" fmla="*/ 495532 w 508974"/>
                <a:gd name="connsiteY18" fmla="*/ 343259 h 47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8974" h="473552">
                  <a:moveTo>
                    <a:pt x="495532" y="343259"/>
                  </a:moveTo>
                  <a:cubicBezTo>
                    <a:pt x="464045" y="328272"/>
                    <a:pt x="432910" y="312511"/>
                    <a:pt x="401423" y="297489"/>
                  </a:cubicBezTo>
                  <a:cubicBezTo>
                    <a:pt x="386261" y="290277"/>
                    <a:pt x="376691" y="292880"/>
                    <a:pt x="365996" y="305756"/>
                  </a:cubicBezTo>
                  <a:cubicBezTo>
                    <a:pt x="355020" y="319020"/>
                    <a:pt x="343762" y="332107"/>
                    <a:pt x="333313" y="345792"/>
                  </a:cubicBezTo>
                  <a:cubicBezTo>
                    <a:pt x="324025" y="357965"/>
                    <a:pt x="314175" y="359653"/>
                    <a:pt x="299645" y="354165"/>
                  </a:cubicBezTo>
                  <a:cubicBezTo>
                    <a:pt x="226961" y="326654"/>
                    <a:pt x="175386" y="275114"/>
                    <a:pt x="134189" y="211436"/>
                  </a:cubicBezTo>
                  <a:cubicBezTo>
                    <a:pt x="126731" y="199897"/>
                    <a:pt x="128138" y="188885"/>
                    <a:pt x="137215" y="178648"/>
                  </a:cubicBezTo>
                  <a:cubicBezTo>
                    <a:pt x="145166" y="169712"/>
                    <a:pt x="153222" y="160846"/>
                    <a:pt x="160786" y="151629"/>
                  </a:cubicBezTo>
                  <a:cubicBezTo>
                    <a:pt x="170426" y="139878"/>
                    <a:pt x="172361" y="126861"/>
                    <a:pt x="166310" y="112683"/>
                  </a:cubicBezTo>
                  <a:cubicBezTo>
                    <a:pt x="153574" y="82815"/>
                    <a:pt x="141014" y="52841"/>
                    <a:pt x="128314" y="22937"/>
                  </a:cubicBezTo>
                  <a:cubicBezTo>
                    <a:pt x="125676" y="16745"/>
                    <a:pt x="122896" y="10201"/>
                    <a:pt x="116212" y="7528"/>
                  </a:cubicBezTo>
                  <a:cubicBezTo>
                    <a:pt x="95877" y="-493"/>
                    <a:pt x="72693" y="-4469"/>
                    <a:pt x="55314" y="7844"/>
                  </a:cubicBezTo>
                  <a:cubicBezTo>
                    <a:pt x="24249" y="29832"/>
                    <a:pt x="819" y="60123"/>
                    <a:pt x="45" y="100476"/>
                  </a:cubicBezTo>
                  <a:cubicBezTo>
                    <a:pt x="-800" y="146633"/>
                    <a:pt x="10317" y="190468"/>
                    <a:pt x="35050" y="230258"/>
                  </a:cubicBezTo>
                  <a:cubicBezTo>
                    <a:pt x="49755" y="253900"/>
                    <a:pt x="66396" y="276028"/>
                    <a:pt x="84725" y="296926"/>
                  </a:cubicBezTo>
                  <a:cubicBezTo>
                    <a:pt x="129018" y="347411"/>
                    <a:pt x="174331" y="396664"/>
                    <a:pt x="236460" y="426391"/>
                  </a:cubicBezTo>
                  <a:cubicBezTo>
                    <a:pt x="285467" y="449822"/>
                    <a:pt x="335389" y="469770"/>
                    <a:pt x="382883" y="473534"/>
                  </a:cubicBezTo>
                  <a:cubicBezTo>
                    <a:pt x="452154" y="474625"/>
                    <a:pt x="505418" y="427588"/>
                    <a:pt x="508866" y="369152"/>
                  </a:cubicBezTo>
                  <a:cubicBezTo>
                    <a:pt x="509570" y="357648"/>
                    <a:pt x="507037" y="348747"/>
                    <a:pt x="495532" y="343259"/>
                  </a:cubicBezTo>
                  <a:close/>
                </a:path>
              </a:pathLst>
            </a:custGeom>
            <a:solidFill>
              <a:srgbClr val="FFFFFF"/>
            </a:solidFill>
            <a:ln w="3511" cap="flat">
              <a:noFill/>
              <a:prstDash val="solid"/>
              <a:miter/>
            </a:ln>
          </p:spPr>
          <p:txBody>
            <a:bodyPr rtlCol="0" anchor="ctr"/>
            <a:lstStyle/>
            <a:p>
              <a:endParaRPr lang="en-US">
                <a:latin typeface="Al Tarikh" pitchFamily="2" charset="-78"/>
                <a:cs typeface="Al Tarikh" pitchFamily="2" charset="-78"/>
              </a:endParaRPr>
            </a:p>
          </p:txBody>
        </p:sp>
      </p:grpSp>
      <p:grpSp>
        <p:nvGrpSpPr>
          <p:cNvPr id="23" name="Graphic 5">
            <a:extLst>
              <a:ext uri="{FF2B5EF4-FFF2-40B4-BE49-F238E27FC236}">
                <a16:creationId xmlns:a16="http://schemas.microsoft.com/office/drawing/2014/main" id="{02FB2851-0C62-40C2-BC6D-7A6CA517D30E}"/>
              </a:ext>
            </a:extLst>
          </p:cNvPr>
          <p:cNvGrpSpPr/>
          <p:nvPr/>
        </p:nvGrpSpPr>
        <p:grpSpPr>
          <a:xfrm>
            <a:off x="4327659" y="1998953"/>
            <a:ext cx="949250" cy="910763"/>
            <a:chOff x="4579582" y="555812"/>
            <a:chExt cx="949250" cy="910763"/>
          </a:xfrm>
          <a:solidFill>
            <a:srgbClr val="FFFFFF"/>
          </a:solidFill>
        </p:grpSpPr>
        <p:sp>
          <p:nvSpPr>
            <p:cNvPr id="24" name="Freeform: Shape 23">
              <a:extLst>
                <a:ext uri="{FF2B5EF4-FFF2-40B4-BE49-F238E27FC236}">
                  <a16:creationId xmlns:a16="http://schemas.microsoft.com/office/drawing/2014/main" id="{258D0B64-6374-462C-99E1-90D6DAB393F6}"/>
                </a:ext>
              </a:extLst>
            </p:cNvPr>
            <p:cNvSpPr/>
            <p:nvPr/>
          </p:nvSpPr>
          <p:spPr>
            <a:xfrm>
              <a:off x="4579582" y="555812"/>
              <a:ext cx="949250" cy="910763"/>
            </a:xfrm>
            <a:custGeom>
              <a:avLst/>
              <a:gdLst>
                <a:gd name="connsiteX0" fmla="*/ 680117 w 949250"/>
                <a:gd name="connsiteY0" fmla="*/ 0 h 910763"/>
                <a:gd name="connsiteX1" fmla="*/ 269134 w 949250"/>
                <a:gd name="connsiteY1" fmla="*/ 0 h 910763"/>
                <a:gd name="connsiteX2" fmla="*/ 0 w 949250"/>
                <a:gd name="connsiteY2" fmla="*/ 269134 h 910763"/>
                <a:gd name="connsiteX3" fmla="*/ 0 w 949250"/>
                <a:gd name="connsiteY3" fmla="*/ 641629 h 910763"/>
                <a:gd name="connsiteX4" fmla="*/ 269134 w 949250"/>
                <a:gd name="connsiteY4" fmla="*/ 910763 h 910763"/>
                <a:gd name="connsiteX5" fmla="*/ 680117 w 949250"/>
                <a:gd name="connsiteY5" fmla="*/ 910763 h 910763"/>
                <a:gd name="connsiteX6" fmla="*/ 949251 w 949250"/>
                <a:gd name="connsiteY6" fmla="*/ 641629 h 910763"/>
                <a:gd name="connsiteX7" fmla="*/ 949251 w 949250"/>
                <a:gd name="connsiteY7" fmla="*/ 269134 h 910763"/>
                <a:gd name="connsiteX8" fmla="*/ 680117 w 949250"/>
                <a:gd name="connsiteY8" fmla="*/ 0 h 910763"/>
                <a:gd name="connsiteX9" fmla="*/ 880859 w 949250"/>
                <a:gd name="connsiteY9" fmla="*/ 626677 h 910763"/>
                <a:gd name="connsiteX10" fmla="*/ 665763 w 949250"/>
                <a:gd name="connsiteY10" fmla="*/ 841773 h 910763"/>
                <a:gd name="connsiteX11" fmla="*/ 283453 w 949250"/>
                <a:gd name="connsiteY11" fmla="*/ 841773 h 910763"/>
                <a:gd name="connsiteX12" fmla="*/ 68357 w 949250"/>
                <a:gd name="connsiteY12" fmla="*/ 626677 h 910763"/>
                <a:gd name="connsiteX13" fmla="*/ 68357 w 949250"/>
                <a:gd name="connsiteY13" fmla="*/ 284121 h 910763"/>
                <a:gd name="connsiteX14" fmla="*/ 283453 w 949250"/>
                <a:gd name="connsiteY14" fmla="*/ 69025 h 910763"/>
                <a:gd name="connsiteX15" fmla="*/ 665763 w 949250"/>
                <a:gd name="connsiteY15" fmla="*/ 69025 h 910763"/>
                <a:gd name="connsiteX16" fmla="*/ 880859 w 949250"/>
                <a:gd name="connsiteY16" fmla="*/ 284121 h 910763"/>
                <a:gd name="connsiteX17" fmla="*/ 880859 w 949250"/>
                <a:gd name="connsiteY17" fmla="*/ 626677 h 9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9250" h="910763">
                  <a:moveTo>
                    <a:pt x="680117" y="0"/>
                  </a:moveTo>
                  <a:lnTo>
                    <a:pt x="269134" y="0"/>
                  </a:lnTo>
                  <a:cubicBezTo>
                    <a:pt x="120495" y="0"/>
                    <a:pt x="0" y="120495"/>
                    <a:pt x="0" y="269134"/>
                  </a:cubicBezTo>
                  <a:lnTo>
                    <a:pt x="0" y="641629"/>
                  </a:lnTo>
                  <a:cubicBezTo>
                    <a:pt x="0" y="790269"/>
                    <a:pt x="120495" y="910763"/>
                    <a:pt x="269134" y="910763"/>
                  </a:cubicBezTo>
                  <a:lnTo>
                    <a:pt x="680117" y="910763"/>
                  </a:lnTo>
                  <a:cubicBezTo>
                    <a:pt x="828756" y="910763"/>
                    <a:pt x="949251" y="790269"/>
                    <a:pt x="949251" y="641629"/>
                  </a:cubicBezTo>
                  <a:lnTo>
                    <a:pt x="949251" y="269134"/>
                  </a:lnTo>
                  <a:cubicBezTo>
                    <a:pt x="949251" y="120495"/>
                    <a:pt x="828756" y="0"/>
                    <a:pt x="680117" y="0"/>
                  </a:cubicBezTo>
                  <a:close/>
                  <a:moveTo>
                    <a:pt x="880859" y="626677"/>
                  </a:moveTo>
                  <a:cubicBezTo>
                    <a:pt x="880859" y="745448"/>
                    <a:pt x="784569" y="841773"/>
                    <a:pt x="665763" y="841773"/>
                  </a:cubicBezTo>
                  <a:lnTo>
                    <a:pt x="283453" y="841773"/>
                  </a:lnTo>
                  <a:cubicBezTo>
                    <a:pt x="164682" y="841773"/>
                    <a:pt x="68357" y="745483"/>
                    <a:pt x="68357" y="626677"/>
                  </a:cubicBezTo>
                  <a:lnTo>
                    <a:pt x="68357" y="284121"/>
                  </a:lnTo>
                  <a:cubicBezTo>
                    <a:pt x="68357" y="165350"/>
                    <a:pt x="164647" y="69025"/>
                    <a:pt x="283453" y="69025"/>
                  </a:cubicBezTo>
                  <a:lnTo>
                    <a:pt x="665763" y="69025"/>
                  </a:lnTo>
                  <a:cubicBezTo>
                    <a:pt x="784534" y="69025"/>
                    <a:pt x="880859" y="165315"/>
                    <a:pt x="880859" y="284121"/>
                  </a:cubicBezTo>
                  <a:lnTo>
                    <a:pt x="880859" y="626677"/>
                  </a:lnTo>
                  <a:close/>
                </a:path>
              </a:pathLst>
            </a:custGeom>
            <a:solidFill>
              <a:srgbClr val="FFFFFF"/>
            </a:solidFill>
            <a:ln w="3511" cap="flat">
              <a:noFill/>
              <a:prstDash val="solid"/>
              <a:miter/>
            </a:ln>
          </p:spPr>
          <p:txBody>
            <a:bodyPr rtlCol="0" anchor="ctr"/>
            <a:lstStyle/>
            <a:p>
              <a:endParaRPr lang="en-US">
                <a:latin typeface="Al Tarikh" pitchFamily="2" charset="-78"/>
                <a:cs typeface="Al Tarikh" pitchFamily="2" charset="-78"/>
              </a:endParaRPr>
            </a:p>
          </p:txBody>
        </p:sp>
        <p:sp>
          <p:nvSpPr>
            <p:cNvPr id="25" name="Freeform: Shape 24">
              <a:extLst>
                <a:ext uri="{FF2B5EF4-FFF2-40B4-BE49-F238E27FC236}">
                  <a16:creationId xmlns:a16="http://schemas.microsoft.com/office/drawing/2014/main" id="{A92E17B5-E572-4484-A9D2-D3F6B459F7C7}"/>
                </a:ext>
              </a:extLst>
            </p:cNvPr>
            <p:cNvSpPr/>
            <p:nvPr/>
          </p:nvSpPr>
          <p:spPr>
            <a:xfrm>
              <a:off x="4792989" y="749975"/>
              <a:ext cx="522436" cy="522436"/>
            </a:xfrm>
            <a:custGeom>
              <a:avLst/>
              <a:gdLst>
                <a:gd name="connsiteX0" fmla="*/ 261218 w 522436"/>
                <a:gd name="connsiteY0" fmla="*/ 0 h 522436"/>
                <a:gd name="connsiteX1" fmla="*/ 0 w 522436"/>
                <a:gd name="connsiteY1" fmla="*/ 261218 h 522436"/>
                <a:gd name="connsiteX2" fmla="*/ 261218 w 522436"/>
                <a:gd name="connsiteY2" fmla="*/ 522436 h 522436"/>
                <a:gd name="connsiteX3" fmla="*/ 522436 w 522436"/>
                <a:gd name="connsiteY3" fmla="*/ 261218 h 522436"/>
                <a:gd name="connsiteX4" fmla="*/ 261218 w 522436"/>
                <a:gd name="connsiteY4" fmla="*/ 0 h 522436"/>
                <a:gd name="connsiteX5" fmla="*/ 261218 w 522436"/>
                <a:gd name="connsiteY5" fmla="*/ 453200 h 522436"/>
                <a:gd name="connsiteX6" fmla="*/ 69236 w 522436"/>
                <a:gd name="connsiteY6" fmla="*/ 261218 h 522436"/>
                <a:gd name="connsiteX7" fmla="*/ 261218 w 522436"/>
                <a:gd name="connsiteY7" fmla="*/ 69236 h 522436"/>
                <a:gd name="connsiteX8" fmla="*/ 453200 w 522436"/>
                <a:gd name="connsiteY8" fmla="*/ 261218 h 522436"/>
                <a:gd name="connsiteX9" fmla="*/ 261218 w 522436"/>
                <a:gd name="connsiteY9" fmla="*/ 453200 h 52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2436" h="522436">
                  <a:moveTo>
                    <a:pt x="261218" y="0"/>
                  </a:moveTo>
                  <a:cubicBezTo>
                    <a:pt x="116941" y="0"/>
                    <a:pt x="0" y="116941"/>
                    <a:pt x="0" y="261218"/>
                  </a:cubicBezTo>
                  <a:cubicBezTo>
                    <a:pt x="0" y="405495"/>
                    <a:pt x="116941" y="522436"/>
                    <a:pt x="261218" y="522436"/>
                  </a:cubicBezTo>
                  <a:cubicBezTo>
                    <a:pt x="405495" y="522436"/>
                    <a:pt x="522436" y="405495"/>
                    <a:pt x="522436" y="261218"/>
                  </a:cubicBezTo>
                  <a:cubicBezTo>
                    <a:pt x="522436" y="116941"/>
                    <a:pt x="405460" y="0"/>
                    <a:pt x="261218" y="0"/>
                  </a:cubicBezTo>
                  <a:close/>
                  <a:moveTo>
                    <a:pt x="261218" y="453200"/>
                  </a:moveTo>
                  <a:cubicBezTo>
                    <a:pt x="155183" y="453200"/>
                    <a:pt x="69236" y="367253"/>
                    <a:pt x="69236" y="261218"/>
                  </a:cubicBezTo>
                  <a:cubicBezTo>
                    <a:pt x="69236" y="155183"/>
                    <a:pt x="155183" y="69236"/>
                    <a:pt x="261218" y="69236"/>
                  </a:cubicBezTo>
                  <a:cubicBezTo>
                    <a:pt x="367253" y="69236"/>
                    <a:pt x="453200" y="155183"/>
                    <a:pt x="453200" y="261218"/>
                  </a:cubicBezTo>
                  <a:cubicBezTo>
                    <a:pt x="453200" y="367253"/>
                    <a:pt x="367253" y="453200"/>
                    <a:pt x="261218" y="453200"/>
                  </a:cubicBezTo>
                  <a:close/>
                </a:path>
              </a:pathLst>
            </a:custGeom>
            <a:solidFill>
              <a:srgbClr val="FFFFFF"/>
            </a:solidFill>
            <a:ln w="3511" cap="flat">
              <a:noFill/>
              <a:prstDash val="solid"/>
              <a:miter/>
            </a:ln>
          </p:spPr>
          <p:txBody>
            <a:bodyPr rtlCol="0" anchor="ctr"/>
            <a:lstStyle/>
            <a:p>
              <a:endParaRPr lang="en-US">
                <a:latin typeface="Al Tarikh" pitchFamily="2" charset="-78"/>
                <a:cs typeface="Al Tarikh" pitchFamily="2" charset="-78"/>
              </a:endParaRPr>
            </a:p>
          </p:txBody>
        </p:sp>
        <p:sp>
          <p:nvSpPr>
            <p:cNvPr id="26" name="Freeform: Shape 25">
              <a:extLst>
                <a:ext uri="{FF2B5EF4-FFF2-40B4-BE49-F238E27FC236}">
                  <a16:creationId xmlns:a16="http://schemas.microsoft.com/office/drawing/2014/main" id="{AEA513C5-4B50-43E8-9F34-93F260B0629E}"/>
                </a:ext>
              </a:extLst>
            </p:cNvPr>
            <p:cNvSpPr/>
            <p:nvPr/>
          </p:nvSpPr>
          <p:spPr>
            <a:xfrm rot="-1010746">
              <a:off x="5253578" y="700074"/>
              <a:ext cx="123767" cy="123767"/>
            </a:xfrm>
            <a:custGeom>
              <a:avLst/>
              <a:gdLst>
                <a:gd name="connsiteX0" fmla="*/ 123768 w 123767"/>
                <a:gd name="connsiteY0" fmla="*/ 61884 h 123767"/>
                <a:gd name="connsiteX1" fmla="*/ 61884 w 123767"/>
                <a:gd name="connsiteY1" fmla="*/ 123768 h 123767"/>
                <a:gd name="connsiteX2" fmla="*/ 0 w 123767"/>
                <a:gd name="connsiteY2" fmla="*/ 61884 h 123767"/>
                <a:gd name="connsiteX3" fmla="*/ 61884 w 123767"/>
                <a:gd name="connsiteY3" fmla="*/ 0 h 123767"/>
                <a:gd name="connsiteX4" fmla="*/ 123768 w 123767"/>
                <a:gd name="connsiteY4" fmla="*/ 61884 h 123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767" h="123767">
                  <a:moveTo>
                    <a:pt x="123768" y="61884"/>
                  </a:moveTo>
                  <a:cubicBezTo>
                    <a:pt x="123768" y="96062"/>
                    <a:pt x="96061" y="123768"/>
                    <a:pt x="61884" y="123768"/>
                  </a:cubicBezTo>
                  <a:cubicBezTo>
                    <a:pt x="27706" y="123768"/>
                    <a:pt x="0" y="96062"/>
                    <a:pt x="0" y="61884"/>
                  </a:cubicBezTo>
                  <a:cubicBezTo>
                    <a:pt x="0" y="27706"/>
                    <a:pt x="27706" y="0"/>
                    <a:pt x="61884" y="0"/>
                  </a:cubicBezTo>
                  <a:cubicBezTo>
                    <a:pt x="96061" y="0"/>
                    <a:pt x="123768" y="27706"/>
                    <a:pt x="123768" y="61884"/>
                  </a:cubicBezTo>
                  <a:close/>
                </a:path>
              </a:pathLst>
            </a:custGeom>
            <a:solidFill>
              <a:srgbClr val="FFFFFF"/>
            </a:solidFill>
            <a:ln w="3511" cap="flat">
              <a:noFill/>
              <a:prstDash val="solid"/>
              <a:miter/>
            </a:ln>
          </p:spPr>
          <p:txBody>
            <a:bodyPr rtlCol="0" anchor="ctr"/>
            <a:lstStyle/>
            <a:p>
              <a:endParaRPr lang="en-US">
                <a:latin typeface="Al Tarikh" pitchFamily="2" charset="-78"/>
                <a:cs typeface="Al Tarikh" pitchFamily="2" charset="-78"/>
              </a:endParaRPr>
            </a:p>
          </p:txBody>
        </p:sp>
      </p:grpSp>
    </p:spTree>
    <p:extLst>
      <p:ext uri="{BB962C8B-B14F-4D97-AF65-F5344CB8AC3E}">
        <p14:creationId xmlns:p14="http://schemas.microsoft.com/office/powerpoint/2010/main" val="2737942562"/>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up)">
                                      <p:cBhvr>
                                        <p:cTn id="24" dur="500"/>
                                        <p:tgtEl>
                                          <p:spTgt spid="6"/>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ppt_y</p:attrName>
                                        </p:attrNameLst>
                                      </p:cBhvr>
                                      <p:tavLst>
                                        <p:tav tm="0">
                                          <p:val>
                                            <p:strVal val="#ppt_y+#ppt_h*1.125000"/>
                                          </p:val>
                                        </p:tav>
                                        <p:tav tm="100000">
                                          <p:val>
                                            <p:strVal val="#ppt_y"/>
                                          </p:val>
                                        </p:tav>
                                      </p:tavLst>
                                    </p:anim>
                                    <p:animEffect transition="in" filter="wipe(up)">
                                      <p:cBhvr>
                                        <p:cTn id="32" dur="500"/>
                                        <p:tgtEl>
                                          <p:spTgt spid="8"/>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p:tgtEl>
                                          <p:spTgt spid="9"/>
                                        </p:tgtEl>
                                        <p:attrNameLst>
                                          <p:attrName>ppt_y</p:attrName>
                                        </p:attrNameLst>
                                      </p:cBhvr>
                                      <p:tavLst>
                                        <p:tav tm="0">
                                          <p:val>
                                            <p:strVal val="#ppt_y+#ppt_h*1.125000"/>
                                          </p:val>
                                        </p:tav>
                                        <p:tav tm="100000">
                                          <p:val>
                                            <p:strVal val="#ppt_y"/>
                                          </p:val>
                                        </p:tav>
                                      </p:tavLst>
                                    </p:anim>
                                    <p:animEffect transition="in" filter="wipe(up)">
                                      <p:cBhvr>
                                        <p:cTn id="36" dur="500"/>
                                        <p:tgtEl>
                                          <p:spTgt spid="9"/>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p:tgtEl>
                                          <p:spTgt spid="10"/>
                                        </p:tgtEl>
                                        <p:attrNameLst>
                                          <p:attrName>ppt_y</p:attrName>
                                        </p:attrNameLst>
                                      </p:cBhvr>
                                      <p:tavLst>
                                        <p:tav tm="0">
                                          <p:val>
                                            <p:strVal val="#ppt_y+#ppt_h*1.125000"/>
                                          </p:val>
                                        </p:tav>
                                        <p:tav tm="100000">
                                          <p:val>
                                            <p:strVal val="#ppt_y"/>
                                          </p:val>
                                        </p:tav>
                                      </p:tavLst>
                                    </p:anim>
                                    <p:animEffect transition="in" filter="wipe(up)">
                                      <p:cBhvr>
                                        <p:cTn id="40" dur="500"/>
                                        <p:tgtEl>
                                          <p:spTgt spid="10"/>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p:tgtEl>
                                          <p:spTgt spid="12"/>
                                        </p:tgtEl>
                                        <p:attrNameLst>
                                          <p:attrName>ppt_y</p:attrName>
                                        </p:attrNameLst>
                                      </p:cBhvr>
                                      <p:tavLst>
                                        <p:tav tm="0">
                                          <p:val>
                                            <p:strVal val="#ppt_y+#ppt_h*1.125000"/>
                                          </p:val>
                                        </p:tav>
                                        <p:tav tm="100000">
                                          <p:val>
                                            <p:strVal val="#ppt_y"/>
                                          </p:val>
                                        </p:tav>
                                      </p:tavLst>
                                    </p:anim>
                                    <p:animEffect transition="in" filter="wipe(up)">
                                      <p:cBhvr>
                                        <p:cTn id="44" dur="500"/>
                                        <p:tgtEl>
                                          <p:spTgt spid="12"/>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ppt_y</p:attrName>
                                        </p:attrNameLst>
                                      </p:cBhvr>
                                      <p:tavLst>
                                        <p:tav tm="0">
                                          <p:val>
                                            <p:strVal val="#ppt_y+#ppt_h*1.125000"/>
                                          </p:val>
                                        </p:tav>
                                        <p:tav tm="100000">
                                          <p:val>
                                            <p:strVal val="#ppt_y"/>
                                          </p:val>
                                        </p:tav>
                                      </p:tavLst>
                                    </p:anim>
                                    <p:animEffect transition="in" filter="wipe(up)">
                                      <p:cBhvr>
                                        <p:cTn id="48" dur="500"/>
                                        <p:tgtEl>
                                          <p:spTgt spid="14"/>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p:tgtEl>
                                          <p:spTgt spid="15"/>
                                        </p:tgtEl>
                                        <p:attrNameLst>
                                          <p:attrName>ppt_y</p:attrName>
                                        </p:attrNameLst>
                                      </p:cBhvr>
                                      <p:tavLst>
                                        <p:tav tm="0">
                                          <p:val>
                                            <p:strVal val="#ppt_y+#ppt_h*1.125000"/>
                                          </p:val>
                                        </p:tav>
                                        <p:tav tm="100000">
                                          <p:val>
                                            <p:strVal val="#ppt_y"/>
                                          </p:val>
                                        </p:tav>
                                      </p:tavLst>
                                    </p:anim>
                                    <p:animEffect transition="in" filter="wipe(up)">
                                      <p:cBhvr>
                                        <p:cTn id="52" dur="500"/>
                                        <p:tgtEl>
                                          <p:spTgt spid="15"/>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p:tgtEl>
                                          <p:spTgt spid="16"/>
                                        </p:tgtEl>
                                        <p:attrNameLst>
                                          <p:attrName>ppt_y</p:attrName>
                                        </p:attrNameLst>
                                      </p:cBhvr>
                                      <p:tavLst>
                                        <p:tav tm="0">
                                          <p:val>
                                            <p:strVal val="#ppt_y+#ppt_h*1.125000"/>
                                          </p:val>
                                        </p:tav>
                                        <p:tav tm="100000">
                                          <p:val>
                                            <p:strVal val="#ppt_y"/>
                                          </p:val>
                                        </p:tav>
                                      </p:tavLst>
                                    </p:anim>
                                    <p:animEffect transition="in" filter="wipe(up)">
                                      <p:cBhvr>
                                        <p:cTn id="56" dur="500"/>
                                        <p:tgtEl>
                                          <p:spTgt spid="16"/>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p:tgtEl>
                                          <p:spTgt spid="17"/>
                                        </p:tgtEl>
                                        <p:attrNameLst>
                                          <p:attrName>ppt_y</p:attrName>
                                        </p:attrNameLst>
                                      </p:cBhvr>
                                      <p:tavLst>
                                        <p:tav tm="0">
                                          <p:val>
                                            <p:strVal val="#ppt_y+#ppt_h*1.125000"/>
                                          </p:val>
                                        </p:tav>
                                        <p:tav tm="100000">
                                          <p:val>
                                            <p:strVal val="#ppt_y"/>
                                          </p:val>
                                        </p:tav>
                                      </p:tavLst>
                                    </p:anim>
                                    <p:animEffect transition="in" filter="wipe(up)">
                                      <p:cBhvr>
                                        <p:cTn id="60" dur="500"/>
                                        <p:tgtEl>
                                          <p:spTgt spid="17"/>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p:tgtEl>
                                          <p:spTgt spid="18"/>
                                        </p:tgtEl>
                                        <p:attrNameLst>
                                          <p:attrName>ppt_y</p:attrName>
                                        </p:attrNameLst>
                                      </p:cBhvr>
                                      <p:tavLst>
                                        <p:tav tm="0">
                                          <p:val>
                                            <p:strVal val="#ppt_y+#ppt_h*1.125000"/>
                                          </p:val>
                                        </p:tav>
                                        <p:tav tm="100000">
                                          <p:val>
                                            <p:strVal val="#ppt_y"/>
                                          </p:val>
                                        </p:tav>
                                      </p:tavLst>
                                    </p:anim>
                                    <p:animEffect transition="in" filter="wipe(up)">
                                      <p:cBhvr>
                                        <p:cTn id="64" dur="500"/>
                                        <p:tgtEl>
                                          <p:spTgt spid="18"/>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p:tgtEl>
                                          <p:spTgt spid="19"/>
                                        </p:tgtEl>
                                        <p:attrNameLst>
                                          <p:attrName>ppt_y</p:attrName>
                                        </p:attrNameLst>
                                      </p:cBhvr>
                                      <p:tavLst>
                                        <p:tav tm="0">
                                          <p:val>
                                            <p:strVal val="#ppt_y+#ppt_h*1.125000"/>
                                          </p:val>
                                        </p:tav>
                                        <p:tav tm="100000">
                                          <p:val>
                                            <p:strVal val="#ppt_y"/>
                                          </p:val>
                                        </p:tav>
                                      </p:tavLst>
                                    </p:anim>
                                    <p:animEffect transition="in" filter="wipe(up)">
                                      <p:cBhvr>
                                        <p:cTn id="68" dur="500"/>
                                        <p:tgtEl>
                                          <p:spTgt spid="19"/>
                                        </p:tgtEl>
                                      </p:cBhvr>
                                    </p:animEffect>
                                  </p:childTnLst>
                                </p:cTn>
                              </p:par>
                              <p:par>
                                <p:cTn id="69" presetID="12" presetClass="entr" presetSubtype="4" fill="hold"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p:tgtEl>
                                          <p:spTgt spid="20"/>
                                        </p:tgtEl>
                                        <p:attrNameLst>
                                          <p:attrName>ppt_y</p:attrName>
                                        </p:attrNameLst>
                                      </p:cBhvr>
                                      <p:tavLst>
                                        <p:tav tm="0">
                                          <p:val>
                                            <p:strVal val="#ppt_y+#ppt_h*1.125000"/>
                                          </p:val>
                                        </p:tav>
                                        <p:tav tm="100000">
                                          <p:val>
                                            <p:strVal val="#ppt_y"/>
                                          </p:val>
                                        </p:tav>
                                      </p:tavLst>
                                    </p:anim>
                                    <p:animEffect transition="in" filter="wipe(up)">
                                      <p:cBhvr>
                                        <p:cTn id="72" dur="500"/>
                                        <p:tgtEl>
                                          <p:spTgt spid="20"/>
                                        </p:tgtEl>
                                      </p:cBhvr>
                                    </p:animEffect>
                                  </p:childTnLst>
                                </p:cTn>
                              </p:par>
                              <p:par>
                                <p:cTn id="73" presetID="12" presetClass="entr" presetSubtype="4" fill="hold" nodeType="with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additive="base">
                                        <p:cTn id="75" dur="500"/>
                                        <p:tgtEl>
                                          <p:spTgt spid="23"/>
                                        </p:tgtEl>
                                        <p:attrNameLst>
                                          <p:attrName>ppt_y</p:attrName>
                                        </p:attrNameLst>
                                      </p:cBhvr>
                                      <p:tavLst>
                                        <p:tav tm="0">
                                          <p:val>
                                            <p:strVal val="#ppt_y+#ppt_h*1.125000"/>
                                          </p:val>
                                        </p:tav>
                                        <p:tav tm="100000">
                                          <p:val>
                                            <p:strVal val="#ppt_y"/>
                                          </p:val>
                                        </p:tav>
                                      </p:tavLst>
                                    </p:anim>
                                    <p:animEffect transition="in" filter="wipe(up)">
                                      <p:cBhvr>
                                        <p:cTn id="7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6" grpId="0" animBg="1"/>
      <p:bldP spid="7" grpId="0"/>
      <p:bldP spid="8" grpId="0"/>
      <p:bldP spid="9" grpId="0"/>
      <p:bldP spid="10" grpId="0"/>
      <p:bldP spid="12" grpId="0"/>
      <p:bldP spid="14" grpId="0" animBg="1"/>
      <p:bldP spid="15" grpId="0" animBg="1"/>
      <p:bldP spid="16" grpId="0" animBg="1"/>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normAutofit fontScale="92500" lnSpcReduction="20000"/>
          </a:bodyPr>
          <a:lstStyle/>
          <a:p>
            <a:r>
              <a:rPr lang="ar-SA" dirty="0">
                <a:latin typeface="Al Tarikh" pitchFamily="2" charset="-78"/>
                <a:cs typeface="Al Tarikh" pitchFamily="2" charset="-78"/>
              </a:rPr>
              <a:t>أكتب العنوان الكامل هنا</a:t>
            </a:r>
            <a:endParaRPr lang="en-US" dirty="0">
              <a:latin typeface="Al Tarikh" pitchFamily="2" charset="-78"/>
              <a:cs typeface="Al Tarikh" pitchFamily="2" charset="-78"/>
            </a:endParaRPr>
          </a:p>
        </p:txBody>
      </p:sp>
      <p:sp>
        <p:nvSpPr>
          <p:cNvPr id="102" name="TextBox 101">
            <a:extLst>
              <a:ext uri="{FF2B5EF4-FFF2-40B4-BE49-F238E27FC236}">
                <a16:creationId xmlns:a16="http://schemas.microsoft.com/office/drawing/2014/main" id="{87387B5E-52B5-4E8A-8EA4-6AB115C42576}"/>
              </a:ext>
            </a:extLst>
          </p:cNvPr>
          <p:cNvSpPr txBox="1"/>
          <p:nvPr/>
        </p:nvSpPr>
        <p:spPr>
          <a:xfrm>
            <a:off x="6883656" y="1701246"/>
            <a:ext cx="878954" cy="523220"/>
          </a:xfrm>
          <a:prstGeom prst="rect">
            <a:avLst/>
          </a:prstGeom>
          <a:noFill/>
        </p:spPr>
        <p:txBody>
          <a:bodyPr wrap="square" rtlCol="0" anchor="ctr">
            <a:spAutoFit/>
          </a:bodyPr>
          <a:lstStyle/>
          <a:p>
            <a:pPr algn="ctr"/>
            <a:r>
              <a:rPr lang="en-US" altLang="ko-KR" sz="2800" b="1" dirty="0">
                <a:solidFill>
                  <a:schemeClr val="accent1"/>
                </a:solidFill>
                <a:cs typeface="Arial" pitchFamily="34" charset="0"/>
              </a:rPr>
              <a:t>85</a:t>
            </a:r>
            <a:r>
              <a:rPr lang="en-US" altLang="ko-KR" b="1" dirty="0">
                <a:solidFill>
                  <a:schemeClr val="accent1"/>
                </a:solidFill>
                <a:cs typeface="Arial" pitchFamily="34" charset="0"/>
              </a:rPr>
              <a:t>%</a:t>
            </a:r>
            <a:endParaRPr lang="ko-KR" altLang="en-US" b="1" dirty="0">
              <a:solidFill>
                <a:schemeClr val="accent1"/>
              </a:solidFill>
              <a:cs typeface="Arial" pitchFamily="34" charset="0"/>
            </a:endParaRPr>
          </a:p>
        </p:txBody>
      </p:sp>
      <p:sp>
        <p:nvSpPr>
          <p:cNvPr id="103" name="Text Placeholder 12">
            <a:extLst>
              <a:ext uri="{FF2B5EF4-FFF2-40B4-BE49-F238E27FC236}">
                <a16:creationId xmlns:a16="http://schemas.microsoft.com/office/drawing/2014/main" id="{296873F7-9E34-4006-80C5-51A2EE55C216}"/>
              </a:ext>
            </a:extLst>
          </p:cNvPr>
          <p:cNvSpPr txBox="1">
            <a:spLocks/>
          </p:cNvSpPr>
          <p:nvPr/>
        </p:nvSpPr>
        <p:spPr>
          <a:xfrm>
            <a:off x="7818959" y="1723422"/>
            <a:ext cx="2073186" cy="46653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altLang="ko-KR" sz="1400" dirty="0">
                <a:solidFill>
                  <a:schemeClr val="tx1">
                    <a:lumMod val="85000"/>
                    <a:lumOff val="15000"/>
                  </a:schemeClr>
                </a:solidFill>
                <a:latin typeface="Al Tarikh" pitchFamily="2" charset="-78"/>
                <a:cs typeface="Al Tarikh" pitchFamily="2" charset="-78"/>
              </a:rPr>
              <a:t>جملة بسيطة جدا للتعبير على النسمة المكتوبة بالمقابل</a:t>
            </a:r>
            <a:endParaRPr lang="ko-KR" altLang="en-US" sz="1400" dirty="0">
              <a:solidFill>
                <a:schemeClr val="tx1">
                  <a:lumMod val="85000"/>
                  <a:lumOff val="15000"/>
                </a:schemeClr>
              </a:solidFill>
              <a:latin typeface="Al Tarikh" pitchFamily="2" charset="-78"/>
              <a:cs typeface="Al Tarikh" pitchFamily="2" charset="-78"/>
            </a:endParaRPr>
          </a:p>
        </p:txBody>
      </p:sp>
      <p:sp>
        <p:nvSpPr>
          <p:cNvPr id="104" name="TextBox 103">
            <a:extLst>
              <a:ext uri="{FF2B5EF4-FFF2-40B4-BE49-F238E27FC236}">
                <a16:creationId xmlns:a16="http://schemas.microsoft.com/office/drawing/2014/main" id="{93E0D9A6-E115-419D-882B-BC9F82307169}"/>
              </a:ext>
            </a:extLst>
          </p:cNvPr>
          <p:cNvSpPr txBox="1"/>
          <p:nvPr/>
        </p:nvSpPr>
        <p:spPr>
          <a:xfrm>
            <a:off x="7544737" y="2674749"/>
            <a:ext cx="878954" cy="523220"/>
          </a:xfrm>
          <a:prstGeom prst="rect">
            <a:avLst/>
          </a:prstGeom>
          <a:noFill/>
        </p:spPr>
        <p:txBody>
          <a:bodyPr wrap="square" rtlCol="0" anchor="ctr">
            <a:spAutoFit/>
          </a:bodyPr>
          <a:lstStyle/>
          <a:p>
            <a:pPr algn="ctr"/>
            <a:r>
              <a:rPr lang="en-US" altLang="ko-KR" sz="2800" b="1" dirty="0">
                <a:solidFill>
                  <a:schemeClr val="accent2"/>
                </a:solidFill>
                <a:cs typeface="Arial" pitchFamily="34" charset="0"/>
              </a:rPr>
              <a:t>70</a:t>
            </a:r>
            <a:r>
              <a:rPr lang="en-US" altLang="ko-KR" b="1" dirty="0">
                <a:solidFill>
                  <a:schemeClr val="accent2"/>
                </a:solidFill>
                <a:cs typeface="Arial" pitchFamily="34" charset="0"/>
              </a:rPr>
              <a:t>%</a:t>
            </a:r>
            <a:endParaRPr lang="ko-KR" altLang="en-US" b="1" dirty="0">
              <a:solidFill>
                <a:schemeClr val="accent2"/>
              </a:solidFill>
              <a:cs typeface="Arial" pitchFamily="34" charset="0"/>
            </a:endParaRPr>
          </a:p>
        </p:txBody>
      </p:sp>
      <p:sp>
        <p:nvSpPr>
          <p:cNvPr id="106" name="TextBox 105">
            <a:extLst>
              <a:ext uri="{FF2B5EF4-FFF2-40B4-BE49-F238E27FC236}">
                <a16:creationId xmlns:a16="http://schemas.microsoft.com/office/drawing/2014/main" id="{657A1D79-B0F9-486A-9E94-A5BEE41B708E}"/>
              </a:ext>
            </a:extLst>
          </p:cNvPr>
          <p:cNvSpPr txBox="1"/>
          <p:nvPr/>
        </p:nvSpPr>
        <p:spPr>
          <a:xfrm>
            <a:off x="7861257" y="3654419"/>
            <a:ext cx="878954" cy="523220"/>
          </a:xfrm>
          <a:prstGeom prst="rect">
            <a:avLst/>
          </a:prstGeom>
          <a:noFill/>
        </p:spPr>
        <p:txBody>
          <a:bodyPr wrap="square" rtlCol="0" anchor="ctr">
            <a:spAutoFit/>
          </a:bodyPr>
          <a:lstStyle/>
          <a:p>
            <a:pPr algn="ctr"/>
            <a:r>
              <a:rPr lang="en-US" altLang="ko-KR" sz="2800" b="1" dirty="0">
                <a:solidFill>
                  <a:schemeClr val="accent3"/>
                </a:solidFill>
                <a:cs typeface="Arial" pitchFamily="34" charset="0"/>
              </a:rPr>
              <a:t>65</a:t>
            </a:r>
            <a:r>
              <a:rPr lang="en-US" altLang="ko-KR" b="1" dirty="0">
                <a:solidFill>
                  <a:schemeClr val="accent3"/>
                </a:solidFill>
                <a:cs typeface="Arial" pitchFamily="34" charset="0"/>
              </a:rPr>
              <a:t>%</a:t>
            </a:r>
            <a:endParaRPr lang="ko-KR" altLang="en-US" b="1" dirty="0">
              <a:solidFill>
                <a:schemeClr val="accent3"/>
              </a:solidFill>
              <a:cs typeface="Arial" pitchFamily="34" charset="0"/>
            </a:endParaRPr>
          </a:p>
        </p:txBody>
      </p:sp>
      <p:sp>
        <p:nvSpPr>
          <p:cNvPr id="108" name="TextBox 107">
            <a:extLst>
              <a:ext uri="{FF2B5EF4-FFF2-40B4-BE49-F238E27FC236}">
                <a16:creationId xmlns:a16="http://schemas.microsoft.com/office/drawing/2014/main" id="{712DA80B-9660-45B5-8FC9-09D799AEAD19}"/>
              </a:ext>
            </a:extLst>
          </p:cNvPr>
          <p:cNvSpPr txBox="1"/>
          <p:nvPr/>
        </p:nvSpPr>
        <p:spPr>
          <a:xfrm>
            <a:off x="6885309" y="5613759"/>
            <a:ext cx="878954" cy="523220"/>
          </a:xfrm>
          <a:prstGeom prst="rect">
            <a:avLst/>
          </a:prstGeom>
          <a:noFill/>
        </p:spPr>
        <p:txBody>
          <a:bodyPr wrap="square" rtlCol="0" anchor="ctr">
            <a:spAutoFit/>
          </a:bodyPr>
          <a:lstStyle/>
          <a:p>
            <a:pPr algn="ctr"/>
            <a:r>
              <a:rPr lang="en-US" altLang="ko-KR" sz="2800" b="1" dirty="0">
                <a:solidFill>
                  <a:schemeClr val="accent5"/>
                </a:solidFill>
                <a:cs typeface="Arial" pitchFamily="34" charset="0"/>
              </a:rPr>
              <a:t>40</a:t>
            </a:r>
            <a:r>
              <a:rPr lang="en-US" altLang="ko-KR" b="1" dirty="0">
                <a:solidFill>
                  <a:schemeClr val="accent5"/>
                </a:solidFill>
                <a:cs typeface="Arial" pitchFamily="34" charset="0"/>
              </a:rPr>
              <a:t>%</a:t>
            </a:r>
            <a:endParaRPr lang="ko-KR" altLang="en-US" b="1" dirty="0">
              <a:solidFill>
                <a:schemeClr val="accent5"/>
              </a:solidFill>
              <a:cs typeface="Arial" pitchFamily="34" charset="0"/>
            </a:endParaRPr>
          </a:p>
        </p:txBody>
      </p:sp>
      <p:sp>
        <p:nvSpPr>
          <p:cNvPr id="110" name="TextBox 109">
            <a:extLst>
              <a:ext uri="{FF2B5EF4-FFF2-40B4-BE49-F238E27FC236}">
                <a16:creationId xmlns:a16="http://schemas.microsoft.com/office/drawing/2014/main" id="{D473F38A-770E-444B-89C0-9C740E9B4C49}"/>
              </a:ext>
            </a:extLst>
          </p:cNvPr>
          <p:cNvSpPr txBox="1"/>
          <p:nvPr/>
        </p:nvSpPr>
        <p:spPr>
          <a:xfrm>
            <a:off x="7544737" y="4634090"/>
            <a:ext cx="878954" cy="523220"/>
          </a:xfrm>
          <a:prstGeom prst="rect">
            <a:avLst/>
          </a:prstGeom>
          <a:noFill/>
        </p:spPr>
        <p:txBody>
          <a:bodyPr wrap="square" rtlCol="0" anchor="ctr">
            <a:spAutoFit/>
          </a:bodyPr>
          <a:lstStyle/>
          <a:p>
            <a:pPr algn="ctr"/>
            <a:r>
              <a:rPr lang="en-US" altLang="ko-KR" sz="2800" b="1" dirty="0">
                <a:solidFill>
                  <a:schemeClr val="accent4"/>
                </a:solidFill>
                <a:cs typeface="Arial" pitchFamily="34" charset="0"/>
              </a:rPr>
              <a:t>55</a:t>
            </a:r>
            <a:r>
              <a:rPr lang="en-US" altLang="ko-KR" b="1" dirty="0">
                <a:solidFill>
                  <a:schemeClr val="accent4"/>
                </a:solidFill>
                <a:cs typeface="Arial" pitchFamily="34" charset="0"/>
              </a:rPr>
              <a:t>%</a:t>
            </a:r>
            <a:endParaRPr lang="ko-KR" altLang="en-US" b="1" dirty="0">
              <a:solidFill>
                <a:schemeClr val="accent4"/>
              </a:solidFill>
              <a:cs typeface="Arial" pitchFamily="34" charset="0"/>
            </a:endParaRPr>
          </a:p>
        </p:txBody>
      </p:sp>
      <p:cxnSp>
        <p:nvCxnSpPr>
          <p:cNvPr id="112" name="Straight Arrow Connector 111">
            <a:extLst>
              <a:ext uri="{FF2B5EF4-FFF2-40B4-BE49-F238E27FC236}">
                <a16:creationId xmlns:a16="http://schemas.microsoft.com/office/drawing/2014/main" id="{B3467452-76DA-42E1-B79B-2FEF3D367A65}"/>
              </a:ext>
            </a:extLst>
          </p:cNvPr>
          <p:cNvCxnSpPr/>
          <p:nvPr/>
        </p:nvCxnSpPr>
        <p:spPr>
          <a:xfrm>
            <a:off x="6559638" y="2935304"/>
            <a:ext cx="878421" cy="4210"/>
          </a:xfrm>
          <a:prstGeom prst="straightConnector1">
            <a:avLst/>
          </a:prstGeom>
          <a:ln w="38100">
            <a:solidFill>
              <a:schemeClr val="accent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A27277A7-199F-490D-9405-1FBEF575416B}"/>
              </a:ext>
            </a:extLst>
          </p:cNvPr>
          <p:cNvCxnSpPr/>
          <p:nvPr/>
        </p:nvCxnSpPr>
        <p:spPr>
          <a:xfrm>
            <a:off x="6848853" y="3918130"/>
            <a:ext cx="878421" cy="0"/>
          </a:xfrm>
          <a:prstGeom prst="straightConnector1">
            <a:avLst/>
          </a:prstGeom>
          <a:ln w="38100">
            <a:solidFill>
              <a:schemeClr val="accent3"/>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C0C712D6-F275-4703-8D3C-BBDC9FBDF523}"/>
              </a:ext>
            </a:extLst>
          </p:cNvPr>
          <p:cNvCxnSpPr/>
          <p:nvPr/>
        </p:nvCxnSpPr>
        <p:spPr>
          <a:xfrm>
            <a:off x="6559638" y="4896747"/>
            <a:ext cx="878421" cy="0"/>
          </a:xfrm>
          <a:prstGeom prst="straightConnector1">
            <a:avLst/>
          </a:prstGeom>
          <a:ln w="38100">
            <a:solidFill>
              <a:schemeClr val="accent4"/>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 name="Graphic 2">
            <a:extLst>
              <a:ext uri="{FF2B5EF4-FFF2-40B4-BE49-F238E27FC236}">
                <a16:creationId xmlns:a16="http://schemas.microsoft.com/office/drawing/2014/main" id="{1304F9B2-5E9A-464A-BAB1-833B947E768C}"/>
              </a:ext>
            </a:extLst>
          </p:cNvPr>
          <p:cNvSpPr/>
          <p:nvPr/>
        </p:nvSpPr>
        <p:spPr>
          <a:xfrm>
            <a:off x="1630859" y="3312380"/>
            <a:ext cx="490235" cy="492681"/>
          </a:xfrm>
          <a:custGeom>
            <a:avLst/>
            <a:gdLst>
              <a:gd name="connsiteX0" fmla="*/ 709068 w 709361"/>
              <a:gd name="connsiteY0" fmla="*/ 362042 h 712901"/>
              <a:gd name="connsiteX1" fmla="*/ 347735 w 709361"/>
              <a:gd name="connsiteY1" fmla="*/ 712738 h 712901"/>
              <a:gd name="connsiteX2" fmla="*/ 12 w 709361"/>
              <a:gd name="connsiteY2" fmla="*/ 353784 h 712901"/>
              <a:gd name="connsiteX3" fmla="*/ 365442 w 709361"/>
              <a:gd name="connsiteY3" fmla="*/ 114 h 712901"/>
              <a:gd name="connsiteX4" fmla="*/ 709068 w 709361"/>
              <a:gd name="connsiteY4" fmla="*/ 362042 h 71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361" h="712901">
                <a:moveTo>
                  <a:pt x="709068" y="362042"/>
                </a:moveTo>
                <a:cubicBezTo>
                  <a:pt x="716798" y="554436"/>
                  <a:pt x="540658" y="718817"/>
                  <a:pt x="347735" y="712738"/>
                </a:cubicBezTo>
                <a:cubicBezTo>
                  <a:pt x="155605" y="706726"/>
                  <a:pt x="-1574" y="551859"/>
                  <a:pt x="12" y="353784"/>
                </a:cubicBezTo>
                <a:cubicBezTo>
                  <a:pt x="1597" y="156566"/>
                  <a:pt x="162411" y="-4907"/>
                  <a:pt x="365442" y="114"/>
                </a:cubicBezTo>
                <a:cubicBezTo>
                  <a:pt x="547198" y="4673"/>
                  <a:pt x="717393" y="155179"/>
                  <a:pt x="709068" y="362042"/>
                </a:cubicBezTo>
                <a:close/>
              </a:path>
            </a:pathLst>
          </a:custGeom>
          <a:solidFill>
            <a:schemeClr val="accent4"/>
          </a:solidFill>
          <a:ln w="6603"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6962FF70-5CCE-4FF4-A2C0-853905462C36}"/>
              </a:ext>
            </a:extLst>
          </p:cNvPr>
          <p:cNvSpPr/>
          <p:nvPr/>
        </p:nvSpPr>
        <p:spPr>
          <a:xfrm>
            <a:off x="1726007" y="3429000"/>
            <a:ext cx="287778" cy="247221"/>
          </a:xfrm>
          <a:custGeom>
            <a:avLst/>
            <a:gdLst>
              <a:gd name="connsiteX0" fmla="*/ 22816 w 416409"/>
              <a:gd name="connsiteY0" fmla="*/ 127062 h 357724"/>
              <a:gd name="connsiteX1" fmla="*/ 81021 w 416409"/>
              <a:gd name="connsiteY1" fmla="*/ 127062 h 357724"/>
              <a:gd name="connsiteX2" fmla="*/ 103837 w 416409"/>
              <a:gd name="connsiteY2" fmla="*/ 149878 h 357724"/>
              <a:gd name="connsiteX3" fmla="*/ 103837 w 416409"/>
              <a:gd name="connsiteY3" fmla="*/ 334908 h 357724"/>
              <a:gd name="connsiteX4" fmla="*/ 81021 w 416409"/>
              <a:gd name="connsiteY4" fmla="*/ 357724 h 357724"/>
              <a:gd name="connsiteX5" fmla="*/ 22816 w 416409"/>
              <a:gd name="connsiteY5" fmla="*/ 357724 h 357724"/>
              <a:gd name="connsiteX6" fmla="*/ 0 w 416409"/>
              <a:gd name="connsiteY6" fmla="*/ 334908 h 357724"/>
              <a:gd name="connsiteX7" fmla="*/ 0 w 416409"/>
              <a:gd name="connsiteY7" fmla="*/ 149878 h 357724"/>
              <a:gd name="connsiteX8" fmla="*/ 22816 w 416409"/>
              <a:gd name="connsiteY8" fmla="*/ 127062 h 357724"/>
              <a:gd name="connsiteX9" fmla="*/ 179102 w 416409"/>
              <a:gd name="connsiteY9" fmla="*/ 54000 h 357724"/>
              <a:gd name="connsiteX10" fmla="*/ 237307 w 416409"/>
              <a:gd name="connsiteY10" fmla="*/ 54000 h 357724"/>
              <a:gd name="connsiteX11" fmla="*/ 260123 w 416409"/>
              <a:gd name="connsiteY11" fmla="*/ 76816 h 357724"/>
              <a:gd name="connsiteX12" fmla="*/ 260123 w 416409"/>
              <a:gd name="connsiteY12" fmla="*/ 334908 h 357724"/>
              <a:gd name="connsiteX13" fmla="*/ 237307 w 416409"/>
              <a:gd name="connsiteY13" fmla="*/ 357724 h 357724"/>
              <a:gd name="connsiteX14" fmla="*/ 179102 w 416409"/>
              <a:gd name="connsiteY14" fmla="*/ 357724 h 357724"/>
              <a:gd name="connsiteX15" fmla="*/ 156286 w 416409"/>
              <a:gd name="connsiteY15" fmla="*/ 334908 h 357724"/>
              <a:gd name="connsiteX16" fmla="*/ 156286 w 416409"/>
              <a:gd name="connsiteY16" fmla="*/ 76816 h 357724"/>
              <a:gd name="connsiteX17" fmla="*/ 179102 w 416409"/>
              <a:gd name="connsiteY17" fmla="*/ 54000 h 357724"/>
              <a:gd name="connsiteX18" fmla="*/ 335388 w 416409"/>
              <a:gd name="connsiteY18" fmla="*/ 0 h 357724"/>
              <a:gd name="connsiteX19" fmla="*/ 393593 w 416409"/>
              <a:gd name="connsiteY19" fmla="*/ 0 h 357724"/>
              <a:gd name="connsiteX20" fmla="*/ 416409 w 416409"/>
              <a:gd name="connsiteY20" fmla="*/ 22816 h 357724"/>
              <a:gd name="connsiteX21" fmla="*/ 416409 w 416409"/>
              <a:gd name="connsiteY21" fmla="*/ 334908 h 357724"/>
              <a:gd name="connsiteX22" fmla="*/ 393593 w 416409"/>
              <a:gd name="connsiteY22" fmla="*/ 357724 h 357724"/>
              <a:gd name="connsiteX23" fmla="*/ 335388 w 416409"/>
              <a:gd name="connsiteY23" fmla="*/ 357724 h 357724"/>
              <a:gd name="connsiteX24" fmla="*/ 312572 w 416409"/>
              <a:gd name="connsiteY24" fmla="*/ 334908 h 357724"/>
              <a:gd name="connsiteX25" fmla="*/ 312572 w 416409"/>
              <a:gd name="connsiteY25" fmla="*/ 22816 h 357724"/>
              <a:gd name="connsiteX26" fmla="*/ 335388 w 416409"/>
              <a:gd name="connsiteY26" fmla="*/ 0 h 35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16409" h="357724">
                <a:moveTo>
                  <a:pt x="22816" y="127062"/>
                </a:moveTo>
                <a:lnTo>
                  <a:pt x="81021" y="127062"/>
                </a:lnTo>
                <a:cubicBezTo>
                  <a:pt x="93622" y="127062"/>
                  <a:pt x="103837" y="137277"/>
                  <a:pt x="103837" y="149878"/>
                </a:cubicBezTo>
                <a:lnTo>
                  <a:pt x="103837" y="334908"/>
                </a:lnTo>
                <a:cubicBezTo>
                  <a:pt x="103837" y="347509"/>
                  <a:pt x="93622" y="357724"/>
                  <a:pt x="81021" y="357724"/>
                </a:cubicBezTo>
                <a:lnTo>
                  <a:pt x="22816" y="357724"/>
                </a:lnTo>
                <a:cubicBezTo>
                  <a:pt x="10215" y="357724"/>
                  <a:pt x="0" y="347509"/>
                  <a:pt x="0" y="334908"/>
                </a:cubicBezTo>
                <a:lnTo>
                  <a:pt x="0" y="149878"/>
                </a:lnTo>
                <a:cubicBezTo>
                  <a:pt x="0" y="137277"/>
                  <a:pt x="10215" y="127062"/>
                  <a:pt x="22816" y="127062"/>
                </a:cubicBezTo>
                <a:close/>
                <a:moveTo>
                  <a:pt x="179102" y="54000"/>
                </a:moveTo>
                <a:lnTo>
                  <a:pt x="237307" y="54000"/>
                </a:lnTo>
                <a:cubicBezTo>
                  <a:pt x="249908" y="54000"/>
                  <a:pt x="260123" y="64215"/>
                  <a:pt x="260123" y="76816"/>
                </a:cubicBezTo>
                <a:lnTo>
                  <a:pt x="260123" y="334908"/>
                </a:lnTo>
                <a:cubicBezTo>
                  <a:pt x="260123" y="347509"/>
                  <a:pt x="249908" y="357724"/>
                  <a:pt x="237307" y="357724"/>
                </a:cubicBezTo>
                <a:lnTo>
                  <a:pt x="179102" y="357724"/>
                </a:lnTo>
                <a:cubicBezTo>
                  <a:pt x="166501" y="357724"/>
                  <a:pt x="156286" y="347509"/>
                  <a:pt x="156286" y="334908"/>
                </a:cubicBezTo>
                <a:lnTo>
                  <a:pt x="156286" y="76816"/>
                </a:lnTo>
                <a:cubicBezTo>
                  <a:pt x="156286" y="64215"/>
                  <a:pt x="166501" y="54000"/>
                  <a:pt x="179102" y="54000"/>
                </a:cubicBezTo>
                <a:close/>
                <a:moveTo>
                  <a:pt x="335388" y="0"/>
                </a:moveTo>
                <a:lnTo>
                  <a:pt x="393593" y="0"/>
                </a:lnTo>
                <a:cubicBezTo>
                  <a:pt x="406194" y="0"/>
                  <a:pt x="416409" y="10215"/>
                  <a:pt x="416409" y="22816"/>
                </a:cubicBezTo>
                <a:lnTo>
                  <a:pt x="416409" y="334908"/>
                </a:lnTo>
                <a:cubicBezTo>
                  <a:pt x="416409" y="347509"/>
                  <a:pt x="406194" y="357724"/>
                  <a:pt x="393593" y="357724"/>
                </a:cubicBezTo>
                <a:lnTo>
                  <a:pt x="335388" y="357724"/>
                </a:lnTo>
                <a:cubicBezTo>
                  <a:pt x="322787" y="357724"/>
                  <a:pt x="312572" y="347509"/>
                  <a:pt x="312572" y="334908"/>
                </a:cubicBezTo>
                <a:lnTo>
                  <a:pt x="312572" y="22816"/>
                </a:lnTo>
                <a:cubicBezTo>
                  <a:pt x="312572" y="10215"/>
                  <a:pt x="322787" y="0"/>
                  <a:pt x="3353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Plus Sign 5">
            <a:extLst>
              <a:ext uri="{FF2B5EF4-FFF2-40B4-BE49-F238E27FC236}">
                <a16:creationId xmlns:a16="http://schemas.microsoft.com/office/drawing/2014/main" id="{85E67814-976E-42E4-9738-218664103E76}"/>
              </a:ext>
            </a:extLst>
          </p:cNvPr>
          <p:cNvSpPr/>
          <p:nvPr/>
        </p:nvSpPr>
        <p:spPr>
          <a:xfrm>
            <a:off x="4888811" y="2708883"/>
            <a:ext cx="299386" cy="299386"/>
          </a:xfrm>
          <a:prstGeom prst="mathPlus">
            <a:avLst>
              <a:gd name="adj1" fmla="val 188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13106603-1F57-465D-8E1E-256C0471DB3B}"/>
              </a:ext>
            </a:extLst>
          </p:cNvPr>
          <p:cNvSpPr/>
          <p:nvPr/>
        </p:nvSpPr>
        <p:spPr>
          <a:xfrm>
            <a:off x="4935219" y="3711171"/>
            <a:ext cx="372831" cy="371047"/>
          </a:xfrm>
          <a:custGeom>
            <a:avLst/>
            <a:gdLst>
              <a:gd name="connsiteX0" fmla="*/ 270720 w 539480"/>
              <a:gd name="connsiteY0" fmla="*/ 195233 h 536898"/>
              <a:gd name="connsiteX1" fmla="*/ 194939 w 539480"/>
              <a:gd name="connsiteY1" fmla="*/ 270750 h 536898"/>
              <a:gd name="connsiteX2" fmla="*/ 273165 w 539480"/>
              <a:gd name="connsiteY2" fmla="*/ 346003 h 536898"/>
              <a:gd name="connsiteX3" fmla="*/ 346370 w 539480"/>
              <a:gd name="connsiteY3" fmla="*/ 269957 h 536898"/>
              <a:gd name="connsiteX4" fmla="*/ 270720 w 539480"/>
              <a:gd name="connsiteY4" fmla="*/ 195233 h 536898"/>
              <a:gd name="connsiteX5" fmla="*/ 269862 w 539480"/>
              <a:gd name="connsiteY5" fmla="*/ 154534 h 536898"/>
              <a:gd name="connsiteX6" fmla="*/ 386937 w 539480"/>
              <a:gd name="connsiteY6" fmla="*/ 271279 h 536898"/>
              <a:gd name="connsiteX7" fmla="*/ 269201 w 539480"/>
              <a:gd name="connsiteY7" fmla="*/ 385645 h 536898"/>
              <a:gd name="connsiteX8" fmla="*/ 155099 w 539480"/>
              <a:gd name="connsiteY8" fmla="*/ 270684 h 536898"/>
              <a:gd name="connsiteX9" fmla="*/ 269862 w 539480"/>
              <a:gd name="connsiteY9" fmla="*/ 154534 h 536898"/>
              <a:gd name="connsiteX10" fmla="*/ 270589 w 539480"/>
              <a:gd name="connsiteY10" fmla="*/ 41292 h 536898"/>
              <a:gd name="connsiteX11" fmla="*/ 246936 w 539480"/>
              <a:gd name="connsiteY11" fmla="*/ 60849 h 536898"/>
              <a:gd name="connsiteX12" fmla="*/ 235836 w 539480"/>
              <a:gd name="connsiteY12" fmla="*/ 104256 h 536898"/>
              <a:gd name="connsiteX13" fmla="*/ 142084 w 539480"/>
              <a:gd name="connsiteY13" fmla="*/ 108022 h 536898"/>
              <a:gd name="connsiteX14" fmla="*/ 106274 w 539480"/>
              <a:gd name="connsiteY14" fmla="*/ 107692 h 536898"/>
              <a:gd name="connsiteX15" fmla="*/ 107001 w 539480"/>
              <a:gd name="connsiteY15" fmla="*/ 141916 h 536898"/>
              <a:gd name="connsiteX16" fmla="*/ 58638 w 539480"/>
              <a:gd name="connsiteY16" fmla="*/ 242473 h 536898"/>
              <a:gd name="connsiteX17" fmla="*/ 41460 w 539480"/>
              <a:gd name="connsiteY17" fmla="*/ 275111 h 536898"/>
              <a:gd name="connsiteX18" fmla="*/ 71852 w 539480"/>
              <a:gd name="connsiteY18" fmla="*/ 306891 h 536898"/>
              <a:gd name="connsiteX19" fmla="*/ 107397 w 539480"/>
              <a:gd name="connsiteY19" fmla="*/ 393574 h 536898"/>
              <a:gd name="connsiteX20" fmla="*/ 107727 w 539480"/>
              <a:gd name="connsiteY20" fmla="*/ 435065 h 536898"/>
              <a:gd name="connsiteX21" fmla="*/ 150342 w 539480"/>
              <a:gd name="connsiteY21" fmla="*/ 438237 h 536898"/>
              <a:gd name="connsiteX22" fmla="*/ 241188 w 539480"/>
              <a:gd name="connsiteY22" fmla="*/ 474575 h 536898"/>
              <a:gd name="connsiteX23" fmla="*/ 272702 w 539480"/>
              <a:gd name="connsiteY23" fmla="*/ 503976 h 536898"/>
              <a:gd name="connsiteX24" fmla="*/ 299857 w 539480"/>
              <a:gd name="connsiteY24" fmla="*/ 470479 h 536898"/>
              <a:gd name="connsiteX25" fmla="*/ 396781 w 539480"/>
              <a:gd name="connsiteY25" fmla="*/ 432489 h 536898"/>
              <a:gd name="connsiteX26" fmla="*/ 437083 w 539480"/>
              <a:gd name="connsiteY26" fmla="*/ 431762 h 536898"/>
              <a:gd name="connsiteX27" fmla="*/ 436158 w 539480"/>
              <a:gd name="connsiteY27" fmla="*/ 393640 h 536898"/>
              <a:gd name="connsiteX28" fmla="*/ 422152 w 539480"/>
              <a:gd name="connsiteY28" fmla="*/ 346004 h 536898"/>
              <a:gd name="connsiteX29" fmla="*/ 473289 w 539480"/>
              <a:gd name="connsiteY29" fmla="*/ 298698 h 536898"/>
              <a:gd name="connsiteX30" fmla="*/ 503087 w 539480"/>
              <a:gd name="connsiteY30" fmla="*/ 266192 h 536898"/>
              <a:gd name="connsiteX31" fmla="*/ 478575 w 539480"/>
              <a:gd name="connsiteY31" fmla="*/ 246503 h 536898"/>
              <a:gd name="connsiteX32" fmla="*/ 438140 w 539480"/>
              <a:gd name="connsiteY32" fmla="*/ 231440 h 536898"/>
              <a:gd name="connsiteX33" fmla="*/ 436224 w 539480"/>
              <a:gd name="connsiteY33" fmla="*/ 138348 h 536898"/>
              <a:gd name="connsiteX34" fmla="*/ 445144 w 539480"/>
              <a:gd name="connsiteY34" fmla="*/ 124011 h 536898"/>
              <a:gd name="connsiteX35" fmla="*/ 427173 w 539480"/>
              <a:gd name="connsiteY35" fmla="*/ 101151 h 536898"/>
              <a:gd name="connsiteX36" fmla="*/ 404709 w 539480"/>
              <a:gd name="connsiteY36" fmla="*/ 104520 h 536898"/>
              <a:gd name="connsiteX37" fmla="*/ 352383 w 539480"/>
              <a:gd name="connsiteY37" fmla="*/ 124011 h 536898"/>
              <a:gd name="connsiteX38" fmla="*/ 310494 w 539480"/>
              <a:gd name="connsiteY38" fmla="*/ 106502 h 536898"/>
              <a:gd name="connsiteX39" fmla="*/ 294506 w 539480"/>
              <a:gd name="connsiteY39" fmla="*/ 60320 h 536898"/>
              <a:gd name="connsiteX40" fmla="*/ 270589 w 539480"/>
              <a:gd name="connsiteY40" fmla="*/ 41292 h 536898"/>
              <a:gd name="connsiteX41" fmla="*/ 270762 w 539480"/>
              <a:gd name="connsiteY41" fmla="*/ 40 h 536898"/>
              <a:gd name="connsiteX42" fmla="*/ 293250 w 539480"/>
              <a:gd name="connsiteY42" fmla="*/ 858 h 536898"/>
              <a:gd name="connsiteX43" fmla="*/ 334213 w 539480"/>
              <a:gd name="connsiteY43" fmla="*/ 45587 h 536898"/>
              <a:gd name="connsiteX44" fmla="*/ 386342 w 539480"/>
              <a:gd name="connsiteY44" fmla="*/ 68314 h 536898"/>
              <a:gd name="connsiteX45" fmla="*/ 428230 w 539480"/>
              <a:gd name="connsiteY45" fmla="*/ 51401 h 536898"/>
              <a:gd name="connsiteX46" fmla="*/ 491458 w 539480"/>
              <a:gd name="connsiteY46" fmla="*/ 112052 h 536898"/>
              <a:gd name="connsiteX47" fmla="*/ 473091 w 539480"/>
              <a:gd name="connsiteY47" fmla="*/ 157640 h 536898"/>
              <a:gd name="connsiteX48" fmla="*/ 492251 w 539480"/>
              <a:gd name="connsiteY48" fmla="*/ 208117 h 536898"/>
              <a:gd name="connsiteX49" fmla="*/ 537377 w 539480"/>
              <a:gd name="connsiteY49" fmla="*/ 225758 h 536898"/>
              <a:gd name="connsiteX50" fmla="*/ 538500 w 539480"/>
              <a:gd name="connsiteY50" fmla="*/ 311846 h 536898"/>
              <a:gd name="connsiteX51" fmla="*/ 501369 w 539480"/>
              <a:gd name="connsiteY51" fmla="*/ 332724 h 536898"/>
              <a:gd name="connsiteX52" fmla="*/ 467872 w 539480"/>
              <a:gd name="connsiteY52" fmla="*/ 345938 h 536898"/>
              <a:gd name="connsiteX53" fmla="*/ 475535 w 539480"/>
              <a:gd name="connsiteY53" fmla="*/ 386637 h 536898"/>
              <a:gd name="connsiteX54" fmla="*/ 471704 w 539480"/>
              <a:gd name="connsiteY54" fmla="*/ 454820 h 536898"/>
              <a:gd name="connsiteX55" fmla="*/ 379801 w 539480"/>
              <a:gd name="connsiteY55" fmla="*/ 469620 h 536898"/>
              <a:gd name="connsiteX56" fmla="*/ 334081 w 539480"/>
              <a:gd name="connsiteY56" fmla="*/ 491357 h 536898"/>
              <a:gd name="connsiteX57" fmla="*/ 316705 w 539480"/>
              <a:gd name="connsiteY57" fmla="*/ 536812 h 536898"/>
              <a:gd name="connsiteX58" fmla="*/ 227974 w 539480"/>
              <a:gd name="connsiteY58" fmla="*/ 535094 h 536898"/>
              <a:gd name="connsiteX59" fmla="*/ 209408 w 539480"/>
              <a:gd name="connsiteY59" fmla="*/ 501663 h 536898"/>
              <a:gd name="connsiteX60" fmla="*/ 149681 w 539480"/>
              <a:gd name="connsiteY60" fmla="*/ 478473 h 536898"/>
              <a:gd name="connsiteX61" fmla="*/ 113608 w 539480"/>
              <a:gd name="connsiteY61" fmla="*/ 491951 h 536898"/>
              <a:gd name="connsiteX62" fmla="*/ 49256 w 539480"/>
              <a:gd name="connsiteY62" fmla="*/ 423173 h 536898"/>
              <a:gd name="connsiteX63" fmla="*/ 69936 w 539480"/>
              <a:gd name="connsiteY63" fmla="*/ 382672 h 536898"/>
              <a:gd name="connsiteX64" fmla="*/ 48595 w 539480"/>
              <a:gd name="connsiteY64" fmla="*/ 333913 h 536898"/>
              <a:gd name="connsiteX65" fmla="*/ 34 w 539480"/>
              <a:gd name="connsiteY65" fmla="*/ 291232 h 536898"/>
              <a:gd name="connsiteX66" fmla="*/ 761 w 539480"/>
              <a:gd name="connsiteY66" fmla="*/ 250666 h 536898"/>
              <a:gd name="connsiteX67" fmla="*/ 44565 w 539480"/>
              <a:gd name="connsiteY67" fmla="*/ 207522 h 536898"/>
              <a:gd name="connsiteX68" fmla="*/ 65443 w 539480"/>
              <a:gd name="connsiteY68" fmla="*/ 154271 h 536898"/>
              <a:gd name="connsiteX69" fmla="*/ 65179 w 539480"/>
              <a:gd name="connsiteY69" fmla="*/ 93619 h 536898"/>
              <a:gd name="connsiteX70" fmla="*/ 97553 w 539480"/>
              <a:gd name="connsiteY70" fmla="*/ 62368 h 536898"/>
              <a:gd name="connsiteX71" fmla="*/ 148757 w 539480"/>
              <a:gd name="connsiteY71" fmla="*/ 62104 h 536898"/>
              <a:gd name="connsiteX72" fmla="*/ 209144 w 539480"/>
              <a:gd name="connsiteY72" fmla="*/ 38649 h 536898"/>
              <a:gd name="connsiteX73" fmla="*/ 245350 w 539480"/>
              <a:gd name="connsiteY73" fmla="*/ 461 h 536898"/>
              <a:gd name="connsiteX74" fmla="*/ 270762 w 539480"/>
              <a:gd name="connsiteY74" fmla="*/ 40 h 5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39480" h="536898">
                <a:moveTo>
                  <a:pt x="270720" y="195233"/>
                </a:moveTo>
                <a:cubicBezTo>
                  <a:pt x="231211" y="195299"/>
                  <a:pt x="194939" y="231439"/>
                  <a:pt x="194939" y="270750"/>
                </a:cubicBezTo>
                <a:cubicBezTo>
                  <a:pt x="194939" y="313497"/>
                  <a:pt x="229493" y="346730"/>
                  <a:pt x="273165" y="346003"/>
                </a:cubicBezTo>
                <a:cubicBezTo>
                  <a:pt x="315648" y="345276"/>
                  <a:pt x="346502" y="313233"/>
                  <a:pt x="346370" y="269957"/>
                </a:cubicBezTo>
                <a:cubicBezTo>
                  <a:pt x="346238" y="228730"/>
                  <a:pt x="312212" y="195167"/>
                  <a:pt x="270720" y="195233"/>
                </a:cubicBezTo>
                <a:close/>
                <a:moveTo>
                  <a:pt x="269862" y="154534"/>
                </a:moveTo>
                <a:cubicBezTo>
                  <a:pt x="333883" y="154072"/>
                  <a:pt x="387201" y="207323"/>
                  <a:pt x="386937" y="271279"/>
                </a:cubicBezTo>
                <a:cubicBezTo>
                  <a:pt x="386606" y="337414"/>
                  <a:pt x="336460" y="386173"/>
                  <a:pt x="269201" y="385645"/>
                </a:cubicBezTo>
                <a:cubicBezTo>
                  <a:pt x="205048" y="385116"/>
                  <a:pt x="154571" y="334309"/>
                  <a:pt x="155099" y="270684"/>
                </a:cubicBezTo>
                <a:cubicBezTo>
                  <a:pt x="155628" y="207588"/>
                  <a:pt x="207558" y="154997"/>
                  <a:pt x="269862" y="154534"/>
                </a:cubicBezTo>
                <a:close/>
                <a:moveTo>
                  <a:pt x="270589" y="41292"/>
                </a:moveTo>
                <a:cubicBezTo>
                  <a:pt x="256582" y="41358"/>
                  <a:pt x="248654" y="44265"/>
                  <a:pt x="246936" y="60849"/>
                </a:cubicBezTo>
                <a:cubicBezTo>
                  <a:pt x="245482" y="75516"/>
                  <a:pt x="244491" y="87474"/>
                  <a:pt x="235836" y="104256"/>
                </a:cubicBezTo>
                <a:cubicBezTo>
                  <a:pt x="222094" y="125200"/>
                  <a:pt x="189918" y="136762"/>
                  <a:pt x="142084" y="108022"/>
                </a:cubicBezTo>
                <a:cubicBezTo>
                  <a:pt x="129663" y="99103"/>
                  <a:pt x="120082" y="92760"/>
                  <a:pt x="106274" y="107692"/>
                </a:cubicBezTo>
                <a:cubicBezTo>
                  <a:pt x="93787" y="121170"/>
                  <a:pt x="98808" y="130221"/>
                  <a:pt x="107001" y="141916"/>
                </a:cubicBezTo>
                <a:cubicBezTo>
                  <a:pt x="139309" y="188098"/>
                  <a:pt x="128870" y="235866"/>
                  <a:pt x="58638" y="242473"/>
                </a:cubicBezTo>
                <a:cubicBezTo>
                  <a:pt x="38421" y="244323"/>
                  <a:pt x="41328" y="258924"/>
                  <a:pt x="41460" y="275111"/>
                </a:cubicBezTo>
                <a:cubicBezTo>
                  <a:pt x="41658" y="297839"/>
                  <a:pt x="42319" y="306891"/>
                  <a:pt x="71852" y="306891"/>
                </a:cubicBezTo>
                <a:cubicBezTo>
                  <a:pt x="122263" y="307750"/>
                  <a:pt x="141026" y="363248"/>
                  <a:pt x="107397" y="393574"/>
                </a:cubicBezTo>
                <a:cubicBezTo>
                  <a:pt x="90880" y="408505"/>
                  <a:pt x="85925" y="410157"/>
                  <a:pt x="107727" y="435065"/>
                </a:cubicBezTo>
                <a:cubicBezTo>
                  <a:pt x="124707" y="451120"/>
                  <a:pt x="131314" y="455613"/>
                  <a:pt x="150342" y="438237"/>
                </a:cubicBezTo>
                <a:cubicBezTo>
                  <a:pt x="192428" y="399784"/>
                  <a:pt x="238677" y="422512"/>
                  <a:pt x="241188" y="474575"/>
                </a:cubicBezTo>
                <a:cubicBezTo>
                  <a:pt x="242047" y="503976"/>
                  <a:pt x="247266" y="504108"/>
                  <a:pt x="272702" y="503976"/>
                </a:cubicBezTo>
                <a:cubicBezTo>
                  <a:pt x="298073" y="503844"/>
                  <a:pt x="301773" y="502060"/>
                  <a:pt x="299857" y="470479"/>
                </a:cubicBezTo>
                <a:cubicBezTo>
                  <a:pt x="301972" y="418218"/>
                  <a:pt x="358461" y="403947"/>
                  <a:pt x="396781" y="432489"/>
                </a:cubicBezTo>
                <a:cubicBezTo>
                  <a:pt x="409004" y="441606"/>
                  <a:pt x="421293" y="452310"/>
                  <a:pt x="437083" y="431762"/>
                </a:cubicBezTo>
                <a:cubicBezTo>
                  <a:pt x="458490" y="405268"/>
                  <a:pt x="444615" y="406457"/>
                  <a:pt x="436158" y="393640"/>
                </a:cubicBezTo>
                <a:cubicBezTo>
                  <a:pt x="429155" y="383069"/>
                  <a:pt x="415479" y="372167"/>
                  <a:pt x="422152" y="346004"/>
                </a:cubicBezTo>
                <a:cubicBezTo>
                  <a:pt x="436951" y="317528"/>
                  <a:pt x="416469" y="298170"/>
                  <a:pt x="473289" y="298698"/>
                </a:cubicBezTo>
                <a:cubicBezTo>
                  <a:pt x="492449" y="298830"/>
                  <a:pt x="503219" y="301143"/>
                  <a:pt x="503087" y="266192"/>
                </a:cubicBezTo>
                <a:cubicBezTo>
                  <a:pt x="503087" y="248882"/>
                  <a:pt x="491062" y="248552"/>
                  <a:pt x="478575" y="246503"/>
                </a:cubicBezTo>
                <a:cubicBezTo>
                  <a:pt x="464172" y="244125"/>
                  <a:pt x="444945" y="247957"/>
                  <a:pt x="438140" y="231440"/>
                </a:cubicBezTo>
                <a:cubicBezTo>
                  <a:pt x="425719" y="201312"/>
                  <a:pt x="398367" y="170193"/>
                  <a:pt x="436224" y="138348"/>
                </a:cubicBezTo>
                <a:cubicBezTo>
                  <a:pt x="440189" y="135044"/>
                  <a:pt x="442038" y="129164"/>
                  <a:pt x="445144" y="124011"/>
                </a:cubicBezTo>
                <a:cubicBezTo>
                  <a:pt x="442303" y="113836"/>
                  <a:pt x="433978" y="108088"/>
                  <a:pt x="427173" y="101151"/>
                </a:cubicBezTo>
                <a:cubicBezTo>
                  <a:pt x="417857" y="91571"/>
                  <a:pt x="412175" y="100622"/>
                  <a:pt x="404709" y="104520"/>
                </a:cubicBezTo>
                <a:cubicBezTo>
                  <a:pt x="390570" y="111920"/>
                  <a:pt x="370816" y="128768"/>
                  <a:pt x="352383" y="124011"/>
                </a:cubicBezTo>
                <a:cubicBezTo>
                  <a:pt x="332429" y="118923"/>
                  <a:pt x="325889" y="118990"/>
                  <a:pt x="310494" y="106502"/>
                </a:cubicBezTo>
                <a:cubicBezTo>
                  <a:pt x="301113" y="98904"/>
                  <a:pt x="295695" y="75186"/>
                  <a:pt x="294506" y="60320"/>
                </a:cubicBezTo>
                <a:cubicBezTo>
                  <a:pt x="293118" y="43538"/>
                  <a:pt x="284397" y="41226"/>
                  <a:pt x="270589" y="41292"/>
                </a:cubicBezTo>
                <a:close/>
                <a:moveTo>
                  <a:pt x="270762" y="40"/>
                </a:moveTo>
                <a:cubicBezTo>
                  <a:pt x="279756" y="148"/>
                  <a:pt x="288262" y="462"/>
                  <a:pt x="293250" y="858"/>
                </a:cubicBezTo>
                <a:cubicBezTo>
                  <a:pt x="327871" y="3632"/>
                  <a:pt x="332297" y="13212"/>
                  <a:pt x="334213" y="45587"/>
                </a:cubicBezTo>
                <a:cubicBezTo>
                  <a:pt x="336393" y="82255"/>
                  <a:pt x="355091" y="88796"/>
                  <a:pt x="386342" y="68314"/>
                </a:cubicBezTo>
                <a:cubicBezTo>
                  <a:pt x="398829" y="60122"/>
                  <a:pt x="409268" y="38781"/>
                  <a:pt x="428230" y="51401"/>
                </a:cubicBezTo>
                <a:cubicBezTo>
                  <a:pt x="455913" y="76375"/>
                  <a:pt x="467938" y="83180"/>
                  <a:pt x="491458" y="112052"/>
                </a:cubicBezTo>
                <a:cubicBezTo>
                  <a:pt x="503219" y="124473"/>
                  <a:pt x="486503" y="140132"/>
                  <a:pt x="473091" y="157640"/>
                </a:cubicBezTo>
                <a:cubicBezTo>
                  <a:pt x="453733" y="184596"/>
                  <a:pt x="461727" y="204549"/>
                  <a:pt x="492251" y="208117"/>
                </a:cubicBezTo>
                <a:cubicBezTo>
                  <a:pt x="513658" y="209835"/>
                  <a:pt x="535262" y="201180"/>
                  <a:pt x="537377" y="225758"/>
                </a:cubicBezTo>
                <a:cubicBezTo>
                  <a:pt x="539359" y="263153"/>
                  <a:pt x="540350" y="278547"/>
                  <a:pt x="538500" y="311846"/>
                </a:cubicBezTo>
                <a:cubicBezTo>
                  <a:pt x="539425" y="330015"/>
                  <a:pt x="525286" y="332526"/>
                  <a:pt x="501369" y="332724"/>
                </a:cubicBezTo>
                <a:cubicBezTo>
                  <a:pt x="485842" y="332856"/>
                  <a:pt x="476130" y="327571"/>
                  <a:pt x="467872" y="345938"/>
                </a:cubicBezTo>
                <a:cubicBezTo>
                  <a:pt x="460075" y="363314"/>
                  <a:pt x="467211" y="378510"/>
                  <a:pt x="475535" y="386637"/>
                </a:cubicBezTo>
                <a:cubicBezTo>
                  <a:pt x="501303" y="411743"/>
                  <a:pt x="503152" y="417557"/>
                  <a:pt x="471704" y="454820"/>
                </a:cubicBezTo>
                <a:cubicBezTo>
                  <a:pt x="427834" y="503976"/>
                  <a:pt x="426380" y="499549"/>
                  <a:pt x="379801" y="469620"/>
                </a:cubicBezTo>
                <a:cubicBezTo>
                  <a:pt x="356347" y="454490"/>
                  <a:pt x="338772" y="463211"/>
                  <a:pt x="334081" y="491357"/>
                </a:cubicBezTo>
                <a:cubicBezTo>
                  <a:pt x="331372" y="507742"/>
                  <a:pt x="341151" y="534830"/>
                  <a:pt x="316705" y="536812"/>
                </a:cubicBezTo>
                <a:cubicBezTo>
                  <a:pt x="278385" y="537275"/>
                  <a:pt x="277922" y="535755"/>
                  <a:pt x="227974" y="535094"/>
                </a:cubicBezTo>
                <a:cubicBezTo>
                  <a:pt x="209805" y="536878"/>
                  <a:pt x="211456" y="531461"/>
                  <a:pt x="209408" y="501663"/>
                </a:cubicBezTo>
                <a:cubicBezTo>
                  <a:pt x="206237" y="455877"/>
                  <a:pt x="188398" y="451649"/>
                  <a:pt x="149681" y="478473"/>
                </a:cubicBezTo>
                <a:cubicBezTo>
                  <a:pt x="139441" y="485608"/>
                  <a:pt x="130653" y="503844"/>
                  <a:pt x="113608" y="491951"/>
                </a:cubicBezTo>
                <a:cubicBezTo>
                  <a:pt x="85594" y="467373"/>
                  <a:pt x="74891" y="453763"/>
                  <a:pt x="49256" y="423173"/>
                </a:cubicBezTo>
                <a:cubicBezTo>
                  <a:pt x="41063" y="414187"/>
                  <a:pt x="52031" y="399388"/>
                  <a:pt x="69936" y="382672"/>
                </a:cubicBezTo>
                <a:cubicBezTo>
                  <a:pt x="93721" y="360473"/>
                  <a:pt x="79846" y="332988"/>
                  <a:pt x="48595" y="333913"/>
                </a:cubicBezTo>
                <a:cubicBezTo>
                  <a:pt x="5849" y="336622"/>
                  <a:pt x="-362" y="332526"/>
                  <a:pt x="34" y="291232"/>
                </a:cubicBezTo>
                <a:cubicBezTo>
                  <a:pt x="-296" y="272667"/>
                  <a:pt x="1884" y="258132"/>
                  <a:pt x="761" y="250666"/>
                </a:cubicBezTo>
                <a:cubicBezTo>
                  <a:pt x="-164" y="213733"/>
                  <a:pt x="5849" y="207853"/>
                  <a:pt x="44565" y="207522"/>
                </a:cubicBezTo>
                <a:cubicBezTo>
                  <a:pt x="85264" y="202501"/>
                  <a:pt x="92465" y="185323"/>
                  <a:pt x="65443" y="154271"/>
                </a:cubicBezTo>
                <a:cubicBezTo>
                  <a:pt x="42319" y="127711"/>
                  <a:pt x="40799" y="113902"/>
                  <a:pt x="65179" y="93619"/>
                </a:cubicBezTo>
                <a:cubicBezTo>
                  <a:pt x="73570" y="86616"/>
                  <a:pt x="89955" y="70296"/>
                  <a:pt x="97553" y="62368"/>
                </a:cubicBezTo>
                <a:cubicBezTo>
                  <a:pt x="114731" y="44529"/>
                  <a:pt x="125963" y="42085"/>
                  <a:pt x="148757" y="62104"/>
                </a:cubicBezTo>
                <a:cubicBezTo>
                  <a:pt x="184896" y="93883"/>
                  <a:pt x="203330" y="86417"/>
                  <a:pt x="209144" y="38649"/>
                </a:cubicBezTo>
                <a:cubicBezTo>
                  <a:pt x="212712" y="9447"/>
                  <a:pt x="216742" y="2245"/>
                  <a:pt x="245350" y="461"/>
                </a:cubicBezTo>
                <a:cubicBezTo>
                  <a:pt x="252287" y="32"/>
                  <a:pt x="261768" y="-68"/>
                  <a:pt x="270762" y="40"/>
                </a:cubicBezTo>
                <a:close/>
              </a:path>
            </a:pathLst>
          </a:custGeom>
          <a:solidFill>
            <a:schemeClr val="accent4"/>
          </a:solidFill>
          <a:ln w="6603" cap="flat">
            <a:noFill/>
            <a:prstDash val="solid"/>
            <a:miter/>
          </a:ln>
        </p:spPr>
        <p:txBody>
          <a:bodyPr rtlCol="0" anchor="ctr"/>
          <a:lstStyle/>
          <a:p>
            <a:endParaRPr lang="en-US"/>
          </a:p>
        </p:txBody>
      </p:sp>
      <p:sp>
        <p:nvSpPr>
          <p:cNvPr id="8" name="Graphic 2">
            <a:extLst>
              <a:ext uri="{FF2B5EF4-FFF2-40B4-BE49-F238E27FC236}">
                <a16:creationId xmlns:a16="http://schemas.microsoft.com/office/drawing/2014/main" id="{2F6499D8-6A1E-4270-8504-31741093BCDB}"/>
              </a:ext>
            </a:extLst>
          </p:cNvPr>
          <p:cNvSpPr/>
          <p:nvPr/>
        </p:nvSpPr>
        <p:spPr>
          <a:xfrm>
            <a:off x="4412559" y="1555297"/>
            <a:ext cx="886551" cy="885724"/>
          </a:xfrm>
          <a:custGeom>
            <a:avLst/>
            <a:gdLst>
              <a:gd name="connsiteX0" fmla="*/ 1282815 w 1282823"/>
              <a:gd name="connsiteY0" fmla="*/ 640814 h 1281627"/>
              <a:gd name="connsiteX1" fmla="*/ 647625 w 1282823"/>
              <a:gd name="connsiteY1" fmla="*/ 1281621 h 1281627"/>
              <a:gd name="connsiteX2" fmla="*/ 13 w 1282823"/>
              <a:gd name="connsiteY2" fmla="*/ 645571 h 1281627"/>
              <a:gd name="connsiteX3" fmla="*/ 635006 w 1282823"/>
              <a:gd name="connsiteY3" fmla="*/ 7 h 1281627"/>
              <a:gd name="connsiteX4" fmla="*/ 1282815 w 1282823"/>
              <a:gd name="connsiteY4" fmla="*/ 640814 h 1281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823" h="1281627">
                <a:moveTo>
                  <a:pt x="1282815" y="640814"/>
                </a:moveTo>
                <a:cubicBezTo>
                  <a:pt x="1284533" y="992105"/>
                  <a:pt x="999048" y="1280101"/>
                  <a:pt x="647625" y="1281621"/>
                </a:cubicBezTo>
                <a:cubicBezTo>
                  <a:pt x="290851" y="1283207"/>
                  <a:pt x="2259" y="999703"/>
                  <a:pt x="13" y="645571"/>
                </a:cubicBezTo>
                <a:cubicBezTo>
                  <a:pt x="-2234" y="292100"/>
                  <a:pt x="283385" y="1725"/>
                  <a:pt x="635006" y="7"/>
                </a:cubicBezTo>
                <a:cubicBezTo>
                  <a:pt x="995546" y="-1645"/>
                  <a:pt x="1281032" y="280670"/>
                  <a:pt x="1282815" y="640814"/>
                </a:cubicBezTo>
                <a:close/>
              </a:path>
            </a:pathLst>
          </a:custGeom>
          <a:solidFill>
            <a:schemeClr val="accent2"/>
          </a:solidFill>
          <a:ln w="6603" cap="flat">
            <a:noFill/>
            <a:prstDash val="solid"/>
            <a:miter/>
          </a:ln>
        </p:spPr>
        <p:txBody>
          <a:bodyPr rtlCol="0" anchor="ctr"/>
          <a:lstStyle/>
          <a:p>
            <a:endParaRPr lang="en-US"/>
          </a:p>
        </p:txBody>
      </p:sp>
      <p:sp>
        <p:nvSpPr>
          <p:cNvPr id="9" name="Graphic 2">
            <a:extLst>
              <a:ext uri="{FF2B5EF4-FFF2-40B4-BE49-F238E27FC236}">
                <a16:creationId xmlns:a16="http://schemas.microsoft.com/office/drawing/2014/main" id="{BF9E6F51-4E06-4EBD-B67A-A19CA2CEB8D6}"/>
              </a:ext>
            </a:extLst>
          </p:cNvPr>
          <p:cNvSpPr/>
          <p:nvPr/>
        </p:nvSpPr>
        <p:spPr>
          <a:xfrm>
            <a:off x="5473810" y="2938082"/>
            <a:ext cx="907212" cy="902708"/>
          </a:xfrm>
          <a:custGeom>
            <a:avLst/>
            <a:gdLst>
              <a:gd name="connsiteX0" fmla="*/ 895306 w 1312720"/>
              <a:gd name="connsiteY0" fmla="*/ 40453 h 1306203"/>
              <a:gd name="connsiteX1" fmla="*/ 1301699 w 1312720"/>
              <a:gd name="connsiteY1" fmla="*/ 537361 h 1306203"/>
              <a:gd name="connsiteX2" fmla="*/ 863857 w 1312720"/>
              <a:gd name="connsiteY2" fmla="*/ 1272251 h 1306203"/>
              <a:gd name="connsiteX3" fmla="*/ 8061 w 1312720"/>
              <a:gd name="connsiteY3" fmla="*/ 749576 h 1306203"/>
              <a:gd name="connsiteX4" fmla="*/ 435200 w 1312720"/>
              <a:gd name="connsiteY4" fmla="*/ 31997 h 1306203"/>
              <a:gd name="connsiteX5" fmla="*/ 448083 w 1312720"/>
              <a:gd name="connsiteY5" fmla="*/ 30741 h 1306203"/>
              <a:gd name="connsiteX6" fmla="*/ 667565 w 1312720"/>
              <a:gd name="connsiteY6" fmla="*/ 85 h 1306203"/>
              <a:gd name="connsiteX7" fmla="*/ 860488 w 1312720"/>
              <a:gd name="connsiteY7" fmla="*/ 31997 h 1306203"/>
              <a:gd name="connsiteX8" fmla="*/ 895306 w 1312720"/>
              <a:gd name="connsiteY8" fmla="*/ 40453 h 130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2720" h="1306203">
                <a:moveTo>
                  <a:pt x="895306" y="40453"/>
                </a:moveTo>
                <a:cubicBezTo>
                  <a:pt x="1119942" y="133215"/>
                  <a:pt x="1256375" y="300106"/>
                  <a:pt x="1301699" y="537361"/>
                </a:cubicBezTo>
                <a:cubicBezTo>
                  <a:pt x="1361954" y="852578"/>
                  <a:pt x="1169428" y="1171825"/>
                  <a:pt x="863857" y="1272251"/>
                </a:cubicBezTo>
                <a:cubicBezTo>
                  <a:pt x="475039" y="1400029"/>
                  <a:pt x="72941" y="1154383"/>
                  <a:pt x="8061" y="749576"/>
                </a:cubicBezTo>
                <a:cubicBezTo>
                  <a:pt x="-41293" y="441495"/>
                  <a:pt x="140266" y="136386"/>
                  <a:pt x="435200" y="31997"/>
                </a:cubicBezTo>
                <a:cubicBezTo>
                  <a:pt x="439164" y="30609"/>
                  <a:pt x="443788" y="31138"/>
                  <a:pt x="448083" y="30741"/>
                </a:cubicBezTo>
                <a:cubicBezTo>
                  <a:pt x="520363" y="14488"/>
                  <a:pt x="592115" y="-1302"/>
                  <a:pt x="667565" y="85"/>
                </a:cubicBezTo>
                <a:cubicBezTo>
                  <a:pt x="734164" y="1274"/>
                  <a:pt x="797392" y="13960"/>
                  <a:pt x="860488" y="31997"/>
                </a:cubicBezTo>
                <a:cubicBezTo>
                  <a:pt x="871984" y="35300"/>
                  <a:pt x="882621" y="42435"/>
                  <a:pt x="895306" y="40453"/>
                </a:cubicBezTo>
                <a:close/>
              </a:path>
            </a:pathLst>
          </a:custGeom>
          <a:solidFill>
            <a:schemeClr val="accent2"/>
          </a:solidFill>
          <a:ln w="6603" cap="flat">
            <a:noFill/>
            <a:prstDash val="solid"/>
            <a:miter/>
          </a:ln>
        </p:spPr>
        <p:txBody>
          <a:bodyPr rtlCol="0" anchor="ctr"/>
          <a:lstStyle/>
          <a:p>
            <a:endParaRPr lang="en-US" dirty="0"/>
          </a:p>
        </p:txBody>
      </p:sp>
      <p:sp>
        <p:nvSpPr>
          <p:cNvPr id="10" name="Graphic 2">
            <a:extLst>
              <a:ext uri="{FF2B5EF4-FFF2-40B4-BE49-F238E27FC236}">
                <a16:creationId xmlns:a16="http://schemas.microsoft.com/office/drawing/2014/main" id="{A292916B-37A4-4C4A-A861-72776E9E4086}"/>
              </a:ext>
            </a:extLst>
          </p:cNvPr>
          <p:cNvSpPr/>
          <p:nvPr/>
        </p:nvSpPr>
        <p:spPr>
          <a:xfrm>
            <a:off x="2395080" y="3619243"/>
            <a:ext cx="797134" cy="796776"/>
          </a:xfrm>
          <a:custGeom>
            <a:avLst/>
            <a:gdLst>
              <a:gd name="connsiteX0" fmla="*/ 1153440 w 1153439"/>
              <a:gd name="connsiteY0" fmla="*/ 576199 h 1152921"/>
              <a:gd name="connsiteX1" fmla="*/ 571633 w 1153439"/>
              <a:gd name="connsiteY1" fmla="*/ 1152919 h 1152921"/>
              <a:gd name="connsiteX2" fmla="*/ 1 w 1153439"/>
              <a:gd name="connsiteY2" fmla="*/ 575539 h 1152921"/>
              <a:gd name="connsiteX3" fmla="*/ 573879 w 1153439"/>
              <a:gd name="connsiteY3" fmla="*/ 8 h 1152921"/>
              <a:gd name="connsiteX4" fmla="*/ 1153440 w 1153439"/>
              <a:gd name="connsiteY4" fmla="*/ 576199 h 1152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439" h="1152921">
                <a:moveTo>
                  <a:pt x="1153440" y="576199"/>
                </a:moveTo>
                <a:cubicBezTo>
                  <a:pt x="1153704" y="897825"/>
                  <a:pt x="896364" y="1153844"/>
                  <a:pt x="571633" y="1152919"/>
                </a:cubicBezTo>
                <a:cubicBezTo>
                  <a:pt x="265401" y="1152060"/>
                  <a:pt x="-462" y="908264"/>
                  <a:pt x="1" y="575539"/>
                </a:cubicBezTo>
                <a:cubicBezTo>
                  <a:pt x="463" y="254508"/>
                  <a:pt x="252782" y="1594"/>
                  <a:pt x="573879" y="8"/>
                </a:cubicBezTo>
                <a:cubicBezTo>
                  <a:pt x="905547" y="-1709"/>
                  <a:pt x="1153704" y="264616"/>
                  <a:pt x="1153440" y="576199"/>
                </a:cubicBezTo>
                <a:close/>
              </a:path>
            </a:pathLst>
          </a:custGeom>
          <a:solidFill>
            <a:schemeClr val="accent1"/>
          </a:solidFill>
          <a:ln w="6603" cap="flat">
            <a:noFill/>
            <a:prstDash val="solid"/>
            <a:miter/>
          </a:ln>
        </p:spPr>
        <p:txBody>
          <a:bodyPr rtlCol="0" anchor="ctr"/>
          <a:lstStyle/>
          <a:p>
            <a:endParaRPr lang="en-US"/>
          </a:p>
        </p:txBody>
      </p:sp>
      <p:sp>
        <p:nvSpPr>
          <p:cNvPr id="11" name="Graphic 2">
            <a:extLst>
              <a:ext uri="{FF2B5EF4-FFF2-40B4-BE49-F238E27FC236}">
                <a16:creationId xmlns:a16="http://schemas.microsoft.com/office/drawing/2014/main" id="{C140073B-E696-4507-BFDB-5DC7EF51C404}"/>
              </a:ext>
            </a:extLst>
          </p:cNvPr>
          <p:cNvSpPr/>
          <p:nvPr/>
        </p:nvSpPr>
        <p:spPr>
          <a:xfrm>
            <a:off x="4241724" y="5362485"/>
            <a:ext cx="771859" cy="773461"/>
          </a:xfrm>
          <a:custGeom>
            <a:avLst/>
            <a:gdLst>
              <a:gd name="connsiteX0" fmla="*/ 1116771 w 1116866"/>
              <a:gd name="connsiteY0" fmla="*/ 560698 h 1119184"/>
              <a:gd name="connsiteX1" fmla="*/ 558551 w 1116866"/>
              <a:gd name="connsiteY1" fmla="*/ 1119183 h 1119184"/>
              <a:gd name="connsiteX2" fmla="*/ 0 w 1116866"/>
              <a:gd name="connsiteY2" fmla="*/ 566446 h 1119184"/>
              <a:gd name="connsiteX3" fmla="*/ 567206 w 1116866"/>
              <a:gd name="connsiteY3" fmla="*/ 34 h 1119184"/>
              <a:gd name="connsiteX4" fmla="*/ 1116771 w 1116866"/>
              <a:gd name="connsiteY4" fmla="*/ 560698 h 1119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866" h="1119184">
                <a:moveTo>
                  <a:pt x="1116771" y="560698"/>
                </a:moveTo>
                <a:cubicBezTo>
                  <a:pt x="1120604" y="863362"/>
                  <a:pt x="871389" y="1120042"/>
                  <a:pt x="558551" y="1119183"/>
                </a:cubicBezTo>
                <a:cubicBezTo>
                  <a:pt x="243598" y="1118324"/>
                  <a:pt x="265" y="865080"/>
                  <a:pt x="0" y="566446"/>
                </a:cubicBezTo>
                <a:cubicBezTo>
                  <a:pt x="-330" y="245217"/>
                  <a:pt x="247959" y="-3336"/>
                  <a:pt x="567206" y="34"/>
                </a:cubicBezTo>
                <a:cubicBezTo>
                  <a:pt x="873966" y="3205"/>
                  <a:pt x="1122453" y="258959"/>
                  <a:pt x="1116771" y="560698"/>
                </a:cubicBezTo>
                <a:close/>
              </a:path>
            </a:pathLst>
          </a:custGeom>
          <a:solidFill>
            <a:schemeClr val="accent2"/>
          </a:solidFill>
          <a:ln w="6603" cap="flat">
            <a:noFill/>
            <a:prstDash val="solid"/>
            <a:miter/>
          </a:ln>
        </p:spPr>
        <p:txBody>
          <a:bodyPr rtlCol="0" anchor="ctr"/>
          <a:lstStyle/>
          <a:p>
            <a:endParaRPr lang="en-US"/>
          </a:p>
        </p:txBody>
      </p:sp>
      <p:sp>
        <p:nvSpPr>
          <p:cNvPr id="12" name="Graphic 2">
            <a:extLst>
              <a:ext uri="{FF2B5EF4-FFF2-40B4-BE49-F238E27FC236}">
                <a16:creationId xmlns:a16="http://schemas.microsoft.com/office/drawing/2014/main" id="{766FD49C-9A40-4F98-AD0E-27EACA8DC89F}"/>
              </a:ext>
            </a:extLst>
          </p:cNvPr>
          <p:cNvSpPr/>
          <p:nvPr/>
        </p:nvSpPr>
        <p:spPr>
          <a:xfrm>
            <a:off x="4001750" y="3002885"/>
            <a:ext cx="851008" cy="852230"/>
          </a:xfrm>
          <a:custGeom>
            <a:avLst/>
            <a:gdLst>
              <a:gd name="connsiteX0" fmla="*/ 75 w 1231393"/>
              <a:gd name="connsiteY0" fmla="*/ 617819 h 1233162"/>
              <a:gd name="connsiteX1" fmla="*/ 614058 w 1231393"/>
              <a:gd name="connsiteY1" fmla="*/ 4 h 1233162"/>
              <a:gd name="connsiteX2" fmla="*/ 1231343 w 1231393"/>
              <a:gd name="connsiteY2" fmla="*/ 608833 h 1233162"/>
              <a:gd name="connsiteX3" fmla="*/ 622911 w 1231393"/>
              <a:gd name="connsiteY3" fmla="*/ 1233123 h 1233162"/>
              <a:gd name="connsiteX4" fmla="*/ 75 w 1231393"/>
              <a:gd name="connsiteY4" fmla="*/ 617819 h 12331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393" h="1233162">
                <a:moveTo>
                  <a:pt x="75" y="617819"/>
                </a:moveTo>
                <a:cubicBezTo>
                  <a:pt x="-1445" y="276967"/>
                  <a:pt x="273140" y="-1185"/>
                  <a:pt x="614058" y="4"/>
                </a:cubicBezTo>
                <a:cubicBezTo>
                  <a:pt x="969973" y="1259"/>
                  <a:pt x="1227247" y="288859"/>
                  <a:pt x="1231343" y="608833"/>
                </a:cubicBezTo>
                <a:cubicBezTo>
                  <a:pt x="1235638" y="944399"/>
                  <a:pt x="963366" y="1229290"/>
                  <a:pt x="622911" y="1233123"/>
                </a:cubicBezTo>
                <a:cubicBezTo>
                  <a:pt x="270629" y="1237087"/>
                  <a:pt x="-5210" y="946778"/>
                  <a:pt x="75" y="617819"/>
                </a:cubicBezTo>
                <a:close/>
              </a:path>
            </a:pathLst>
          </a:custGeom>
          <a:solidFill>
            <a:schemeClr val="accent1"/>
          </a:solidFill>
          <a:ln w="6603" cap="flat">
            <a:noFill/>
            <a:prstDash val="solid"/>
            <a:miter/>
          </a:ln>
        </p:spPr>
        <p:txBody>
          <a:bodyPr rtlCol="0" anchor="ctr"/>
          <a:lstStyle/>
          <a:p>
            <a:endParaRPr lang="en-US"/>
          </a:p>
        </p:txBody>
      </p:sp>
      <p:sp>
        <p:nvSpPr>
          <p:cNvPr id="13" name="Graphic 2">
            <a:extLst>
              <a:ext uri="{FF2B5EF4-FFF2-40B4-BE49-F238E27FC236}">
                <a16:creationId xmlns:a16="http://schemas.microsoft.com/office/drawing/2014/main" id="{514E03BF-C90D-4081-94A4-6D6C1730E0BC}"/>
              </a:ext>
            </a:extLst>
          </p:cNvPr>
          <p:cNvSpPr/>
          <p:nvPr/>
        </p:nvSpPr>
        <p:spPr>
          <a:xfrm>
            <a:off x="5331403" y="4877994"/>
            <a:ext cx="874376" cy="872739"/>
          </a:xfrm>
          <a:custGeom>
            <a:avLst/>
            <a:gdLst>
              <a:gd name="connsiteX0" fmla="*/ 630466 w 1265206"/>
              <a:gd name="connsiteY0" fmla="*/ 232 h 1262837"/>
              <a:gd name="connsiteX1" fmla="*/ 1264996 w 1265206"/>
              <a:gd name="connsiteY1" fmla="*/ 607344 h 1262837"/>
              <a:gd name="connsiteX2" fmla="*/ 653260 w 1265206"/>
              <a:gd name="connsiteY2" fmla="*/ 1262620 h 1262837"/>
              <a:gd name="connsiteX3" fmla="*/ 297 w 1265206"/>
              <a:gd name="connsiteY3" fmla="*/ 649826 h 1262837"/>
              <a:gd name="connsiteX4" fmla="*/ 630466 w 1265206"/>
              <a:gd name="connsiteY4" fmla="*/ 232 h 126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5206" h="1262837">
                <a:moveTo>
                  <a:pt x="630466" y="232"/>
                </a:moveTo>
                <a:cubicBezTo>
                  <a:pt x="977463" y="-8687"/>
                  <a:pt x="1257002" y="283009"/>
                  <a:pt x="1264996" y="607344"/>
                </a:cubicBezTo>
                <a:cubicBezTo>
                  <a:pt x="1274180" y="981098"/>
                  <a:pt x="981624" y="1254295"/>
                  <a:pt x="653260" y="1262620"/>
                </a:cubicBezTo>
                <a:cubicBezTo>
                  <a:pt x="283007" y="1272001"/>
                  <a:pt x="10339" y="977729"/>
                  <a:pt x="297" y="649826"/>
                </a:cubicBezTo>
                <a:cubicBezTo>
                  <a:pt x="-10803" y="286775"/>
                  <a:pt x="291199" y="-9480"/>
                  <a:pt x="630466" y="232"/>
                </a:cubicBezTo>
                <a:close/>
              </a:path>
            </a:pathLst>
          </a:custGeom>
          <a:solidFill>
            <a:schemeClr val="accent4"/>
          </a:solidFill>
          <a:ln w="6603" cap="flat">
            <a:noFill/>
            <a:prstDash val="solid"/>
            <a:miter/>
          </a:ln>
        </p:spPr>
        <p:txBody>
          <a:bodyPr rtlCol="0" anchor="ctr"/>
          <a:lstStyle/>
          <a:p>
            <a:endParaRPr lang="en-US"/>
          </a:p>
        </p:txBody>
      </p:sp>
      <p:sp>
        <p:nvSpPr>
          <p:cNvPr id="14" name="Graphic 2">
            <a:extLst>
              <a:ext uri="{FF2B5EF4-FFF2-40B4-BE49-F238E27FC236}">
                <a16:creationId xmlns:a16="http://schemas.microsoft.com/office/drawing/2014/main" id="{B672BF73-0BE8-422E-9A74-29C1FE2B89DD}"/>
              </a:ext>
            </a:extLst>
          </p:cNvPr>
          <p:cNvSpPr/>
          <p:nvPr/>
        </p:nvSpPr>
        <p:spPr>
          <a:xfrm>
            <a:off x="3706268" y="4039835"/>
            <a:ext cx="725769" cy="727463"/>
          </a:xfrm>
          <a:custGeom>
            <a:avLst/>
            <a:gdLst>
              <a:gd name="connsiteX0" fmla="*/ 1050174 w 1050175"/>
              <a:gd name="connsiteY0" fmla="*/ 525126 h 1052626"/>
              <a:gd name="connsiteX1" fmla="*/ 523205 w 1050175"/>
              <a:gd name="connsiteY1" fmla="*/ 1052624 h 1052626"/>
              <a:gd name="connsiteX2" fmla="*/ 2 w 1050175"/>
              <a:gd name="connsiteY2" fmla="*/ 527174 h 1052626"/>
              <a:gd name="connsiteX3" fmla="*/ 521553 w 1050175"/>
              <a:gd name="connsiteY3" fmla="*/ 7 h 1052626"/>
              <a:gd name="connsiteX4" fmla="*/ 1050174 w 1050175"/>
              <a:gd name="connsiteY4" fmla="*/ 525126 h 1052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0175" h="1052626">
                <a:moveTo>
                  <a:pt x="1050174" y="525126"/>
                </a:moveTo>
                <a:cubicBezTo>
                  <a:pt x="1050769" y="817549"/>
                  <a:pt x="816818" y="1051765"/>
                  <a:pt x="523205" y="1052624"/>
                </a:cubicBezTo>
                <a:cubicBezTo>
                  <a:pt x="237323" y="1053483"/>
                  <a:pt x="728" y="815831"/>
                  <a:pt x="2" y="527174"/>
                </a:cubicBezTo>
                <a:cubicBezTo>
                  <a:pt x="-725" y="238782"/>
                  <a:pt x="234085" y="1526"/>
                  <a:pt x="521553" y="7"/>
                </a:cubicBezTo>
                <a:cubicBezTo>
                  <a:pt x="813646" y="-1447"/>
                  <a:pt x="1049580" y="232901"/>
                  <a:pt x="1050174" y="525126"/>
                </a:cubicBezTo>
                <a:close/>
              </a:path>
            </a:pathLst>
          </a:custGeom>
          <a:solidFill>
            <a:schemeClr val="accent2"/>
          </a:solidFill>
          <a:ln w="6603" cap="flat">
            <a:noFill/>
            <a:prstDash val="solid"/>
            <a:miter/>
          </a:ln>
        </p:spPr>
        <p:txBody>
          <a:bodyPr rtlCol="0" anchor="ctr"/>
          <a:lstStyle/>
          <a:p>
            <a:endParaRPr lang="en-US"/>
          </a:p>
        </p:txBody>
      </p:sp>
      <p:sp>
        <p:nvSpPr>
          <p:cNvPr id="15" name="Graphic 2">
            <a:extLst>
              <a:ext uri="{FF2B5EF4-FFF2-40B4-BE49-F238E27FC236}">
                <a16:creationId xmlns:a16="http://schemas.microsoft.com/office/drawing/2014/main" id="{157FD6CE-3D45-43E4-8783-DF75B9C30C3B}"/>
              </a:ext>
            </a:extLst>
          </p:cNvPr>
          <p:cNvSpPr/>
          <p:nvPr/>
        </p:nvSpPr>
        <p:spPr>
          <a:xfrm>
            <a:off x="3090597" y="2938598"/>
            <a:ext cx="710749" cy="708827"/>
          </a:xfrm>
          <a:custGeom>
            <a:avLst/>
            <a:gdLst>
              <a:gd name="connsiteX0" fmla="*/ 516799 w 1028440"/>
              <a:gd name="connsiteY0" fmla="*/ 1025661 h 1025660"/>
              <a:gd name="connsiteX1" fmla="*/ 5 w 1028440"/>
              <a:gd name="connsiteY1" fmla="*/ 515341 h 1025660"/>
              <a:gd name="connsiteX2" fmla="*/ 515346 w 1028440"/>
              <a:gd name="connsiteY2" fmla="*/ 0 h 1025660"/>
              <a:gd name="connsiteX3" fmla="*/ 1028441 w 1028440"/>
              <a:gd name="connsiteY3" fmla="*/ 510716 h 1025660"/>
              <a:gd name="connsiteX4" fmla="*/ 516799 w 1028440"/>
              <a:gd name="connsiteY4" fmla="*/ 1025661 h 102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440" h="1025660">
                <a:moveTo>
                  <a:pt x="516799" y="1025661"/>
                </a:moveTo>
                <a:cubicBezTo>
                  <a:pt x="231116" y="1025595"/>
                  <a:pt x="-1250" y="796070"/>
                  <a:pt x="5" y="515341"/>
                </a:cubicBezTo>
                <a:cubicBezTo>
                  <a:pt x="1327" y="228204"/>
                  <a:pt x="229464" y="66"/>
                  <a:pt x="515346" y="0"/>
                </a:cubicBezTo>
                <a:cubicBezTo>
                  <a:pt x="797462" y="-66"/>
                  <a:pt x="1028771" y="230120"/>
                  <a:pt x="1028441" y="510716"/>
                </a:cubicBezTo>
                <a:cubicBezTo>
                  <a:pt x="1028176" y="795806"/>
                  <a:pt x="799708" y="1025727"/>
                  <a:pt x="516799" y="1025661"/>
                </a:cubicBezTo>
                <a:close/>
              </a:path>
            </a:pathLst>
          </a:custGeom>
          <a:solidFill>
            <a:schemeClr val="accent3"/>
          </a:solidFill>
          <a:ln w="6603" cap="flat">
            <a:noFill/>
            <a:prstDash val="solid"/>
            <a:miter/>
          </a:ln>
        </p:spPr>
        <p:txBody>
          <a:bodyPr rtlCol="0" anchor="ctr"/>
          <a:lstStyle/>
          <a:p>
            <a:endParaRPr lang="en-US"/>
          </a:p>
        </p:txBody>
      </p:sp>
      <p:sp>
        <p:nvSpPr>
          <p:cNvPr id="16" name="Graphic 2">
            <a:extLst>
              <a:ext uri="{FF2B5EF4-FFF2-40B4-BE49-F238E27FC236}">
                <a16:creationId xmlns:a16="http://schemas.microsoft.com/office/drawing/2014/main" id="{B4AA847E-AF1B-4BD3-A488-9F94F90D6ADF}"/>
              </a:ext>
            </a:extLst>
          </p:cNvPr>
          <p:cNvSpPr/>
          <p:nvPr/>
        </p:nvSpPr>
        <p:spPr>
          <a:xfrm>
            <a:off x="2437025" y="4561528"/>
            <a:ext cx="646889" cy="646311"/>
          </a:xfrm>
          <a:custGeom>
            <a:avLst/>
            <a:gdLst>
              <a:gd name="connsiteX0" fmla="*/ 466748 w 936037"/>
              <a:gd name="connsiteY0" fmla="*/ 935176 h 935201"/>
              <a:gd name="connsiteX1" fmla="*/ 34 w 936037"/>
              <a:gd name="connsiteY1" fmla="*/ 454917 h 935201"/>
              <a:gd name="connsiteX2" fmla="*/ 478111 w 936037"/>
              <a:gd name="connsiteY2" fmla="*/ 29 h 935201"/>
              <a:gd name="connsiteX3" fmla="*/ 935972 w 936037"/>
              <a:gd name="connsiteY3" fmla="*/ 472888 h 935201"/>
              <a:gd name="connsiteX4" fmla="*/ 466748 w 936037"/>
              <a:gd name="connsiteY4" fmla="*/ 935176 h 935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37" h="935201">
                <a:moveTo>
                  <a:pt x="466748" y="935176"/>
                </a:moveTo>
                <a:cubicBezTo>
                  <a:pt x="200290" y="932335"/>
                  <a:pt x="-3006" y="723159"/>
                  <a:pt x="34" y="454917"/>
                </a:cubicBezTo>
                <a:cubicBezTo>
                  <a:pt x="2941" y="200154"/>
                  <a:pt x="216279" y="-2811"/>
                  <a:pt x="478111" y="29"/>
                </a:cubicBezTo>
                <a:cubicBezTo>
                  <a:pt x="732082" y="2805"/>
                  <a:pt x="940267" y="217794"/>
                  <a:pt x="935972" y="472888"/>
                </a:cubicBezTo>
                <a:cubicBezTo>
                  <a:pt x="931678" y="730096"/>
                  <a:pt x="720784" y="937884"/>
                  <a:pt x="466748" y="935176"/>
                </a:cubicBezTo>
                <a:close/>
              </a:path>
            </a:pathLst>
          </a:custGeom>
          <a:solidFill>
            <a:schemeClr val="accent2"/>
          </a:solidFill>
          <a:ln w="6603" cap="flat">
            <a:noFill/>
            <a:prstDash val="solid"/>
            <a:miter/>
          </a:ln>
        </p:spPr>
        <p:txBody>
          <a:bodyPr rtlCol="0" anchor="ctr"/>
          <a:lstStyle/>
          <a:p>
            <a:endParaRPr lang="en-US"/>
          </a:p>
        </p:txBody>
      </p:sp>
      <p:sp>
        <p:nvSpPr>
          <p:cNvPr id="17" name="Graphic 2">
            <a:extLst>
              <a:ext uri="{FF2B5EF4-FFF2-40B4-BE49-F238E27FC236}">
                <a16:creationId xmlns:a16="http://schemas.microsoft.com/office/drawing/2014/main" id="{9170362E-DE3B-4547-94D1-5EB8917AAFBE}"/>
              </a:ext>
            </a:extLst>
          </p:cNvPr>
          <p:cNvSpPr/>
          <p:nvPr/>
        </p:nvSpPr>
        <p:spPr>
          <a:xfrm>
            <a:off x="4649104" y="4230674"/>
            <a:ext cx="758734" cy="758554"/>
          </a:xfrm>
          <a:custGeom>
            <a:avLst/>
            <a:gdLst>
              <a:gd name="connsiteX0" fmla="*/ 1097875 w 1097875"/>
              <a:gd name="connsiteY0" fmla="*/ 549304 h 1097614"/>
              <a:gd name="connsiteX1" fmla="*/ 549829 w 1097875"/>
              <a:gd name="connsiteY1" fmla="*/ 1097613 h 1097614"/>
              <a:gd name="connsiteX2" fmla="*/ 0 w 1097875"/>
              <a:gd name="connsiteY2" fmla="*/ 549832 h 1097614"/>
              <a:gd name="connsiteX3" fmla="*/ 545997 w 1097875"/>
              <a:gd name="connsiteY3" fmla="*/ 3 h 1097614"/>
              <a:gd name="connsiteX4" fmla="*/ 1097875 w 1097875"/>
              <a:gd name="connsiteY4" fmla="*/ 549304 h 1097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875" h="1097614">
                <a:moveTo>
                  <a:pt x="1097875" y="549304"/>
                </a:moveTo>
                <a:cubicBezTo>
                  <a:pt x="1097478" y="855139"/>
                  <a:pt x="854475" y="1098274"/>
                  <a:pt x="549829" y="1097613"/>
                </a:cubicBezTo>
                <a:cubicBezTo>
                  <a:pt x="244589" y="1096953"/>
                  <a:pt x="-132" y="853223"/>
                  <a:pt x="0" y="549832"/>
                </a:cubicBezTo>
                <a:cubicBezTo>
                  <a:pt x="66" y="248688"/>
                  <a:pt x="248025" y="-988"/>
                  <a:pt x="545997" y="3"/>
                </a:cubicBezTo>
                <a:cubicBezTo>
                  <a:pt x="853880" y="994"/>
                  <a:pt x="1098205" y="244195"/>
                  <a:pt x="1097875" y="549304"/>
                </a:cubicBezTo>
                <a:close/>
              </a:path>
            </a:pathLst>
          </a:custGeom>
          <a:solidFill>
            <a:schemeClr val="accent3"/>
          </a:solidFill>
          <a:ln w="6603" cap="flat">
            <a:noFill/>
            <a:prstDash val="solid"/>
            <a:miter/>
          </a:ln>
        </p:spPr>
        <p:txBody>
          <a:bodyPr rtlCol="0" anchor="ctr"/>
          <a:lstStyle/>
          <a:p>
            <a:endParaRPr lang="en-US"/>
          </a:p>
        </p:txBody>
      </p:sp>
      <p:sp>
        <p:nvSpPr>
          <p:cNvPr id="18" name="Graphic 2">
            <a:extLst>
              <a:ext uri="{FF2B5EF4-FFF2-40B4-BE49-F238E27FC236}">
                <a16:creationId xmlns:a16="http://schemas.microsoft.com/office/drawing/2014/main" id="{385DC558-9E7B-4DDC-80AE-A123569EB1BE}"/>
              </a:ext>
            </a:extLst>
          </p:cNvPr>
          <p:cNvSpPr/>
          <p:nvPr/>
        </p:nvSpPr>
        <p:spPr>
          <a:xfrm>
            <a:off x="3206186" y="4969273"/>
            <a:ext cx="728683" cy="729292"/>
          </a:xfrm>
          <a:custGeom>
            <a:avLst/>
            <a:gdLst>
              <a:gd name="connsiteX0" fmla="*/ 1054337 w 1054391"/>
              <a:gd name="connsiteY0" fmla="*/ 530437 h 1055273"/>
              <a:gd name="connsiteX1" fmla="*/ 521091 w 1054391"/>
              <a:gd name="connsiteY1" fmla="*/ 1055226 h 1055273"/>
              <a:gd name="connsiteX2" fmla="*/ 2 w 1054391"/>
              <a:gd name="connsiteY2" fmla="*/ 530239 h 1055273"/>
              <a:gd name="connsiteX3" fmla="*/ 536023 w 1054391"/>
              <a:gd name="connsiteY3" fmla="*/ 32 h 1055273"/>
              <a:gd name="connsiteX4" fmla="*/ 1054337 w 1054391"/>
              <a:gd name="connsiteY4" fmla="*/ 530437 h 105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4391" h="1055273">
                <a:moveTo>
                  <a:pt x="1054337" y="530437"/>
                </a:moveTo>
                <a:cubicBezTo>
                  <a:pt x="1058367" y="800066"/>
                  <a:pt x="837498" y="1059322"/>
                  <a:pt x="521091" y="1055226"/>
                </a:cubicBezTo>
                <a:cubicBezTo>
                  <a:pt x="226752" y="1051460"/>
                  <a:pt x="729" y="820679"/>
                  <a:pt x="2" y="530239"/>
                </a:cubicBezTo>
                <a:cubicBezTo>
                  <a:pt x="-857" y="219911"/>
                  <a:pt x="249084" y="-3073"/>
                  <a:pt x="536023" y="32"/>
                </a:cubicBezTo>
                <a:cubicBezTo>
                  <a:pt x="824020" y="3269"/>
                  <a:pt x="1055527" y="238873"/>
                  <a:pt x="1054337" y="530437"/>
                </a:cubicBezTo>
                <a:close/>
              </a:path>
            </a:pathLst>
          </a:custGeom>
          <a:solidFill>
            <a:schemeClr val="accent1"/>
          </a:solidFill>
          <a:ln w="6603" cap="flat">
            <a:noFill/>
            <a:prstDash val="solid"/>
            <a:miter/>
          </a:ln>
        </p:spPr>
        <p:txBody>
          <a:bodyPr rtlCol="0" anchor="ctr"/>
          <a:lstStyle/>
          <a:p>
            <a:endParaRPr lang="en-US"/>
          </a:p>
        </p:txBody>
      </p:sp>
      <p:sp>
        <p:nvSpPr>
          <p:cNvPr id="19" name="Graphic 2">
            <a:extLst>
              <a:ext uri="{FF2B5EF4-FFF2-40B4-BE49-F238E27FC236}">
                <a16:creationId xmlns:a16="http://schemas.microsoft.com/office/drawing/2014/main" id="{F1DF2047-1F7A-46DF-AA45-C0C77865078E}"/>
              </a:ext>
            </a:extLst>
          </p:cNvPr>
          <p:cNvSpPr/>
          <p:nvPr/>
        </p:nvSpPr>
        <p:spPr>
          <a:xfrm>
            <a:off x="2082192" y="2807997"/>
            <a:ext cx="625845" cy="625144"/>
          </a:xfrm>
          <a:custGeom>
            <a:avLst/>
            <a:gdLst>
              <a:gd name="connsiteX0" fmla="*/ 451423 w 905586"/>
              <a:gd name="connsiteY0" fmla="*/ 904568 h 904572"/>
              <a:gd name="connsiteX1" fmla="*/ 302 w 905586"/>
              <a:gd name="connsiteY1" fmla="*/ 435740 h 904572"/>
              <a:gd name="connsiteX2" fmla="*/ 454793 w 905586"/>
              <a:gd name="connsiteY2" fmla="*/ 13 h 904572"/>
              <a:gd name="connsiteX3" fmla="*/ 905584 w 905586"/>
              <a:gd name="connsiteY3" fmla="*/ 455825 h 904572"/>
              <a:gd name="connsiteX4" fmla="*/ 451423 w 905586"/>
              <a:gd name="connsiteY4" fmla="*/ 904568 h 904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586" h="904572">
                <a:moveTo>
                  <a:pt x="451423" y="904568"/>
                </a:moveTo>
                <a:cubicBezTo>
                  <a:pt x="198510" y="905626"/>
                  <a:pt x="-9014" y="692750"/>
                  <a:pt x="302" y="435740"/>
                </a:cubicBezTo>
                <a:cubicBezTo>
                  <a:pt x="8891" y="198287"/>
                  <a:pt x="206108" y="-1837"/>
                  <a:pt x="454793" y="13"/>
                </a:cubicBezTo>
                <a:cubicBezTo>
                  <a:pt x="706385" y="1863"/>
                  <a:pt x="906377" y="202449"/>
                  <a:pt x="905584" y="455825"/>
                </a:cubicBezTo>
                <a:cubicBezTo>
                  <a:pt x="904791" y="705039"/>
                  <a:pt x="702685" y="904767"/>
                  <a:pt x="451423" y="904568"/>
                </a:cubicBezTo>
                <a:close/>
              </a:path>
            </a:pathLst>
          </a:custGeom>
          <a:solidFill>
            <a:schemeClr val="accent2"/>
          </a:solidFill>
          <a:ln w="6603" cap="flat">
            <a:noFill/>
            <a:prstDash val="solid"/>
            <a:miter/>
          </a:ln>
        </p:spPr>
        <p:txBody>
          <a:bodyPr rtlCol="0" anchor="ctr"/>
          <a:lstStyle/>
          <a:p>
            <a:endParaRPr lang="en-US"/>
          </a:p>
        </p:txBody>
      </p:sp>
      <p:sp>
        <p:nvSpPr>
          <p:cNvPr id="20" name="Graphic 2">
            <a:extLst>
              <a:ext uri="{FF2B5EF4-FFF2-40B4-BE49-F238E27FC236}">
                <a16:creationId xmlns:a16="http://schemas.microsoft.com/office/drawing/2014/main" id="{4EB546B0-069E-470E-8054-BD57CD243EBB}"/>
              </a:ext>
            </a:extLst>
          </p:cNvPr>
          <p:cNvSpPr/>
          <p:nvPr/>
        </p:nvSpPr>
        <p:spPr>
          <a:xfrm>
            <a:off x="3457049" y="2035084"/>
            <a:ext cx="761970" cy="761234"/>
          </a:xfrm>
          <a:custGeom>
            <a:avLst/>
            <a:gdLst>
              <a:gd name="connsiteX0" fmla="*/ 557894 w 1102558"/>
              <a:gd name="connsiteY0" fmla="*/ 28 h 1101492"/>
              <a:gd name="connsiteX1" fmla="*/ 1102504 w 1102558"/>
              <a:gd name="connsiteY1" fmla="*/ 541797 h 1101492"/>
              <a:gd name="connsiteX2" fmla="*/ 545407 w 1102558"/>
              <a:gd name="connsiteY2" fmla="*/ 1101470 h 1101492"/>
              <a:gd name="connsiteX3" fmla="*/ 4 w 1102558"/>
              <a:gd name="connsiteY3" fmla="*/ 549725 h 1101492"/>
              <a:gd name="connsiteX4" fmla="*/ 557894 w 1102558"/>
              <a:gd name="connsiteY4" fmla="*/ 28 h 1101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558" h="1101492">
                <a:moveTo>
                  <a:pt x="557894" y="28"/>
                </a:moveTo>
                <a:cubicBezTo>
                  <a:pt x="856792" y="1746"/>
                  <a:pt x="1098407" y="246400"/>
                  <a:pt x="1102504" y="541797"/>
                </a:cubicBezTo>
                <a:cubicBezTo>
                  <a:pt x="1106798" y="850671"/>
                  <a:pt x="858312" y="1104245"/>
                  <a:pt x="545407" y="1101470"/>
                </a:cubicBezTo>
                <a:cubicBezTo>
                  <a:pt x="244593" y="1098761"/>
                  <a:pt x="-1185" y="854173"/>
                  <a:pt x="4" y="549725"/>
                </a:cubicBezTo>
                <a:cubicBezTo>
                  <a:pt x="1193" y="243956"/>
                  <a:pt x="245716" y="-3011"/>
                  <a:pt x="557894" y="28"/>
                </a:cubicBezTo>
                <a:close/>
              </a:path>
            </a:pathLst>
          </a:custGeom>
          <a:solidFill>
            <a:schemeClr val="accent4"/>
          </a:solidFill>
          <a:ln w="6603" cap="flat">
            <a:noFill/>
            <a:prstDash val="solid"/>
            <a:miter/>
          </a:ln>
        </p:spPr>
        <p:txBody>
          <a:bodyPr rtlCol="0" anchor="ctr"/>
          <a:lstStyle/>
          <a:p>
            <a:endParaRPr lang="en-US"/>
          </a:p>
        </p:txBody>
      </p:sp>
      <p:sp>
        <p:nvSpPr>
          <p:cNvPr id="21" name="Graphic 2">
            <a:extLst>
              <a:ext uri="{FF2B5EF4-FFF2-40B4-BE49-F238E27FC236}">
                <a16:creationId xmlns:a16="http://schemas.microsoft.com/office/drawing/2014/main" id="{7AEE2D79-031D-460A-A69B-02FF9F3FC2CB}"/>
              </a:ext>
            </a:extLst>
          </p:cNvPr>
          <p:cNvSpPr/>
          <p:nvPr/>
        </p:nvSpPr>
        <p:spPr>
          <a:xfrm>
            <a:off x="1652858" y="3913497"/>
            <a:ext cx="526508" cy="489096"/>
          </a:xfrm>
          <a:custGeom>
            <a:avLst/>
            <a:gdLst>
              <a:gd name="connsiteX0" fmla="*/ 670035 w 761847"/>
              <a:gd name="connsiteY0" fmla="*/ 707714 h 707713"/>
              <a:gd name="connsiteX1" fmla="*/ 536773 w 761847"/>
              <a:gd name="connsiteY1" fmla="*/ 584627 h 707713"/>
              <a:gd name="connsiteX2" fmla="*/ 483720 w 761847"/>
              <a:gd name="connsiteY2" fmla="*/ 563947 h 707713"/>
              <a:gd name="connsiteX3" fmla="*/ 120734 w 761847"/>
              <a:gd name="connsiteY3" fmla="*/ 564145 h 707713"/>
              <a:gd name="connsiteX4" fmla="*/ 224 w 761847"/>
              <a:gd name="connsiteY4" fmla="*/ 444692 h 707713"/>
              <a:gd name="connsiteX5" fmla="*/ 224 w 761847"/>
              <a:gd name="connsiteY5" fmla="*/ 114807 h 707713"/>
              <a:gd name="connsiteX6" fmla="*/ 112013 w 761847"/>
              <a:gd name="connsiteY6" fmla="*/ 441 h 707713"/>
              <a:gd name="connsiteX7" fmla="*/ 646580 w 761847"/>
              <a:gd name="connsiteY7" fmla="*/ 309 h 707713"/>
              <a:gd name="connsiteX8" fmla="*/ 761409 w 761847"/>
              <a:gd name="connsiteY8" fmla="*/ 116657 h 707713"/>
              <a:gd name="connsiteX9" fmla="*/ 761541 w 761847"/>
              <a:gd name="connsiteY9" fmla="*/ 446542 h 707713"/>
              <a:gd name="connsiteX10" fmla="*/ 688931 w 761847"/>
              <a:gd name="connsiteY10" fmla="*/ 556613 h 707713"/>
              <a:gd name="connsiteX11" fmla="*/ 669638 w 761847"/>
              <a:gd name="connsiteY11" fmla="*/ 585948 h 707713"/>
              <a:gd name="connsiteX12" fmla="*/ 670035 w 761847"/>
              <a:gd name="connsiteY12" fmla="*/ 707714 h 7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1847" h="707713">
                <a:moveTo>
                  <a:pt x="670035" y="707714"/>
                </a:moveTo>
                <a:cubicBezTo>
                  <a:pt x="620219" y="661928"/>
                  <a:pt x="577802" y="624004"/>
                  <a:pt x="536773" y="584627"/>
                </a:cubicBezTo>
                <a:cubicBezTo>
                  <a:pt x="521247" y="569761"/>
                  <a:pt x="504928" y="563881"/>
                  <a:pt x="483720" y="563947"/>
                </a:cubicBezTo>
                <a:cubicBezTo>
                  <a:pt x="362747" y="564608"/>
                  <a:pt x="241773" y="564409"/>
                  <a:pt x="120734" y="564145"/>
                </a:cubicBezTo>
                <a:cubicBezTo>
                  <a:pt x="42640" y="564013"/>
                  <a:pt x="488" y="522323"/>
                  <a:pt x="224" y="444692"/>
                </a:cubicBezTo>
                <a:cubicBezTo>
                  <a:pt x="-107" y="334752"/>
                  <a:pt x="-41" y="224747"/>
                  <a:pt x="224" y="114807"/>
                </a:cubicBezTo>
                <a:cubicBezTo>
                  <a:pt x="422" y="44642"/>
                  <a:pt x="42905" y="640"/>
                  <a:pt x="112013" y="441"/>
                </a:cubicBezTo>
                <a:cubicBezTo>
                  <a:pt x="290202" y="-87"/>
                  <a:pt x="468391" y="-153"/>
                  <a:pt x="646580" y="309"/>
                </a:cubicBezTo>
                <a:cubicBezTo>
                  <a:pt x="715623" y="441"/>
                  <a:pt x="761012" y="46624"/>
                  <a:pt x="761409" y="116657"/>
                </a:cubicBezTo>
                <a:cubicBezTo>
                  <a:pt x="762004" y="226597"/>
                  <a:pt x="761938" y="336602"/>
                  <a:pt x="761541" y="446542"/>
                </a:cubicBezTo>
                <a:cubicBezTo>
                  <a:pt x="761343" y="498605"/>
                  <a:pt x="739606" y="537850"/>
                  <a:pt x="688931" y="556613"/>
                </a:cubicBezTo>
                <a:cubicBezTo>
                  <a:pt x="673933" y="562163"/>
                  <a:pt x="669242" y="570620"/>
                  <a:pt x="669638" y="585948"/>
                </a:cubicBezTo>
                <a:cubicBezTo>
                  <a:pt x="670630" y="623079"/>
                  <a:pt x="670035" y="660144"/>
                  <a:pt x="670035" y="707714"/>
                </a:cubicBezTo>
                <a:close/>
              </a:path>
            </a:pathLst>
          </a:custGeom>
          <a:solidFill>
            <a:schemeClr val="accent1"/>
          </a:solidFill>
          <a:ln w="6603" cap="flat">
            <a:noFill/>
            <a:prstDash val="solid"/>
            <a:miter/>
          </a:ln>
        </p:spPr>
        <p:txBody>
          <a:bodyPr rtlCol="0" anchor="ctr"/>
          <a:lstStyle/>
          <a:p>
            <a:endParaRPr lang="en-US"/>
          </a:p>
        </p:txBody>
      </p:sp>
      <p:sp>
        <p:nvSpPr>
          <p:cNvPr id="22" name="Graphic 2">
            <a:extLst>
              <a:ext uri="{FF2B5EF4-FFF2-40B4-BE49-F238E27FC236}">
                <a16:creationId xmlns:a16="http://schemas.microsoft.com/office/drawing/2014/main" id="{D3E5134C-617A-4DD0-83EE-576670289868}"/>
              </a:ext>
            </a:extLst>
          </p:cNvPr>
          <p:cNvSpPr/>
          <p:nvPr/>
        </p:nvSpPr>
        <p:spPr>
          <a:xfrm>
            <a:off x="1655093" y="4479165"/>
            <a:ext cx="505843" cy="503586"/>
          </a:xfrm>
          <a:custGeom>
            <a:avLst/>
            <a:gdLst>
              <a:gd name="connsiteX0" fmla="*/ 365392 w 731946"/>
              <a:gd name="connsiteY0" fmla="*/ 728680 h 728680"/>
              <a:gd name="connsiteX1" fmla="*/ 28 w 731946"/>
              <a:gd name="connsiteY1" fmla="*/ 361731 h 728680"/>
              <a:gd name="connsiteX2" fmla="*/ 370479 w 731946"/>
              <a:gd name="connsiteY2" fmla="*/ 1 h 728680"/>
              <a:gd name="connsiteX3" fmla="*/ 731945 w 731946"/>
              <a:gd name="connsiteY3" fmla="*/ 366950 h 728680"/>
              <a:gd name="connsiteX4" fmla="*/ 365392 w 731946"/>
              <a:gd name="connsiteY4" fmla="*/ 728680 h 728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946" h="728680">
                <a:moveTo>
                  <a:pt x="365392" y="728680"/>
                </a:moveTo>
                <a:cubicBezTo>
                  <a:pt x="161304" y="728151"/>
                  <a:pt x="-2482" y="563639"/>
                  <a:pt x="28" y="361731"/>
                </a:cubicBezTo>
                <a:cubicBezTo>
                  <a:pt x="2605" y="157510"/>
                  <a:pt x="164277" y="-396"/>
                  <a:pt x="370479" y="1"/>
                </a:cubicBezTo>
                <a:cubicBezTo>
                  <a:pt x="571661" y="331"/>
                  <a:pt x="732473" y="163589"/>
                  <a:pt x="731945" y="366950"/>
                </a:cubicBezTo>
                <a:cubicBezTo>
                  <a:pt x="731416" y="567867"/>
                  <a:pt x="567895" y="729208"/>
                  <a:pt x="365392" y="728680"/>
                </a:cubicBezTo>
                <a:close/>
              </a:path>
            </a:pathLst>
          </a:custGeom>
          <a:solidFill>
            <a:schemeClr val="accent3"/>
          </a:solidFill>
          <a:ln w="6603" cap="flat">
            <a:noFill/>
            <a:prstDash val="solid"/>
            <a:miter/>
          </a:ln>
        </p:spPr>
        <p:txBody>
          <a:bodyPr rtlCol="0" anchor="ctr"/>
          <a:lstStyle/>
          <a:p>
            <a:endParaRPr lang="en-US"/>
          </a:p>
        </p:txBody>
      </p:sp>
      <p:sp>
        <p:nvSpPr>
          <p:cNvPr id="23" name="Graphic 2">
            <a:extLst>
              <a:ext uri="{FF2B5EF4-FFF2-40B4-BE49-F238E27FC236}">
                <a16:creationId xmlns:a16="http://schemas.microsoft.com/office/drawing/2014/main" id="{C442BDD4-5062-4036-8F0A-B10D8A3B7DC3}"/>
              </a:ext>
            </a:extLst>
          </p:cNvPr>
          <p:cNvSpPr/>
          <p:nvPr/>
        </p:nvSpPr>
        <p:spPr>
          <a:xfrm>
            <a:off x="5487598" y="2576737"/>
            <a:ext cx="212372" cy="204280"/>
          </a:xfrm>
          <a:custGeom>
            <a:avLst/>
            <a:gdLst>
              <a:gd name="connsiteX0" fmla="*/ 286008 w 307299"/>
              <a:gd name="connsiteY0" fmla="*/ 0 h 295590"/>
              <a:gd name="connsiteX1" fmla="*/ 304838 w 307299"/>
              <a:gd name="connsiteY1" fmla="*/ 24247 h 295590"/>
              <a:gd name="connsiteX2" fmla="*/ 243922 w 307299"/>
              <a:gd name="connsiteY2" fmla="*/ 199596 h 295590"/>
              <a:gd name="connsiteX3" fmla="*/ 216371 w 307299"/>
              <a:gd name="connsiteY3" fmla="*/ 278879 h 295590"/>
              <a:gd name="connsiteX4" fmla="*/ 189481 w 307299"/>
              <a:gd name="connsiteY4" fmla="*/ 285155 h 295590"/>
              <a:gd name="connsiteX5" fmla="*/ 9574 w 307299"/>
              <a:gd name="connsiteY5" fmla="*/ 76178 h 295590"/>
              <a:gd name="connsiteX6" fmla="*/ 589 w 307299"/>
              <a:gd name="connsiteY6" fmla="*/ 56621 h 295590"/>
              <a:gd name="connsiteX7" fmla="*/ 20145 w 307299"/>
              <a:gd name="connsiteY7" fmla="*/ 49023 h 295590"/>
              <a:gd name="connsiteX8" fmla="*/ 225753 w 307299"/>
              <a:gd name="connsiteY8" fmla="*/ 10109 h 295590"/>
              <a:gd name="connsiteX9" fmla="*/ 286008 w 307299"/>
              <a:gd name="connsiteY9" fmla="*/ 0 h 29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7299" h="295590">
                <a:moveTo>
                  <a:pt x="286008" y="0"/>
                </a:moveTo>
                <a:cubicBezTo>
                  <a:pt x="302526" y="1255"/>
                  <a:pt x="312105" y="4295"/>
                  <a:pt x="304838" y="24247"/>
                </a:cubicBezTo>
                <a:cubicBezTo>
                  <a:pt x="283630" y="82389"/>
                  <a:pt x="264073" y="141058"/>
                  <a:pt x="243922" y="199596"/>
                </a:cubicBezTo>
                <a:cubicBezTo>
                  <a:pt x="234804" y="226023"/>
                  <a:pt x="226149" y="252649"/>
                  <a:pt x="216371" y="278879"/>
                </a:cubicBezTo>
                <a:cubicBezTo>
                  <a:pt x="211152" y="292952"/>
                  <a:pt x="206064" y="304976"/>
                  <a:pt x="189481" y="285155"/>
                </a:cubicBezTo>
                <a:cubicBezTo>
                  <a:pt x="130415" y="214792"/>
                  <a:pt x="69829" y="145617"/>
                  <a:pt x="9574" y="76178"/>
                </a:cubicBezTo>
                <a:cubicBezTo>
                  <a:pt x="4421" y="70232"/>
                  <a:pt x="-1988" y="65211"/>
                  <a:pt x="589" y="56621"/>
                </a:cubicBezTo>
                <a:cubicBezTo>
                  <a:pt x="3628" y="46513"/>
                  <a:pt x="13075" y="49948"/>
                  <a:pt x="20145" y="49023"/>
                </a:cubicBezTo>
                <a:cubicBezTo>
                  <a:pt x="89386" y="39840"/>
                  <a:pt x="157833" y="26296"/>
                  <a:pt x="225753" y="10109"/>
                </a:cubicBezTo>
                <a:cubicBezTo>
                  <a:pt x="245970" y="5286"/>
                  <a:pt x="267707" y="10307"/>
                  <a:pt x="286008" y="0"/>
                </a:cubicBezTo>
                <a:close/>
              </a:path>
            </a:pathLst>
          </a:custGeom>
          <a:solidFill>
            <a:schemeClr val="accent4"/>
          </a:solidFill>
          <a:ln w="6603" cap="flat">
            <a:noFill/>
            <a:prstDash val="solid"/>
            <a:miter/>
          </a:ln>
        </p:spPr>
        <p:txBody>
          <a:bodyPr rtlCol="0" anchor="ctr"/>
          <a:lstStyle/>
          <a:p>
            <a:endParaRPr lang="en-US"/>
          </a:p>
        </p:txBody>
      </p:sp>
      <p:sp>
        <p:nvSpPr>
          <p:cNvPr id="24" name="Graphic 2">
            <a:extLst>
              <a:ext uri="{FF2B5EF4-FFF2-40B4-BE49-F238E27FC236}">
                <a16:creationId xmlns:a16="http://schemas.microsoft.com/office/drawing/2014/main" id="{0C449DB0-FC2A-4527-8BAE-945E2E4C2214}"/>
              </a:ext>
            </a:extLst>
          </p:cNvPr>
          <p:cNvSpPr/>
          <p:nvPr/>
        </p:nvSpPr>
        <p:spPr>
          <a:xfrm>
            <a:off x="3699135" y="3695542"/>
            <a:ext cx="214725" cy="195567"/>
          </a:xfrm>
          <a:custGeom>
            <a:avLst/>
            <a:gdLst>
              <a:gd name="connsiteX0" fmla="*/ 19838 w 310704"/>
              <a:gd name="connsiteY0" fmla="*/ 282265 h 282981"/>
              <a:gd name="connsiteX1" fmla="*/ 3585 w 310704"/>
              <a:gd name="connsiteY1" fmla="*/ 260991 h 282981"/>
              <a:gd name="connsiteX2" fmla="*/ 122048 w 310704"/>
              <a:gd name="connsiteY2" fmla="*/ 12041 h 282981"/>
              <a:gd name="connsiteX3" fmla="*/ 147881 w 310704"/>
              <a:gd name="connsiteY3" fmla="*/ 10456 h 282981"/>
              <a:gd name="connsiteX4" fmla="*/ 303276 w 310704"/>
              <a:gd name="connsiteY4" fmla="*/ 237272 h 282981"/>
              <a:gd name="connsiteX5" fmla="*/ 291978 w 310704"/>
              <a:gd name="connsiteY5" fmla="*/ 264492 h 282981"/>
              <a:gd name="connsiteX6" fmla="*/ 19838 w 310704"/>
              <a:gd name="connsiteY6" fmla="*/ 282265 h 282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0704" h="282981">
                <a:moveTo>
                  <a:pt x="19838" y="282265"/>
                </a:moveTo>
                <a:cubicBezTo>
                  <a:pt x="2066" y="285304"/>
                  <a:pt x="-4872" y="278763"/>
                  <a:pt x="3585" y="260991"/>
                </a:cubicBezTo>
                <a:cubicBezTo>
                  <a:pt x="43161" y="178008"/>
                  <a:pt x="82670" y="95091"/>
                  <a:pt x="122048" y="12041"/>
                </a:cubicBezTo>
                <a:cubicBezTo>
                  <a:pt x="129976" y="-4674"/>
                  <a:pt x="138829" y="-2824"/>
                  <a:pt x="147881" y="10456"/>
                </a:cubicBezTo>
                <a:cubicBezTo>
                  <a:pt x="199745" y="86039"/>
                  <a:pt x="251279" y="161755"/>
                  <a:pt x="303276" y="237272"/>
                </a:cubicBezTo>
                <a:cubicBezTo>
                  <a:pt x="314309" y="253327"/>
                  <a:pt x="314970" y="264162"/>
                  <a:pt x="291978" y="264492"/>
                </a:cubicBezTo>
                <a:cubicBezTo>
                  <a:pt x="200868" y="265814"/>
                  <a:pt x="111080" y="283719"/>
                  <a:pt x="19838" y="282265"/>
                </a:cubicBezTo>
                <a:close/>
              </a:path>
            </a:pathLst>
          </a:custGeom>
          <a:solidFill>
            <a:schemeClr val="accent4"/>
          </a:solidFill>
          <a:ln w="6603"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9098F40A-EF73-4273-ADFE-A0E7B65FF5D7}"/>
              </a:ext>
            </a:extLst>
          </p:cNvPr>
          <p:cNvSpPr/>
          <p:nvPr/>
        </p:nvSpPr>
        <p:spPr>
          <a:xfrm>
            <a:off x="3834976" y="5859374"/>
            <a:ext cx="252520" cy="247779"/>
          </a:xfrm>
          <a:custGeom>
            <a:avLst/>
            <a:gdLst>
              <a:gd name="connsiteX0" fmla="*/ 306787 w 365391"/>
              <a:gd name="connsiteY0" fmla="*/ 55338 h 358532"/>
              <a:gd name="connsiteX1" fmla="*/ 221426 w 365391"/>
              <a:gd name="connsiteY1" fmla="*/ 74432 h 358532"/>
              <a:gd name="connsiteX2" fmla="*/ 96554 w 365391"/>
              <a:gd name="connsiteY2" fmla="*/ 103436 h 358532"/>
              <a:gd name="connsiteX3" fmla="*/ 80631 w 365391"/>
              <a:gd name="connsiteY3" fmla="*/ 120945 h 358532"/>
              <a:gd name="connsiteX4" fmla="*/ 234705 w 365391"/>
              <a:gd name="connsiteY4" fmla="*/ 288166 h 358532"/>
              <a:gd name="connsiteX5" fmla="*/ 241444 w 365391"/>
              <a:gd name="connsiteY5" fmla="*/ 268544 h 358532"/>
              <a:gd name="connsiteX6" fmla="*/ 306787 w 365391"/>
              <a:gd name="connsiteY6" fmla="*/ 55338 h 358532"/>
              <a:gd name="connsiteX7" fmla="*/ 328854 w 365391"/>
              <a:gd name="connsiteY7" fmla="*/ 1227 h 358532"/>
              <a:gd name="connsiteX8" fmla="*/ 365391 w 365391"/>
              <a:gd name="connsiteY8" fmla="*/ 23360 h 358532"/>
              <a:gd name="connsiteX9" fmla="*/ 349600 w 365391"/>
              <a:gd name="connsiteY9" fmla="*/ 77933 h 358532"/>
              <a:gd name="connsiteX10" fmla="*/ 272564 w 365391"/>
              <a:gd name="connsiteY10" fmla="*/ 329657 h 358532"/>
              <a:gd name="connsiteX11" fmla="*/ 221029 w 365391"/>
              <a:gd name="connsiteY11" fmla="*/ 342541 h 358532"/>
              <a:gd name="connsiteX12" fmla="*/ 11590 w 365391"/>
              <a:gd name="connsiteY12" fmla="*/ 118500 h 358532"/>
              <a:gd name="connsiteX13" fmla="*/ 24671 w 365391"/>
              <a:gd name="connsiteY13" fmla="*/ 72780 h 358532"/>
              <a:gd name="connsiteX14" fmla="*/ 328854 w 365391"/>
              <a:gd name="connsiteY14" fmla="*/ 1227 h 358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391" h="358532">
                <a:moveTo>
                  <a:pt x="306787" y="55338"/>
                </a:moveTo>
                <a:cubicBezTo>
                  <a:pt x="274479" y="62605"/>
                  <a:pt x="247985" y="68486"/>
                  <a:pt x="221426" y="74432"/>
                </a:cubicBezTo>
                <a:cubicBezTo>
                  <a:pt x="179735" y="83814"/>
                  <a:pt x="137848" y="92535"/>
                  <a:pt x="96554" y="103436"/>
                </a:cubicBezTo>
                <a:cubicBezTo>
                  <a:pt x="90740" y="104956"/>
                  <a:pt x="65633" y="103767"/>
                  <a:pt x="80631" y="120945"/>
                </a:cubicBezTo>
                <a:cubicBezTo>
                  <a:pt x="129523" y="176839"/>
                  <a:pt x="181056" y="230356"/>
                  <a:pt x="234705" y="288166"/>
                </a:cubicBezTo>
                <a:cubicBezTo>
                  <a:pt x="238140" y="278322"/>
                  <a:pt x="239924" y="273499"/>
                  <a:pt x="241444" y="268544"/>
                </a:cubicBezTo>
                <a:cubicBezTo>
                  <a:pt x="262653" y="199369"/>
                  <a:pt x="283861" y="130260"/>
                  <a:pt x="306787" y="55338"/>
                </a:cubicBezTo>
                <a:close/>
                <a:moveTo>
                  <a:pt x="328854" y="1227"/>
                </a:moveTo>
                <a:cubicBezTo>
                  <a:pt x="347288" y="-3002"/>
                  <a:pt x="361361" y="3539"/>
                  <a:pt x="365391" y="23360"/>
                </a:cubicBezTo>
                <a:cubicBezTo>
                  <a:pt x="359973" y="42190"/>
                  <a:pt x="355018" y="60161"/>
                  <a:pt x="349600" y="77933"/>
                </a:cubicBezTo>
                <a:cubicBezTo>
                  <a:pt x="324031" y="161841"/>
                  <a:pt x="298462" y="245815"/>
                  <a:pt x="272564" y="329657"/>
                </a:cubicBezTo>
                <a:cubicBezTo>
                  <a:pt x="262257" y="362891"/>
                  <a:pt x="244946" y="367780"/>
                  <a:pt x="221029" y="342541"/>
                </a:cubicBezTo>
                <a:cubicBezTo>
                  <a:pt x="150665" y="268345"/>
                  <a:pt x="80896" y="193621"/>
                  <a:pt x="11590" y="118500"/>
                </a:cubicBezTo>
                <a:cubicBezTo>
                  <a:pt x="-7571" y="97754"/>
                  <a:pt x="-2814" y="79519"/>
                  <a:pt x="24671" y="72780"/>
                </a:cubicBezTo>
                <a:cubicBezTo>
                  <a:pt x="125823" y="47938"/>
                  <a:pt x="227306" y="24549"/>
                  <a:pt x="328854" y="1227"/>
                </a:cubicBezTo>
                <a:close/>
              </a:path>
            </a:pathLst>
          </a:custGeom>
          <a:solidFill>
            <a:schemeClr val="accent1"/>
          </a:solidFill>
          <a:ln w="6603"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C499F8A6-6EF0-4594-9DD5-5A63099A6C3D}"/>
              </a:ext>
            </a:extLst>
          </p:cNvPr>
          <p:cNvSpPr/>
          <p:nvPr/>
        </p:nvSpPr>
        <p:spPr>
          <a:xfrm>
            <a:off x="3308904" y="4359318"/>
            <a:ext cx="250223" cy="250633"/>
          </a:xfrm>
          <a:custGeom>
            <a:avLst/>
            <a:gdLst>
              <a:gd name="connsiteX0" fmla="*/ 305309 w 362067"/>
              <a:gd name="connsiteY0" fmla="*/ 57282 h 362661"/>
              <a:gd name="connsiteX1" fmla="*/ 86289 w 362067"/>
              <a:gd name="connsiteY1" fmla="*/ 119651 h 362661"/>
              <a:gd name="connsiteX2" fmla="*/ 245979 w 362067"/>
              <a:gd name="connsiteY2" fmla="*/ 296387 h 362661"/>
              <a:gd name="connsiteX3" fmla="*/ 305309 w 362067"/>
              <a:gd name="connsiteY3" fmla="*/ 57282 h 362661"/>
              <a:gd name="connsiteX4" fmla="*/ 334446 w 362067"/>
              <a:gd name="connsiteY4" fmla="*/ 0 h 362661"/>
              <a:gd name="connsiteX5" fmla="*/ 360874 w 362067"/>
              <a:gd name="connsiteY5" fmla="*/ 31713 h 362661"/>
              <a:gd name="connsiteX6" fmla="*/ 282515 w 362067"/>
              <a:gd name="connsiteY6" fmla="*/ 340918 h 362661"/>
              <a:gd name="connsiteX7" fmla="*/ 232435 w 362067"/>
              <a:gd name="connsiteY7" fmla="*/ 346996 h 362661"/>
              <a:gd name="connsiteX8" fmla="*/ 42948 w 362067"/>
              <a:gd name="connsiteY8" fmla="*/ 163323 h 362661"/>
              <a:gd name="connsiteX9" fmla="*/ 67856 w 362067"/>
              <a:gd name="connsiteY9" fmla="*/ 75980 h 362661"/>
              <a:gd name="connsiteX10" fmla="*/ 311454 w 362067"/>
              <a:gd name="connsiteY10" fmla="*/ 6475 h 362661"/>
              <a:gd name="connsiteX11" fmla="*/ 334446 w 362067"/>
              <a:gd name="connsiteY11" fmla="*/ 0 h 362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2067" h="362661">
                <a:moveTo>
                  <a:pt x="305309" y="57282"/>
                </a:moveTo>
                <a:cubicBezTo>
                  <a:pt x="224176" y="80406"/>
                  <a:pt x="149782" y="101549"/>
                  <a:pt x="86289" y="119651"/>
                </a:cubicBezTo>
                <a:cubicBezTo>
                  <a:pt x="137030" y="175744"/>
                  <a:pt x="189687" y="234084"/>
                  <a:pt x="245979" y="296387"/>
                </a:cubicBezTo>
                <a:cubicBezTo>
                  <a:pt x="266460" y="213734"/>
                  <a:pt x="285224" y="138085"/>
                  <a:pt x="305309" y="57282"/>
                </a:cubicBezTo>
                <a:close/>
                <a:moveTo>
                  <a:pt x="334446" y="0"/>
                </a:moveTo>
                <a:cubicBezTo>
                  <a:pt x="353276" y="1718"/>
                  <a:pt x="366159" y="10307"/>
                  <a:pt x="360874" y="31713"/>
                </a:cubicBezTo>
                <a:cubicBezTo>
                  <a:pt x="335305" y="134914"/>
                  <a:pt x="309538" y="238048"/>
                  <a:pt x="282515" y="340918"/>
                </a:cubicBezTo>
                <a:cubicBezTo>
                  <a:pt x="275446" y="367742"/>
                  <a:pt x="256153" y="369724"/>
                  <a:pt x="232435" y="346996"/>
                </a:cubicBezTo>
                <a:cubicBezTo>
                  <a:pt x="169008" y="286080"/>
                  <a:pt x="105582" y="225098"/>
                  <a:pt x="42948" y="163323"/>
                </a:cubicBezTo>
                <a:cubicBezTo>
                  <a:pt x="-18629" y="102606"/>
                  <a:pt x="-17109" y="99434"/>
                  <a:pt x="67856" y="75980"/>
                </a:cubicBezTo>
                <a:cubicBezTo>
                  <a:pt x="149253" y="53516"/>
                  <a:pt x="230254" y="29665"/>
                  <a:pt x="311454" y="6475"/>
                </a:cubicBezTo>
                <a:cubicBezTo>
                  <a:pt x="318919" y="4360"/>
                  <a:pt x="326319" y="2312"/>
                  <a:pt x="334446" y="0"/>
                </a:cubicBezTo>
                <a:close/>
              </a:path>
            </a:pathLst>
          </a:custGeom>
          <a:solidFill>
            <a:schemeClr val="accent1"/>
          </a:solidFill>
          <a:ln w="6603" cap="flat">
            <a:noFill/>
            <a:prstDash val="solid"/>
            <a:miter/>
          </a:ln>
        </p:spPr>
        <p:txBody>
          <a:bodyPr rtlCol="0" anchor="ctr"/>
          <a:lstStyle/>
          <a:p>
            <a:endParaRPr lang="en-US"/>
          </a:p>
        </p:txBody>
      </p:sp>
      <p:sp>
        <p:nvSpPr>
          <p:cNvPr id="27" name="Graphic 2">
            <a:extLst>
              <a:ext uri="{FF2B5EF4-FFF2-40B4-BE49-F238E27FC236}">
                <a16:creationId xmlns:a16="http://schemas.microsoft.com/office/drawing/2014/main" id="{4B9A85A6-B0C9-4FF6-A943-2D98DFA7021F}"/>
              </a:ext>
            </a:extLst>
          </p:cNvPr>
          <p:cNvSpPr/>
          <p:nvPr/>
        </p:nvSpPr>
        <p:spPr>
          <a:xfrm>
            <a:off x="5502668" y="1813832"/>
            <a:ext cx="136383" cy="138257"/>
          </a:xfrm>
          <a:custGeom>
            <a:avLst/>
            <a:gdLst>
              <a:gd name="connsiteX0" fmla="*/ 3559 w 197343"/>
              <a:gd name="connsiteY0" fmla="*/ 93908 h 200055"/>
              <a:gd name="connsiteX1" fmla="*/ 9373 w 197343"/>
              <a:gd name="connsiteY1" fmla="*/ 10330 h 200055"/>
              <a:gd name="connsiteX2" fmla="*/ 97773 w 197343"/>
              <a:gd name="connsiteY2" fmla="*/ 4120 h 200055"/>
              <a:gd name="connsiteX3" fmla="*/ 153669 w 197343"/>
              <a:gd name="connsiteY3" fmla="*/ 3525 h 200055"/>
              <a:gd name="connsiteX4" fmla="*/ 197142 w 197343"/>
              <a:gd name="connsiteY4" fmla="*/ 45479 h 200055"/>
              <a:gd name="connsiteX5" fmla="*/ 196680 w 197343"/>
              <a:gd name="connsiteY5" fmla="*/ 167113 h 200055"/>
              <a:gd name="connsiteX6" fmla="*/ 163248 w 197343"/>
              <a:gd name="connsiteY6" fmla="*/ 200015 h 200055"/>
              <a:gd name="connsiteX7" fmla="*/ 28401 w 197343"/>
              <a:gd name="connsiteY7" fmla="*/ 199619 h 200055"/>
              <a:gd name="connsiteX8" fmla="*/ 3295 w 197343"/>
              <a:gd name="connsiteY8" fmla="*/ 174909 h 200055"/>
              <a:gd name="connsiteX9" fmla="*/ 3559 w 197343"/>
              <a:gd name="connsiteY9" fmla="*/ 93908 h 20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343" h="200055">
                <a:moveTo>
                  <a:pt x="3559" y="93908"/>
                </a:moveTo>
                <a:cubicBezTo>
                  <a:pt x="5276" y="68934"/>
                  <a:pt x="-8730" y="29821"/>
                  <a:pt x="9373" y="10330"/>
                </a:cubicBezTo>
                <a:cubicBezTo>
                  <a:pt x="27938" y="-9623"/>
                  <a:pt x="67514" y="5771"/>
                  <a:pt x="97773" y="4120"/>
                </a:cubicBezTo>
                <a:cubicBezTo>
                  <a:pt x="116339" y="3063"/>
                  <a:pt x="135235" y="5705"/>
                  <a:pt x="153669" y="3525"/>
                </a:cubicBezTo>
                <a:cubicBezTo>
                  <a:pt x="186637" y="-373"/>
                  <a:pt x="199124" y="11850"/>
                  <a:pt x="197142" y="45479"/>
                </a:cubicBezTo>
                <a:cubicBezTo>
                  <a:pt x="194764" y="85914"/>
                  <a:pt x="196548" y="126546"/>
                  <a:pt x="196680" y="167113"/>
                </a:cubicBezTo>
                <a:cubicBezTo>
                  <a:pt x="196812" y="189709"/>
                  <a:pt x="187958" y="200808"/>
                  <a:pt x="163248" y="200015"/>
                </a:cubicBezTo>
                <a:cubicBezTo>
                  <a:pt x="118322" y="198496"/>
                  <a:pt x="73328" y="199090"/>
                  <a:pt x="28401" y="199619"/>
                </a:cubicBezTo>
                <a:cubicBezTo>
                  <a:pt x="10562" y="199817"/>
                  <a:pt x="2370" y="193871"/>
                  <a:pt x="3295" y="174909"/>
                </a:cubicBezTo>
                <a:cubicBezTo>
                  <a:pt x="4417" y="149869"/>
                  <a:pt x="3559" y="124564"/>
                  <a:pt x="3559" y="93908"/>
                </a:cubicBezTo>
                <a:close/>
              </a:path>
            </a:pathLst>
          </a:custGeom>
          <a:solidFill>
            <a:schemeClr val="accent4"/>
          </a:solidFill>
          <a:ln w="6603" cap="flat">
            <a:noFill/>
            <a:prstDash val="solid"/>
            <a:miter/>
          </a:ln>
        </p:spPr>
        <p:txBody>
          <a:bodyPr rtlCol="0" anchor="ctr"/>
          <a:lstStyle/>
          <a:p>
            <a:endParaRPr lang="en-US"/>
          </a:p>
        </p:txBody>
      </p:sp>
      <p:sp>
        <p:nvSpPr>
          <p:cNvPr id="28" name="Graphic 2">
            <a:extLst>
              <a:ext uri="{FF2B5EF4-FFF2-40B4-BE49-F238E27FC236}">
                <a16:creationId xmlns:a16="http://schemas.microsoft.com/office/drawing/2014/main" id="{A99181A7-9BB0-499C-8158-A5F96D151D31}"/>
              </a:ext>
            </a:extLst>
          </p:cNvPr>
          <p:cNvSpPr/>
          <p:nvPr/>
        </p:nvSpPr>
        <p:spPr>
          <a:xfrm>
            <a:off x="1706663" y="2989551"/>
            <a:ext cx="184832" cy="181362"/>
          </a:xfrm>
          <a:custGeom>
            <a:avLst/>
            <a:gdLst>
              <a:gd name="connsiteX0" fmla="*/ 267449 w 267449"/>
              <a:gd name="connsiteY0" fmla="*/ 262427 h 262427"/>
              <a:gd name="connsiteX1" fmla="*/ 0 w 267449"/>
              <a:gd name="connsiteY1" fmla="*/ 201049 h 262427"/>
              <a:gd name="connsiteX2" fmla="*/ 185919 w 267449"/>
              <a:gd name="connsiteY2" fmla="*/ 0 h 262427"/>
              <a:gd name="connsiteX3" fmla="*/ 267449 w 267449"/>
              <a:gd name="connsiteY3" fmla="*/ 262427 h 262427"/>
            </a:gdLst>
            <a:ahLst/>
            <a:cxnLst>
              <a:cxn ang="0">
                <a:pos x="connsiteX0" y="connsiteY0"/>
              </a:cxn>
              <a:cxn ang="0">
                <a:pos x="connsiteX1" y="connsiteY1"/>
              </a:cxn>
              <a:cxn ang="0">
                <a:pos x="connsiteX2" y="connsiteY2"/>
              </a:cxn>
              <a:cxn ang="0">
                <a:pos x="connsiteX3" y="connsiteY3"/>
              </a:cxn>
            </a:cxnLst>
            <a:rect l="l" t="t" r="r" b="b"/>
            <a:pathLst>
              <a:path w="267449" h="262427">
                <a:moveTo>
                  <a:pt x="267449" y="262427"/>
                </a:moveTo>
                <a:cubicBezTo>
                  <a:pt x="175745" y="241351"/>
                  <a:pt x="90581" y="221861"/>
                  <a:pt x="0" y="201049"/>
                </a:cubicBezTo>
                <a:cubicBezTo>
                  <a:pt x="62105" y="133856"/>
                  <a:pt x="121436" y="69703"/>
                  <a:pt x="185919" y="0"/>
                </a:cubicBezTo>
                <a:cubicBezTo>
                  <a:pt x="213602" y="89128"/>
                  <a:pt x="239634" y="172771"/>
                  <a:pt x="267449" y="262427"/>
                </a:cubicBezTo>
                <a:close/>
              </a:path>
            </a:pathLst>
          </a:custGeom>
          <a:solidFill>
            <a:schemeClr val="accent1"/>
          </a:solidFill>
          <a:ln w="6603" cap="flat">
            <a:noFill/>
            <a:prstDash val="solid"/>
            <a:miter/>
          </a:ln>
        </p:spPr>
        <p:txBody>
          <a:bodyPr rtlCol="0" anchor="ctr"/>
          <a:lstStyle/>
          <a:p>
            <a:endParaRPr lang="en-US"/>
          </a:p>
        </p:txBody>
      </p:sp>
      <p:sp>
        <p:nvSpPr>
          <p:cNvPr id="29" name="Graphic 2">
            <a:extLst>
              <a:ext uri="{FF2B5EF4-FFF2-40B4-BE49-F238E27FC236}">
                <a16:creationId xmlns:a16="http://schemas.microsoft.com/office/drawing/2014/main" id="{20EFE543-37FC-4EFF-AE59-BA7BF5D6548C}"/>
              </a:ext>
            </a:extLst>
          </p:cNvPr>
          <p:cNvSpPr/>
          <p:nvPr/>
        </p:nvSpPr>
        <p:spPr>
          <a:xfrm>
            <a:off x="5690910" y="2227769"/>
            <a:ext cx="120101" cy="120692"/>
          </a:xfrm>
          <a:custGeom>
            <a:avLst/>
            <a:gdLst>
              <a:gd name="connsiteX0" fmla="*/ 173773 w 173784"/>
              <a:gd name="connsiteY0" fmla="*/ 89863 h 174640"/>
              <a:gd name="connsiteX1" fmla="*/ 88544 w 173784"/>
              <a:gd name="connsiteY1" fmla="*/ 174630 h 174640"/>
              <a:gd name="connsiteX2" fmla="*/ 11 w 173784"/>
              <a:gd name="connsiteY2" fmla="*/ 85634 h 174640"/>
              <a:gd name="connsiteX3" fmla="*/ 89403 w 173784"/>
              <a:gd name="connsiteY3" fmla="*/ 9 h 174640"/>
              <a:gd name="connsiteX4" fmla="*/ 173773 w 173784"/>
              <a:gd name="connsiteY4" fmla="*/ 89863 h 174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784" h="174640">
                <a:moveTo>
                  <a:pt x="173773" y="89863"/>
                </a:moveTo>
                <a:cubicBezTo>
                  <a:pt x="173047" y="139217"/>
                  <a:pt x="136775" y="175357"/>
                  <a:pt x="88544" y="174630"/>
                </a:cubicBezTo>
                <a:cubicBezTo>
                  <a:pt x="35887" y="173837"/>
                  <a:pt x="-716" y="137036"/>
                  <a:pt x="11" y="85634"/>
                </a:cubicBezTo>
                <a:cubicBezTo>
                  <a:pt x="737" y="37206"/>
                  <a:pt x="40313" y="-652"/>
                  <a:pt x="89403" y="9"/>
                </a:cubicBezTo>
                <a:cubicBezTo>
                  <a:pt x="137963" y="669"/>
                  <a:pt x="174500" y="39584"/>
                  <a:pt x="173773" y="89863"/>
                </a:cubicBezTo>
                <a:close/>
              </a:path>
            </a:pathLst>
          </a:custGeom>
          <a:solidFill>
            <a:schemeClr val="accent1"/>
          </a:solidFill>
          <a:ln w="6603" cap="flat">
            <a:noFill/>
            <a:prstDash val="solid"/>
            <a:miter/>
          </a:ln>
        </p:spPr>
        <p:txBody>
          <a:bodyPr rtlCol="0" anchor="ctr"/>
          <a:lstStyle/>
          <a:p>
            <a:endParaRPr lang="en-US"/>
          </a:p>
        </p:txBody>
      </p:sp>
      <p:sp>
        <p:nvSpPr>
          <p:cNvPr id="30" name="Graphic 2">
            <a:extLst>
              <a:ext uri="{FF2B5EF4-FFF2-40B4-BE49-F238E27FC236}">
                <a16:creationId xmlns:a16="http://schemas.microsoft.com/office/drawing/2014/main" id="{A3E59D37-67DA-4312-996E-4FB2575C2534}"/>
              </a:ext>
            </a:extLst>
          </p:cNvPr>
          <p:cNvSpPr/>
          <p:nvPr/>
        </p:nvSpPr>
        <p:spPr>
          <a:xfrm>
            <a:off x="4336147" y="2681606"/>
            <a:ext cx="101301" cy="101289"/>
          </a:xfrm>
          <a:custGeom>
            <a:avLst/>
            <a:gdLst>
              <a:gd name="connsiteX0" fmla="*/ 77024 w 146580"/>
              <a:gd name="connsiteY0" fmla="*/ 19 h 146564"/>
              <a:gd name="connsiteX1" fmla="*/ 146529 w 146580"/>
              <a:gd name="connsiteY1" fmla="*/ 69854 h 146564"/>
              <a:gd name="connsiteX2" fmla="*/ 69690 w 146580"/>
              <a:gd name="connsiteY2" fmla="*/ 146561 h 146564"/>
              <a:gd name="connsiteX3" fmla="*/ 54 w 146580"/>
              <a:gd name="connsiteY3" fmla="*/ 75668 h 146564"/>
              <a:gd name="connsiteX4" fmla="*/ 77024 w 146580"/>
              <a:gd name="connsiteY4" fmla="*/ 19 h 146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80" h="146564">
                <a:moveTo>
                  <a:pt x="77024" y="19"/>
                </a:moveTo>
                <a:cubicBezTo>
                  <a:pt x="146133" y="217"/>
                  <a:pt x="146133" y="217"/>
                  <a:pt x="146529" y="69854"/>
                </a:cubicBezTo>
                <a:cubicBezTo>
                  <a:pt x="146926" y="146495"/>
                  <a:pt x="146926" y="146495"/>
                  <a:pt x="69690" y="146561"/>
                </a:cubicBezTo>
                <a:cubicBezTo>
                  <a:pt x="-343" y="146627"/>
                  <a:pt x="-343" y="146627"/>
                  <a:pt x="54" y="75668"/>
                </a:cubicBezTo>
                <a:cubicBezTo>
                  <a:pt x="516" y="-179"/>
                  <a:pt x="516" y="-179"/>
                  <a:pt x="77024" y="19"/>
                </a:cubicBezTo>
                <a:close/>
              </a:path>
            </a:pathLst>
          </a:custGeom>
          <a:solidFill>
            <a:schemeClr val="accent4"/>
          </a:solidFill>
          <a:ln w="6603" cap="flat">
            <a:noFill/>
            <a:prstDash val="solid"/>
            <a:miter/>
          </a:ln>
        </p:spPr>
        <p:txBody>
          <a:bodyPr rtlCol="0" anchor="ctr"/>
          <a:lstStyle/>
          <a:p>
            <a:endParaRPr lang="en-US"/>
          </a:p>
        </p:txBody>
      </p:sp>
      <p:sp>
        <p:nvSpPr>
          <p:cNvPr id="31" name="Graphic 2">
            <a:extLst>
              <a:ext uri="{FF2B5EF4-FFF2-40B4-BE49-F238E27FC236}">
                <a16:creationId xmlns:a16="http://schemas.microsoft.com/office/drawing/2014/main" id="{5A0F982F-CF62-42DC-85A6-076D61B719CE}"/>
              </a:ext>
            </a:extLst>
          </p:cNvPr>
          <p:cNvSpPr/>
          <p:nvPr/>
        </p:nvSpPr>
        <p:spPr>
          <a:xfrm>
            <a:off x="2904438" y="5533223"/>
            <a:ext cx="110923" cy="112416"/>
          </a:xfrm>
          <a:custGeom>
            <a:avLst/>
            <a:gdLst>
              <a:gd name="connsiteX0" fmla="*/ 160205 w 160503"/>
              <a:gd name="connsiteY0" fmla="*/ 82653 h 162665"/>
              <a:gd name="connsiteX1" fmla="*/ 79006 w 160503"/>
              <a:gd name="connsiteY1" fmla="*/ 162597 h 162665"/>
              <a:gd name="connsiteX2" fmla="*/ 251 w 160503"/>
              <a:gd name="connsiteY2" fmla="*/ 75782 h 162665"/>
              <a:gd name="connsiteX3" fmla="*/ 78675 w 160503"/>
              <a:gd name="connsiteY3" fmla="*/ 0 h 162665"/>
              <a:gd name="connsiteX4" fmla="*/ 160205 w 160503"/>
              <a:gd name="connsiteY4" fmla="*/ 82653 h 162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503" h="162665">
                <a:moveTo>
                  <a:pt x="160205" y="82653"/>
                </a:moveTo>
                <a:cubicBezTo>
                  <a:pt x="164632" y="128505"/>
                  <a:pt x="118912" y="164447"/>
                  <a:pt x="79006" y="162597"/>
                </a:cubicBezTo>
                <a:cubicBezTo>
                  <a:pt x="40025" y="160813"/>
                  <a:pt x="-3713" y="130091"/>
                  <a:pt x="251" y="75782"/>
                </a:cubicBezTo>
                <a:cubicBezTo>
                  <a:pt x="3356" y="32837"/>
                  <a:pt x="34937" y="0"/>
                  <a:pt x="78675" y="0"/>
                </a:cubicBezTo>
                <a:cubicBezTo>
                  <a:pt x="127567" y="-66"/>
                  <a:pt x="161064" y="33894"/>
                  <a:pt x="160205" y="82653"/>
                </a:cubicBezTo>
                <a:close/>
              </a:path>
            </a:pathLst>
          </a:custGeom>
          <a:solidFill>
            <a:schemeClr val="accent4"/>
          </a:solidFill>
          <a:ln w="6603" cap="flat">
            <a:noFill/>
            <a:prstDash val="solid"/>
            <a:miter/>
          </a:ln>
        </p:spPr>
        <p:txBody>
          <a:bodyPr rtlCol="0" anchor="ctr"/>
          <a:lstStyle/>
          <a:p>
            <a:endParaRPr lang="en-US"/>
          </a:p>
        </p:txBody>
      </p:sp>
      <p:sp>
        <p:nvSpPr>
          <p:cNvPr id="32" name="Graphic 2">
            <a:extLst>
              <a:ext uri="{FF2B5EF4-FFF2-40B4-BE49-F238E27FC236}">
                <a16:creationId xmlns:a16="http://schemas.microsoft.com/office/drawing/2014/main" id="{1F2374C4-CF5E-4565-8290-66C9DBE1D051}"/>
              </a:ext>
            </a:extLst>
          </p:cNvPr>
          <p:cNvSpPr/>
          <p:nvPr/>
        </p:nvSpPr>
        <p:spPr>
          <a:xfrm>
            <a:off x="2168934" y="5063105"/>
            <a:ext cx="112409" cy="111301"/>
          </a:xfrm>
          <a:custGeom>
            <a:avLst/>
            <a:gdLst>
              <a:gd name="connsiteX0" fmla="*/ 78016 w 162654"/>
              <a:gd name="connsiteY0" fmla="*/ 161023 h 161050"/>
              <a:gd name="connsiteX1" fmla="*/ 54 w 162654"/>
              <a:gd name="connsiteY1" fmla="*/ 77511 h 161050"/>
              <a:gd name="connsiteX2" fmla="*/ 84029 w 162654"/>
              <a:gd name="connsiteY2" fmla="*/ 12 h 161050"/>
              <a:gd name="connsiteX3" fmla="*/ 162585 w 162654"/>
              <a:gd name="connsiteY3" fmla="*/ 83458 h 161050"/>
              <a:gd name="connsiteX4" fmla="*/ 78016 w 162654"/>
              <a:gd name="connsiteY4" fmla="*/ 161023 h 161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54" h="161050">
                <a:moveTo>
                  <a:pt x="78016" y="161023"/>
                </a:moveTo>
                <a:cubicBezTo>
                  <a:pt x="31834" y="159900"/>
                  <a:pt x="-1531" y="124156"/>
                  <a:pt x="54" y="77511"/>
                </a:cubicBezTo>
                <a:cubicBezTo>
                  <a:pt x="1640" y="31131"/>
                  <a:pt x="36128" y="-715"/>
                  <a:pt x="84029" y="12"/>
                </a:cubicBezTo>
                <a:cubicBezTo>
                  <a:pt x="129286" y="673"/>
                  <a:pt x="164435" y="37936"/>
                  <a:pt x="162585" y="83458"/>
                </a:cubicBezTo>
                <a:cubicBezTo>
                  <a:pt x="160801" y="129112"/>
                  <a:pt x="124727" y="162146"/>
                  <a:pt x="78016" y="161023"/>
                </a:cubicBezTo>
                <a:close/>
              </a:path>
            </a:pathLst>
          </a:custGeom>
          <a:solidFill>
            <a:schemeClr val="accent2"/>
          </a:solidFill>
          <a:ln w="6603" cap="flat">
            <a:noFill/>
            <a:prstDash val="solid"/>
            <a:miter/>
          </a:ln>
        </p:spPr>
        <p:txBody>
          <a:bodyPr rtlCol="0" anchor="ctr"/>
          <a:lstStyle/>
          <a:p>
            <a:endParaRPr lang="en-US"/>
          </a:p>
        </p:txBody>
      </p:sp>
      <p:sp>
        <p:nvSpPr>
          <p:cNvPr id="33" name="Graphic 2">
            <a:extLst>
              <a:ext uri="{FF2B5EF4-FFF2-40B4-BE49-F238E27FC236}">
                <a16:creationId xmlns:a16="http://schemas.microsoft.com/office/drawing/2014/main" id="{E8A03FA8-9DCC-41AA-8ADD-10D322BB38E7}"/>
              </a:ext>
            </a:extLst>
          </p:cNvPr>
          <p:cNvSpPr/>
          <p:nvPr/>
        </p:nvSpPr>
        <p:spPr>
          <a:xfrm>
            <a:off x="4984963" y="6091240"/>
            <a:ext cx="110597" cy="112143"/>
          </a:xfrm>
          <a:custGeom>
            <a:avLst/>
            <a:gdLst>
              <a:gd name="connsiteX0" fmla="*/ 160025 w 160032"/>
              <a:gd name="connsiteY0" fmla="*/ 82325 h 162269"/>
              <a:gd name="connsiteX1" fmla="*/ 80808 w 160032"/>
              <a:gd name="connsiteY1" fmla="*/ 162269 h 162269"/>
              <a:gd name="connsiteX2" fmla="*/ 5 w 160032"/>
              <a:gd name="connsiteY2" fmla="*/ 79748 h 162269"/>
              <a:gd name="connsiteX3" fmla="*/ 79751 w 160032"/>
              <a:gd name="connsiteY3" fmla="*/ 2 h 162269"/>
              <a:gd name="connsiteX4" fmla="*/ 160025 w 160032"/>
              <a:gd name="connsiteY4" fmla="*/ 82325 h 162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32" h="162269">
                <a:moveTo>
                  <a:pt x="160025" y="82325"/>
                </a:moveTo>
                <a:cubicBezTo>
                  <a:pt x="159431" y="126261"/>
                  <a:pt x="124018" y="162070"/>
                  <a:pt x="80808" y="162269"/>
                </a:cubicBezTo>
                <a:cubicBezTo>
                  <a:pt x="37203" y="162467"/>
                  <a:pt x="-523" y="124015"/>
                  <a:pt x="5" y="79748"/>
                </a:cubicBezTo>
                <a:cubicBezTo>
                  <a:pt x="534" y="36737"/>
                  <a:pt x="36938" y="332"/>
                  <a:pt x="79751" y="2"/>
                </a:cubicBezTo>
                <a:cubicBezTo>
                  <a:pt x="124414" y="-328"/>
                  <a:pt x="160620" y="36869"/>
                  <a:pt x="160025" y="82325"/>
                </a:cubicBezTo>
                <a:close/>
              </a:path>
            </a:pathLst>
          </a:custGeom>
          <a:solidFill>
            <a:schemeClr val="accent2"/>
          </a:solidFill>
          <a:ln w="6603" cap="flat">
            <a:noFill/>
            <a:prstDash val="solid"/>
            <a:miter/>
          </a:ln>
        </p:spPr>
        <p:txBody>
          <a:bodyPr rtlCol="0" anchor="ctr"/>
          <a:lstStyle/>
          <a:p>
            <a:endParaRPr lang="en-US"/>
          </a:p>
        </p:txBody>
      </p:sp>
      <p:sp>
        <p:nvSpPr>
          <p:cNvPr id="34" name="Graphic 2">
            <a:extLst>
              <a:ext uri="{FF2B5EF4-FFF2-40B4-BE49-F238E27FC236}">
                <a16:creationId xmlns:a16="http://schemas.microsoft.com/office/drawing/2014/main" id="{19B158BB-6082-42F7-9EC0-82BC109CBDFC}"/>
              </a:ext>
            </a:extLst>
          </p:cNvPr>
          <p:cNvSpPr/>
          <p:nvPr/>
        </p:nvSpPr>
        <p:spPr>
          <a:xfrm>
            <a:off x="4537790" y="3998525"/>
            <a:ext cx="108495" cy="107805"/>
          </a:xfrm>
          <a:custGeom>
            <a:avLst/>
            <a:gdLst>
              <a:gd name="connsiteX0" fmla="*/ 78629 w 156990"/>
              <a:gd name="connsiteY0" fmla="*/ 155991 h 155991"/>
              <a:gd name="connsiteX1" fmla="*/ 6 w 156990"/>
              <a:gd name="connsiteY1" fmla="*/ 76708 h 155991"/>
              <a:gd name="connsiteX2" fmla="*/ 77770 w 156990"/>
              <a:gd name="connsiteY2" fmla="*/ 2 h 155991"/>
              <a:gd name="connsiteX3" fmla="*/ 156987 w 156990"/>
              <a:gd name="connsiteY3" fmla="*/ 75717 h 155991"/>
              <a:gd name="connsiteX4" fmla="*/ 78629 w 156990"/>
              <a:gd name="connsiteY4" fmla="*/ 155991 h 155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990" h="155991">
                <a:moveTo>
                  <a:pt x="78629" y="155991"/>
                </a:moveTo>
                <a:cubicBezTo>
                  <a:pt x="33371" y="155991"/>
                  <a:pt x="-522" y="121767"/>
                  <a:pt x="6" y="76708"/>
                </a:cubicBezTo>
                <a:cubicBezTo>
                  <a:pt x="535" y="33102"/>
                  <a:pt x="33768" y="332"/>
                  <a:pt x="77770" y="2"/>
                </a:cubicBezTo>
                <a:cubicBezTo>
                  <a:pt x="120913" y="-263"/>
                  <a:pt x="156657" y="33895"/>
                  <a:pt x="156987" y="75717"/>
                </a:cubicBezTo>
                <a:cubicBezTo>
                  <a:pt x="157384" y="120512"/>
                  <a:pt x="122697" y="155991"/>
                  <a:pt x="78629" y="155991"/>
                </a:cubicBezTo>
                <a:close/>
              </a:path>
            </a:pathLst>
          </a:custGeom>
          <a:solidFill>
            <a:schemeClr val="accent2"/>
          </a:solidFill>
          <a:ln w="6603" cap="flat">
            <a:noFill/>
            <a:prstDash val="solid"/>
            <a:miter/>
          </a:ln>
        </p:spPr>
        <p:txBody>
          <a:bodyPr rtlCol="0" anchor="ctr"/>
          <a:lstStyle/>
          <a:p>
            <a:endParaRPr lang="en-US"/>
          </a:p>
        </p:txBody>
      </p:sp>
      <p:sp>
        <p:nvSpPr>
          <p:cNvPr id="35" name="Graphic 2">
            <a:extLst>
              <a:ext uri="{FF2B5EF4-FFF2-40B4-BE49-F238E27FC236}">
                <a16:creationId xmlns:a16="http://schemas.microsoft.com/office/drawing/2014/main" id="{0836F035-0012-48EE-AADE-0429E918EBEC}"/>
              </a:ext>
            </a:extLst>
          </p:cNvPr>
          <p:cNvSpPr/>
          <p:nvPr/>
        </p:nvSpPr>
        <p:spPr>
          <a:xfrm>
            <a:off x="5589351" y="3867789"/>
            <a:ext cx="78228" cy="78650"/>
          </a:xfrm>
          <a:custGeom>
            <a:avLst/>
            <a:gdLst>
              <a:gd name="connsiteX0" fmla="*/ 43 w 113194"/>
              <a:gd name="connsiteY0" fmla="*/ 56182 h 113805"/>
              <a:gd name="connsiteX1" fmla="*/ 60232 w 113194"/>
              <a:gd name="connsiteY1" fmla="*/ 89 h 113805"/>
              <a:gd name="connsiteX2" fmla="*/ 113154 w 113194"/>
              <a:gd name="connsiteY2" fmla="*/ 59222 h 113805"/>
              <a:gd name="connsiteX3" fmla="*/ 55475 w 113194"/>
              <a:gd name="connsiteY3" fmla="*/ 113795 h 113805"/>
              <a:gd name="connsiteX4" fmla="*/ 43 w 113194"/>
              <a:gd name="connsiteY4" fmla="*/ 56182 h 113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194" h="113805">
                <a:moveTo>
                  <a:pt x="43" y="56182"/>
                </a:moveTo>
                <a:cubicBezTo>
                  <a:pt x="1232" y="19778"/>
                  <a:pt x="24092" y="-1562"/>
                  <a:pt x="60232" y="89"/>
                </a:cubicBezTo>
                <a:cubicBezTo>
                  <a:pt x="89567" y="1411"/>
                  <a:pt x="114343" y="29094"/>
                  <a:pt x="113154" y="59222"/>
                </a:cubicBezTo>
                <a:cubicBezTo>
                  <a:pt x="111899" y="90538"/>
                  <a:pt x="86726" y="114389"/>
                  <a:pt x="55475" y="113795"/>
                </a:cubicBezTo>
                <a:cubicBezTo>
                  <a:pt x="19930" y="113002"/>
                  <a:pt x="-1081" y="91199"/>
                  <a:pt x="43" y="56182"/>
                </a:cubicBezTo>
                <a:close/>
              </a:path>
            </a:pathLst>
          </a:custGeom>
          <a:solidFill>
            <a:schemeClr val="accent4"/>
          </a:solidFill>
          <a:ln w="6603" cap="flat">
            <a:noFill/>
            <a:prstDash val="solid"/>
            <a:miter/>
          </a:ln>
        </p:spPr>
        <p:txBody>
          <a:bodyPr rtlCol="0" anchor="ctr"/>
          <a:lstStyle/>
          <a:p>
            <a:endParaRPr lang="en-US"/>
          </a:p>
        </p:txBody>
      </p:sp>
      <p:sp>
        <p:nvSpPr>
          <p:cNvPr id="36" name="Graphic 2">
            <a:extLst>
              <a:ext uri="{FF2B5EF4-FFF2-40B4-BE49-F238E27FC236}">
                <a16:creationId xmlns:a16="http://schemas.microsoft.com/office/drawing/2014/main" id="{98F6AD33-798D-4839-A9FB-648316D2D340}"/>
              </a:ext>
            </a:extLst>
          </p:cNvPr>
          <p:cNvSpPr/>
          <p:nvPr/>
        </p:nvSpPr>
        <p:spPr>
          <a:xfrm>
            <a:off x="3789082" y="4857276"/>
            <a:ext cx="73788" cy="74244"/>
          </a:xfrm>
          <a:custGeom>
            <a:avLst/>
            <a:gdLst>
              <a:gd name="connsiteX0" fmla="*/ 53583 w 106771"/>
              <a:gd name="connsiteY0" fmla="*/ 1 h 107430"/>
              <a:gd name="connsiteX1" fmla="*/ 106770 w 106771"/>
              <a:gd name="connsiteY1" fmla="*/ 52989 h 107430"/>
              <a:gd name="connsiteX2" fmla="*/ 53320 w 106771"/>
              <a:gd name="connsiteY2" fmla="*/ 107430 h 107430"/>
              <a:gd name="connsiteX3" fmla="*/ 1 w 106771"/>
              <a:gd name="connsiteY3" fmla="*/ 52725 h 107430"/>
              <a:gd name="connsiteX4" fmla="*/ 53583 w 106771"/>
              <a:gd name="connsiteY4" fmla="*/ 1 h 107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71" h="107430">
                <a:moveTo>
                  <a:pt x="53583" y="1"/>
                </a:moveTo>
                <a:cubicBezTo>
                  <a:pt x="86156" y="265"/>
                  <a:pt x="106968" y="21011"/>
                  <a:pt x="106770" y="52989"/>
                </a:cubicBezTo>
                <a:cubicBezTo>
                  <a:pt x="106571" y="83645"/>
                  <a:pt x="83117" y="107496"/>
                  <a:pt x="53320" y="107430"/>
                </a:cubicBezTo>
                <a:cubicBezTo>
                  <a:pt x="23786" y="107364"/>
                  <a:pt x="134" y="83117"/>
                  <a:pt x="1" y="52725"/>
                </a:cubicBezTo>
                <a:cubicBezTo>
                  <a:pt x="-197" y="21936"/>
                  <a:pt x="22399" y="-197"/>
                  <a:pt x="53583" y="1"/>
                </a:cubicBezTo>
                <a:close/>
              </a:path>
            </a:pathLst>
          </a:custGeom>
          <a:solidFill>
            <a:schemeClr val="accent1"/>
          </a:solidFill>
          <a:ln w="6603" cap="flat">
            <a:noFill/>
            <a:prstDash val="solid"/>
            <a:miter/>
          </a:ln>
        </p:spPr>
        <p:txBody>
          <a:bodyPr rtlCol="0" anchor="ctr"/>
          <a:lstStyle/>
          <a:p>
            <a:endParaRPr lang="en-US"/>
          </a:p>
        </p:txBody>
      </p:sp>
      <p:sp>
        <p:nvSpPr>
          <p:cNvPr id="37" name="Graphic 2">
            <a:extLst>
              <a:ext uri="{FF2B5EF4-FFF2-40B4-BE49-F238E27FC236}">
                <a16:creationId xmlns:a16="http://schemas.microsoft.com/office/drawing/2014/main" id="{C67034AB-30A7-4077-9F6A-4CF167C24B60}"/>
              </a:ext>
            </a:extLst>
          </p:cNvPr>
          <p:cNvSpPr/>
          <p:nvPr/>
        </p:nvSpPr>
        <p:spPr>
          <a:xfrm>
            <a:off x="3212481" y="2463208"/>
            <a:ext cx="73516" cy="75458"/>
          </a:xfrm>
          <a:custGeom>
            <a:avLst/>
            <a:gdLst>
              <a:gd name="connsiteX0" fmla="*/ 56102 w 106376"/>
              <a:gd name="connsiteY0" fmla="*/ 35 h 109186"/>
              <a:gd name="connsiteX1" fmla="*/ 106314 w 106376"/>
              <a:gd name="connsiteY1" fmla="*/ 57713 h 109186"/>
              <a:gd name="connsiteX2" fmla="*/ 49891 w 106376"/>
              <a:gd name="connsiteY2" fmla="*/ 109049 h 109186"/>
              <a:gd name="connsiteX3" fmla="*/ 9 w 106376"/>
              <a:gd name="connsiteY3" fmla="*/ 53287 h 109186"/>
              <a:gd name="connsiteX4" fmla="*/ 56102 w 106376"/>
              <a:gd name="connsiteY4" fmla="*/ 35 h 109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376" h="109186">
                <a:moveTo>
                  <a:pt x="56102" y="35"/>
                </a:moveTo>
                <a:cubicBezTo>
                  <a:pt x="85634" y="1224"/>
                  <a:pt x="107702" y="26595"/>
                  <a:pt x="106314" y="57713"/>
                </a:cubicBezTo>
                <a:cubicBezTo>
                  <a:pt x="104993" y="87246"/>
                  <a:pt x="78631" y="111229"/>
                  <a:pt x="49891" y="109049"/>
                </a:cubicBezTo>
                <a:cubicBezTo>
                  <a:pt x="23133" y="107067"/>
                  <a:pt x="-520" y="80573"/>
                  <a:pt x="9" y="53287"/>
                </a:cubicBezTo>
                <a:cubicBezTo>
                  <a:pt x="603" y="25207"/>
                  <a:pt x="28286" y="-1088"/>
                  <a:pt x="56102" y="35"/>
                </a:cubicBezTo>
                <a:close/>
              </a:path>
            </a:pathLst>
          </a:custGeom>
          <a:solidFill>
            <a:schemeClr val="accent1"/>
          </a:solidFill>
          <a:ln w="6603" cap="flat">
            <a:noFill/>
            <a:prstDash val="solid"/>
            <a:miter/>
          </a:ln>
        </p:spPr>
        <p:txBody>
          <a:bodyPr rtlCol="0" anchor="ctr"/>
          <a:lstStyle/>
          <a:p>
            <a:endParaRPr lang="en-US"/>
          </a:p>
        </p:txBody>
      </p:sp>
      <p:grpSp>
        <p:nvGrpSpPr>
          <p:cNvPr id="39" name="Group 38">
            <a:extLst>
              <a:ext uri="{FF2B5EF4-FFF2-40B4-BE49-F238E27FC236}">
                <a16:creationId xmlns:a16="http://schemas.microsoft.com/office/drawing/2014/main" id="{FD90DF86-9E29-4295-9A7A-27DB7B1C1176}"/>
              </a:ext>
            </a:extLst>
          </p:cNvPr>
          <p:cNvGrpSpPr/>
          <p:nvPr/>
        </p:nvGrpSpPr>
        <p:grpSpPr>
          <a:xfrm>
            <a:off x="2533883" y="3772150"/>
            <a:ext cx="510165" cy="425911"/>
            <a:chOff x="6227009" y="2996488"/>
            <a:chExt cx="738200" cy="616286"/>
          </a:xfrm>
        </p:grpSpPr>
        <p:sp>
          <p:nvSpPr>
            <p:cNvPr id="85" name="Graphic 2">
              <a:extLst>
                <a:ext uri="{FF2B5EF4-FFF2-40B4-BE49-F238E27FC236}">
                  <a16:creationId xmlns:a16="http://schemas.microsoft.com/office/drawing/2014/main" id="{6FA2B09A-4C60-4627-9EE6-0D2127C41116}"/>
                </a:ext>
              </a:extLst>
            </p:cNvPr>
            <p:cNvSpPr/>
            <p:nvPr/>
          </p:nvSpPr>
          <p:spPr>
            <a:xfrm>
              <a:off x="6484750" y="2996488"/>
              <a:ext cx="480459" cy="575324"/>
            </a:xfrm>
            <a:custGeom>
              <a:avLst/>
              <a:gdLst>
                <a:gd name="connsiteX0" fmla="*/ 452709 w 480459"/>
                <a:gd name="connsiteY0" fmla="*/ 313917 h 575324"/>
                <a:gd name="connsiteX1" fmla="*/ 462554 w 480459"/>
                <a:gd name="connsiteY1" fmla="*/ 388113 h 575324"/>
                <a:gd name="connsiteX2" fmla="*/ 462884 w 480459"/>
                <a:gd name="connsiteY2" fmla="*/ 406744 h 575324"/>
                <a:gd name="connsiteX3" fmla="*/ 453172 w 480459"/>
                <a:gd name="connsiteY3" fmla="*/ 481007 h 575324"/>
                <a:gd name="connsiteX4" fmla="*/ 475834 w 480459"/>
                <a:gd name="connsiteY4" fmla="*/ 539808 h 575324"/>
                <a:gd name="connsiteX5" fmla="*/ 418155 w 480459"/>
                <a:gd name="connsiteY5" fmla="*/ 567425 h 575324"/>
                <a:gd name="connsiteX6" fmla="*/ 161344 w 480459"/>
                <a:gd name="connsiteY6" fmla="*/ 575156 h 575324"/>
                <a:gd name="connsiteX7" fmla="*/ 13613 w 480459"/>
                <a:gd name="connsiteY7" fmla="*/ 535382 h 575324"/>
                <a:gd name="connsiteX8" fmla="*/ 200 w 480459"/>
                <a:gd name="connsiteY8" fmla="*/ 511795 h 575324"/>
                <a:gd name="connsiteX9" fmla="*/ 2 w 480459"/>
                <a:gd name="connsiteY9" fmla="*/ 323960 h 575324"/>
                <a:gd name="connsiteX10" fmla="*/ 17180 w 480459"/>
                <a:gd name="connsiteY10" fmla="*/ 295286 h 575324"/>
                <a:gd name="connsiteX11" fmla="*/ 148196 w 480459"/>
                <a:gd name="connsiteY11" fmla="*/ 18984 h 575324"/>
                <a:gd name="connsiteX12" fmla="*/ 163656 w 480459"/>
                <a:gd name="connsiteY12" fmla="*/ 550 h 575324"/>
                <a:gd name="connsiteX13" fmla="*/ 236200 w 480459"/>
                <a:gd name="connsiteY13" fmla="*/ 53868 h 575324"/>
                <a:gd name="connsiteX14" fmla="*/ 240693 w 480459"/>
                <a:gd name="connsiteY14" fmla="*/ 174577 h 575324"/>
                <a:gd name="connsiteX15" fmla="*/ 289650 w 480459"/>
                <a:gd name="connsiteY15" fmla="*/ 230538 h 575324"/>
                <a:gd name="connsiteX16" fmla="*/ 424762 w 480459"/>
                <a:gd name="connsiteY16" fmla="*/ 230405 h 575324"/>
                <a:gd name="connsiteX17" fmla="*/ 476098 w 480459"/>
                <a:gd name="connsiteY17" fmla="*/ 255974 h 575324"/>
                <a:gd name="connsiteX18" fmla="*/ 452709 w 480459"/>
                <a:gd name="connsiteY18" fmla="*/ 313917 h 57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0459" h="575324">
                  <a:moveTo>
                    <a:pt x="452709" y="313917"/>
                  </a:moveTo>
                  <a:cubicBezTo>
                    <a:pt x="486933" y="342855"/>
                    <a:pt x="488585" y="352502"/>
                    <a:pt x="462554" y="388113"/>
                  </a:cubicBezTo>
                  <a:cubicBezTo>
                    <a:pt x="456674" y="396173"/>
                    <a:pt x="457136" y="399014"/>
                    <a:pt x="462884" y="406744"/>
                  </a:cubicBezTo>
                  <a:cubicBezTo>
                    <a:pt x="488519" y="441299"/>
                    <a:pt x="486801" y="451209"/>
                    <a:pt x="453172" y="481007"/>
                  </a:cubicBezTo>
                  <a:cubicBezTo>
                    <a:pt x="470746" y="496599"/>
                    <a:pt x="487065" y="512984"/>
                    <a:pt x="475834" y="539808"/>
                  </a:cubicBezTo>
                  <a:cubicBezTo>
                    <a:pt x="464734" y="566434"/>
                    <a:pt x="441808" y="566831"/>
                    <a:pt x="418155" y="567425"/>
                  </a:cubicBezTo>
                  <a:cubicBezTo>
                    <a:pt x="332529" y="569606"/>
                    <a:pt x="246903" y="571521"/>
                    <a:pt x="161344" y="575156"/>
                  </a:cubicBezTo>
                  <a:cubicBezTo>
                    <a:pt x="107431" y="577468"/>
                    <a:pt x="60984" y="555665"/>
                    <a:pt x="13613" y="535382"/>
                  </a:cubicBezTo>
                  <a:cubicBezTo>
                    <a:pt x="2381" y="530559"/>
                    <a:pt x="200" y="522432"/>
                    <a:pt x="200" y="511795"/>
                  </a:cubicBezTo>
                  <a:cubicBezTo>
                    <a:pt x="332" y="449161"/>
                    <a:pt x="530" y="386593"/>
                    <a:pt x="2" y="323960"/>
                  </a:cubicBezTo>
                  <a:cubicBezTo>
                    <a:pt x="-130" y="310019"/>
                    <a:pt x="5618" y="302487"/>
                    <a:pt x="17180" y="295286"/>
                  </a:cubicBezTo>
                  <a:cubicBezTo>
                    <a:pt x="119521" y="231198"/>
                    <a:pt x="161806" y="137975"/>
                    <a:pt x="148196" y="18984"/>
                  </a:cubicBezTo>
                  <a:cubicBezTo>
                    <a:pt x="146610" y="4911"/>
                    <a:pt x="152028" y="2070"/>
                    <a:pt x="163656" y="550"/>
                  </a:cubicBezTo>
                  <a:cubicBezTo>
                    <a:pt x="196492" y="-3612"/>
                    <a:pt x="224109" y="16010"/>
                    <a:pt x="236200" y="53868"/>
                  </a:cubicBezTo>
                  <a:cubicBezTo>
                    <a:pt x="248885" y="93576"/>
                    <a:pt x="245648" y="134274"/>
                    <a:pt x="240693" y="174577"/>
                  </a:cubicBezTo>
                  <a:cubicBezTo>
                    <a:pt x="233821" y="230802"/>
                    <a:pt x="233293" y="230670"/>
                    <a:pt x="289650" y="230538"/>
                  </a:cubicBezTo>
                  <a:cubicBezTo>
                    <a:pt x="334709" y="230405"/>
                    <a:pt x="379769" y="230670"/>
                    <a:pt x="424762" y="230405"/>
                  </a:cubicBezTo>
                  <a:cubicBezTo>
                    <a:pt x="446367" y="230273"/>
                    <a:pt x="466848" y="230934"/>
                    <a:pt x="476098" y="255974"/>
                  </a:cubicBezTo>
                  <a:cubicBezTo>
                    <a:pt x="483960" y="277117"/>
                    <a:pt x="479798" y="289009"/>
                    <a:pt x="452709" y="313917"/>
                  </a:cubicBezTo>
                  <a:close/>
                </a:path>
              </a:pathLst>
            </a:custGeom>
            <a:solidFill>
              <a:srgbClr val="FEFEFD"/>
            </a:solidFill>
            <a:ln w="6603" cap="flat">
              <a:noFill/>
              <a:prstDash val="solid"/>
              <a:miter/>
            </a:ln>
          </p:spPr>
          <p:txBody>
            <a:bodyPr rtlCol="0" anchor="ctr"/>
            <a:lstStyle/>
            <a:p>
              <a:endParaRPr lang="en-US"/>
            </a:p>
          </p:txBody>
        </p:sp>
        <p:sp>
          <p:nvSpPr>
            <p:cNvPr id="86" name="Graphic 2">
              <a:extLst>
                <a:ext uri="{FF2B5EF4-FFF2-40B4-BE49-F238E27FC236}">
                  <a16:creationId xmlns:a16="http://schemas.microsoft.com/office/drawing/2014/main" id="{14703538-DC1A-4D82-839C-AE91F13E63E8}"/>
                </a:ext>
              </a:extLst>
            </p:cNvPr>
            <p:cNvSpPr/>
            <p:nvPr/>
          </p:nvSpPr>
          <p:spPr>
            <a:xfrm>
              <a:off x="6227009" y="3255004"/>
              <a:ext cx="219398" cy="357770"/>
            </a:xfrm>
            <a:custGeom>
              <a:avLst/>
              <a:gdLst>
                <a:gd name="connsiteX0" fmla="*/ 218894 w 219398"/>
                <a:gd name="connsiteY0" fmla="*/ 181462 h 357770"/>
                <a:gd name="connsiteX1" fmla="*/ 219290 w 219398"/>
                <a:gd name="connsiteY1" fmla="*/ 326550 h 357770"/>
                <a:gd name="connsiteX2" fmla="*/ 190418 w 219398"/>
                <a:gd name="connsiteY2" fmla="*/ 357735 h 357770"/>
                <a:gd name="connsiteX3" fmla="*/ 28812 w 219398"/>
                <a:gd name="connsiteY3" fmla="*/ 357602 h 357770"/>
                <a:gd name="connsiteX4" fmla="*/ 6 w 219398"/>
                <a:gd name="connsiteY4" fmla="*/ 329655 h 357770"/>
                <a:gd name="connsiteX5" fmla="*/ 6 w 219398"/>
                <a:gd name="connsiteY5" fmla="*/ 29568 h 357770"/>
                <a:gd name="connsiteX6" fmla="*/ 30662 w 219398"/>
                <a:gd name="connsiteY6" fmla="*/ 101 h 357770"/>
                <a:gd name="connsiteX7" fmla="*/ 188964 w 219398"/>
                <a:gd name="connsiteY7" fmla="*/ 35 h 357770"/>
                <a:gd name="connsiteX8" fmla="*/ 219356 w 219398"/>
                <a:gd name="connsiteY8" fmla="*/ 29766 h 357770"/>
                <a:gd name="connsiteX9" fmla="*/ 218894 w 219398"/>
                <a:gd name="connsiteY9" fmla="*/ 181462 h 357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398" h="357770">
                  <a:moveTo>
                    <a:pt x="218894" y="181462"/>
                  </a:moveTo>
                  <a:cubicBezTo>
                    <a:pt x="218894" y="229825"/>
                    <a:pt x="218101" y="278187"/>
                    <a:pt x="219290" y="326550"/>
                  </a:cubicBezTo>
                  <a:cubicBezTo>
                    <a:pt x="219818" y="348155"/>
                    <a:pt x="214929" y="358461"/>
                    <a:pt x="190418" y="357735"/>
                  </a:cubicBezTo>
                  <a:cubicBezTo>
                    <a:pt x="136571" y="356149"/>
                    <a:pt x="82659" y="356479"/>
                    <a:pt x="28812" y="357602"/>
                  </a:cubicBezTo>
                  <a:cubicBezTo>
                    <a:pt x="7736" y="358065"/>
                    <a:pt x="-192" y="351656"/>
                    <a:pt x="6" y="329655"/>
                  </a:cubicBezTo>
                  <a:cubicBezTo>
                    <a:pt x="931" y="229626"/>
                    <a:pt x="1063" y="129597"/>
                    <a:pt x="6" y="29568"/>
                  </a:cubicBezTo>
                  <a:cubicBezTo>
                    <a:pt x="-259" y="5981"/>
                    <a:pt x="8265" y="-427"/>
                    <a:pt x="30662" y="101"/>
                  </a:cubicBezTo>
                  <a:cubicBezTo>
                    <a:pt x="83385" y="1357"/>
                    <a:pt x="136241" y="1357"/>
                    <a:pt x="188964" y="35"/>
                  </a:cubicBezTo>
                  <a:cubicBezTo>
                    <a:pt x="211560" y="-560"/>
                    <a:pt x="220083" y="6246"/>
                    <a:pt x="219356" y="29766"/>
                  </a:cubicBezTo>
                  <a:cubicBezTo>
                    <a:pt x="217770" y="80310"/>
                    <a:pt x="218894" y="130852"/>
                    <a:pt x="218894" y="181462"/>
                  </a:cubicBezTo>
                  <a:close/>
                </a:path>
              </a:pathLst>
            </a:custGeom>
            <a:solidFill>
              <a:schemeClr val="accent6"/>
            </a:solidFill>
            <a:ln w="6603" cap="flat">
              <a:noFill/>
              <a:prstDash val="solid"/>
              <a:miter/>
            </a:ln>
          </p:spPr>
          <p:txBody>
            <a:bodyPr rtlCol="0" anchor="ctr"/>
            <a:lstStyle/>
            <a:p>
              <a:endParaRPr lang="en-US"/>
            </a:p>
          </p:txBody>
        </p:sp>
      </p:grpSp>
      <p:sp>
        <p:nvSpPr>
          <p:cNvPr id="40" name="Freeform: Shape 39">
            <a:extLst>
              <a:ext uri="{FF2B5EF4-FFF2-40B4-BE49-F238E27FC236}">
                <a16:creationId xmlns:a16="http://schemas.microsoft.com/office/drawing/2014/main" id="{5E5B28F6-8D5C-4896-BC84-58D568CA9653}"/>
              </a:ext>
            </a:extLst>
          </p:cNvPr>
          <p:cNvSpPr/>
          <p:nvPr/>
        </p:nvSpPr>
        <p:spPr>
          <a:xfrm>
            <a:off x="4327986" y="5576700"/>
            <a:ext cx="598587" cy="346668"/>
          </a:xfrm>
          <a:custGeom>
            <a:avLst/>
            <a:gdLst>
              <a:gd name="connsiteX0" fmla="*/ 201037 w 866145"/>
              <a:gd name="connsiteY0" fmla="*/ 118991 h 501623"/>
              <a:gd name="connsiteX1" fmla="*/ 119639 w 866145"/>
              <a:gd name="connsiteY1" fmla="*/ 199265 h 501623"/>
              <a:gd name="connsiteX2" fmla="*/ 198791 w 866145"/>
              <a:gd name="connsiteY2" fmla="*/ 283636 h 501623"/>
              <a:gd name="connsiteX3" fmla="*/ 283624 w 866145"/>
              <a:gd name="connsiteY3" fmla="*/ 203361 h 501623"/>
              <a:gd name="connsiteX4" fmla="*/ 201037 w 866145"/>
              <a:gd name="connsiteY4" fmla="*/ 118991 h 501623"/>
              <a:gd name="connsiteX5" fmla="*/ 642050 w 866145"/>
              <a:gd name="connsiteY5" fmla="*/ 58670 h 501623"/>
              <a:gd name="connsiteX6" fmla="*/ 542153 w 866145"/>
              <a:gd name="connsiteY6" fmla="*/ 155065 h 501623"/>
              <a:gd name="connsiteX7" fmla="*/ 639341 w 866145"/>
              <a:gd name="connsiteY7" fmla="*/ 257076 h 501623"/>
              <a:gd name="connsiteX8" fmla="*/ 740625 w 866145"/>
              <a:gd name="connsiteY8" fmla="*/ 159293 h 501623"/>
              <a:gd name="connsiteX9" fmla="*/ 642050 w 866145"/>
              <a:gd name="connsiteY9" fmla="*/ 58670 h 501623"/>
              <a:gd name="connsiteX10" fmla="*/ 204670 w 866145"/>
              <a:gd name="connsiteY10" fmla="*/ 58207 h 501623"/>
              <a:gd name="connsiteX11" fmla="*/ 330665 w 866145"/>
              <a:gd name="connsiteY11" fmla="*/ 143833 h 501623"/>
              <a:gd name="connsiteX12" fmla="*/ 309126 w 866145"/>
              <a:gd name="connsiteY12" fmla="*/ 293612 h 501623"/>
              <a:gd name="connsiteX13" fmla="*/ 315799 w 866145"/>
              <a:gd name="connsiteY13" fmla="*/ 337746 h 501623"/>
              <a:gd name="connsiteX14" fmla="*/ 398122 w 866145"/>
              <a:gd name="connsiteY14" fmla="*/ 471999 h 501623"/>
              <a:gd name="connsiteX15" fmla="*/ 387154 w 866145"/>
              <a:gd name="connsiteY15" fmla="*/ 498824 h 501623"/>
              <a:gd name="connsiteX16" fmla="*/ 340047 w 866145"/>
              <a:gd name="connsiteY16" fmla="*/ 480324 h 501623"/>
              <a:gd name="connsiteX17" fmla="*/ 252241 w 866145"/>
              <a:gd name="connsiteY17" fmla="*/ 370385 h 501623"/>
              <a:gd name="connsiteX18" fmla="*/ 66123 w 866145"/>
              <a:gd name="connsiteY18" fmla="*/ 466912 h 501623"/>
              <a:gd name="connsiteX19" fmla="*/ 34608 w 866145"/>
              <a:gd name="connsiteY19" fmla="*/ 500806 h 501623"/>
              <a:gd name="connsiteX20" fmla="*/ 2697 w 866145"/>
              <a:gd name="connsiteY20" fmla="*/ 461627 h 501623"/>
              <a:gd name="connsiteX21" fmla="*/ 91560 w 866145"/>
              <a:gd name="connsiteY21" fmla="*/ 334047 h 501623"/>
              <a:gd name="connsiteX22" fmla="*/ 94666 w 866145"/>
              <a:gd name="connsiteY22" fmla="*/ 295858 h 501623"/>
              <a:gd name="connsiteX23" fmla="*/ 70946 w 866145"/>
              <a:gd name="connsiteY23" fmla="*/ 143437 h 501623"/>
              <a:gd name="connsiteX24" fmla="*/ 204670 w 866145"/>
              <a:gd name="connsiteY24" fmla="*/ 58207 h 501623"/>
              <a:gd name="connsiteX25" fmla="*/ 653050 w 866145"/>
              <a:gd name="connsiteY25" fmla="*/ 487 h 501623"/>
              <a:gd name="connsiteX26" fmla="*/ 762032 w 866145"/>
              <a:gd name="connsiteY26" fmla="*/ 52195 h 501623"/>
              <a:gd name="connsiteX27" fmla="*/ 735274 w 866145"/>
              <a:gd name="connsiteY27" fmla="*/ 289516 h 501623"/>
              <a:gd name="connsiteX28" fmla="*/ 756548 w 866145"/>
              <a:gd name="connsiteY28" fmla="*/ 307355 h 501623"/>
              <a:gd name="connsiteX29" fmla="*/ 864241 w 866145"/>
              <a:gd name="connsiteY29" fmla="*/ 471008 h 501623"/>
              <a:gd name="connsiteX30" fmla="*/ 849442 w 866145"/>
              <a:gd name="connsiteY30" fmla="*/ 499088 h 501623"/>
              <a:gd name="connsiteX31" fmla="*/ 805836 w 866145"/>
              <a:gd name="connsiteY31" fmla="*/ 479796 h 501623"/>
              <a:gd name="connsiteX32" fmla="*/ 708185 w 866145"/>
              <a:gd name="connsiteY32" fmla="*/ 349309 h 501623"/>
              <a:gd name="connsiteX33" fmla="*/ 478462 w 866145"/>
              <a:gd name="connsiteY33" fmla="*/ 472594 h 501623"/>
              <a:gd name="connsiteX34" fmla="*/ 451374 w 866145"/>
              <a:gd name="connsiteY34" fmla="*/ 500739 h 501623"/>
              <a:gd name="connsiteX35" fmla="*/ 419660 w 866145"/>
              <a:gd name="connsiteY35" fmla="*/ 461494 h 501623"/>
              <a:gd name="connsiteX36" fmla="*/ 547042 w 866145"/>
              <a:gd name="connsiteY36" fmla="*/ 293414 h 501623"/>
              <a:gd name="connsiteX37" fmla="*/ 538916 w 866145"/>
              <a:gd name="connsiteY37" fmla="*/ 35347 h 501623"/>
              <a:gd name="connsiteX38" fmla="*/ 653050 w 866145"/>
              <a:gd name="connsiteY38" fmla="*/ 487 h 501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66145" h="501623">
                <a:moveTo>
                  <a:pt x="201037" y="118991"/>
                </a:moveTo>
                <a:cubicBezTo>
                  <a:pt x="157629" y="118661"/>
                  <a:pt x="120036" y="155726"/>
                  <a:pt x="119639" y="199265"/>
                </a:cubicBezTo>
                <a:cubicBezTo>
                  <a:pt x="119177" y="249676"/>
                  <a:pt x="150758" y="283372"/>
                  <a:pt x="198791" y="283636"/>
                </a:cubicBezTo>
                <a:cubicBezTo>
                  <a:pt x="246559" y="283900"/>
                  <a:pt x="283161" y="249346"/>
                  <a:pt x="283624" y="203361"/>
                </a:cubicBezTo>
                <a:cubicBezTo>
                  <a:pt x="284152" y="158897"/>
                  <a:pt x="245501" y="119388"/>
                  <a:pt x="201037" y="118991"/>
                </a:cubicBezTo>
                <a:close/>
                <a:moveTo>
                  <a:pt x="642050" y="58670"/>
                </a:moveTo>
                <a:cubicBezTo>
                  <a:pt x="589260" y="58340"/>
                  <a:pt x="542880" y="103068"/>
                  <a:pt x="542153" y="155065"/>
                </a:cubicBezTo>
                <a:cubicBezTo>
                  <a:pt x="541360" y="211620"/>
                  <a:pt x="583975" y="256283"/>
                  <a:pt x="639341" y="257076"/>
                </a:cubicBezTo>
                <a:cubicBezTo>
                  <a:pt x="694971" y="257869"/>
                  <a:pt x="740030" y="214395"/>
                  <a:pt x="740625" y="159293"/>
                </a:cubicBezTo>
                <a:cubicBezTo>
                  <a:pt x="741286" y="104985"/>
                  <a:pt x="696292" y="59066"/>
                  <a:pt x="642050" y="58670"/>
                </a:cubicBezTo>
                <a:close/>
                <a:moveTo>
                  <a:pt x="204670" y="58207"/>
                </a:moveTo>
                <a:cubicBezTo>
                  <a:pt x="259442" y="64087"/>
                  <a:pt x="305361" y="87872"/>
                  <a:pt x="330665" y="143833"/>
                </a:cubicBezTo>
                <a:cubicBezTo>
                  <a:pt x="355375" y="198472"/>
                  <a:pt x="347578" y="249676"/>
                  <a:pt x="309126" y="293612"/>
                </a:cubicBezTo>
                <a:cubicBezTo>
                  <a:pt x="290032" y="315415"/>
                  <a:pt x="293733" y="322484"/>
                  <a:pt x="315799" y="337746"/>
                </a:cubicBezTo>
                <a:cubicBezTo>
                  <a:pt x="362114" y="369724"/>
                  <a:pt x="392241" y="414057"/>
                  <a:pt x="398122" y="471999"/>
                </a:cubicBezTo>
                <a:cubicBezTo>
                  <a:pt x="399245" y="483099"/>
                  <a:pt x="407504" y="499220"/>
                  <a:pt x="387154" y="498824"/>
                </a:cubicBezTo>
                <a:cubicBezTo>
                  <a:pt x="370373" y="498493"/>
                  <a:pt x="346323" y="512632"/>
                  <a:pt x="340047" y="480324"/>
                </a:cubicBezTo>
                <a:cubicBezTo>
                  <a:pt x="330005" y="428790"/>
                  <a:pt x="302255" y="390139"/>
                  <a:pt x="252241" y="370385"/>
                </a:cubicBezTo>
                <a:cubicBezTo>
                  <a:pt x="176526" y="340455"/>
                  <a:pt x="83103" y="382277"/>
                  <a:pt x="66123" y="466912"/>
                </a:cubicBezTo>
                <a:cubicBezTo>
                  <a:pt x="62621" y="484421"/>
                  <a:pt x="59318" y="500938"/>
                  <a:pt x="34608" y="500806"/>
                </a:cubicBezTo>
                <a:cubicBezTo>
                  <a:pt x="3556" y="500673"/>
                  <a:pt x="-5100" y="491953"/>
                  <a:pt x="2697" y="461627"/>
                </a:cubicBezTo>
                <a:cubicBezTo>
                  <a:pt x="16439" y="408176"/>
                  <a:pt x="43924" y="363579"/>
                  <a:pt x="91560" y="334047"/>
                </a:cubicBezTo>
                <a:cubicBezTo>
                  <a:pt x="112239" y="321229"/>
                  <a:pt x="110720" y="312706"/>
                  <a:pt x="94666" y="295858"/>
                </a:cubicBezTo>
                <a:cubicBezTo>
                  <a:pt x="52183" y="251328"/>
                  <a:pt x="46765" y="197019"/>
                  <a:pt x="70946" y="143437"/>
                </a:cubicBezTo>
                <a:cubicBezTo>
                  <a:pt x="95128" y="89854"/>
                  <a:pt x="140848" y="61378"/>
                  <a:pt x="204670" y="58207"/>
                </a:cubicBezTo>
                <a:close/>
                <a:moveTo>
                  <a:pt x="653050" y="487"/>
                </a:moveTo>
                <a:cubicBezTo>
                  <a:pt x="693617" y="3551"/>
                  <a:pt x="733325" y="21043"/>
                  <a:pt x="762032" y="52195"/>
                </a:cubicBezTo>
                <a:cubicBezTo>
                  <a:pt x="821296" y="116546"/>
                  <a:pt x="810394" y="215254"/>
                  <a:pt x="735274" y="289516"/>
                </a:cubicBezTo>
                <a:cubicBezTo>
                  <a:pt x="738445" y="299889"/>
                  <a:pt x="748686" y="302664"/>
                  <a:pt x="756548" y="307355"/>
                </a:cubicBezTo>
                <a:cubicBezTo>
                  <a:pt x="818785" y="344750"/>
                  <a:pt x="854198" y="399521"/>
                  <a:pt x="864241" y="471008"/>
                </a:cubicBezTo>
                <a:cubicBezTo>
                  <a:pt x="866025" y="483562"/>
                  <a:pt x="871442" y="499815"/>
                  <a:pt x="849442" y="499088"/>
                </a:cubicBezTo>
                <a:cubicBezTo>
                  <a:pt x="832924" y="498493"/>
                  <a:pt x="810857" y="509395"/>
                  <a:pt x="805836" y="479796"/>
                </a:cubicBezTo>
                <a:cubicBezTo>
                  <a:pt x="795727" y="419738"/>
                  <a:pt x="764740" y="373688"/>
                  <a:pt x="708185" y="349309"/>
                </a:cubicBezTo>
                <a:cubicBezTo>
                  <a:pt x="612252" y="307949"/>
                  <a:pt x="500529" y="359219"/>
                  <a:pt x="478462" y="472594"/>
                </a:cubicBezTo>
                <a:cubicBezTo>
                  <a:pt x="475225" y="489045"/>
                  <a:pt x="473044" y="501136"/>
                  <a:pt x="451374" y="500739"/>
                </a:cubicBezTo>
                <a:cubicBezTo>
                  <a:pt x="418471" y="500211"/>
                  <a:pt x="413581" y="495190"/>
                  <a:pt x="419660" y="461494"/>
                </a:cubicBezTo>
                <a:cubicBezTo>
                  <a:pt x="433601" y="383929"/>
                  <a:pt x="479585" y="330479"/>
                  <a:pt x="547042" y="293414"/>
                </a:cubicBezTo>
                <a:cubicBezTo>
                  <a:pt x="466569" y="185457"/>
                  <a:pt x="464125" y="97056"/>
                  <a:pt x="538916" y="35347"/>
                </a:cubicBezTo>
                <a:cubicBezTo>
                  <a:pt x="571059" y="8787"/>
                  <a:pt x="612484" y="-2577"/>
                  <a:pt x="653050" y="487"/>
                </a:cubicBezTo>
                <a:close/>
              </a:path>
            </a:pathLst>
          </a:custGeom>
          <a:solidFill>
            <a:srgbClr val="FBF9F4"/>
          </a:solidFill>
          <a:ln w="6603"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8381AEB4-D6D8-4CC2-89CE-503961EB12F5}"/>
              </a:ext>
            </a:extLst>
          </p:cNvPr>
          <p:cNvSpPr/>
          <p:nvPr/>
        </p:nvSpPr>
        <p:spPr>
          <a:xfrm>
            <a:off x="4155595" y="3106130"/>
            <a:ext cx="542031" cy="679454"/>
          </a:xfrm>
          <a:custGeom>
            <a:avLst/>
            <a:gdLst>
              <a:gd name="connsiteX0" fmla="*/ 544792 w 784310"/>
              <a:gd name="connsiteY0" fmla="*/ 700130 h 983158"/>
              <a:gd name="connsiteX1" fmla="*/ 470133 w 784310"/>
              <a:gd name="connsiteY1" fmla="*/ 734024 h 983158"/>
              <a:gd name="connsiteX2" fmla="*/ 514135 w 784310"/>
              <a:gd name="connsiteY2" fmla="*/ 863453 h 983158"/>
              <a:gd name="connsiteX3" fmla="*/ 590908 w 784310"/>
              <a:gd name="connsiteY3" fmla="*/ 836828 h 983158"/>
              <a:gd name="connsiteX4" fmla="*/ 544792 w 784310"/>
              <a:gd name="connsiteY4" fmla="*/ 700130 h 983158"/>
              <a:gd name="connsiteX5" fmla="*/ 240278 w 784310"/>
              <a:gd name="connsiteY5" fmla="*/ 699998 h 983158"/>
              <a:gd name="connsiteX6" fmla="*/ 195087 w 784310"/>
              <a:gd name="connsiteY6" fmla="*/ 841717 h 983158"/>
              <a:gd name="connsiteX7" fmla="*/ 271264 w 784310"/>
              <a:gd name="connsiteY7" fmla="*/ 866229 h 983158"/>
              <a:gd name="connsiteX8" fmla="*/ 313615 w 784310"/>
              <a:gd name="connsiteY8" fmla="*/ 732702 h 983158"/>
              <a:gd name="connsiteX9" fmla="*/ 240278 w 784310"/>
              <a:gd name="connsiteY9" fmla="*/ 699998 h 983158"/>
              <a:gd name="connsiteX10" fmla="*/ 525649 w 784310"/>
              <a:gd name="connsiteY10" fmla="*/ 268483 h 983158"/>
              <a:gd name="connsiteX11" fmla="*/ 539970 w 784310"/>
              <a:gd name="connsiteY11" fmla="*/ 271274 h 983158"/>
              <a:gd name="connsiteX12" fmla="*/ 579413 w 784310"/>
              <a:gd name="connsiteY12" fmla="*/ 305498 h 983158"/>
              <a:gd name="connsiteX13" fmla="*/ 561046 w 784310"/>
              <a:gd name="connsiteY13" fmla="*/ 325055 h 983158"/>
              <a:gd name="connsiteX14" fmla="*/ 375589 w 784310"/>
              <a:gd name="connsiteY14" fmla="*/ 503310 h 983158"/>
              <a:gd name="connsiteX15" fmla="*/ 346915 w 784310"/>
              <a:gd name="connsiteY15" fmla="*/ 502121 h 983158"/>
              <a:gd name="connsiteX16" fmla="*/ 265584 w 784310"/>
              <a:gd name="connsiteY16" fmla="*/ 420261 h 983158"/>
              <a:gd name="connsiteX17" fmla="*/ 276816 w 784310"/>
              <a:gd name="connsiteY17" fmla="*/ 376655 h 983158"/>
              <a:gd name="connsiteX18" fmla="*/ 312426 w 784310"/>
              <a:gd name="connsiteY18" fmla="*/ 373153 h 983158"/>
              <a:gd name="connsiteX19" fmla="*/ 364555 w 784310"/>
              <a:gd name="connsiteY19" fmla="*/ 417948 h 983158"/>
              <a:gd name="connsiteX20" fmla="*/ 515788 w 784310"/>
              <a:gd name="connsiteY20" fmla="*/ 278278 h 983158"/>
              <a:gd name="connsiteX21" fmla="*/ 525649 w 784310"/>
              <a:gd name="connsiteY21" fmla="*/ 268483 h 983158"/>
              <a:gd name="connsiteX22" fmla="*/ 487476 w 784310"/>
              <a:gd name="connsiteY22" fmla="*/ 83968 h 983158"/>
              <a:gd name="connsiteX23" fmla="*/ 462007 w 784310"/>
              <a:gd name="connsiteY23" fmla="*/ 91235 h 983158"/>
              <a:gd name="connsiteX24" fmla="*/ 326367 w 784310"/>
              <a:gd name="connsiteY24" fmla="*/ 92622 h 983158"/>
              <a:gd name="connsiteX25" fmla="*/ 281042 w 784310"/>
              <a:gd name="connsiteY25" fmla="*/ 107686 h 983158"/>
              <a:gd name="connsiteX26" fmla="*/ 170773 w 784310"/>
              <a:gd name="connsiteY26" fmla="*/ 185516 h 983158"/>
              <a:gd name="connsiteX27" fmla="*/ 146195 w 784310"/>
              <a:gd name="connsiteY27" fmla="*/ 221656 h 983158"/>
              <a:gd name="connsiteX28" fmla="*/ 107148 w 784310"/>
              <a:gd name="connsiteY28" fmla="*/ 348311 h 983158"/>
              <a:gd name="connsiteX29" fmla="*/ 106091 w 784310"/>
              <a:gd name="connsiteY29" fmla="*/ 397797 h 983158"/>
              <a:gd name="connsiteX30" fmla="*/ 149234 w 784310"/>
              <a:gd name="connsiteY30" fmla="*/ 513815 h 983158"/>
              <a:gd name="connsiteX31" fmla="*/ 188876 w 784310"/>
              <a:gd name="connsiteY31" fmla="*/ 562442 h 983158"/>
              <a:gd name="connsiteX32" fmla="*/ 272652 w 784310"/>
              <a:gd name="connsiteY32" fmla="*/ 621838 h 983158"/>
              <a:gd name="connsiteX33" fmla="*/ 283223 w 784310"/>
              <a:gd name="connsiteY33" fmla="*/ 642187 h 983158"/>
              <a:gd name="connsiteX34" fmla="*/ 324517 w 784310"/>
              <a:gd name="connsiteY34" fmla="*/ 654278 h 983158"/>
              <a:gd name="connsiteX35" fmla="*/ 461940 w 784310"/>
              <a:gd name="connsiteY35" fmla="*/ 655203 h 983158"/>
              <a:gd name="connsiteX36" fmla="*/ 470596 w 784310"/>
              <a:gd name="connsiteY36" fmla="*/ 659894 h 983158"/>
              <a:gd name="connsiteX37" fmla="*/ 498212 w 784310"/>
              <a:gd name="connsiteY37" fmla="*/ 649984 h 983158"/>
              <a:gd name="connsiteX38" fmla="*/ 620573 w 784310"/>
              <a:gd name="connsiteY38" fmla="*/ 559270 h 983158"/>
              <a:gd name="connsiteX39" fmla="*/ 639998 w 784310"/>
              <a:gd name="connsiteY39" fmla="*/ 531653 h 983158"/>
              <a:gd name="connsiteX40" fmla="*/ 682745 w 784310"/>
              <a:gd name="connsiteY40" fmla="*/ 394163 h 983158"/>
              <a:gd name="connsiteX41" fmla="*/ 685057 w 784310"/>
              <a:gd name="connsiteY41" fmla="*/ 391851 h 983158"/>
              <a:gd name="connsiteX42" fmla="*/ 684198 w 784310"/>
              <a:gd name="connsiteY42" fmla="*/ 353993 h 983158"/>
              <a:gd name="connsiteX43" fmla="*/ 639998 w 784310"/>
              <a:gd name="connsiteY43" fmla="*/ 213926 h 983158"/>
              <a:gd name="connsiteX44" fmla="*/ 641782 w 784310"/>
              <a:gd name="connsiteY44" fmla="*/ 206989 h 983158"/>
              <a:gd name="connsiteX45" fmla="*/ 614231 w 784310"/>
              <a:gd name="connsiteY45" fmla="*/ 185648 h 983158"/>
              <a:gd name="connsiteX46" fmla="*/ 505481 w 784310"/>
              <a:gd name="connsiteY46" fmla="*/ 110792 h 983158"/>
              <a:gd name="connsiteX47" fmla="*/ 502639 w 784310"/>
              <a:gd name="connsiteY47" fmla="*/ 104845 h 983158"/>
              <a:gd name="connsiteX48" fmla="*/ 487476 w 784310"/>
              <a:gd name="connsiteY48" fmla="*/ 83968 h 983158"/>
              <a:gd name="connsiteX49" fmla="*/ 496238 w 784310"/>
              <a:gd name="connsiteY49" fmla="*/ 794 h 983158"/>
              <a:gd name="connsiteX50" fmla="*/ 535939 w 784310"/>
              <a:gd name="connsiteY50" fmla="*/ 28667 h 983158"/>
              <a:gd name="connsiteX51" fmla="*/ 672570 w 784310"/>
              <a:gd name="connsiteY51" fmla="*/ 129819 h 983158"/>
              <a:gd name="connsiteX52" fmla="*/ 709437 w 784310"/>
              <a:gd name="connsiteY52" fmla="*/ 182807 h 983158"/>
              <a:gd name="connsiteX53" fmla="*/ 759782 w 784310"/>
              <a:gd name="connsiteY53" fmla="*/ 339325 h 983158"/>
              <a:gd name="connsiteX54" fmla="*/ 758989 w 784310"/>
              <a:gd name="connsiteY54" fmla="*/ 408302 h 983158"/>
              <a:gd name="connsiteX55" fmla="*/ 710230 w 784310"/>
              <a:gd name="connsiteY55" fmla="*/ 564490 h 983158"/>
              <a:gd name="connsiteX56" fmla="*/ 674552 w 784310"/>
              <a:gd name="connsiteY56" fmla="*/ 616222 h 983158"/>
              <a:gd name="connsiteX57" fmla="*/ 619648 w 784310"/>
              <a:gd name="connsiteY57" fmla="*/ 625406 h 983158"/>
              <a:gd name="connsiteX58" fmla="*/ 600026 w 784310"/>
              <a:gd name="connsiteY58" fmla="*/ 660158 h 983158"/>
              <a:gd name="connsiteX59" fmla="*/ 669069 w 784310"/>
              <a:gd name="connsiteY59" fmla="*/ 866030 h 983158"/>
              <a:gd name="connsiteX60" fmla="*/ 666095 w 784310"/>
              <a:gd name="connsiteY60" fmla="*/ 923907 h 983158"/>
              <a:gd name="connsiteX61" fmla="*/ 611126 w 784310"/>
              <a:gd name="connsiteY61" fmla="*/ 918952 h 983158"/>
              <a:gd name="connsiteX62" fmla="*/ 546443 w 784310"/>
              <a:gd name="connsiteY62" fmla="*/ 939962 h 983158"/>
              <a:gd name="connsiteX63" fmla="*/ 540299 w 784310"/>
              <a:gd name="connsiteY63" fmla="*/ 951590 h 983158"/>
              <a:gd name="connsiteX64" fmla="*/ 502639 w 784310"/>
              <a:gd name="connsiteY64" fmla="*/ 977423 h 983158"/>
              <a:gd name="connsiteX65" fmla="*/ 472182 w 784310"/>
              <a:gd name="connsiteY65" fmla="*/ 946767 h 983158"/>
              <a:gd name="connsiteX66" fmla="*/ 410737 w 784310"/>
              <a:gd name="connsiteY66" fmla="*/ 762632 h 983158"/>
              <a:gd name="connsiteX67" fmla="*/ 392436 w 784310"/>
              <a:gd name="connsiteY67" fmla="*/ 712419 h 983158"/>
              <a:gd name="connsiteX68" fmla="*/ 320024 w 784310"/>
              <a:gd name="connsiteY68" fmla="*/ 928796 h 983158"/>
              <a:gd name="connsiteX69" fmla="*/ 307735 w 784310"/>
              <a:gd name="connsiteY69" fmla="*/ 962756 h 983158"/>
              <a:gd name="connsiteX70" fmla="*/ 252170 w 784310"/>
              <a:gd name="connsiteY70" fmla="*/ 968107 h 983158"/>
              <a:gd name="connsiteX71" fmla="*/ 243251 w 784310"/>
              <a:gd name="connsiteY71" fmla="*/ 954233 h 983158"/>
              <a:gd name="connsiteX72" fmla="*/ 165620 w 784310"/>
              <a:gd name="connsiteY72" fmla="*/ 927541 h 983158"/>
              <a:gd name="connsiteX73" fmla="*/ 117257 w 784310"/>
              <a:gd name="connsiteY73" fmla="*/ 927607 h 983158"/>
              <a:gd name="connsiteX74" fmla="*/ 112830 w 784310"/>
              <a:gd name="connsiteY74" fmla="*/ 878319 h 983158"/>
              <a:gd name="connsiteX75" fmla="*/ 186365 w 784310"/>
              <a:gd name="connsiteY75" fmla="*/ 659960 h 983158"/>
              <a:gd name="connsiteX76" fmla="*/ 165157 w 784310"/>
              <a:gd name="connsiteY76" fmla="*/ 625736 h 983158"/>
              <a:gd name="connsiteX77" fmla="*/ 103779 w 784310"/>
              <a:gd name="connsiteY77" fmla="*/ 614768 h 983158"/>
              <a:gd name="connsiteX78" fmla="*/ 73321 w 784310"/>
              <a:gd name="connsiteY78" fmla="*/ 567265 h 983158"/>
              <a:gd name="connsiteX79" fmla="*/ 23835 w 784310"/>
              <a:gd name="connsiteY79" fmla="*/ 405130 h 983158"/>
              <a:gd name="connsiteX80" fmla="*/ 23637 w 784310"/>
              <a:gd name="connsiteY80" fmla="*/ 341638 h 983158"/>
              <a:gd name="connsiteX81" fmla="*/ 73849 w 784310"/>
              <a:gd name="connsiteY81" fmla="*/ 176200 h 983158"/>
              <a:gd name="connsiteX82" fmla="*/ 102325 w 784310"/>
              <a:gd name="connsiteY82" fmla="*/ 131867 h 983158"/>
              <a:gd name="connsiteX83" fmla="*/ 252039 w 784310"/>
              <a:gd name="connsiteY83" fmla="*/ 23051 h 983158"/>
              <a:gd name="connsiteX84" fmla="*/ 303639 w 784310"/>
              <a:gd name="connsiteY84" fmla="*/ 7921 h 983158"/>
              <a:gd name="connsiteX85" fmla="*/ 306546 w 784310"/>
              <a:gd name="connsiteY85" fmla="*/ 9507 h 983158"/>
              <a:gd name="connsiteX86" fmla="*/ 478194 w 784310"/>
              <a:gd name="connsiteY86" fmla="*/ 9705 h 983158"/>
              <a:gd name="connsiteX87" fmla="*/ 496238 w 784310"/>
              <a:gd name="connsiteY87" fmla="*/ 794 h 98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784310" h="983158">
                <a:moveTo>
                  <a:pt x="544792" y="700130"/>
                </a:moveTo>
                <a:cubicBezTo>
                  <a:pt x="529199" y="740432"/>
                  <a:pt x="508189" y="755628"/>
                  <a:pt x="470133" y="734024"/>
                </a:cubicBezTo>
                <a:cubicBezTo>
                  <a:pt x="485462" y="779149"/>
                  <a:pt x="498609" y="817800"/>
                  <a:pt x="514135" y="863453"/>
                </a:cubicBezTo>
                <a:cubicBezTo>
                  <a:pt x="530124" y="823614"/>
                  <a:pt x="554174" y="819055"/>
                  <a:pt x="590908" y="836828"/>
                </a:cubicBezTo>
                <a:cubicBezTo>
                  <a:pt x="574589" y="788465"/>
                  <a:pt x="560978" y="748096"/>
                  <a:pt x="544792" y="700130"/>
                </a:cubicBezTo>
                <a:close/>
                <a:moveTo>
                  <a:pt x="240278" y="699998"/>
                </a:moveTo>
                <a:cubicBezTo>
                  <a:pt x="223827" y="751598"/>
                  <a:pt x="210547" y="793420"/>
                  <a:pt x="195087" y="841717"/>
                </a:cubicBezTo>
                <a:cubicBezTo>
                  <a:pt x="231293" y="822887"/>
                  <a:pt x="254879" y="831608"/>
                  <a:pt x="271264" y="866229"/>
                </a:cubicBezTo>
                <a:cubicBezTo>
                  <a:pt x="287518" y="820707"/>
                  <a:pt x="303440" y="779810"/>
                  <a:pt x="313615" y="732702"/>
                </a:cubicBezTo>
                <a:cubicBezTo>
                  <a:pt x="276683" y="756223"/>
                  <a:pt x="257059" y="739970"/>
                  <a:pt x="240278" y="699998"/>
                </a:cubicBezTo>
                <a:close/>
                <a:moveTo>
                  <a:pt x="525649" y="268483"/>
                </a:moveTo>
                <a:cubicBezTo>
                  <a:pt x="529399" y="266072"/>
                  <a:pt x="533891" y="265758"/>
                  <a:pt x="539970" y="271274"/>
                </a:cubicBezTo>
                <a:cubicBezTo>
                  <a:pt x="552655" y="282770"/>
                  <a:pt x="565869" y="293804"/>
                  <a:pt x="579413" y="305498"/>
                </a:cubicBezTo>
                <a:cubicBezTo>
                  <a:pt x="569966" y="315541"/>
                  <a:pt x="565737" y="320496"/>
                  <a:pt x="561046" y="325055"/>
                </a:cubicBezTo>
                <a:lnTo>
                  <a:pt x="375589" y="503310"/>
                </a:lnTo>
                <a:cubicBezTo>
                  <a:pt x="363696" y="514872"/>
                  <a:pt x="357486" y="513419"/>
                  <a:pt x="346915" y="502121"/>
                </a:cubicBezTo>
                <a:cubicBezTo>
                  <a:pt x="320620" y="474041"/>
                  <a:pt x="293729" y="446424"/>
                  <a:pt x="265584" y="420261"/>
                </a:cubicBezTo>
                <a:cubicBezTo>
                  <a:pt x="240874" y="397269"/>
                  <a:pt x="267037" y="389208"/>
                  <a:pt x="276816" y="376655"/>
                </a:cubicBezTo>
                <a:cubicBezTo>
                  <a:pt x="286924" y="363639"/>
                  <a:pt x="296240" y="354852"/>
                  <a:pt x="312426" y="373153"/>
                </a:cubicBezTo>
                <a:cubicBezTo>
                  <a:pt x="327887" y="390662"/>
                  <a:pt x="344432" y="403464"/>
                  <a:pt x="364555" y="417948"/>
                </a:cubicBezTo>
                <a:cubicBezTo>
                  <a:pt x="398449" y="402136"/>
                  <a:pt x="486552" y="302724"/>
                  <a:pt x="515788" y="278278"/>
                </a:cubicBezTo>
                <a:cubicBezTo>
                  <a:pt x="518894" y="275404"/>
                  <a:pt x="521900" y="270895"/>
                  <a:pt x="525649" y="268483"/>
                </a:cubicBezTo>
                <a:close/>
                <a:moveTo>
                  <a:pt x="487476" y="83968"/>
                </a:moveTo>
                <a:cubicBezTo>
                  <a:pt x="480968" y="81374"/>
                  <a:pt x="472743" y="83472"/>
                  <a:pt x="462007" y="91235"/>
                </a:cubicBezTo>
                <a:cubicBezTo>
                  <a:pt x="417542" y="123411"/>
                  <a:pt x="371954" y="128168"/>
                  <a:pt x="326367" y="92622"/>
                </a:cubicBezTo>
                <a:cubicBezTo>
                  <a:pt x="303771" y="74982"/>
                  <a:pt x="288574" y="82250"/>
                  <a:pt x="281042" y="107686"/>
                </a:cubicBezTo>
                <a:cubicBezTo>
                  <a:pt x="264591" y="162854"/>
                  <a:pt x="226139" y="185516"/>
                  <a:pt x="170773" y="185516"/>
                </a:cubicBezTo>
                <a:cubicBezTo>
                  <a:pt x="146195" y="185516"/>
                  <a:pt x="138134" y="197210"/>
                  <a:pt x="146195" y="221656"/>
                </a:cubicBezTo>
                <a:cubicBezTo>
                  <a:pt x="162910" y="272596"/>
                  <a:pt x="153661" y="316399"/>
                  <a:pt x="107148" y="348311"/>
                </a:cubicBezTo>
                <a:cubicBezTo>
                  <a:pt x="84024" y="364168"/>
                  <a:pt x="80324" y="379826"/>
                  <a:pt x="106091" y="397797"/>
                </a:cubicBezTo>
                <a:cubicBezTo>
                  <a:pt x="146922" y="426207"/>
                  <a:pt x="161788" y="462809"/>
                  <a:pt x="149234" y="513815"/>
                </a:cubicBezTo>
                <a:cubicBezTo>
                  <a:pt x="138993" y="555108"/>
                  <a:pt x="143222" y="557619"/>
                  <a:pt x="188876" y="562442"/>
                </a:cubicBezTo>
                <a:cubicBezTo>
                  <a:pt x="228914" y="566670"/>
                  <a:pt x="261090" y="578497"/>
                  <a:pt x="272652" y="621838"/>
                </a:cubicBezTo>
                <a:cubicBezTo>
                  <a:pt x="274568" y="629040"/>
                  <a:pt x="281241" y="634986"/>
                  <a:pt x="283223" y="642187"/>
                </a:cubicBezTo>
                <a:cubicBezTo>
                  <a:pt x="290689" y="669144"/>
                  <a:pt x="308132" y="667360"/>
                  <a:pt x="324517" y="654278"/>
                </a:cubicBezTo>
                <a:cubicBezTo>
                  <a:pt x="371227" y="616883"/>
                  <a:pt x="416353" y="622235"/>
                  <a:pt x="461940" y="655203"/>
                </a:cubicBezTo>
                <a:cubicBezTo>
                  <a:pt x="464583" y="657119"/>
                  <a:pt x="467821" y="658110"/>
                  <a:pt x="470596" y="659894"/>
                </a:cubicBezTo>
                <a:cubicBezTo>
                  <a:pt x="484074" y="668417"/>
                  <a:pt x="493919" y="664387"/>
                  <a:pt x="498212" y="649984"/>
                </a:cubicBezTo>
                <a:cubicBezTo>
                  <a:pt x="516316" y="588870"/>
                  <a:pt x="555627" y="557817"/>
                  <a:pt x="620573" y="559270"/>
                </a:cubicBezTo>
                <a:cubicBezTo>
                  <a:pt x="636231" y="559601"/>
                  <a:pt x="646539" y="552399"/>
                  <a:pt x="639998" y="531653"/>
                </a:cubicBezTo>
                <a:cubicBezTo>
                  <a:pt x="622688" y="476684"/>
                  <a:pt x="630483" y="428189"/>
                  <a:pt x="682745" y="394163"/>
                </a:cubicBezTo>
                <a:cubicBezTo>
                  <a:pt x="683603" y="393569"/>
                  <a:pt x="684198" y="392511"/>
                  <a:pt x="685057" y="391851"/>
                </a:cubicBezTo>
                <a:cubicBezTo>
                  <a:pt x="703292" y="378835"/>
                  <a:pt x="701706" y="365621"/>
                  <a:pt x="684198" y="353993"/>
                </a:cubicBezTo>
                <a:cubicBezTo>
                  <a:pt x="631541" y="319108"/>
                  <a:pt x="621763" y="271010"/>
                  <a:pt x="639998" y="213926"/>
                </a:cubicBezTo>
                <a:cubicBezTo>
                  <a:pt x="640658" y="211812"/>
                  <a:pt x="641120" y="209631"/>
                  <a:pt x="641782" y="206989"/>
                </a:cubicBezTo>
                <a:cubicBezTo>
                  <a:pt x="645283" y="184261"/>
                  <a:pt x="627511" y="186045"/>
                  <a:pt x="614231" y="185648"/>
                </a:cubicBezTo>
                <a:cubicBezTo>
                  <a:pt x="561375" y="184327"/>
                  <a:pt x="520875" y="166092"/>
                  <a:pt x="505481" y="110792"/>
                </a:cubicBezTo>
                <a:cubicBezTo>
                  <a:pt x="504885" y="108743"/>
                  <a:pt x="503366" y="106893"/>
                  <a:pt x="502639" y="104845"/>
                </a:cubicBezTo>
                <a:cubicBezTo>
                  <a:pt x="498774" y="93845"/>
                  <a:pt x="493984" y="86561"/>
                  <a:pt x="487476" y="83968"/>
                </a:cubicBezTo>
                <a:close/>
                <a:moveTo>
                  <a:pt x="496238" y="794"/>
                </a:moveTo>
                <a:cubicBezTo>
                  <a:pt x="513690" y="-3108"/>
                  <a:pt x="528753" y="7558"/>
                  <a:pt x="535939" y="28667"/>
                </a:cubicBezTo>
                <a:cubicBezTo>
                  <a:pt x="558469" y="94803"/>
                  <a:pt x="599893" y="129489"/>
                  <a:pt x="672570" y="129819"/>
                </a:cubicBezTo>
                <a:cubicBezTo>
                  <a:pt x="708313" y="130018"/>
                  <a:pt x="719017" y="147460"/>
                  <a:pt x="709437" y="182807"/>
                </a:cubicBezTo>
                <a:cubicBezTo>
                  <a:pt x="692061" y="247159"/>
                  <a:pt x="703424" y="297702"/>
                  <a:pt x="759782" y="339325"/>
                </a:cubicBezTo>
                <a:cubicBezTo>
                  <a:pt x="792618" y="363573"/>
                  <a:pt x="792618" y="383460"/>
                  <a:pt x="758989" y="408302"/>
                </a:cubicBezTo>
                <a:cubicBezTo>
                  <a:pt x="702565" y="450058"/>
                  <a:pt x="690078" y="500997"/>
                  <a:pt x="710230" y="564490"/>
                </a:cubicBezTo>
                <a:cubicBezTo>
                  <a:pt x="720470" y="596732"/>
                  <a:pt x="706001" y="611994"/>
                  <a:pt x="674552" y="616222"/>
                </a:cubicBezTo>
                <a:cubicBezTo>
                  <a:pt x="656118" y="618666"/>
                  <a:pt x="637949" y="625472"/>
                  <a:pt x="619648" y="625406"/>
                </a:cubicBezTo>
                <a:cubicBezTo>
                  <a:pt x="588993" y="625273"/>
                  <a:pt x="593089" y="639875"/>
                  <a:pt x="600026" y="660158"/>
                </a:cubicBezTo>
                <a:cubicBezTo>
                  <a:pt x="623547" y="728606"/>
                  <a:pt x="646406" y="797318"/>
                  <a:pt x="669069" y="866030"/>
                </a:cubicBezTo>
                <a:cubicBezTo>
                  <a:pt x="675477" y="885521"/>
                  <a:pt x="686445" y="906531"/>
                  <a:pt x="666095" y="923907"/>
                </a:cubicBezTo>
                <a:cubicBezTo>
                  <a:pt x="647133" y="940094"/>
                  <a:pt x="628898" y="927211"/>
                  <a:pt x="611126" y="918952"/>
                </a:cubicBezTo>
                <a:cubicBezTo>
                  <a:pt x="568313" y="898999"/>
                  <a:pt x="568313" y="898999"/>
                  <a:pt x="546443" y="939962"/>
                </a:cubicBezTo>
                <a:cubicBezTo>
                  <a:pt x="544396" y="943860"/>
                  <a:pt x="542149" y="947626"/>
                  <a:pt x="540299" y="951590"/>
                </a:cubicBezTo>
                <a:cubicBezTo>
                  <a:pt x="532701" y="967447"/>
                  <a:pt x="522526" y="979802"/>
                  <a:pt x="502639" y="977423"/>
                </a:cubicBezTo>
                <a:cubicBezTo>
                  <a:pt x="484603" y="975243"/>
                  <a:pt x="477269" y="962095"/>
                  <a:pt x="472182" y="946767"/>
                </a:cubicBezTo>
                <a:cubicBezTo>
                  <a:pt x="451766" y="885389"/>
                  <a:pt x="431285" y="823944"/>
                  <a:pt x="410737" y="762632"/>
                </a:cubicBezTo>
                <a:cubicBezTo>
                  <a:pt x="406046" y="748691"/>
                  <a:pt x="400695" y="735015"/>
                  <a:pt x="392436" y="712419"/>
                </a:cubicBezTo>
                <a:cubicBezTo>
                  <a:pt x="366272" y="790579"/>
                  <a:pt x="343214" y="859688"/>
                  <a:pt x="320024" y="928796"/>
                </a:cubicBezTo>
                <a:cubicBezTo>
                  <a:pt x="316192" y="940226"/>
                  <a:pt x="313218" y="952185"/>
                  <a:pt x="307735" y="962756"/>
                </a:cubicBezTo>
                <a:cubicBezTo>
                  <a:pt x="294719" y="987862"/>
                  <a:pt x="269745" y="989976"/>
                  <a:pt x="252170" y="968107"/>
                </a:cubicBezTo>
                <a:cubicBezTo>
                  <a:pt x="248735" y="963879"/>
                  <a:pt x="245960" y="958990"/>
                  <a:pt x="243251" y="954233"/>
                </a:cubicBezTo>
                <a:cubicBezTo>
                  <a:pt x="215105" y="905870"/>
                  <a:pt x="214973" y="905474"/>
                  <a:pt x="165620" y="927541"/>
                </a:cubicBezTo>
                <a:cubicBezTo>
                  <a:pt x="149036" y="934941"/>
                  <a:pt x="133179" y="943398"/>
                  <a:pt x="117257" y="927607"/>
                </a:cubicBezTo>
                <a:cubicBezTo>
                  <a:pt x="102193" y="912675"/>
                  <a:pt x="107281" y="895101"/>
                  <a:pt x="112830" y="878319"/>
                </a:cubicBezTo>
                <a:cubicBezTo>
                  <a:pt x="137012" y="805445"/>
                  <a:pt x="160929" y="732438"/>
                  <a:pt x="186365" y="659960"/>
                </a:cubicBezTo>
                <a:cubicBezTo>
                  <a:pt x="194360" y="637166"/>
                  <a:pt x="193369" y="626265"/>
                  <a:pt x="165157" y="625736"/>
                </a:cubicBezTo>
                <a:cubicBezTo>
                  <a:pt x="144610" y="625340"/>
                  <a:pt x="124260" y="618733"/>
                  <a:pt x="103779" y="614768"/>
                </a:cubicBezTo>
                <a:cubicBezTo>
                  <a:pt x="77020" y="609615"/>
                  <a:pt x="64930" y="593098"/>
                  <a:pt x="73321" y="567265"/>
                </a:cubicBezTo>
                <a:cubicBezTo>
                  <a:pt x="94727" y="501129"/>
                  <a:pt x="83033" y="448274"/>
                  <a:pt x="23835" y="405130"/>
                </a:cubicBezTo>
                <a:cubicBezTo>
                  <a:pt x="-7879" y="382006"/>
                  <a:pt x="-7945" y="364630"/>
                  <a:pt x="23637" y="341638"/>
                </a:cubicBezTo>
                <a:cubicBezTo>
                  <a:pt x="84156" y="297635"/>
                  <a:pt x="94067" y="242732"/>
                  <a:pt x="73849" y="176200"/>
                </a:cubicBezTo>
                <a:cubicBezTo>
                  <a:pt x="66252" y="151160"/>
                  <a:pt x="76624" y="131934"/>
                  <a:pt x="102325" y="131867"/>
                </a:cubicBezTo>
                <a:cubicBezTo>
                  <a:pt x="179626" y="131669"/>
                  <a:pt x="227923" y="96586"/>
                  <a:pt x="252039" y="23051"/>
                </a:cubicBezTo>
                <a:cubicBezTo>
                  <a:pt x="259505" y="323"/>
                  <a:pt x="280845" y="-5887"/>
                  <a:pt x="303639" y="7921"/>
                </a:cubicBezTo>
                <a:cubicBezTo>
                  <a:pt x="304564" y="8516"/>
                  <a:pt x="305687" y="8846"/>
                  <a:pt x="306546" y="9507"/>
                </a:cubicBezTo>
                <a:cubicBezTo>
                  <a:pt x="363695" y="54302"/>
                  <a:pt x="419987" y="54170"/>
                  <a:pt x="478194" y="9705"/>
                </a:cubicBezTo>
                <a:cubicBezTo>
                  <a:pt x="484339" y="5014"/>
                  <a:pt x="490421" y="2095"/>
                  <a:pt x="496238" y="794"/>
                </a:cubicBezTo>
                <a:close/>
              </a:path>
            </a:pathLst>
          </a:custGeom>
          <a:solidFill>
            <a:srgbClr val="F8FAF9"/>
          </a:solidFill>
          <a:ln w="6603"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EA257BB8-6980-4F55-BD8D-DA725C6D22AB}"/>
              </a:ext>
            </a:extLst>
          </p:cNvPr>
          <p:cNvSpPr/>
          <p:nvPr/>
        </p:nvSpPr>
        <p:spPr>
          <a:xfrm>
            <a:off x="5487598" y="4969273"/>
            <a:ext cx="562244" cy="587027"/>
          </a:xfrm>
          <a:custGeom>
            <a:avLst/>
            <a:gdLst>
              <a:gd name="connsiteX0" fmla="*/ 726874 w 813557"/>
              <a:gd name="connsiteY0" fmla="*/ 515766 h 849417"/>
              <a:gd name="connsiteX1" fmla="*/ 460019 w 813557"/>
              <a:gd name="connsiteY1" fmla="*/ 516096 h 849417"/>
              <a:gd name="connsiteX2" fmla="*/ 434914 w 813557"/>
              <a:gd name="connsiteY2" fmla="*/ 539815 h 849417"/>
              <a:gd name="connsiteX3" fmla="*/ 435112 w 813557"/>
              <a:gd name="connsiteY3" fmla="*/ 767094 h 849417"/>
              <a:gd name="connsiteX4" fmla="*/ 463389 w 813557"/>
              <a:gd name="connsiteY4" fmla="*/ 794050 h 849417"/>
              <a:gd name="connsiteX5" fmla="*/ 595132 w 813557"/>
              <a:gd name="connsiteY5" fmla="*/ 793654 h 849417"/>
              <a:gd name="connsiteX6" fmla="*/ 595132 w 813557"/>
              <a:gd name="connsiteY6" fmla="*/ 793720 h 849417"/>
              <a:gd name="connsiteX7" fmla="*/ 733481 w 813557"/>
              <a:gd name="connsiteY7" fmla="*/ 794050 h 849417"/>
              <a:gd name="connsiteX8" fmla="*/ 758917 w 813557"/>
              <a:gd name="connsiteY8" fmla="*/ 769934 h 849417"/>
              <a:gd name="connsiteX9" fmla="*/ 759578 w 813557"/>
              <a:gd name="connsiteY9" fmla="*/ 549263 h 849417"/>
              <a:gd name="connsiteX10" fmla="*/ 726874 w 813557"/>
              <a:gd name="connsiteY10" fmla="*/ 515766 h 849417"/>
              <a:gd name="connsiteX11" fmla="*/ 80584 w 813557"/>
              <a:gd name="connsiteY11" fmla="*/ 515633 h 849417"/>
              <a:gd name="connsiteX12" fmla="*/ 53430 w 813557"/>
              <a:gd name="connsiteY12" fmla="*/ 542589 h 849417"/>
              <a:gd name="connsiteX13" fmla="*/ 53693 w 813557"/>
              <a:gd name="connsiteY13" fmla="*/ 770330 h 849417"/>
              <a:gd name="connsiteX14" fmla="*/ 79065 w 813557"/>
              <a:gd name="connsiteY14" fmla="*/ 793851 h 849417"/>
              <a:gd name="connsiteX15" fmla="*/ 217678 w 813557"/>
              <a:gd name="connsiteY15" fmla="*/ 793587 h 849417"/>
              <a:gd name="connsiteX16" fmla="*/ 217744 w 813557"/>
              <a:gd name="connsiteY16" fmla="*/ 793587 h 849417"/>
              <a:gd name="connsiteX17" fmla="*/ 356358 w 813557"/>
              <a:gd name="connsiteY17" fmla="*/ 793917 h 849417"/>
              <a:gd name="connsiteX18" fmla="*/ 381200 w 813557"/>
              <a:gd name="connsiteY18" fmla="*/ 769339 h 849417"/>
              <a:gd name="connsiteX19" fmla="*/ 381596 w 813557"/>
              <a:gd name="connsiteY19" fmla="*/ 541598 h 849417"/>
              <a:gd name="connsiteX20" fmla="*/ 357877 w 813557"/>
              <a:gd name="connsiteY20" fmla="*/ 515831 h 849417"/>
              <a:gd name="connsiteX21" fmla="*/ 80584 w 813557"/>
              <a:gd name="connsiteY21" fmla="*/ 515633 h 849417"/>
              <a:gd name="connsiteX22" fmla="*/ 347041 w 813557"/>
              <a:gd name="connsiteY22" fmla="*/ 355283 h 849417"/>
              <a:gd name="connsiteX23" fmla="*/ 129739 w 813557"/>
              <a:gd name="connsiteY23" fmla="*/ 355944 h 849417"/>
              <a:gd name="connsiteX24" fmla="*/ 53891 w 813557"/>
              <a:gd name="connsiteY24" fmla="*/ 437936 h 849417"/>
              <a:gd name="connsiteX25" fmla="*/ 79262 w 813557"/>
              <a:gd name="connsiteY25" fmla="*/ 462712 h 849417"/>
              <a:gd name="connsiteX26" fmla="*/ 214242 w 813557"/>
              <a:gd name="connsiteY26" fmla="*/ 462381 h 849417"/>
              <a:gd name="connsiteX27" fmla="*/ 306408 w 813557"/>
              <a:gd name="connsiteY27" fmla="*/ 462381 h 849417"/>
              <a:gd name="connsiteX28" fmla="*/ 381661 w 813557"/>
              <a:gd name="connsiteY28" fmla="*/ 387789 h 849417"/>
              <a:gd name="connsiteX29" fmla="*/ 347041 w 813557"/>
              <a:gd name="connsiteY29" fmla="*/ 355283 h 849417"/>
              <a:gd name="connsiteX30" fmla="*/ 470722 w 813557"/>
              <a:gd name="connsiteY30" fmla="*/ 351979 h 849417"/>
              <a:gd name="connsiteX31" fmla="*/ 435046 w 813557"/>
              <a:gd name="connsiteY31" fmla="*/ 384354 h 849417"/>
              <a:gd name="connsiteX32" fmla="*/ 434913 w 813557"/>
              <a:gd name="connsiteY32" fmla="*/ 440380 h 849417"/>
              <a:gd name="connsiteX33" fmla="*/ 457971 w 813557"/>
              <a:gd name="connsiteY33" fmla="*/ 463042 h 849417"/>
              <a:gd name="connsiteX34" fmla="*/ 593215 w 813557"/>
              <a:gd name="connsiteY34" fmla="*/ 462712 h 849417"/>
              <a:gd name="connsiteX35" fmla="*/ 593281 w 813557"/>
              <a:gd name="connsiteY35" fmla="*/ 462381 h 849417"/>
              <a:gd name="connsiteX36" fmla="*/ 688950 w 813557"/>
              <a:gd name="connsiteY36" fmla="*/ 462315 h 849417"/>
              <a:gd name="connsiteX37" fmla="*/ 759776 w 813557"/>
              <a:gd name="connsiteY37" fmla="*/ 388186 h 849417"/>
              <a:gd name="connsiteX38" fmla="*/ 723835 w 813557"/>
              <a:gd name="connsiteY38" fmla="*/ 355019 h 849417"/>
              <a:gd name="connsiteX39" fmla="*/ 470722 w 813557"/>
              <a:gd name="connsiteY39" fmla="*/ 351979 h 849417"/>
              <a:gd name="connsiteX40" fmla="*/ 156052 w 813557"/>
              <a:gd name="connsiteY40" fmla="*/ 58037 h 849417"/>
              <a:gd name="connsiteX41" fmla="*/ 123463 w 813557"/>
              <a:gd name="connsiteY41" fmla="*/ 80831 h 849417"/>
              <a:gd name="connsiteX42" fmla="*/ 143151 w 813557"/>
              <a:gd name="connsiteY42" fmla="*/ 160576 h 849417"/>
              <a:gd name="connsiteX43" fmla="*/ 342086 w 813557"/>
              <a:gd name="connsiteY43" fmla="*/ 227769 h 849417"/>
              <a:gd name="connsiteX44" fmla="*/ 198055 w 813557"/>
              <a:gd name="connsiteY44" fmla="*/ 63587 h 849417"/>
              <a:gd name="connsiteX45" fmla="*/ 156052 w 813557"/>
              <a:gd name="connsiteY45" fmla="*/ 58037 h 849417"/>
              <a:gd name="connsiteX46" fmla="*/ 654462 w 813557"/>
              <a:gd name="connsiteY46" fmla="*/ 56286 h 849417"/>
              <a:gd name="connsiteX47" fmla="*/ 616671 w 813557"/>
              <a:gd name="connsiteY47" fmla="*/ 62067 h 849417"/>
              <a:gd name="connsiteX48" fmla="*/ 484069 w 813557"/>
              <a:gd name="connsiteY48" fmla="*/ 198170 h 849417"/>
              <a:gd name="connsiteX49" fmla="*/ 500256 w 813557"/>
              <a:gd name="connsiteY49" fmla="*/ 225126 h 849417"/>
              <a:gd name="connsiteX50" fmla="*/ 570224 w 813557"/>
              <a:gd name="connsiteY50" fmla="*/ 209864 h 849417"/>
              <a:gd name="connsiteX51" fmla="*/ 675869 w 813557"/>
              <a:gd name="connsiteY51" fmla="*/ 150137 h 849417"/>
              <a:gd name="connsiteX52" fmla="*/ 684127 w 813557"/>
              <a:gd name="connsiteY52" fmla="*/ 75281 h 849417"/>
              <a:gd name="connsiteX53" fmla="*/ 654462 w 813557"/>
              <a:gd name="connsiteY53" fmla="*/ 56286 h 849417"/>
              <a:gd name="connsiteX54" fmla="*/ 643874 w 813557"/>
              <a:gd name="connsiteY54" fmla="*/ 71 h 849417"/>
              <a:gd name="connsiteX55" fmla="*/ 731962 w 813557"/>
              <a:gd name="connsiteY55" fmla="*/ 44426 h 849417"/>
              <a:gd name="connsiteX56" fmla="*/ 730508 w 813557"/>
              <a:gd name="connsiteY56" fmla="*/ 170288 h 849417"/>
              <a:gd name="connsiteX57" fmla="*/ 579672 w 813557"/>
              <a:gd name="connsiteY57" fmla="*/ 264437 h 849417"/>
              <a:gd name="connsiteX58" fmla="*/ 502768 w 813557"/>
              <a:gd name="connsiteY58" fmla="*/ 279831 h 849417"/>
              <a:gd name="connsiteX59" fmla="*/ 476537 w 813557"/>
              <a:gd name="connsiteY59" fmla="*/ 291724 h 849417"/>
              <a:gd name="connsiteX60" fmla="*/ 517963 w 813557"/>
              <a:gd name="connsiteY60" fmla="*/ 298133 h 849417"/>
              <a:gd name="connsiteX61" fmla="*/ 760768 w 813557"/>
              <a:gd name="connsiteY61" fmla="*/ 298331 h 849417"/>
              <a:gd name="connsiteX62" fmla="*/ 804903 w 813557"/>
              <a:gd name="connsiteY62" fmla="*/ 305863 h 849417"/>
              <a:gd name="connsiteX63" fmla="*/ 811642 w 813557"/>
              <a:gd name="connsiteY63" fmla="*/ 430139 h 849417"/>
              <a:gd name="connsiteX64" fmla="*/ 811839 w 813557"/>
              <a:gd name="connsiteY64" fmla="*/ 806140 h 849417"/>
              <a:gd name="connsiteX65" fmla="*/ 767639 w 813557"/>
              <a:gd name="connsiteY65" fmla="*/ 849415 h 849417"/>
              <a:gd name="connsiteX66" fmla="*/ 48342 w 813557"/>
              <a:gd name="connsiteY66" fmla="*/ 848358 h 849417"/>
              <a:gd name="connsiteX67" fmla="*/ 45 w 813557"/>
              <a:gd name="connsiteY67" fmla="*/ 800722 h 849417"/>
              <a:gd name="connsiteX68" fmla="*/ 111 w 813557"/>
              <a:gd name="connsiteY68" fmla="*/ 342201 h 849417"/>
              <a:gd name="connsiteX69" fmla="*/ 12863 w 813557"/>
              <a:gd name="connsiteY69" fmla="*/ 304013 h 849417"/>
              <a:gd name="connsiteX70" fmla="*/ 61358 w 813557"/>
              <a:gd name="connsiteY70" fmla="*/ 298264 h 849417"/>
              <a:gd name="connsiteX71" fmla="*/ 310703 w 813557"/>
              <a:gd name="connsiteY71" fmla="*/ 298066 h 849417"/>
              <a:gd name="connsiteX72" fmla="*/ 345456 w 813557"/>
              <a:gd name="connsiteY72" fmla="*/ 290336 h 849417"/>
              <a:gd name="connsiteX73" fmla="*/ 303436 w 813557"/>
              <a:gd name="connsiteY73" fmla="*/ 279303 h 849417"/>
              <a:gd name="connsiteX74" fmla="*/ 116393 w 813557"/>
              <a:gd name="connsiteY74" fmla="*/ 210062 h 849417"/>
              <a:gd name="connsiteX75" fmla="*/ 65719 w 813557"/>
              <a:gd name="connsiteY75" fmla="*/ 82812 h 849417"/>
              <a:gd name="connsiteX76" fmla="*/ 129607 w 813557"/>
              <a:gd name="connsiteY76" fmla="*/ 7758 h 849417"/>
              <a:gd name="connsiteX77" fmla="*/ 242850 w 813557"/>
              <a:gd name="connsiteY77" fmla="*/ 21632 h 849417"/>
              <a:gd name="connsiteX78" fmla="*/ 369770 w 813557"/>
              <a:gd name="connsiteY78" fmla="*/ 151326 h 849417"/>
              <a:gd name="connsiteX79" fmla="*/ 383843 w 813557"/>
              <a:gd name="connsiteY79" fmla="*/ 180661 h 849417"/>
              <a:gd name="connsiteX80" fmla="*/ 407561 w 813557"/>
              <a:gd name="connsiteY80" fmla="*/ 223078 h 849417"/>
              <a:gd name="connsiteX81" fmla="*/ 433262 w 813557"/>
              <a:gd name="connsiteY81" fmla="*/ 175970 h 849417"/>
              <a:gd name="connsiteX82" fmla="*/ 611319 w 813557"/>
              <a:gd name="connsiteY82" fmla="*/ 4322 h 849417"/>
              <a:gd name="connsiteX83" fmla="*/ 643874 w 813557"/>
              <a:gd name="connsiteY83" fmla="*/ 71 h 84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813557" h="849417">
                <a:moveTo>
                  <a:pt x="726874" y="515766"/>
                </a:moveTo>
                <a:cubicBezTo>
                  <a:pt x="637945" y="516955"/>
                  <a:pt x="548949" y="516625"/>
                  <a:pt x="460019" y="516096"/>
                </a:cubicBezTo>
                <a:cubicBezTo>
                  <a:pt x="442446" y="516030"/>
                  <a:pt x="434649" y="520126"/>
                  <a:pt x="434914" y="539815"/>
                </a:cubicBezTo>
                <a:cubicBezTo>
                  <a:pt x="435971" y="615597"/>
                  <a:pt x="436301" y="691378"/>
                  <a:pt x="435112" y="767094"/>
                </a:cubicBezTo>
                <a:cubicBezTo>
                  <a:pt x="434781" y="789491"/>
                  <a:pt x="442643" y="794710"/>
                  <a:pt x="463389" y="794050"/>
                </a:cubicBezTo>
                <a:cubicBezTo>
                  <a:pt x="507259" y="792662"/>
                  <a:pt x="551195" y="793654"/>
                  <a:pt x="595132" y="793654"/>
                </a:cubicBezTo>
                <a:cubicBezTo>
                  <a:pt x="595132" y="793720"/>
                  <a:pt x="595132" y="793720"/>
                  <a:pt x="595132" y="793720"/>
                </a:cubicBezTo>
                <a:cubicBezTo>
                  <a:pt x="641248" y="793720"/>
                  <a:pt x="687364" y="793125"/>
                  <a:pt x="733481" y="794050"/>
                </a:cubicBezTo>
                <a:cubicBezTo>
                  <a:pt x="751517" y="794380"/>
                  <a:pt x="759049" y="789095"/>
                  <a:pt x="758917" y="769934"/>
                </a:cubicBezTo>
                <a:cubicBezTo>
                  <a:pt x="758455" y="696399"/>
                  <a:pt x="759182" y="622798"/>
                  <a:pt x="759578" y="549263"/>
                </a:cubicBezTo>
                <a:cubicBezTo>
                  <a:pt x="759711" y="527130"/>
                  <a:pt x="752310" y="515436"/>
                  <a:pt x="726874" y="515766"/>
                </a:cubicBezTo>
                <a:close/>
                <a:moveTo>
                  <a:pt x="80584" y="515633"/>
                </a:moveTo>
                <a:cubicBezTo>
                  <a:pt x="60962" y="515501"/>
                  <a:pt x="53231" y="522504"/>
                  <a:pt x="53430" y="542589"/>
                </a:cubicBezTo>
                <a:cubicBezTo>
                  <a:pt x="54289" y="618503"/>
                  <a:pt x="54619" y="694417"/>
                  <a:pt x="53693" y="770330"/>
                </a:cubicBezTo>
                <a:cubicBezTo>
                  <a:pt x="53496" y="790283"/>
                  <a:pt x="61490" y="794181"/>
                  <a:pt x="79065" y="793851"/>
                </a:cubicBezTo>
                <a:cubicBezTo>
                  <a:pt x="125247" y="792992"/>
                  <a:pt x="171496" y="793587"/>
                  <a:pt x="217678" y="793587"/>
                </a:cubicBezTo>
                <a:cubicBezTo>
                  <a:pt x="217678" y="793587"/>
                  <a:pt x="217678" y="793653"/>
                  <a:pt x="217744" y="793587"/>
                </a:cubicBezTo>
                <a:cubicBezTo>
                  <a:pt x="263927" y="793587"/>
                  <a:pt x="310175" y="792992"/>
                  <a:pt x="356358" y="793917"/>
                </a:cubicBezTo>
                <a:cubicBezTo>
                  <a:pt x="374791" y="794313"/>
                  <a:pt x="381398" y="788235"/>
                  <a:pt x="381200" y="769339"/>
                </a:cubicBezTo>
                <a:cubicBezTo>
                  <a:pt x="380473" y="693425"/>
                  <a:pt x="380737" y="617512"/>
                  <a:pt x="381596" y="541598"/>
                </a:cubicBezTo>
                <a:cubicBezTo>
                  <a:pt x="381794" y="523759"/>
                  <a:pt x="377170" y="515699"/>
                  <a:pt x="357877" y="515831"/>
                </a:cubicBezTo>
                <a:cubicBezTo>
                  <a:pt x="265446" y="516360"/>
                  <a:pt x="173015" y="516228"/>
                  <a:pt x="80584" y="515633"/>
                </a:cubicBezTo>
                <a:close/>
                <a:moveTo>
                  <a:pt x="347041" y="355283"/>
                </a:moveTo>
                <a:cubicBezTo>
                  <a:pt x="274629" y="356208"/>
                  <a:pt x="202151" y="354160"/>
                  <a:pt x="129739" y="355944"/>
                </a:cubicBezTo>
                <a:cubicBezTo>
                  <a:pt x="37109" y="358256"/>
                  <a:pt x="56666" y="336916"/>
                  <a:pt x="53891" y="437936"/>
                </a:cubicBezTo>
                <a:cubicBezTo>
                  <a:pt x="53429" y="456369"/>
                  <a:pt x="60829" y="463108"/>
                  <a:pt x="79262" y="462712"/>
                </a:cubicBezTo>
                <a:cubicBezTo>
                  <a:pt x="124255" y="461787"/>
                  <a:pt x="169248" y="462381"/>
                  <a:pt x="214242" y="462381"/>
                </a:cubicBezTo>
                <a:cubicBezTo>
                  <a:pt x="244964" y="462381"/>
                  <a:pt x="275687" y="462381"/>
                  <a:pt x="306408" y="462381"/>
                </a:cubicBezTo>
                <a:cubicBezTo>
                  <a:pt x="382322" y="462381"/>
                  <a:pt x="380802" y="462381"/>
                  <a:pt x="381661" y="387789"/>
                </a:cubicBezTo>
                <a:cubicBezTo>
                  <a:pt x="381992" y="359644"/>
                  <a:pt x="370892" y="354953"/>
                  <a:pt x="347041" y="355283"/>
                </a:cubicBezTo>
                <a:close/>
                <a:moveTo>
                  <a:pt x="470722" y="351979"/>
                </a:moveTo>
                <a:cubicBezTo>
                  <a:pt x="448523" y="350526"/>
                  <a:pt x="431610" y="355151"/>
                  <a:pt x="435046" y="384354"/>
                </a:cubicBezTo>
                <a:cubicBezTo>
                  <a:pt x="437226" y="402787"/>
                  <a:pt x="435905" y="421749"/>
                  <a:pt x="434913" y="440380"/>
                </a:cubicBezTo>
                <a:cubicBezTo>
                  <a:pt x="433988" y="457559"/>
                  <a:pt x="440794" y="463373"/>
                  <a:pt x="457971" y="463042"/>
                </a:cubicBezTo>
                <a:cubicBezTo>
                  <a:pt x="503030" y="462117"/>
                  <a:pt x="548156" y="462712"/>
                  <a:pt x="593215" y="462712"/>
                </a:cubicBezTo>
                <a:cubicBezTo>
                  <a:pt x="593215" y="462580"/>
                  <a:pt x="593215" y="462448"/>
                  <a:pt x="593281" y="462381"/>
                </a:cubicBezTo>
                <a:cubicBezTo>
                  <a:pt x="625193" y="462381"/>
                  <a:pt x="657038" y="462712"/>
                  <a:pt x="688950" y="462315"/>
                </a:cubicBezTo>
                <a:cubicBezTo>
                  <a:pt x="761957" y="461390"/>
                  <a:pt x="759248" y="478106"/>
                  <a:pt x="759776" y="388186"/>
                </a:cubicBezTo>
                <a:cubicBezTo>
                  <a:pt x="759908" y="363013"/>
                  <a:pt x="749469" y="354755"/>
                  <a:pt x="723835" y="355019"/>
                </a:cubicBezTo>
                <a:cubicBezTo>
                  <a:pt x="639464" y="355878"/>
                  <a:pt x="555027" y="357463"/>
                  <a:pt x="470722" y="351979"/>
                </a:cubicBezTo>
                <a:close/>
                <a:moveTo>
                  <a:pt x="156052" y="58037"/>
                </a:moveTo>
                <a:cubicBezTo>
                  <a:pt x="143746" y="60185"/>
                  <a:pt x="133010" y="67056"/>
                  <a:pt x="123463" y="80831"/>
                </a:cubicBezTo>
                <a:cubicBezTo>
                  <a:pt x="110513" y="99462"/>
                  <a:pt x="120291" y="142143"/>
                  <a:pt x="143151" y="160576"/>
                </a:cubicBezTo>
                <a:cubicBezTo>
                  <a:pt x="199244" y="205966"/>
                  <a:pt x="266040" y="220568"/>
                  <a:pt x="342086" y="227769"/>
                </a:cubicBezTo>
                <a:cubicBezTo>
                  <a:pt x="311034" y="150666"/>
                  <a:pt x="276743" y="89155"/>
                  <a:pt x="198055" y="63587"/>
                </a:cubicBezTo>
                <a:cubicBezTo>
                  <a:pt x="182232" y="58467"/>
                  <a:pt x="168357" y="55890"/>
                  <a:pt x="156052" y="58037"/>
                </a:cubicBezTo>
                <a:close/>
                <a:moveTo>
                  <a:pt x="654462" y="56286"/>
                </a:moveTo>
                <a:cubicBezTo>
                  <a:pt x="642900" y="54915"/>
                  <a:pt x="629984" y="57674"/>
                  <a:pt x="616671" y="62067"/>
                </a:cubicBezTo>
                <a:cubicBezTo>
                  <a:pt x="548223" y="84729"/>
                  <a:pt x="510761" y="134413"/>
                  <a:pt x="484069" y="198170"/>
                </a:cubicBezTo>
                <a:cubicBezTo>
                  <a:pt x="474026" y="222153"/>
                  <a:pt x="475480" y="227505"/>
                  <a:pt x="500256" y="225126"/>
                </a:cubicBezTo>
                <a:cubicBezTo>
                  <a:pt x="524966" y="226844"/>
                  <a:pt x="547628" y="216140"/>
                  <a:pt x="570224" y="209864"/>
                </a:cubicBezTo>
                <a:cubicBezTo>
                  <a:pt x="609403" y="198963"/>
                  <a:pt x="648450" y="184493"/>
                  <a:pt x="675869" y="150137"/>
                </a:cubicBezTo>
                <a:cubicBezTo>
                  <a:pt x="695029" y="126088"/>
                  <a:pt x="700050" y="99792"/>
                  <a:pt x="684127" y="75281"/>
                </a:cubicBezTo>
                <a:cubicBezTo>
                  <a:pt x="676232" y="63157"/>
                  <a:pt x="666024" y="57657"/>
                  <a:pt x="654462" y="56286"/>
                </a:cubicBezTo>
                <a:close/>
                <a:moveTo>
                  <a:pt x="643874" y="71"/>
                </a:moveTo>
                <a:cubicBezTo>
                  <a:pt x="677492" y="1292"/>
                  <a:pt x="712439" y="18214"/>
                  <a:pt x="731962" y="44426"/>
                </a:cubicBezTo>
                <a:cubicBezTo>
                  <a:pt x="756408" y="77263"/>
                  <a:pt x="755614" y="131439"/>
                  <a:pt x="730508" y="170288"/>
                </a:cubicBezTo>
                <a:cubicBezTo>
                  <a:pt x="694963" y="225324"/>
                  <a:pt x="638936" y="248448"/>
                  <a:pt x="579672" y="264437"/>
                </a:cubicBezTo>
                <a:cubicBezTo>
                  <a:pt x="554632" y="271176"/>
                  <a:pt x="529922" y="282672"/>
                  <a:pt x="502768" y="279831"/>
                </a:cubicBezTo>
                <a:cubicBezTo>
                  <a:pt x="493518" y="282474"/>
                  <a:pt x="483078" y="282540"/>
                  <a:pt x="476537" y="291724"/>
                </a:cubicBezTo>
                <a:cubicBezTo>
                  <a:pt x="489355" y="300643"/>
                  <a:pt x="503956" y="298133"/>
                  <a:pt x="517963" y="298133"/>
                </a:cubicBezTo>
                <a:cubicBezTo>
                  <a:pt x="598898" y="298331"/>
                  <a:pt x="679833" y="298133"/>
                  <a:pt x="760768" y="298331"/>
                </a:cubicBezTo>
                <a:cubicBezTo>
                  <a:pt x="775700" y="298397"/>
                  <a:pt x="791292" y="296349"/>
                  <a:pt x="804903" y="305863"/>
                </a:cubicBezTo>
                <a:cubicBezTo>
                  <a:pt x="819239" y="346627"/>
                  <a:pt x="811377" y="388713"/>
                  <a:pt x="811642" y="430139"/>
                </a:cubicBezTo>
                <a:cubicBezTo>
                  <a:pt x="812435" y="555473"/>
                  <a:pt x="811113" y="680806"/>
                  <a:pt x="811839" y="806140"/>
                </a:cubicBezTo>
                <a:cubicBezTo>
                  <a:pt x="812038" y="838184"/>
                  <a:pt x="801005" y="849613"/>
                  <a:pt x="767639" y="849415"/>
                </a:cubicBezTo>
                <a:cubicBezTo>
                  <a:pt x="527873" y="848094"/>
                  <a:pt x="288108" y="848688"/>
                  <a:pt x="48342" y="848358"/>
                </a:cubicBezTo>
                <a:cubicBezTo>
                  <a:pt x="838" y="848292"/>
                  <a:pt x="45" y="846971"/>
                  <a:pt x="45" y="800722"/>
                </a:cubicBezTo>
                <a:cubicBezTo>
                  <a:pt x="45" y="647904"/>
                  <a:pt x="111" y="495019"/>
                  <a:pt x="111" y="342201"/>
                </a:cubicBezTo>
                <a:cubicBezTo>
                  <a:pt x="111" y="327996"/>
                  <a:pt x="-2069" y="313196"/>
                  <a:pt x="12863" y="304013"/>
                </a:cubicBezTo>
                <a:cubicBezTo>
                  <a:pt x="28588" y="298199"/>
                  <a:pt x="44907" y="298264"/>
                  <a:pt x="61358" y="298264"/>
                </a:cubicBezTo>
                <a:cubicBezTo>
                  <a:pt x="144473" y="298331"/>
                  <a:pt x="227589" y="298463"/>
                  <a:pt x="310703" y="298066"/>
                </a:cubicBezTo>
                <a:cubicBezTo>
                  <a:pt x="321936" y="298000"/>
                  <a:pt x="334621" y="302163"/>
                  <a:pt x="345456" y="290336"/>
                </a:cubicBezTo>
                <a:cubicBezTo>
                  <a:pt x="333894" y="275471"/>
                  <a:pt x="316122" y="285844"/>
                  <a:pt x="303436" y="279303"/>
                </a:cubicBezTo>
                <a:cubicBezTo>
                  <a:pt x="235187" y="272233"/>
                  <a:pt x="171628" y="250034"/>
                  <a:pt x="116393" y="210062"/>
                </a:cubicBezTo>
                <a:cubicBezTo>
                  <a:pt x="74506" y="179736"/>
                  <a:pt x="58054" y="135470"/>
                  <a:pt x="65719" y="82812"/>
                </a:cubicBezTo>
                <a:cubicBezTo>
                  <a:pt x="71400" y="43766"/>
                  <a:pt x="96639" y="21897"/>
                  <a:pt x="129607" y="7758"/>
                </a:cubicBezTo>
                <a:cubicBezTo>
                  <a:pt x="169315" y="-9222"/>
                  <a:pt x="206644" y="5313"/>
                  <a:pt x="242850" y="21632"/>
                </a:cubicBezTo>
                <a:cubicBezTo>
                  <a:pt x="301983" y="48324"/>
                  <a:pt x="339906" y="95960"/>
                  <a:pt x="369770" y="151326"/>
                </a:cubicBezTo>
                <a:cubicBezTo>
                  <a:pt x="374923" y="160906"/>
                  <a:pt x="377433" y="172204"/>
                  <a:pt x="383843" y="180661"/>
                </a:cubicBezTo>
                <a:cubicBezTo>
                  <a:pt x="394281" y="194404"/>
                  <a:pt x="391837" y="223672"/>
                  <a:pt x="407561" y="223078"/>
                </a:cubicBezTo>
                <a:cubicBezTo>
                  <a:pt x="429562" y="222285"/>
                  <a:pt x="426788" y="192289"/>
                  <a:pt x="433262" y="175970"/>
                </a:cubicBezTo>
                <a:cubicBezTo>
                  <a:pt x="466958" y="91071"/>
                  <a:pt x="524108" y="32468"/>
                  <a:pt x="611319" y="4322"/>
                </a:cubicBezTo>
                <a:cubicBezTo>
                  <a:pt x="621609" y="1002"/>
                  <a:pt x="632668" y="-336"/>
                  <a:pt x="643874" y="71"/>
                </a:cubicBezTo>
                <a:close/>
              </a:path>
            </a:pathLst>
          </a:custGeom>
          <a:solidFill>
            <a:srgbClr val="FCFBF4"/>
          </a:solidFill>
          <a:ln w="6603" cap="flat">
            <a:noFill/>
            <a:prstDash val="solid"/>
            <a:miter/>
          </a:ln>
        </p:spPr>
        <p:txBody>
          <a:bodyPr rtlCol="0" anchor="ctr"/>
          <a:lstStyle/>
          <a:p>
            <a:endParaRPr lang="en-US"/>
          </a:p>
        </p:txBody>
      </p:sp>
      <p:sp>
        <p:nvSpPr>
          <p:cNvPr id="43" name="Graphic 2">
            <a:extLst>
              <a:ext uri="{FF2B5EF4-FFF2-40B4-BE49-F238E27FC236}">
                <a16:creationId xmlns:a16="http://schemas.microsoft.com/office/drawing/2014/main" id="{647988B6-68C7-4AA9-9593-AD817F7DFCE0}"/>
              </a:ext>
            </a:extLst>
          </p:cNvPr>
          <p:cNvSpPr/>
          <p:nvPr/>
        </p:nvSpPr>
        <p:spPr>
          <a:xfrm>
            <a:off x="5203588" y="5237260"/>
            <a:ext cx="246209" cy="17899"/>
          </a:xfrm>
          <a:custGeom>
            <a:avLst/>
            <a:gdLst>
              <a:gd name="connsiteX0" fmla="*/ 290507 w 356259"/>
              <a:gd name="connsiteY0" fmla="*/ 859 h 25899"/>
              <a:gd name="connsiteX1" fmla="*/ 339794 w 356259"/>
              <a:gd name="connsiteY1" fmla="*/ 0 h 25899"/>
              <a:gd name="connsiteX2" fmla="*/ 356245 w 356259"/>
              <a:gd name="connsiteY2" fmla="*/ 11364 h 25899"/>
              <a:gd name="connsiteX3" fmla="*/ 338935 w 356259"/>
              <a:gd name="connsiteY3" fmla="*/ 25899 h 25899"/>
              <a:gd name="connsiteX4" fmla="*/ 302729 w 356259"/>
              <a:gd name="connsiteY4" fmla="*/ 25899 h 25899"/>
              <a:gd name="connsiteX5" fmla="*/ 0 w 356259"/>
              <a:gd name="connsiteY5" fmla="*/ 25503 h 25899"/>
              <a:gd name="connsiteX6" fmla="*/ 42482 w 356259"/>
              <a:gd name="connsiteY6" fmla="*/ 13875 h 25899"/>
              <a:gd name="connsiteX7" fmla="*/ 325920 w 356259"/>
              <a:gd name="connsiteY7" fmla="*/ 13875 h 25899"/>
              <a:gd name="connsiteX8" fmla="*/ 290507 w 356259"/>
              <a:gd name="connsiteY8" fmla="*/ 859 h 2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259" h="25899">
                <a:moveTo>
                  <a:pt x="290507" y="859"/>
                </a:moveTo>
                <a:cubicBezTo>
                  <a:pt x="306958" y="529"/>
                  <a:pt x="323343" y="66"/>
                  <a:pt x="339794" y="0"/>
                </a:cubicBezTo>
                <a:cubicBezTo>
                  <a:pt x="347657" y="0"/>
                  <a:pt x="355916" y="727"/>
                  <a:pt x="356245" y="11364"/>
                </a:cubicBezTo>
                <a:cubicBezTo>
                  <a:pt x="356642" y="23190"/>
                  <a:pt x="348714" y="25899"/>
                  <a:pt x="338935" y="25899"/>
                </a:cubicBezTo>
                <a:cubicBezTo>
                  <a:pt x="326845" y="25899"/>
                  <a:pt x="314821" y="25899"/>
                  <a:pt x="302729" y="25899"/>
                </a:cubicBezTo>
                <a:cubicBezTo>
                  <a:pt x="201841" y="25767"/>
                  <a:pt x="100888" y="25635"/>
                  <a:pt x="0" y="25503"/>
                </a:cubicBezTo>
                <a:cubicBezTo>
                  <a:pt x="11628" y="12421"/>
                  <a:pt x="27221" y="13875"/>
                  <a:pt x="42482" y="13875"/>
                </a:cubicBezTo>
                <a:cubicBezTo>
                  <a:pt x="133724" y="13941"/>
                  <a:pt x="224966" y="13875"/>
                  <a:pt x="325920" y="13875"/>
                </a:cubicBezTo>
                <a:cubicBezTo>
                  <a:pt x="307883" y="7268"/>
                  <a:pt x="299162" y="4097"/>
                  <a:pt x="290507" y="859"/>
                </a:cubicBezTo>
                <a:close/>
              </a:path>
            </a:pathLst>
          </a:custGeom>
          <a:solidFill>
            <a:srgbClr val="EEE492"/>
          </a:solidFill>
          <a:ln w="6603" cap="flat">
            <a:noFill/>
            <a:prstDash val="solid"/>
            <a:miter/>
          </a:ln>
        </p:spPr>
        <p:txBody>
          <a:bodyPr rtlCol="0" anchor="ctr"/>
          <a:lstStyle/>
          <a:p>
            <a:endParaRPr lang="en-US"/>
          </a:p>
        </p:txBody>
      </p:sp>
      <p:sp>
        <p:nvSpPr>
          <p:cNvPr id="44" name="Graphic 2">
            <a:extLst>
              <a:ext uri="{FF2B5EF4-FFF2-40B4-BE49-F238E27FC236}">
                <a16:creationId xmlns:a16="http://schemas.microsoft.com/office/drawing/2014/main" id="{D37137A9-662C-4E64-9C1C-ADF97541B9F7}"/>
              </a:ext>
            </a:extLst>
          </p:cNvPr>
          <p:cNvSpPr/>
          <p:nvPr/>
        </p:nvSpPr>
        <p:spPr>
          <a:xfrm>
            <a:off x="5505969" y="5237957"/>
            <a:ext cx="244992" cy="18252"/>
          </a:xfrm>
          <a:custGeom>
            <a:avLst/>
            <a:gdLst>
              <a:gd name="connsiteX0" fmla="*/ 354500 w 354499"/>
              <a:gd name="connsiteY0" fmla="*/ 26410 h 26410"/>
              <a:gd name="connsiteX1" fmla="*/ 34989 w 354499"/>
              <a:gd name="connsiteY1" fmla="*/ 24891 h 26410"/>
              <a:gd name="connsiteX2" fmla="*/ 11930 w 354499"/>
              <a:gd name="connsiteY2" fmla="*/ 24296 h 26410"/>
              <a:gd name="connsiteX3" fmla="*/ 38 w 354499"/>
              <a:gd name="connsiteY3" fmla="*/ 11941 h 26410"/>
              <a:gd name="connsiteX4" fmla="*/ 12855 w 354499"/>
              <a:gd name="connsiteY4" fmla="*/ 49 h 26410"/>
              <a:gd name="connsiteX5" fmla="*/ 52299 w 354499"/>
              <a:gd name="connsiteY5" fmla="*/ 445 h 26410"/>
              <a:gd name="connsiteX6" fmla="*/ 57914 w 354499"/>
              <a:gd name="connsiteY6" fmla="*/ 12602 h 26410"/>
              <a:gd name="connsiteX7" fmla="*/ 225004 w 354499"/>
              <a:gd name="connsiteY7" fmla="*/ 12668 h 26410"/>
              <a:gd name="connsiteX8" fmla="*/ 316708 w 354499"/>
              <a:gd name="connsiteY8" fmla="*/ 12668 h 26410"/>
              <a:gd name="connsiteX9" fmla="*/ 354500 w 354499"/>
              <a:gd name="connsiteY9" fmla="*/ 26410 h 2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4499" h="26410">
                <a:moveTo>
                  <a:pt x="354500" y="26410"/>
                </a:moveTo>
                <a:cubicBezTo>
                  <a:pt x="247996" y="25882"/>
                  <a:pt x="141492" y="25419"/>
                  <a:pt x="34989" y="24891"/>
                </a:cubicBezTo>
                <a:cubicBezTo>
                  <a:pt x="27324" y="24825"/>
                  <a:pt x="19594" y="24891"/>
                  <a:pt x="11930" y="24296"/>
                </a:cubicBezTo>
                <a:cubicBezTo>
                  <a:pt x="4596" y="23767"/>
                  <a:pt x="-491" y="20464"/>
                  <a:pt x="38" y="11941"/>
                </a:cubicBezTo>
                <a:cubicBezTo>
                  <a:pt x="500" y="3881"/>
                  <a:pt x="5390" y="115"/>
                  <a:pt x="12855" y="49"/>
                </a:cubicBezTo>
                <a:cubicBezTo>
                  <a:pt x="26003" y="-150"/>
                  <a:pt x="39151" y="313"/>
                  <a:pt x="52299" y="445"/>
                </a:cubicBezTo>
                <a:cubicBezTo>
                  <a:pt x="41662" y="10289"/>
                  <a:pt x="45295" y="12668"/>
                  <a:pt x="57914" y="12602"/>
                </a:cubicBezTo>
                <a:cubicBezTo>
                  <a:pt x="113610" y="12338"/>
                  <a:pt x="169307" y="12602"/>
                  <a:pt x="225004" y="12668"/>
                </a:cubicBezTo>
                <a:cubicBezTo>
                  <a:pt x="255594" y="12668"/>
                  <a:pt x="286184" y="12668"/>
                  <a:pt x="316708" y="12668"/>
                </a:cubicBezTo>
                <a:cubicBezTo>
                  <a:pt x="330913" y="12668"/>
                  <a:pt x="345382" y="12073"/>
                  <a:pt x="354500" y="26410"/>
                </a:cubicBezTo>
                <a:close/>
              </a:path>
            </a:pathLst>
          </a:custGeom>
          <a:solidFill>
            <a:srgbClr val="EADF8A"/>
          </a:solidFill>
          <a:ln w="6603"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331652F-CF13-4DC5-886F-DFA5AFE40A16}"/>
              </a:ext>
            </a:extLst>
          </p:cNvPr>
          <p:cNvSpPr/>
          <p:nvPr/>
        </p:nvSpPr>
        <p:spPr>
          <a:xfrm>
            <a:off x="3185208" y="3030528"/>
            <a:ext cx="548761" cy="524057"/>
          </a:xfrm>
          <a:custGeom>
            <a:avLst/>
            <a:gdLst>
              <a:gd name="connsiteX0" fmla="*/ 743628 w 794048"/>
              <a:gd name="connsiteY0" fmla="*/ 88733 h 758302"/>
              <a:gd name="connsiteX1" fmla="*/ 769378 w 794048"/>
              <a:gd name="connsiteY1" fmla="*/ 88972 h 758302"/>
              <a:gd name="connsiteX2" fmla="*/ 793956 w 794048"/>
              <a:gd name="connsiteY2" fmla="*/ 125509 h 758302"/>
              <a:gd name="connsiteX3" fmla="*/ 777967 w 794048"/>
              <a:gd name="connsiteY3" fmla="*/ 159072 h 758302"/>
              <a:gd name="connsiteX4" fmla="*/ 413528 w 794048"/>
              <a:gd name="connsiteY4" fmla="*/ 512940 h 758302"/>
              <a:gd name="connsiteX5" fmla="*/ 375010 w 794048"/>
              <a:gd name="connsiteY5" fmla="*/ 512609 h 758302"/>
              <a:gd name="connsiteX6" fmla="*/ 228798 w 794048"/>
              <a:gd name="connsiteY6" fmla="*/ 360386 h 758302"/>
              <a:gd name="connsiteX7" fmla="*/ 222125 w 794048"/>
              <a:gd name="connsiteY7" fmla="*/ 294382 h 758302"/>
              <a:gd name="connsiteX8" fmla="*/ 284759 w 794048"/>
              <a:gd name="connsiteY8" fmla="*/ 305944 h 758302"/>
              <a:gd name="connsiteX9" fmla="*/ 371310 w 794048"/>
              <a:gd name="connsiteY9" fmla="*/ 396525 h 758302"/>
              <a:gd name="connsiteX10" fmla="*/ 419739 w 794048"/>
              <a:gd name="connsiteY10" fmla="*/ 398243 h 758302"/>
              <a:gd name="connsiteX11" fmla="*/ 722733 w 794048"/>
              <a:gd name="connsiteY11" fmla="*/ 104301 h 758302"/>
              <a:gd name="connsiteX12" fmla="*/ 743628 w 794048"/>
              <a:gd name="connsiteY12" fmla="*/ 88733 h 758302"/>
              <a:gd name="connsiteX13" fmla="*/ 362846 w 794048"/>
              <a:gd name="connsiteY13" fmla="*/ 402 h 758302"/>
              <a:gd name="connsiteX14" fmla="*/ 605394 w 794048"/>
              <a:gd name="connsiteY14" fmla="*/ 78600 h 758302"/>
              <a:gd name="connsiteX15" fmla="*/ 624025 w 794048"/>
              <a:gd name="connsiteY15" fmla="*/ 141960 h 758302"/>
              <a:gd name="connsiteX16" fmla="*/ 558022 w 794048"/>
              <a:gd name="connsiteY16" fmla="*/ 139978 h 758302"/>
              <a:gd name="connsiteX17" fmla="*/ 84965 w 794048"/>
              <a:gd name="connsiteY17" fmla="*/ 315194 h 758302"/>
              <a:gd name="connsiteX18" fmla="*/ 306166 w 794048"/>
              <a:gd name="connsiteY18" fmla="*/ 671572 h 758302"/>
              <a:gd name="connsiteX19" fmla="*/ 667367 w 794048"/>
              <a:gd name="connsiteY19" fmla="*/ 457838 h 758302"/>
              <a:gd name="connsiteX20" fmla="*/ 677409 w 794048"/>
              <a:gd name="connsiteY20" fmla="*/ 382981 h 758302"/>
              <a:gd name="connsiteX21" fmla="*/ 718504 w 794048"/>
              <a:gd name="connsiteY21" fmla="*/ 342150 h 758302"/>
              <a:gd name="connsiteX22" fmla="*/ 754909 w 794048"/>
              <a:gd name="connsiteY22" fmla="*/ 387012 h 758302"/>
              <a:gd name="connsiteX23" fmla="*/ 328761 w 794048"/>
              <a:gd name="connsiteY23" fmla="*/ 754027 h 758302"/>
              <a:gd name="connsiteX24" fmla="*/ 0 w 794048"/>
              <a:gd name="connsiteY24" fmla="*/ 349550 h 758302"/>
              <a:gd name="connsiteX25" fmla="*/ 210563 w 794048"/>
              <a:gd name="connsiteY25" fmla="*/ 41865 h 758302"/>
              <a:gd name="connsiteX26" fmla="*/ 362846 w 794048"/>
              <a:gd name="connsiteY26" fmla="*/ 402 h 758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4048" h="758302">
                <a:moveTo>
                  <a:pt x="743628" y="88733"/>
                </a:moveTo>
                <a:cubicBezTo>
                  <a:pt x="751176" y="85471"/>
                  <a:pt x="759534" y="84843"/>
                  <a:pt x="769378" y="88972"/>
                </a:cubicBezTo>
                <a:cubicBezTo>
                  <a:pt x="784838" y="95513"/>
                  <a:pt x="793757" y="107208"/>
                  <a:pt x="793956" y="125509"/>
                </a:cubicBezTo>
                <a:cubicBezTo>
                  <a:pt x="794946" y="138987"/>
                  <a:pt x="787877" y="149426"/>
                  <a:pt x="777967" y="159072"/>
                </a:cubicBezTo>
                <a:cubicBezTo>
                  <a:pt x="656333" y="276874"/>
                  <a:pt x="534699" y="394675"/>
                  <a:pt x="413528" y="512940"/>
                </a:cubicBezTo>
                <a:cubicBezTo>
                  <a:pt x="399191" y="526880"/>
                  <a:pt x="390602" y="529655"/>
                  <a:pt x="375010" y="512609"/>
                </a:cubicBezTo>
                <a:cubicBezTo>
                  <a:pt x="327506" y="460745"/>
                  <a:pt x="277557" y="411127"/>
                  <a:pt x="228798" y="360386"/>
                </a:cubicBezTo>
                <a:cubicBezTo>
                  <a:pt x="205476" y="336072"/>
                  <a:pt x="202701" y="310239"/>
                  <a:pt x="222125" y="294382"/>
                </a:cubicBezTo>
                <a:cubicBezTo>
                  <a:pt x="246835" y="274231"/>
                  <a:pt x="266392" y="286454"/>
                  <a:pt x="284759" y="305944"/>
                </a:cubicBezTo>
                <a:cubicBezTo>
                  <a:pt x="313433" y="336336"/>
                  <a:pt x="344089" y="364944"/>
                  <a:pt x="371310" y="396525"/>
                </a:cubicBezTo>
                <a:cubicBezTo>
                  <a:pt x="388884" y="416941"/>
                  <a:pt x="399653" y="418130"/>
                  <a:pt x="419739" y="398243"/>
                </a:cubicBezTo>
                <a:cubicBezTo>
                  <a:pt x="519834" y="299337"/>
                  <a:pt x="621647" y="202215"/>
                  <a:pt x="722733" y="104301"/>
                </a:cubicBezTo>
                <a:cubicBezTo>
                  <a:pt x="729340" y="97892"/>
                  <a:pt x="736079" y="91995"/>
                  <a:pt x="743628" y="88733"/>
                </a:cubicBezTo>
                <a:close/>
                <a:moveTo>
                  <a:pt x="362846" y="402"/>
                </a:moveTo>
                <a:cubicBezTo>
                  <a:pt x="446322" y="-3672"/>
                  <a:pt x="527639" y="23308"/>
                  <a:pt x="605394" y="78600"/>
                </a:cubicBezTo>
                <a:cubicBezTo>
                  <a:pt x="634728" y="99478"/>
                  <a:pt x="640278" y="121214"/>
                  <a:pt x="624025" y="141960"/>
                </a:cubicBezTo>
                <a:cubicBezTo>
                  <a:pt x="607838" y="162640"/>
                  <a:pt x="588810" y="162111"/>
                  <a:pt x="558022" y="139978"/>
                </a:cubicBezTo>
                <a:cubicBezTo>
                  <a:pt x="378577" y="10878"/>
                  <a:pt x="132337" y="102120"/>
                  <a:pt x="84965" y="315194"/>
                </a:cubicBezTo>
                <a:cubicBezTo>
                  <a:pt x="49684" y="473959"/>
                  <a:pt x="147665" y="631798"/>
                  <a:pt x="306166" y="671572"/>
                </a:cubicBezTo>
                <a:cubicBezTo>
                  <a:pt x="462354" y="710817"/>
                  <a:pt x="625347" y="614290"/>
                  <a:pt x="667367" y="457838"/>
                </a:cubicBezTo>
                <a:cubicBezTo>
                  <a:pt x="673974" y="433260"/>
                  <a:pt x="675625" y="408220"/>
                  <a:pt x="677409" y="382981"/>
                </a:cubicBezTo>
                <a:cubicBezTo>
                  <a:pt x="679193" y="357809"/>
                  <a:pt x="690755" y="340829"/>
                  <a:pt x="718504" y="342150"/>
                </a:cubicBezTo>
                <a:cubicBezTo>
                  <a:pt x="746518" y="343472"/>
                  <a:pt x="754512" y="361443"/>
                  <a:pt x="754909" y="387012"/>
                </a:cubicBezTo>
                <a:cubicBezTo>
                  <a:pt x="758146" y="605305"/>
                  <a:pt x="545205" y="788911"/>
                  <a:pt x="328761" y="754027"/>
                </a:cubicBezTo>
                <a:cubicBezTo>
                  <a:pt x="132469" y="722446"/>
                  <a:pt x="-66" y="570750"/>
                  <a:pt x="0" y="349550"/>
                </a:cubicBezTo>
                <a:cubicBezTo>
                  <a:pt x="5946" y="225670"/>
                  <a:pt x="73668" y="109586"/>
                  <a:pt x="210563" y="41865"/>
                </a:cubicBezTo>
                <a:cubicBezTo>
                  <a:pt x="261899" y="16470"/>
                  <a:pt x="312761" y="2846"/>
                  <a:pt x="362846" y="402"/>
                </a:cubicBezTo>
                <a:close/>
              </a:path>
            </a:pathLst>
          </a:custGeom>
          <a:solidFill>
            <a:srgbClr val="FAFBFA"/>
          </a:solidFill>
          <a:ln w="6603"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26961B80-6ED5-490D-A354-827E462D8E6A}"/>
              </a:ext>
            </a:extLst>
          </p:cNvPr>
          <p:cNvSpPr/>
          <p:nvPr/>
        </p:nvSpPr>
        <p:spPr>
          <a:xfrm>
            <a:off x="4771832" y="4350990"/>
            <a:ext cx="515494" cy="467423"/>
          </a:xfrm>
          <a:custGeom>
            <a:avLst/>
            <a:gdLst>
              <a:gd name="connsiteX0" fmla="*/ 259728 w 745910"/>
              <a:gd name="connsiteY0" fmla="*/ 412030 h 676582"/>
              <a:gd name="connsiteX1" fmla="*/ 212356 w 745910"/>
              <a:gd name="connsiteY1" fmla="*/ 456891 h 676582"/>
              <a:gd name="connsiteX2" fmla="*/ 186390 w 745910"/>
              <a:gd name="connsiteY2" fmla="*/ 487085 h 676582"/>
              <a:gd name="connsiteX3" fmla="*/ 158773 w 745910"/>
              <a:gd name="connsiteY3" fmla="*/ 457222 h 676582"/>
              <a:gd name="connsiteX4" fmla="*/ 158641 w 745910"/>
              <a:gd name="connsiteY4" fmla="*/ 434163 h 676582"/>
              <a:gd name="connsiteX5" fmla="*/ 145889 w 745910"/>
              <a:gd name="connsiteY5" fmla="*/ 420157 h 676582"/>
              <a:gd name="connsiteX6" fmla="*/ 91581 w 745910"/>
              <a:gd name="connsiteY6" fmla="*/ 413880 h 676582"/>
              <a:gd name="connsiteX7" fmla="*/ 57820 w 745910"/>
              <a:gd name="connsiteY7" fmla="*/ 443017 h 676582"/>
              <a:gd name="connsiteX8" fmla="*/ 58348 w 745910"/>
              <a:gd name="connsiteY8" fmla="*/ 587907 h 676582"/>
              <a:gd name="connsiteX9" fmla="*/ 86098 w 745910"/>
              <a:gd name="connsiteY9" fmla="*/ 618497 h 676582"/>
              <a:gd name="connsiteX10" fmla="*/ 659316 w 745910"/>
              <a:gd name="connsiteY10" fmla="*/ 618100 h 676582"/>
              <a:gd name="connsiteX11" fmla="*/ 685876 w 745910"/>
              <a:gd name="connsiteY11" fmla="*/ 597883 h 676582"/>
              <a:gd name="connsiteX12" fmla="*/ 685809 w 745910"/>
              <a:gd name="connsiteY12" fmla="*/ 597915 h 676582"/>
              <a:gd name="connsiteX13" fmla="*/ 687130 w 745910"/>
              <a:gd name="connsiteY13" fmla="*/ 433371 h 676582"/>
              <a:gd name="connsiteX14" fmla="*/ 666649 w 745910"/>
              <a:gd name="connsiteY14" fmla="*/ 412691 h 676582"/>
              <a:gd name="connsiteX15" fmla="*/ 640287 w 745910"/>
              <a:gd name="connsiteY15" fmla="*/ 412889 h 676582"/>
              <a:gd name="connsiteX16" fmla="*/ 588819 w 745910"/>
              <a:gd name="connsiteY16" fmla="*/ 458477 h 676582"/>
              <a:gd name="connsiteX17" fmla="*/ 560277 w 745910"/>
              <a:gd name="connsiteY17" fmla="*/ 487151 h 676582"/>
              <a:gd name="connsiteX18" fmla="*/ 532792 w 745910"/>
              <a:gd name="connsiteY18" fmla="*/ 460657 h 676582"/>
              <a:gd name="connsiteX19" fmla="*/ 532330 w 745910"/>
              <a:gd name="connsiteY19" fmla="*/ 444338 h 676582"/>
              <a:gd name="connsiteX20" fmla="*/ 500088 w 745910"/>
              <a:gd name="connsiteY20" fmla="*/ 412294 h 676582"/>
              <a:gd name="connsiteX21" fmla="*/ 259728 w 745910"/>
              <a:gd name="connsiteY21" fmla="*/ 412030 h 676582"/>
              <a:gd name="connsiteX22" fmla="*/ 86990 w 745910"/>
              <a:gd name="connsiteY22" fmla="*/ 157044 h 676582"/>
              <a:gd name="connsiteX23" fmla="*/ 72685 w 745910"/>
              <a:gd name="connsiteY23" fmla="*/ 160702 h 676582"/>
              <a:gd name="connsiteX24" fmla="*/ 72685 w 745910"/>
              <a:gd name="connsiteY24" fmla="*/ 160703 h 676582"/>
              <a:gd name="connsiteX25" fmla="*/ 59480 w 745910"/>
              <a:gd name="connsiteY25" fmla="*/ 172356 h 676582"/>
              <a:gd name="connsiteX26" fmla="*/ 58811 w 745910"/>
              <a:gd name="connsiteY26" fmla="*/ 189906 h 676582"/>
              <a:gd name="connsiteX27" fmla="*/ 58018 w 745910"/>
              <a:gd name="connsiteY27" fmla="*/ 324951 h 676582"/>
              <a:gd name="connsiteX28" fmla="*/ 89467 w 745910"/>
              <a:gd name="connsiteY28" fmla="*/ 354815 h 676582"/>
              <a:gd name="connsiteX29" fmla="*/ 656342 w 745910"/>
              <a:gd name="connsiteY29" fmla="*/ 355013 h 676582"/>
              <a:gd name="connsiteX30" fmla="*/ 685611 w 745910"/>
              <a:gd name="connsiteY30" fmla="*/ 321648 h 676582"/>
              <a:gd name="connsiteX31" fmla="*/ 685499 w 745910"/>
              <a:gd name="connsiteY31" fmla="*/ 321799 h 676582"/>
              <a:gd name="connsiteX32" fmla="*/ 685611 w 745910"/>
              <a:gd name="connsiteY32" fmla="*/ 321581 h 676582"/>
              <a:gd name="connsiteX33" fmla="*/ 686866 w 745910"/>
              <a:gd name="connsiteY33" fmla="*/ 199948 h 676582"/>
              <a:gd name="connsiteX34" fmla="*/ 644713 w 745910"/>
              <a:gd name="connsiteY34" fmla="*/ 157333 h 676582"/>
              <a:gd name="connsiteX35" fmla="*/ 101690 w 745910"/>
              <a:gd name="connsiteY35" fmla="*/ 157399 h 676582"/>
              <a:gd name="connsiteX36" fmla="*/ 86990 w 745910"/>
              <a:gd name="connsiteY36" fmla="*/ 157044 h 676582"/>
              <a:gd name="connsiteX37" fmla="*/ 295141 w 745910"/>
              <a:gd name="connsiteY37" fmla="*/ 57503 h 676582"/>
              <a:gd name="connsiteX38" fmla="*/ 270695 w 745910"/>
              <a:gd name="connsiteY38" fmla="*/ 78711 h 676582"/>
              <a:gd name="connsiteX39" fmla="*/ 293951 w 745910"/>
              <a:gd name="connsiteY39" fmla="*/ 101637 h 676582"/>
              <a:gd name="connsiteX40" fmla="*/ 452319 w 745910"/>
              <a:gd name="connsiteY40" fmla="*/ 101637 h 676582"/>
              <a:gd name="connsiteX41" fmla="*/ 474915 w 745910"/>
              <a:gd name="connsiteY41" fmla="*/ 77984 h 676582"/>
              <a:gd name="connsiteX42" fmla="*/ 450271 w 745910"/>
              <a:gd name="connsiteY42" fmla="*/ 57503 h 676582"/>
              <a:gd name="connsiteX43" fmla="*/ 374358 w 745910"/>
              <a:gd name="connsiteY43" fmla="*/ 57701 h 676582"/>
              <a:gd name="connsiteX44" fmla="*/ 295141 w 745910"/>
              <a:gd name="connsiteY44" fmla="*/ 57503 h 676582"/>
              <a:gd name="connsiteX45" fmla="*/ 294482 w 745910"/>
              <a:gd name="connsiteY45" fmla="*/ 88 h 676582"/>
              <a:gd name="connsiteX46" fmla="*/ 479212 w 745910"/>
              <a:gd name="connsiteY46" fmla="*/ 88 h 676582"/>
              <a:gd name="connsiteX47" fmla="*/ 532133 w 745910"/>
              <a:gd name="connsiteY47" fmla="*/ 50829 h 676582"/>
              <a:gd name="connsiteX48" fmla="*/ 584989 w 745910"/>
              <a:gd name="connsiteY48" fmla="*/ 101240 h 676582"/>
              <a:gd name="connsiteX49" fmla="*/ 674050 w 745910"/>
              <a:gd name="connsiteY49" fmla="*/ 101901 h 676582"/>
              <a:gd name="connsiteX50" fmla="*/ 745141 w 745910"/>
              <a:gd name="connsiteY50" fmla="*/ 174049 h 676582"/>
              <a:gd name="connsiteX51" fmla="*/ 745141 w 745910"/>
              <a:gd name="connsiteY51" fmla="*/ 602773 h 676582"/>
              <a:gd name="connsiteX52" fmla="*/ 664073 w 745910"/>
              <a:gd name="connsiteY52" fmla="*/ 676308 h 676582"/>
              <a:gd name="connsiteX53" fmla="*/ 370462 w 745910"/>
              <a:gd name="connsiteY53" fmla="*/ 676440 h 676582"/>
              <a:gd name="connsiteX54" fmla="*/ 90063 w 745910"/>
              <a:gd name="connsiteY54" fmla="*/ 676374 h 676582"/>
              <a:gd name="connsiteX55" fmla="*/ 76 w 745910"/>
              <a:gd name="connsiteY55" fmla="*/ 585265 h 676582"/>
              <a:gd name="connsiteX56" fmla="*/ 76 w 745910"/>
              <a:gd name="connsiteY56" fmla="*/ 189509 h 676582"/>
              <a:gd name="connsiteX57" fmla="*/ 89005 w 745910"/>
              <a:gd name="connsiteY57" fmla="*/ 101174 h 676582"/>
              <a:gd name="connsiteX58" fmla="*/ 191281 w 745910"/>
              <a:gd name="connsiteY58" fmla="*/ 101571 h 676582"/>
              <a:gd name="connsiteX59" fmla="*/ 213678 w 745910"/>
              <a:gd name="connsiteY59" fmla="*/ 78644 h 676582"/>
              <a:gd name="connsiteX60" fmla="*/ 294482 w 745910"/>
              <a:gd name="connsiteY60" fmla="*/ 88 h 676582"/>
              <a:gd name="connsiteX0" fmla="*/ 259728 w 745910"/>
              <a:gd name="connsiteY0" fmla="*/ 411943 h 676353"/>
              <a:gd name="connsiteX1" fmla="*/ 212356 w 745910"/>
              <a:gd name="connsiteY1" fmla="*/ 456804 h 676353"/>
              <a:gd name="connsiteX2" fmla="*/ 186390 w 745910"/>
              <a:gd name="connsiteY2" fmla="*/ 486998 h 676353"/>
              <a:gd name="connsiteX3" fmla="*/ 158773 w 745910"/>
              <a:gd name="connsiteY3" fmla="*/ 457135 h 676353"/>
              <a:gd name="connsiteX4" fmla="*/ 158641 w 745910"/>
              <a:gd name="connsiteY4" fmla="*/ 434076 h 676353"/>
              <a:gd name="connsiteX5" fmla="*/ 145889 w 745910"/>
              <a:gd name="connsiteY5" fmla="*/ 416593 h 676353"/>
              <a:gd name="connsiteX6" fmla="*/ 91581 w 745910"/>
              <a:gd name="connsiteY6" fmla="*/ 413793 h 676353"/>
              <a:gd name="connsiteX7" fmla="*/ 57820 w 745910"/>
              <a:gd name="connsiteY7" fmla="*/ 442930 h 676353"/>
              <a:gd name="connsiteX8" fmla="*/ 58348 w 745910"/>
              <a:gd name="connsiteY8" fmla="*/ 587820 h 676353"/>
              <a:gd name="connsiteX9" fmla="*/ 86098 w 745910"/>
              <a:gd name="connsiteY9" fmla="*/ 618410 h 676353"/>
              <a:gd name="connsiteX10" fmla="*/ 659316 w 745910"/>
              <a:gd name="connsiteY10" fmla="*/ 618013 h 676353"/>
              <a:gd name="connsiteX11" fmla="*/ 685876 w 745910"/>
              <a:gd name="connsiteY11" fmla="*/ 597796 h 676353"/>
              <a:gd name="connsiteX12" fmla="*/ 685809 w 745910"/>
              <a:gd name="connsiteY12" fmla="*/ 597828 h 676353"/>
              <a:gd name="connsiteX13" fmla="*/ 687130 w 745910"/>
              <a:gd name="connsiteY13" fmla="*/ 433284 h 676353"/>
              <a:gd name="connsiteX14" fmla="*/ 666649 w 745910"/>
              <a:gd name="connsiteY14" fmla="*/ 412604 h 676353"/>
              <a:gd name="connsiteX15" fmla="*/ 640287 w 745910"/>
              <a:gd name="connsiteY15" fmla="*/ 412802 h 676353"/>
              <a:gd name="connsiteX16" fmla="*/ 588819 w 745910"/>
              <a:gd name="connsiteY16" fmla="*/ 458390 h 676353"/>
              <a:gd name="connsiteX17" fmla="*/ 560277 w 745910"/>
              <a:gd name="connsiteY17" fmla="*/ 487064 h 676353"/>
              <a:gd name="connsiteX18" fmla="*/ 532792 w 745910"/>
              <a:gd name="connsiteY18" fmla="*/ 460570 h 676353"/>
              <a:gd name="connsiteX19" fmla="*/ 532330 w 745910"/>
              <a:gd name="connsiteY19" fmla="*/ 444251 h 676353"/>
              <a:gd name="connsiteX20" fmla="*/ 500088 w 745910"/>
              <a:gd name="connsiteY20" fmla="*/ 412207 h 676353"/>
              <a:gd name="connsiteX21" fmla="*/ 259728 w 745910"/>
              <a:gd name="connsiteY21" fmla="*/ 411943 h 676353"/>
              <a:gd name="connsiteX22" fmla="*/ 86990 w 745910"/>
              <a:gd name="connsiteY22" fmla="*/ 156957 h 676353"/>
              <a:gd name="connsiteX23" fmla="*/ 72685 w 745910"/>
              <a:gd name="connsiteY23" fmla="*/ 160615 h 676353"/>
              <a:gd name="connsiteX24" fmla="*/ 72685 w 745910"/>
              <a:gd name="connsiteY24" fmla="*/ 160616 h 676353"/>
              <a:gd name="connsiteX25" fmla="*/ 59480 w 745910"/>
              <a:gd name="connsiteY25" fmla="*/ 172269 h 676353"/>
              <a:gd name="connsiteX26" fmla="*/ 58811 w 745910"/>
              <a:gd name="connsiteY26" fmla="*/ 189819 h 676353"/>
              <a:gd name="connsiteX27" fmla="*/ 58018 w 745910"/>
              <a:gd name="connsiteY27" fmla="*/ 324864 h 676353"/>
              <a:gd name="connsiteX28" fmla="*/ 89467 w 745910"/>
              <a:gd name="connsiteY28" fmla="*/ 354728 h 676353"/>
              <a:gd name="connsiteX29" fmla="*/ 656342 w 745910"/>
              <a:gd name="connsiteY29" fmla="*/ 354926 h 676353"/>
              <a:gd name="connsiteX30" fmla="*/ 685611 w 745910"/>
              <a:gd name="connsiteY30" fmla="*/ 321561 h 676353"/>
              <a:gd name="connsiteX31" fmla="*/ 685499 w 745910"/>
              <a:gd name="connsiteY31" fmla="*/ 321712 h 676353"/>
              <a:gd name="connsiteX32" fmla="*/ 685611 w 745910"/>
              <a:gd name="connsiteY32" fmla="*/ 321494 h 676353"/>
              <a:gd name="connsiteX33" fmla="*/ 686866 w 745910"/>
              <a:gd name="connsiteY33" fmla="*/ 199861 h 676353"/>
              <a:gd name="connsiteX34" fmla="*/ 644713 w 745910"/>
              <a:gd name="connsiteY34" fmla="*/ 157246 h 676353"/>
              <a:gd name="connsiteX35" fmla="*/ 101690 w 745910"/>
              <a:gd name="connsiteY35" fmla="*/ 157312 h 676353"/>
              <a:gd name="connsiteX36" fmla="*/ 86990 w 745910"/>
              <a:gd name="connsiteY36" fmla="*/ 156957 h 676353"/>
              <a:gd name="connsiteX37" fmla="*/ 295141 w 745910"/>
              <a:gd name="connsiteY37" fmla="*/ 57416 h 676353"/>
              <a:gd name="connsiteX38" fmla="*/ 270695 w 745910"/>
              <a:gd name="connsiteY38" fmla="*/ 78624 h 676353"/>
              <a:gd name="connsiteX39" fmla="*/ 293951 w 745910"/>
              <a:gd name="connsiteY39" fmla="*/ 101550 h 676353"/>
              <a:gd name="connsiteX40" fmla="*/ 452319 w 745910"/>
              <a:gd name="connsiteY40" fmla="*/ 101550 h 676353"/>
              <a:gd name="connsiteX41" fmla="*/ 474915 w 745910"/>
              <a:gd name="connsiteY41" fmla="*/ 77897 h 676353"/>
              <a:gd name="connsiteX42" fmla="*/ 450271 w 745910"/>
              <a:gd name="connsiteY42" fmla="*/ 57416 h 676353"/>
              <a:gd name="connsiteX43" fmla="*/ 374358 w 745910"/>
              <a:gd name="connsiteY43" fmla="*/ 57614 h 676353"/>
              <a:gd name="connsiteX44" fmla="*/ 295141 w 745910"/>
              <a:gd name="connsiteY44" fmla="*/ 57416 h 676353"/>
              <a:gd name="connsiteX45" fmla="*/ 294482 w 745910"/>
              <a:gd name="connsiteY45" fmla="*/ 1 h 676353"/>
              <a:gd name="connsiteX46" fmla="*/ 479212 w 745910"/>
              <a:gd name="connsiteY46" fmla="*/ 1 h 676353"/>
              <a:gd name="connsiteX47" fmla="*/ 532133 w 745910"/>
              <a:gd name="connsiteY47" fmla="*/ 50742 h 676353"/>
              <a:gd name="connsiteX48" fmla="*/ 584989 w 745910"/>
              <a:gd name="connsiteY48" fmla="*/ 101153 h 676353"/>
              <a:gd name="connsiteX49" fmla="*/ 674050 w 745910"/>
              <a:gd name="connsiteY49" fmla="*/ 101814 h 676353"/>
              <a:gd name="connsiteX50" fmla="*/ 745141 w 745910"/>
              <a:gd name="connsiteY50" fmla="*/ 173962 h 676353"/>
              <a:gd name="connsiteX51" fmla="*/ 745141 w 745910"/>
              <a:gd name="connsiteY51" fmla="*/ 602686 h 676353"/>
              <a:gd name="connsiteX52" fmla="*/ 664073 w 745910"/>
              <a:gd name="connsiteY52" fmla="*/ 676221 h 676353"/>
              <a:gd name="connsiteX53" fmla="*/ 370462 w 745910"/>
              <a:gd name="connsiteY53" fmla="*/ 676353 h 676353"/>
              <a:gd name="connsiteX54" fmla="*/ 90063 w 745910"/>
              <a:gd name="connsiteY54" fmla="*/ 676287 h 676353"/>
              <a:gd name="connsiteX55" fmla="*/ 76 w 745910"/>
              <a:gd name="connsiteY55" fmla="*/ 585178 h 676353"/>
              <a:gd name="connsiteX56" fmla="*/ 76 w 745910"/>
              <a:gd name="connsiteY56" fmla="*/ 189422 h 676353"/>
              <a:gd name="connsiteX57" fmla="*/ 89005 w 745910"/>
              <a:gd name="connsiteY57" fmla="*/ 101087 h 676353"/>
              <a:gd name="connsiteX58" fmla="*/ 191281 w 745910"/>
              <a:gd name="connsiteY58" fmla="*/ 101484 h 676353"/>
              <a:gd name="connsiteX59" fmla="*/ 213678 w 745910"/>
              <a:gd name="connsiteY59" fmla="*/ 78557 h 676353"/>
              <a:gd name="connsiteX60" fmla="*/ 294482 w 745910"/>
              <a:gd name="connsiteY60" fmla="*/ 1 h 67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45910" h="676353">
                <a:moveTo>
                  <a:pt x="259728" y="411943"/>
                </a:moveTo>
                <a:cubicBezTo>
                  <a:pt x="224843" y="410820"/>
                  <a:pt x="205616" y="416238"/>
                  <a:pt x="212356" y="456804"/>
                </a:cubicBezTo>
                <a:cubicBezTo>
                  <a:pt x="215197" y="473586"/>
                  <a:pt x="206409" y="487328"/>
                  <a:pt x="186390" y="486998"/>
                </a:cubicBezTo>
                <a:cubicBezTo>
                  <a:pt x="167494" y="486668"/>
                  <a:pt x="159368" y="474973"/>
                  <a:pt x="158773" y="457135"/>
                </a:cubicBezTo>
                <a:cubicBezTo>
                  <a:pt x="158509" y="449471"/>
                  <a:pt x="158377" y="441741"/>
                  <a:pt x="158641" y="434076"/>
                </a:cubicBezTo>
                <a:cubicBezTo>
                  <a:pt x="158972" y="424959"/>
                  <a:pt x="155866" y="414413"/>
                  <a:pt x="145889" y="416593"/>
                </a:cubicBezTo>
                <a:cubicBezTo>
                  <a:pt x="126861" y="420755"/>
                  <a:pt x="110279" y="410094"/>
                  <a:pt x="91581" y="413793"/>
                </a:cubicBezTo>
                <a:cubicBezTo>
                  <a:pt x="67730" y="408838"/>
                  <a:pt x="56300" y="414190"/>
                  <a:pt x="57820" y="442930"/>
                </a:cubicBezTo>
                <a:cubicBezTo>
                  <a:pt x="60463" y="491094"/>
                  <a:pt x="58943" y="539523"/>
                  <a:pt x="58348" y="587820"/>
                </a:cubicBezTo>
                <a:cubicBezTo>
                  <a:pt x="58150" y="607574"/>
                  <a:pt x="63502" y="618476"/>
                  <a:pt x="86098" y="618410"/>
                </a:cubicBezTo>
                <a:lnTo>
                  <a:pt x="659316" y="618013"/>
                </a:lnTo>
                <a:cubicBezTo>
                  <a:pt x="673190" y="618013"/>
                  <a:pt x="686602" y="617088"/>
                  <a:pt x="685876" y="597796"/>
                </a:cubicBezTo>
                <a:cubicBezTo>
                  <a:pt x="685854" y="597807"/>
                  <a:pt x="685831" y="597817"/>
                  <a:pt x="685809" y="597828"/>
                </a:cubicBezTo>
                <a:cubicBezTo>
                  <a:pt x="686249" y="542980"/>
                  <a:pt x="686690" y="488132"/>
                  <a:pt x="687130" y="433284"/>
                </a:cubicBezTo>
                <a:cubicBezTo>
                  <a:pt x="687394" y="417757"/>
                  <a:pt x="682638" y="410952"/>
                  <a:pt x="666649" y="412604"/>
                </a:cubicBezTo>
                <a:cubicBezTo>
                  <a:pt x="657927" y="413529"/>
                  <a:pt x="649074" y="412802"/>
                  <a:pt x="640287" y="412802"/>
                </a:cubicBezTo>
                <a:cubicBezTo>
                  <a:pt x="593575" y="412802"/>
                  <a:pt x="593179" y="412802"/>
                  <a:pt x="588819" y="458390"/>
                </a:cubicBezTo>
                <a:cubicBezTo>
                  <a:pt x="587101" y="476625"/>
                  <a:pt x="579239" y="487328"/>
                  <a:pt x="560277" y="487064"/>
                </a:cubicBezTo>
                <a:cubicBezTo>
                  <a:pt x="543231" y="486866"/>
                  <a:pt x="534179" y="477352"/>
                  <a:pt x="532792" y="460570"/>
                </a:cubicBezTo>
                <a:cubicBezTo>
                  <a:pt x="532330" y="455152"/>
                  <a:pt x="531272" y="449471"/>
                  <a:pt x="532330" y="444251"/>
                </a:cubicBezTo>
                <a:cubicBezTo>
                  <a:pt x="537879" y="416766"/>
                  <a:pt x="524995" y="411745"/>
                  <a:pt x="500088" y="412207"/>
                </a:cubicBezTo>
                <a:cubicBezTo>
                  <a:pt x="420012" y="413661"/>
                  <a:pt x="339804" y="414388"/>
                  <a:pt x="259728" y="411943"/>
                </a:cubicBezTo>
                <a:close/>
                <a:moveTo>
                  <a:pt x="86990" y="156957"/>
                </a:moveTo>
                <a:cubicBezTo>
                  <a:pt x="82100" y="157114"/>
                  <a:pt x="77277" y="157939"/>
                  <a:pt x="72685" y="160615"/>
                </a:cubicBezTo>
                <a:lnTo>
                  <a:pt x="72685" y="160616"/>
                </a:lnTo>
                <a:lnTo>
                  <a:pt x="59480" y="172269"/>
                </a:lnTo>
                <a:cubicBezTo>
                  <a:pt x="58117" y="177612"/>
                  <a:pt x="58844" y="183938"/>
                  <a:pt x="58811" y="189819"/>
                </a:cubicBezTo>
                <a:cubicBezTo>
                  <a:pt x="58613" y="234812"/>
                  <a:pt x="60397" y="279937"/>
                  <a:pt x="58018" y="324864"/>
                </a:cubicBezTo>
                <a:cubicBezTo>
                  <a:pt x="56631" y="350830"/>
                  <a:pt x="66012" y="354860"/>
                  <a:pt x="89467" y="354728"/>
                </a:cubicBezTo>
                <a:lnTo>
                  <a:pt x="656342" y="354926"/>
                </a:lnTo>
                <a:cubicBezTo>
                  <a:pt x="683893" y="355058"/>
                  <a:pt x="691425" y="346403"/>
                  <a:pt x="685611" y="321561"/>
                </a:cubicBezTo>
                <a:lnTo>
                  <a:pt x="685499" y="321712"/>
                </a:lnTo>
                <a:cubicBezTo>
                  <a:pt x="685536" y="321639"/>
                  <a:pt x="685574" y="321567"/>
                  <a:pt x="685611" y="321494"/>
                </a:cubicBezTo>
                <a:cubicBezTo>
                  <a:pt x="686007" y="280994"/>
                  <a:pt x="686668" y="240427"/>
                  <a:pt x="686866" y="199861"/>
                </a:cubicBezTo>
                <a:cubicBezTo>
                  <a:pt x="687064" y="158501"/>
                  <a:pt x="685875" y="157246"/>
                  <a:pt x="644713" y="157246"/>
                </a:cubicBezTo>
                <a:lnTo>
                  <a:pt x="101690" y="157312"/>
                </a:lnTo>
                <a:cubicBezTo>
                  <a:pt x="96834" y="157312"/>
                  <a:pt x="91879" y="156800"/>
                  <a:pt x="86990" y="156957"/>
                </a:cubicBezTo>
                <a:close/>
                <a:moveTo>
                  <a:pt x="295141" y="57416"/>
                </a:moveTo>
                <a:cubicBezTo>
                  <a:pt x="279615" y="56953"/>
                  <a:pt x="270431" y="59662"/>
                  <a:pt x="270695" y="78624"/>
                </a:cubicBezTo>
                <a:cubicBezTo>
                  <a:pt x="270959" y="95868"/>
                  <a:pt x="276972" y="101748"/>
                  <a:pt x="293951" y="101550"/>
                </a:cubicBezTo>
                <a:cubicBezTo>
                  <a:pt x="346740" y="100823"/>
                  <a:pt x="399530" y="100757"/>
                  <a:pt x="452319" y="101550"/>
                </a:cubicBezTo>
                <a:cubicBezTo>
                  <a:pt x="470158" y="101814"/>
                  <a:pt x="474255" y="94216"/>
                  <a:pt x="474915" y="77897"/>
                </a:cubicBezTo>
                <a:cubicBezTo>
                  <a:pt x="475708" y="58010"/>
                  <a:pt x="465137" y="57019"/>
                  <a:pt x="450271" y="57416"/>
                </a:cubicBezTo>
                <a:cubicBezTo>
                  <a:pt x="424967" y="58076"/>
                  <a:pt x="399662" y="57614"/>
                  <a:pt x="374358" y="57614"/>
                </a:cubicBezTo>
                <a:lnTo>
                  <a:pt x="295141" y="57416"/>
                </a:lnTo>
                <a:close/>
                <a:moveTo>
                  <a:pt x="294482" y="1"/>
                </a:moveTo>
                <a:lnTo>
                  <a:pt x="479212" y="1"/>
                </a:lnTo>
                <a:cubicBezTo>
                  <a:pt x="524469" y="133"/>
                  <a:pt x="531538" y="7136"/>
                  <a:pt x="532133" y="50742"/>
                </a:cubicBezTo>
                <a:cubicBezTo>
                  <a:pt x="532860" y="101285"/>
                  <a:pt x="532860" y="101219"/>
                  <a:pt x="584989" y="101153"/>
                </a:cubicBezTo>
                <a:lnTo>
                  <a:pt x="674050" y="101814"/>
                </a:lnTo>
                <a:cubicBezTo>
                  <a:pt x="714352" y="103796"/>
                  <a:pt x="744876" y="133593"/>
                  <a:pt x="745141" y="173962"/>
                </a:cubicBezTo>
                <a:cubicBezTo>
                  <a:pt x="746066" y="316870"/>
                  <a:pt x="746263" y="459778"/>
                  <a:pt x="745141" y="602686"/>
                </a:cubicBezTo>
                <a:cubicBezTo>
                  <a:pt x="744810" y="645895"/>
                  <a:pt x="710190" y="675957"/>
                  <a:pt x="664073" y="676221"/>
                </a:cubicBezTo>
                <a:lnTo>
                  <a:pt x="370462" y="676353"/>
                </a:lnTo>
                <a:lnTo>
                  <a:pt x="90063" y="676287"/>
                </a:lnTo>
                <a:cubicBezTo>
                  <a:pt x="28487" y="676155"/>
                  <a:pt x="142" y="647415"/>
                  <a:pt x="76" y="585178"/>
                </a:cubicBezTo>
                <a:cubicBezTo>
                  <a:pt x="10" y="453237"/>
                  <a:pt x="-56" y="321362"/>
                  <a:pt x="76" y="189422"/>
                </a:cubicBezTo>
                <a:cubicBezTo>
                  <a:pt x="142" y="128176"/>
                  <a:pt x="27231" y="101417"/>
                  <a:pt x="89005" y="101087"/>
                </a:cubicBezTo>
                <a:lnTo>
                  <a:pt x="191281" y="101484"/>
                </a:lnTo>
                <a:cubicBezTo>
                  <a:pt x="208789" y="102012"/>
                  <a:pt x="213084" y="95471"/>
                  <a:pt x="213678" y="78557"/>
                </a:cubicBezTo>
                <a:cubicBezTo>
                  <a:pt x="216387" y="-65"/>
                  <a:pt x="216982" y="1"/>
                  <a:pt x="294482" y="1"/>
                </a:cubicBezTo>
                <a:close/>
              </a:path>
            </a:pathLst>
          </a:custGeom>
          <a:solidFill>
            <a:srgbClr val="F9FAF9"/>
          </a:solidFill>
          <a:ln w="6603"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A1148E37-D12D-4282-8020-2E7140628BFA}"/>
              </a:ext>
            </a:extLst>
          </p:cNvPr>
          <p:cNvSpPr/>
          <p:nvPr/>
        </p:nvSpPr>
        <p:spPr>
          <a:xfrm>
            <a:off x="3368632" y="5084809"/>
            <a:ext cx="460347" cy="441288"/>
          </a:xfrm>
          <a:custGeom>
            <a:avLst/>
            <a:gdLst>
              <a:gd name="connsiteX0" fmla="*/ 93095 w 666114"/>
              <a:gd name="connsiteY0" fmla="*/ 458183 h 638535"/>
              <a:gd name="connsiteX1" fmla="*/ 57170 w 666114"/>
              <a:gd name="connsiteY1" fmla="*/ 467647 h 638535"/>
              <a:gd name="connsiteX2" fmla="*/ 51488 w 666114"/>
              <a:gd name="connsiteY2" fmla="*/ 550763 h 638535"/>
              <a:gd name="connsiteX3" fmla="*/ 87628 w 666114"/>
              <a:gd name="connsiteY3" fmla="*/ 586770 h 638535"/>
              <a:gd name="connsiteX4" fmla="*/ 331952 w 666114"/>
              <a:gd name="connsiteY4" fmla="*/ 586374 h 638535"/>
              <a:gd name="connsiteX5" fmla="*/ 579514 w 666114"/>
              <a:gd name="connsiteY5" fmla="*/ 586902 h 638535"/>
              <a:gd name="connsiteX6" fmla="*/ 615522 w 666114"/>
              <a:gd name="connsiteY6" fmla="*/ 543231 h 638535"/>
              <a:gd name="connsiteX7" fmla="*/ 581364 w 666114"/>
              <a:gd name="connsiteY7" fmla="*/ 514358 h 638535"/>
              <a:gd name="connsiteX8" fmla="*/ 307375 w 666114"/>
              <a:gd name="connsiteY8" fmla="*/ 515151 h 638535"/>
              <a:gd name="connsiteX9" fmla="*/ 234896 w 666114"/>
              <a:gd name="connsiteY9" fmla="*/ 491829 h 638535"/>
              <a:gd name="connsiteX10" fmla="*/ 138633 w 666114"/>
              <a:gd name="connsiteY10" fmla="*/ 460710 h 638535"/>
              <a:gd name="connsiteX11" fmla="*/ 93095 w 666114"/>
              <a:gd name="connsiteY11" fmla="*/ 458183 h 638535"/>
              <a:gd name="connsiteX12" fmla="*/ 563940 w 666114"/>
              <a:gd name="connsiteY12" fmla="*/ 328877 h 638535"/>
              <a:gd name="connsiteX13" fmla="*/ 573767 w 666114"/>
              <a:gd name="connsiteY13" fmla="*/ 343701 h 638535"/>
              <a:gd name="connsiteX14" fmla="*/ 547009 w 666114"/>
              <a:gd name="connsiteY14" fmla="*/ 361870 h 638535"/>
              <a:gd name="connsiteX15" fmla="*/ 342921 w 666114"/>
              <a:gd name="connsiteY15" fmla="*/ 362002 h 638535"/>
              <a:gd name="connsiteX16" fmla="*/ 342987 w 666114"/>
              <a:gd name="connsiteY16" fmla="*/ 361738 h 638535"/>
              <a:gd name="connsiteX17" fmla="*/ 138899 w 666114"/>
              <a:gd name="connsiteY17" fmla="*/ 361539 h 638535"/>
              <a:gd name="connsiteX18" fmla="*/ 114849 w 666114"/>
              <a:gd name="connsiteY18" fmla="*/ 345485 h 638535"/>
              <a:gd name="connsiteX19" fmla="*/ 138899 w 666114"/>
              <a:gd name="connsiteY19" fmla="*/ 329166 h 638535"/>
              <a:gd name="connsiteX20" fmla="*/ 547075 w 666114"/>
              <a:gd name="connsiteY20" fmla="*/ 329364 h 638535"/>
              <a:gd name="connsiteX21" fmla="*/ 563940 w 666114"/>
              <a:gd name="connsiteY21" fmla="*/ 328877 h 638535"/>
              <a:gd name="connsiteX22" fmla="*/ 549255 w 666114"/>
              <a:gd name="connsiteY22" fmla="*/ 236140 h 638535"/>
              <a:gd name="connsiteX23" fmla="*/ 573700 w 666114"/>
              <a:gd name="connsiteY23" fmla="*/ 253384 h 638535"/>
              <a:gd name="connsiteX24" fmla="*/ 547999 w 666114"/>
              <a:gd name="connsiteY24" fmla="*/ 269042 h 638535"/>
              <a:gd name="connsiteX25" fmla="*/ 340013 w 666114"/>
              <a:gd name="connsiteY25" fmla="*/ 269241 h 638535"/>
              <a:gd name="connsiteX26" fmla="*/ 340013 w 666114"/>
              <a:gd name="connsiteY26" fmla="*/ 269439 h 638535"/>
              <a:gd name="connsiteX27" fmla="*/ 141937 w 666114"/>
              <a:gd name="connsiteY27" fmla="*/ 269241 h 638535"/>
              <a:gd name="connsiteX28" fmla="*/ 114188 w 666114"/>
              <a:gd name="connsiteY28" fmla="*/ 252195 h 638535"/>
              <a:gd name="connsiteX29" fmla="*/ 139955 w 666114"/>
              <a:gd name="connsiteY29" fmla="*/ 236338 h 638535"/>
              <a:gd name="connsiteX30" fmla="*/ 549255 w 666114"/>
              <a:gd name="connsiteY30" fmla="*/ 236140 h 638535"/>
              <a:gd name="connsiteX31" fmla="*/ 577334 w 666114"/>
              <a:gd name="connsiteY31" fmla="*/ 151108 h 638535"/>
              <a:gd name="connsiteX32" fmla="*/ 336512 w 666114"/>
              <a:gd name="connsiteY32" fmla="*/ 151438 h 638535"/>
              <a:gd name="connsiteX33" fmla="*/ 336578 w 666114"/>
              <a:gd name="connsiteY33" fmla="*/ 151703 h 638535"/>
              <a:gd name="connsiteX34" fmla="*/ 89214 w 666114"/>
              <a:gd name="connsiteY34" fmla="*/ 151306 h 638535"/>
              <a:gd name="connsiteX35" fmla="*/ 51488 w 666114"/>
              <a:gd name="connsiteY35" fmla="*/ 189692 h 638535"/>
              <a:gd name="connsiteX36" fmla="*/ 52281 w 666114"/>
              <a:gd name="connsiteY36" fmla="*/ 318264 h 638535"/>
              <a:gd name="connsiteX37" fmla="*/ 58492 w 666114"/>
              <a:gd name="connsiteY37" fmla="*/ 403691 h 638535"/>
              <a:gd name="connsiteX38" fmla="*/ 141144 w 666114"/>
              <a:gd name="connsiteY38" fmla="*/ 408118 h 638535"/>
              <a:gd name="connsiteX39" fmla="*/ 253132 w 666114"/>
              <a:gd name="connsiteY39" fmla="*/ 442606 h 638535"/>
              <a:gd name="connsiteX40" fmla="*/ 328848 w 666114"/>
              <a:gd name="connsiteY40" fmla="*/ 467052 h 638535"/>
              <a:gd name="connsiteX41" fmla="*/ 582818 w 666114"/>
              <a:gd name="connsiteY41" fmla="*/ 467184 h 638535"/>
              <a:gd name="connsiteX42" fmla="*/ 615391 w 666114"/>
              <a:gd name="connsiteY42" fmla="*/ 433489 h 638535"/>
              <a:gd name="connsiteX43" fmla="*/ 615523 w 666114"/>
              <a:gd name="connsiteY43" fmla="*/ 189494 h 638535"/>
              <a:gd name="connsiteX44" fmla="*/ 577334 w 666114"/>
              <a:gd name="connsiteY44" fmla="*/ 151108 h 638535"/>
              <a:gd name="connsiteX45" fmla="*/ 76198 w 666114"/>
              <a:gd name="connsiteY45" fmla="*/ 51410 h 638535"/>
              <a:gd name="connsiteX46" fmla="*/ 52149 w 666114"/>
              <a:gd name="connsiteY46" fmla="*/ 79489 h 638535"/>
              <a:gd name="connsiteX47" fmla="*/ 76132 w 666114"/>
              <a:gd name="connsiteY47" fmla="*/ 104133 h 638535"/>
              <a:gd name="connsiteX48" fmla="*/ 293765 w 666114"/>
              <a:gd name="connsiteY48" fmla="*/ 103737 h 638535"/>
              <a:gd name="connsiteX49" fmla="*/ 224194 w 666114"/>
              <a:gd name="connsiteY49" fmla="*/ 51806 h 638535"/>
              <a:gd name="connsiteX50" fmla="*/ 76198 w 666114"/>
              <a:gd name="connsiteY50" fmla="*/ 51410 h 638535"/>
              <a:gd name="connsiteX51" fmla="*/ 238266 w 666114"/>
              <a:gd name="connsiteY51" fmla="*/ 8 h 638535"/>
              <a:gd name="connsiteX52" fmla="*/ 283458 w 666114"/>
              <a:gd name="connsiteY52" fmla="*/ 21547 h 638535"/>
              <a:gd name="connsiteX53" fmla="*/ 474398 w 666114"/>
              <a:gd name="connsiteY53" fmla="*/ 104728 h 638535"/>
              <a:gd name="connsiteX54" fmla="*/ 596230 w 666114"/>
              <a:gd name="connsiteY54" fmla="*/ 103935 h 638535"/>
              <a:gd name="connsiteX55" fmla="*/ 665537 w 666114"/>
              <a:gd name="connsiteY55" fmla="*/ 170731 h 638535"/>
              <a:gd name="connsiteX56" fmla="*/ 665603 w 666114"/>
              <a:gd name="connsiteY56" fmla="*/ 566355 h 638535"/>
              <a:gd name="connsiteX57" fmla="*/ 607132 w 666114"/>
              <a:gd name="connsiteY57" fmla="*/ 633547 h 638535"/>
              <a:gd name="connsiteX58" fmla="*/ 66684 w 666114"/>
              <a:gd name="connsiteY58" fmla="*/ 634010 h 638535"/>
              <a:gd name="connsiteX59" fmla="*/ 218 w 666114"/>
              <a:gd name="connsiteY59" fmla="*/ 561135 h 638535"/>
              <a:gd name="connsiteX60" fmla="*/ 86 w 666114"/>
              <a:gd name="connsiteY60" fmla="*/ 303993 h 638535"/>
              <a:gd name="connsiteX61" fmla="*/ 747 w 666114"/>
              <a:gd name="connsiteY61" fmla="*/ 303993 h 638535"/>
              <a:gd name="connsiteX62" fmla="*/ 416 w 666114"/>
              <a:gd name="connsiteY62" fmla="*/ 43548 h 638535"/>
              <a:gd name="connsiteX63" fmla="*/ 43692 w 666114"/>
              <a:gd name="connsiteY63" fmla="*/ 140 h 638535"/>
              <a:gd name="connsiteX64" fmla="*/ 238266 w 666114"/>
              <a:gd name="connsiteY64" fmla="*/ 8 h 638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66114" h="638535">
                <a:moveTo>
                  <a:pt x="93095" y="458183"/>
                </a:moveTo>
                <a:cubicBezTo>
                  <a:pt x="78114" y="457043"/>
                  <a:pt x="64735" y="457902"/>
                  <a:pt x="57170" y="467647"/>
                </a:cubicBezTo>
                <a:cubicBezTo>
                  <a:pt x="43097" y="485816"/>
                  <a:pt x="53998" y="522485"/>
                  <a:pt x="51488" y="550763"/>
                </a:cubicBezTo>
                <a:cubicBezTo>
                  <a:pt x="49043" y="578908"/>
                  <a:pt x="60936" y="587167"/>
                  <a:pt x="87628" y="586770"/>
                </a:cubicBezTo>
                <a:cubicBezTo>
                  <a:pt x="169091" y="585647"/>
                  <a:pt x="250489" y="586374"/>
                  <a:pt x="331952" y="586374"/>
                </a:cubicBezTo>
                <a:cubicBezTo>
                  <a:pt x="414539" y="586308"/>
                  <a:pt x="497059" y="584986"/>
                  <a:pt x="579514" y="586902"/>
                </a:cubicBezTo>
                <a:cubicBezTo>
                  <a:pt x="614597" y="587761"/>
                  <a:pt x="614003" y="568469"/>
                  <a:pt x="615522" y="543231"/>
                </a:cubicBezTo>
                <a:cubicBezTo>
                  <a:pt x="617240" y="514887"/>
                  <a:pt x="602572" y="514160"/>
                  <a:pt x="581364" y="514358"/>
                </a:cubicBezTo>
                <a:cubicBezTo>
                  <a:pt x="490056" y="515085"/>
                  <a:pt x="398682" y="513896"/>
                  <a:pt x="307375" y="515151"/>
                </a:cubicBezTo>
                <a:cubicBezTo>
                  <a:pt x="279691" y="515547"/>
                  <a:pt x="255180" y="511650"/>
                  <a:pt x="234896" y="491829"/>
                </a:cubicBezTo>
                <a:cubicBezTo>
                  <a:pt x="207940" y="465533"/>
                  <a:pt x="175896" y="456019"/>
                  <a:pt x="138633" y="460710"/>
                </a:cubicBezTo>
                <a:cubicBezTo>
                  <a:pt x="124660" y="462461"/>
                  <a:pt x="108077" y="459323"/>
                  <a:pt x="93095" y="458183"/>
                </a:cubicBezTo>
                <a:close/>
                <a:moveTo>
                  <a:pt x="563940" y="328877"/>
                </a:moveTo>
                <a:cubicBezTo>
                  <a:pt x="569175" y="329909"/>
                  <a:pt x="573239" y="333493"/>
                  <a:pt x="573767" y="343701"/>
                </a:cubicBezTo>
                <a:cubicBezTo>
                  <a:pt x="574956" y="365570"/>
                  <a:pt x="559496" y="361804"/>
                  <a:pt x="547009" y="361870"/>
                </a:cubicBezTo>
                <a:cubicBezTo>
                  <a:pt x="478957" y="362134"/>
                  <a:pt x="410972" y="362002"/>
                  <a:pt x="342921" y="362002"/>
                </a:cubicBezTo>
                <a:cubicBezTo>
                  <a:pt x="342987" y="361804"/>
                  <a:pt x="342987" y="361738"/>
                  <a:pt x="342987" y="361738"/>
                </a:cubicBezTo>
                <a:cubicBezTo>
                  <a:pt x="274935" y="361738"/>
                  <a:pt x="206950" y="361936"/>
                  <a:pt x="138899" y="361539"/>
                </a:cubicBezTo>
                <a:cubicBezTo>
                  <a:pt x="128393" y="361473"/>
                  <a:pt x="114783" y="367221"/>
                  <a:pt x="114849" y="345485"/>
                </a:cubicBezTo>
                <a:cubicBezTo>
                  <a:pt x="114915" y="324012"/>
                  <a:pt x="128195" y="329166"/>
                  <a:pt x="138899" y="329166"/>
                </a:cubicBezTo>
                <a:cubicBezTo>
                  <a:pt x="274935" y="328901"/>
                  <a:pt x="411038" y="328901"/>
                  <a:pt x="547075" y="329364"/>
                </a:cubicBezTo>
                <a:cubicBezTo>
                  <a:pt x="552295" y="329364"/>
                  <a:pt x="558703" y="327844"/>
                  <a:pt x="563940" y="328877"/>
                </a:cubicBezTo>
                <a:close/>
                <a:moveTo>
                  <a:pt x="549255" y="236140"/>
                </a:moveTo>
                <a:cubicBezTo>
                  <a:pt x="561279" y="236140"/>
                  <a:pt x="574031" y="234158"/>
                  <a:pt x="573700" y="253384"/>
                </a:cubicBezTo>
                <a:cubicBezTo>
                  <a:pt x="573304" y="273535"/>
                  <a:pt x="558967" y="268976"/>
                  <a:pt x="547999" y="269042"/>
                </a:cubicBezTo>
                <a:cubicBezTo>
                  <a:pt x="478693" y="269373"/>
                  <a:pt x="409386" y="269241"/>
                  <a:pt x="340013" y="269241"/>
                </a:cubicBezTo>
                <a:cubicBezTo>
                  <a:pt x="340013" y="269241"/>
                  <a:pt x="340013" y="269307"/>
                  <a:pt x="340013" y="269439"/>
                </a:cubicBezTo>
                <a:cubicBezTo>
                  <a:pt x="274010" y="269439"/>
                  <a:pt x="208006" y="269637"/>
                  <a:pt x="141937" y="269241"/>
                </a:cubicBezTo>
                <a:cubicBezTo>
                  <a:pt x="130044" y="269175"/>
                  <a:pt x="113857" y="274592"/>
                  <a:pt x="114188" y="252195"/>
                </a:cubicBezTo>
                <a:cubicBezTo>
                  <a:pt x="114452" y="232176"/>
                  <a:pt x="128789" y="236338"/>
                  <a:pt x="139955" y="236338"/>
                </a:cubicBezTo>
                <a:cubicBezTo>
                  <a:pt x="276388" y="236074"/>
                  <a:pt x="412821" y="236140"/>
                  <a:pt x="549255" y="236140"/>
                </a:cubicBezTo>
                <a:close/>
                <a:moveTo>
                  <a:pt x="577334" y="151108"/>
                </a:moveTo>
                <a:cubicBezTo>
                  <a:pt x="497060" y="152099"/>
                  <a:pt x="416786" y="151438"/>
                  <a:pt x="336512" y="151438"/>
                </a:cubicBezTo>
                <a:cubicBezTo>
                  <a:pt x="336512" y="151505"/>
                  <a:pt x="336512" y="151571"/>
                  <a:pt x="336578" y="151703"/>
                </a:cubicBezTo>
                <a:cubicBezTo>
                  <a:pt x="254123" y="151703"/>
                  <a:pt x="171668" y="152364"/>
                  <a:pt x="89214" y="151306"/>
                </a:cubicBezTo>
                <a:cubicBezTo>
                  <a:pt x="61002" y="150910"/>
                  <a:pt x="50035" y="160622"/>
                  <a:pt x="51488" y="189692"/>
                </a:cubicBezTo>
                <a:cubicBezTo>
                  <a:pt x="53536" y="232440"/>
                  <a:pt x="51158" y="275451"/>
                  <a:pt x="52281" y="318264"/>
                </a:cubicBezTo>
                <a:cubicBezTo>
                  <a:pt x="53008" y="347466"/>
                  <a:pt x="39464" y="384994"/>
                  <a:pt x="58492" y="403691"/>
                </a:cubicBezTo>
                <a:cubicBezTo>
                  <a:pt x="75868" y="420737"/>
                  <a:pt x="113065" y="410034"/>
                  <a:pt x="141144" y="408118"/>
                </a:cubicBezTo>
                <a:cubicBezTo>
                  <a:pt x="183693" y="405277"/>
                  <a:pt x="221551" y="412412"/>
                  <a:pt x="253132" y="442606"/>
                </a:cubicBezTo>
                <a:cubicBezTo>
                  <a:pt x="274472" y="463021"/>
                  <a:pt x="300107" y="467448"/>
                  <a:pt x="328848" y="467052"/>
                </a:cubicBezTo>
                <a:cubicBezTo>
                  <a:pt x="413483" y="465797"/>
                  <a:pt x="498184" y="465070"/>
                  <a:pt x="582818" y="467184"/>
                </a:cubicBezTo>
                <a:cubicBezTo>
                  <a:pt x="610700" y="467845"/>
                  <a:pt x="615721" y="457934"/>
                  <a:pt x="615391" y="433489"/>
                </a:cubicBezTo>
                <a:cubicBezTo>
                  <a:pt x="614267" y="352157"/>
                  <a:pt x="613937" y="270826"/>
                  <a:pt x="615523" y="189494"/>
                </a:cubicBezTo>
                <a:cubicBezTo>
                  <a:pt x="616051" y="160358"/>
                  <a:pt x="605414" y="150778"/>
                  <a:pt x="577334" y="151108"/>
                </a:cubicBezTo>
                <a:close/>
                <a:moveTo>
                  <a:pt x="76198" y="51410"/>
                </a:moveTo>
                <a:cubicBezTo>
                  <a:pt x="53140" y="50617"/>
                  <a:pt x="52546" y="62113"/>
                  <a:pt x="52149" y="79489"/>
                </a:cubicBezTo>
                <a:cubicBezTo>
                  <a:pt x="51687" y="97724"/>
                  <a:pt x="57038" y="104397"/>
                  <a:pt x="76132" y="104133"/>
                </a:cubicBezTo>
                <a:cubicBezTo>
                  <a:pt x="145175" y="103142"/>
                  <a:pt x="214217" y="103737"/>
                  <a:pt x="293765" y="103737"/>
                </a:cubicBezTo>
                <a:cubicBezTo>
                  <a:pt x="265685" y="82264"/>
                  <a:pt x="257691" y="51542"/>
                  <a:pt x="224194" y="51806"/>
                </a:cubicBezTo>
                <a:cubicBezTo>
                  <a:pt x="174840" y="52202"/>
                  <a:pt x="125486" y="53061"/>
                  <a:pt x="76198" y="51410"/>
                </a:cubicBezTo>
                <a:close/>
                <a:moveTo>
                  <a:pt x="238266" y="8"/>
                </a:moveTo>
                <a:cubicBezTo>
                  <a:pt x="257889" y="-256"/>
                  <a:pt x="272820" y="5888"/>
                  <a:pt x="283458" y="21547"/>
                </a:cubicBezTo>
                <a:cubicBezTo>
                  <a:pt x="329773" y="89334"/>
                  <a:pt x="391745" y="116951"/>
                  <a:pt x="474398" y="104728"/>
                </a:cubicBezTo>
                <a:cubicBezTo>
                  <a:pt x="514172" y="98848"/>
                  <a:pt x="555598" y="103208"/>
                  <a:pt x="596230" y="103935"/>
                </a:cubicBezTo>
                <a:cubicBezTo>
                  <a:pt x="638911" y="104662"/>
                  <a:pt x="665273" y="129108"/>
                  <a:pt x="665537" y="170731"/>
                </a:cubicBezTo>
                <a:cubicBezTo>
                  <a:pt x="666329" y="302606"/>
                  <a:pt x="666263" y="434480"/>
                  <a:pt x="665603" y="566355"/>
                </a:cubicBezTo>
                <a:cubicBezTo>
                  <a:pt x="665404" y="605071"/>
                  <a:pt x="642743" y="632160"/>
                  <a:pt x="607132" y="633547"/>
                </a:cubicBezTo>
                <a:cubicBezTo>
                  <a:pt x="427026" y="640418"/>
                  <a:pt x="246855" y="639824"/>
                  <a:pt x="66684" y="634010"/>
                </a:cubicBezTo>
                <a:cubicBezTo>
                  <a:pt x="21162" y="632556"/>
                  <a:pt x="483" y="607054"/>
                  <a:pt x="218" y="561135"/>
                </a:cubicBezTo>
                <a:cubicBezTo>
                  <a:pt x="-178" y="475443"/>
                  <a:pt x="86" y="389685"/>
                  <a:pt x="86" y="303993"/>
                </a:cubicBezTo>
                <a:cubicBezTo>
                  <a:pt x="284" y="303993"/>
                  <a:pt x="549" y="303993"/>
                  <a:pt x="747" y="303993"/>
                </a:cubicBezTo>
                <a:cubicBezTo>
                  <a:pt x="747" y="217178"/>
                  <a:pt x="1342" y="130363"/>
                  <a:pt x="416" y="43548"/>
                </a:cubicBezTo>
                <a:cubicBezTo>
                  <a:pt x="86" y="12561"/>
                  <a:pt x="12838" y="-256"/>
                  <a:pt x="43692" y="140"/>
                </a:cubicBezTo>
                <a:cubicBezTo>
                  <a:pt x="108506" y="1065"/>
                  <a:pt x="173386" y="999"/>
                  <a:pt x="238266" y="8"/>
                </a:cubicBezTo>
                <a:close/>
              </a:path>
            </a:pathLst>
          </a:custGeom>
          <a:solidFill>
            <a:srgbClr val="F7FAF9"/>
          </a:solidFill>
          <a:ln w="6603" cap="flat">
            <a:noFill/>
            <a:prstDash val="solid"/>
            <a:miter/>
          </a:ln>
        </p:spPr>
        <p:txBody>
          <a:bodyPr rtlCol="0" anchor="ctr"/>
          <a:lstStyle/>
          <a:p>
            <a:endParaRPr lang="en-US"/>
          </a:p>
        </p:txBody>
      </p:sp>
      <p:sp>
        <p:nvSpPr>
          <p:cNvPr id="48" name="Graphic 2">
            <a:extLst>
              <a:ext uri="{FF2B5EF4-FFF2-40B4-BE49-F238E27FC236}">
                <a16:creationId xmlns:a16="http://schemas.microsoft.com/office/drawing/2014/main" id="{41BF38EE-AD19-4037-A770-672D28298CA0}"/>
              </a:ext>
            </a:extLst>
          </p:cNvPr>
          <p:cNvSpPr/>
          <p:nvPr/>
        </p:nvSpPr>
        <p:spPr>
          <a:xfrm>
            <a:off x="2224457" y="2981418"/>
            <a:ext cx="341433" cy="311139"/>
          </a:xfrm>
          <a:custGeom>
            <a:avLst/>
            <a:gdLst>
              <a:gd name="connsiteX0" fmla="*/ 493790 w 494048"/>
              <a:gd name="connsiteY0" fmla="*/ 143244 h 450212"/>
              <a:gd name="connsiteX1" fmla="*/ 256800 w 494048"/>
              <a:gd name="connsiteY1" fmla="*/ 448485 h 450212"/>
              <a:gd name="connsiteX2" fmla="*/ 228720 w 494048"/>
              <a:gd name="connsiteY2" fmla="*/ 444521 h 450212"/>
              <a:gd name="connsiteX3" fmla="*/ 2036 w 494048"/>
              <a:gd name="connsiteY3" fmla="*/ 162206 h 450212"/>
              <a:gd name="connsiteX4" fmla="*/ 7718 w 494048"/>
              <a:gd name="connsiteY4" fmla="*/ 77307 h 450212"/>
              <a:gd name="connsiteX5" fmla="*/ 144085 w 494048"/>
              <a:gd name="connsiteY5" fmla="*/ 6811 h 450212"/>
              <a:gd name="connsiteX6" fmla="*/ 229381 w 494048"/>
              <a:gd name="connsiteY6" fmla="*/ 60988 h 450212"/>
              <a:gd name="connsiteX7" fmla="*/ 265322 w 494048"/>
              <a:gd name="connsiteY7" fmla="*/ 60724 h 450212"/>
              <a:gd name="connsiteX8" fmla="*/ 318046 w 494048"/>
              <a:gd name="connsiteY8" fmla="*/ 21809 h 450212"/>
              <a:gd name="connsiteX9" fmla="*/ 493658 w 494048"/>
              <a:gd name="connsiteY9" fmla="*/ 112853 h 450212"/>
              <a:gd name="connsiteX10" fmla="*/ 493790 w 494048"/>
              <a:gd name="connsiteY10" fmla="*/ 143244 h 45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4048" h="450212">
                <a:moveTo>
                  <a:pt x="493790" y="143244"/>
                </a:moveTo>
                <a:cubicBezTo>
                  <a:pt x="483748" y="290645"/>
                  <a:pt x="394752" y="395365"/>
                  <a:pt x="256800" y="448485"/>
                </a:cubicBezTo>
                <a:cubicBezTo>
                  <a:pt x="245634" y="452779"/>
                  <a:pt x="237507" y="448155"/>
                  <a:pt x="228720" y="444521"/>
                </a:cubicBezTo>
                <a:cubicBezTo>
                  <a:pt x="101140" y="392194"/>
                  <a:pt x="22187" y="300754"/>
                  <a:pt x="2036" y="162206"/>
                </a:cubicBezTo>
                <a:cubicBezTo>
                  <a:pt x="-2126" y="133532"/>
                  <a:pt x="252" y="104990"/>
                  <a:pt x="7718" y="77307"/>
                </a:cubicBezTo>
                <a:cubicBezTo>
                  <a:pt x="24698" y="14806"/>
                  <a:pt x="81782" y="-14265"/>
                  <a:pt x="144085" y="6811"/>
                </a:cubicBezTo>
                <a:cubicBezTo>
                  <a:pt x="176922" y="17911"/>
                  <a:pt x="205662" y="36542"/>
                  <a:pt x="229381" y="60988"/>
                </a:cubicBezTo>
                <a:cubicBezTo>
                  <a:pt x="243916" y="75986"/>
                  <a:pt x="251646" y="73739"/>
                  <a:pt x="265322" y="60724"/>
                </a:cubicBezTo>
                <a:cubicBezTo>
                  <a:pt x="281047" y="45792"/>
                  <a:pt x="299216" y="32710"/>
                  <a:pt x="318046" y="21809"/>
                </a:cubicBezTo>
                <a:cubicBezTo>
                  <a:pt x="405654" y="-28932"/>
                  <a:pt x="483880" y="11899"/>
                  <a:pt x="493658" y="112853"/>
                </a:cubicBezTo>
                <a:cubicBezTo>
                  <a:pt x="494451" y="120450"/>
                  <a:pt x="493790" y="128181"/>
                  <a:pt x="493790" y="143244"/>
                </a:cubicBezTo>
                <a:close/>
              </a:path>
            </a:pathLst>
          </a:custGeom>
          <a:solidFill>
            <a:srgbClr val="FFFFFF"/>
          </a:solidFill>
          <a:ln w="6603" cap="flat">
            <a:noFill/>
            <a:prstDash val="solid"/>
            <a:miter/>
          </a:ln>
        </p:spPr>
        <p:txBody>
          <a:bodyPr rtlCol="0" anchor="ctr"/>
          <a:lstStyle/>
          <a:p>
            <a:endParaRPr lang="en-US"/>
          </a:p>
        </p:txBody>
      </p:sp>
      <p:sp>
        <p:nvSpPr>
          <p:cNvPr id="49" name="Graphic 2">
            <a:extLst>
              <a:ext uri="{FF2B5EF4-FFF2-40B4-BE49-F238E27FC236}">
                <a16:creationId xmlns:a16="http://schemas.microsoft.com/office/drawing/2014/main" id="{9D10F101-B41A-4B1B-A9C8-EC61DA4E430C}"/>
              </a:ext>
            </a:extLst>
          </p:cNvPr>
          <p:cNvSpPr/>
          <p:nvPr/>
        </p:nvSpPr>
        <p:spPr>
          <a:xfrm>
            <a:off x="1764319" y="4065436"/>
            <a:ext cx="81517" cy="80563"/>
          </a:xfrm>
          <a:custGeom>
            <a:avLst/>
            <a:gdLst>
              <a:gd name="connsiteX0" fmla="*/ 117952 w 117954"/>
              <a:gd name="connsiteY0" fmla="*/ 57618 h 116573"/>
              <a:gd name="connsiteX1" fmla="*/ 61133 w 117954"/>
              <a:gd name="connsiteY1" fmla="*/ 116552 h 116573"/>
              <a:gd name="connsiteX2" fmla="*/ 18 w 117954"/>
              <a:gd name="connsiteY2" fmla="*/ 57024 h 116573"/>
              <a:gd name="connsiteX3" fmla="*/ 60406 w 117954"/>
              <a:gd name="connsiteY3" fmla="*/ 6 h 116573"/>
              <a:gd name="connsiteX4" fmla="*/ 117952 w 117954"/>
              <a:gd name="connsiteY4" fmla="*/ 57618 h 116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954" h="116573">
                <a:moveTo>
                  <a:pt x="117952" y="57618"/>
                </a:moveTo>
                <a:cubicBezTo>
                  <a:pt x="118217" y="90190"/>
                  <a:pt x="93705" y="115627"/>
                  <a:pt x="61133" y="116552"/>
                </a:cubicBezTo>
                <a:cubicBezTo>
                  <a:pt x="28494" y="117477"/>
                  <a:pt x="-841" y="88869"/>
                  <a:pt x="18" y="57024"/>
                </a:cubicBezTo>
                <a:cubicBezTo>
                  <a:pt x="811" y="26235"/>
                  <a:pt x="29089" y="-457"/>
                  <a:pt x="60406" y="6"/>
                </a:cubicBezTo>
                <a:cubicBezTo>
                  <a:pt x="94696" y="468"/>
                  <a:pt x="117688" y="23527"/>
                  <a:pt x="117952" y="57618"/>
                </a:cubicBezTo>
                <a:close/>
              </a:path>
            </a:pathLst>
          </a:custGeom>
          <a:solidFill>
            <a:srgbClr val="F5F8F6"/>
          </a:solidFill>
          <a:ln w="6603" cap="flat">
            <a:noFill/>
            <a:prstDash val="solid"/>
            <a:miter/>
          </a:ln>
        </p:spPr>
        <p:txBody>
          <a:bodyPr rtlCol="0" anchor="ctr"/>
          <a:lstStyle/>
          <a:p>
            <a:endParaRPr lang="en-US"/>
          </a:p>
        </p:txBody>
      </p:sp>
      <p:sp>
        <p:nvSpPr>
          <p:cNvPr id="50" name="Graphic 2">
            <a:extLst>
              <a:ext uri="{FF2B5EF4-FFF2-40B4-BE49-F238E27FC236}">
                <a16:creationId xmlns:a16="http://schemas.microsoft.com/office/drawing/2014/main" id="{9F5582A2-09D3-47C2-B5E8-E93905D9AB92}"/>
              </a:ext>
            </a:extLst>
          </p:cNvPr>
          <p:cNvSpPr/>
          <p:nvPr/>
        </p:nvSpPr>
        <p:spPr>
          <a:xfrm>
            <a:off x="1983130" y="4066216"/>
            <a:ext cx="81462" cy="80410"/>
          </a:xfrm>
          <a:custGeom>
            <a:avLst/>
            <a:gdLst>
              <a:gd name="connsiteX0" fmla="*/ 117875 w 117874"/>
              <a:gd name="connsiteY0" fmla="*/ 60057 h 116353"/>
              <a:gd name="connsiteX1" fmla="*/ 59337 w 117874"/>
              <a:gd name="connsiteY1" fmla="*/ 116348 h 116353"/>
              <a:gd name="connsiteX2" fmla="*/ 7 w 117874"/>
              <a:gd name="connsiteY2" fmla="*/ 57943 h 116353"/>
              <a:gd name="connsiteX3" fmla="*/ 60989 w 117874"/>
              <a:gd name="connsiteY3" fmla="*/ 0 h 116353"/>
              <a:gd name="connsiteX4" fmla="*/ 117875 w 117874"/>
              <a:gd name="connsiteY4" fmla="*/ 60057 h 11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74" h="116353">
                <a:moveTo>
                  <a:pt x="117875" y="60057"/>
                </a:moveTo>
                <a:cubicBezTo>
                  <a:pt x="117809" y="94678"/>
                  <a:pt x="94883" y="116745"/>
                  <a:pt x="59337" y="116348"/>
                </a:cubicBezTo>
                <a:cubicBezTo>
                  <a:pt x="27822" y="116018"/>
                  <a:pt x="-521" y="88137"/>
                  <a:pt x="7" y="57943"/>
                </a:cubicBezTo>
                <a:cubicBezTo>
                  <a:pt x="536" y="28740"/>
                  <a:pt x="30597" y="132"/>
                  <a:pt x="60989" y="0"/>
                </a:cubicBezTo>
                <a:cubicBezTo>
                  <a:pt x="92108" y="-66"/>
                  <a:pt x="117941" y="27221"/>
                  <a:pt x="117875" y="60057"/>
                </a:cubicBezTo>
                <a:close/>
              </a:path>
            </a:pathLst>
          </a:custGeom>
          <a:solidFill>
            <a:srgbClr val="F6F9F7"/>
          </a:solidFill>
          <a:ln w="6603" cap="flat">
            <a:noFill/>
            <a:prstDash val="solid"/>
            <a:miter/>
          </a:ln>
        </p:spPr>
        <p:txBody>
          <a:bodyPr rtlCol="0" anchor="ctr"/>
          <a:lstStyle/>
          <a:p>
            <a:endParaRPr lang="en-US"/>
          </a:p>
        </p:txBody>
      </p:sp>
      <p:sp>
        <p:nvSpPr>
          <p:cNvPr id="51" name="Graphic 2">
            <a:extLst>
              <a:ext uri="{FF2B5EF4-FFF2-40B4-BE49-F238E27FC236}">
                <a16:creationId xmlns:a16="http://schemas.microsoft.com/office/drawing/2014/main" id="{68D0CAF4-C8F7-4F55-BFCF-B7EE145E1CF5}"/>
              </a:ext>
            </a:extLst>
          </p:cNvPr>
          <p:cNvSpPr/>
          <p:nvPr/>
        </p:nvSpPr>
        <p:spPr>
          <a:xfrm>
            <a:off x="1873992" y="4064523"/>
            <a:ext cx="81199" cy="80200"/>
          </a:xfrm>
          <a:custGeom>
            <a:avLst/>
            <a:gdLst>
              <a:gd name="connsiteX0" fmla="*/ 117494 w 117494"/>
              <a:gd name="connsiteY0" fmla="*/ 57021 h 116048"/>
              <a:gd name="connsiteX1" fmla="*/ 60212 w 117494"/>
              <a:gd name="connsiteY1" fmla="*/ 116021 h 116048"/>
              <a:gd name="connsiteX2" fmla="*/ 23 w 117494"/>
              <a:gd name="connsiteY2" fmla="*/ 57946 h 116048"/>
              <a:gd name="connsiteX3" fmla="*/ 59221 w 117494"/>
              <a:gd name="connsiteY3" fmla="*/ 3 h 116048"/>
              <a:gd name="connsiteX4" fmla="*/ 117494 w 117494"/>
              <a:gd name="connsiteY4" fmla="*/ 57021 h 116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494" h="116048">
                <a:moveTo>
                  <a:pt x="117494" y="57021"/>
                </a:moveTo>
                <a:cubicBezTo>
                  <a:pt x="117428" y="90452"/>
                  <a:pt x="91661" y="117012"/>
                  <a:pt x="60212" y="116021"/>
                </a:cubicBezTo>
                <a:cubicBezTo>
                  <a:pt x="27772" y="114964"/>
                  <a:pt x="948" y="89131"/>
                  <a:pt x="23" y="57946"/>
                </a:cubicBezTo>
                <a:cubicBezTo>
                  <a:pt x="-902" y="27158"/>
                  <a:pt x="26583" y="268"/>
                  <a:pt x="59221" y="3"/>
                </a:cubicBezTo>
                <a:cubicBezTo>
                  <a:pt x="93709" y="-327"/>
                  <a:pt x="117560" y="22995"/>
                  <a:pt x="117494" y="57021"/>
                </a:cubicBezTo>
                <a:close/>
              </a:path>
            </a:pathLst>
          </a:custGeom>
          <a:solidFill>
            <a:srgbClr val="F5F8F7"/>
          </a:solidFill>
          <a:ln w="6603"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A0B382EF-3F46-462C-AFDD-16585A93769F}"/>
              </a:ext>
            </a:extLst>
          </p:cNvPr>
          <p:cNvSpPr/>
          <p:nvPr/>
        </p:nvSpPr>
        <p:spPr>
          <a:xfrm>
            <a:off x="1745375" y="4624946"/>
            <a:ext cx="324249" cy="211694"/>
          </a:xfrm>
          <a:custGeom>
            <a:avLst/>
            <a:gdLst>
              <a:gd name="connsiteX0" fmla="*/ 272317 w 469183"/>
              <a:gd name="connsiteY0" fmla="*/ 179340 h 306317"/>
              <a:gd name="connsiteX1" fmla="*/ 263893 w 469183"/>
              <a:gd name="connsiteY1" fmla="*/ 183362 h 306317"/>
              <a:gd name="connsiteX2" fmla="*/ 209518 w 469183"/>
              <a:gd name="connsiteY2" fmla="*/ 185278 h 306317"/>
              <a:gd name="connsiteX3" fmla="*/ 192142 w 469183"/>
              <a:gd name="connsiteY3" fmla="*/ 183957 h 306317"/>
              <a:gd name="connsiteX4" fmla="*/ 78767 w 469183"/>
              <a:gd name="connsiteY4" fmla="*/ 269847 h 306317"/>
              <a:gd name="connsiteX5" fmla="*/ 392927 w 469183"/>
              <a:gd name="connsiteY5" fmla="*/ 269847 h 306317"/>
              <a:gd name="connsiteX6" fmla="*/ 281534 w 469183"/>
              <a:gd name="connsiteY6" fmla="*/ 183098 h 306317"/>
              <a:gd name="connsiteX7" fmla="*/ 272317 w 469183"/>
              <a:gd name="connsiteY7" fmla="*/ 179340 h 306317"/>
              <a:gd name="connsiteX8" fmla="*/ 39389 w 469183"/>
              <a:gd name="connsiteY8" fmla="*/ 57896 h 306317"/>
              <a:gd name="connsiteX9" fmla="*/ 39389 w 469183"/>
              <a:gd name="connsiteY9" fmla="*/ 252602 h 306317"/>
              <a:gd name="connsiteX10" fmla="*/ 154416 w 469183"/>
              <a:gd name="connsiteY10" fmla="*/ 166844 h 306317"/>
              <a:gd name="connsiteX11" fmla="*/ 160891 w 469183"/>
              <a:gd name="connsiteY11" fmla="*/ 149402 h 306317"/>
              <a:gd name="connsiteX12" fmla="*/ 39389 w 469183"/>
              <a:gd name="connsiteY12" fmla="*/ 57896 h 306317"/>
              <a:gd name="connsiteX13" fmla="*/ 433956 w 469183"/>
              <a:gd name="connsiteY13" fmla="*/ 56707 h 306317"/>
              <a:gd name="connsiteX14" fmla="*/ 347867 w 469183"/>
              <a:gd name="connsiteY14" fmla="*/ 120794 h 306317"/>
              <a:gd name="connsiteX15" fmla="*/ 345952 w 469183"/>
              <a:gd name="connsiteY15" fmla="*/ 186665 h 306317"/>
              <a:gd name="connsiteX16" fmla="*/ 433956 w 469183"/>
              <a:gd name="connsiteY16" fmla="*/ 254717 h 306317"/>
              <a:gd name="connsiteX17" fmla="*/ 433956 w 469183"/>
              <a:gd name="connsiteY17" fmla="*/ 56707 h 306317"/>
              <a:gd name="connsiteX18" fmla="*/ 72623 w 469183"/>
              <a:gd name="connsiteY18" fmla="*/ 36423 h 306317"/>
              <a:gd name="connsiteX19" fmla="*/ 223790 w 469183"/>
              <a:gd name="connsiteY19" fmla="*/ 150194 h 306317"/>
              <a:gd name="connsiteX20" fmla="*/ 244403 w 469183"/>
              <a:gd name="connsiteY20" fmla="*/ 152507 h 306317"/>
              <a:gd name="connsiteX21" fmla="*/ 398940 w 469183"/>
              <a:gd name="connsiteY21" fmla="*/ 36423 h 306317"/>
              <a:gd name="connsiteX22" fmla="*/ 72623 w 469183"/>
              <a:gd name="connsiteY22" fmla="*/ 36423 h 306317"/>
              <a:gd name="connsiteX23" fmla="*/ 29347 w 469183"/>
              <a:gd name="connsiteY23" fmla="*/ 19 h 306317"/>
              <a:gd name="connsiteX24" fmla="*/ 237267 w 469183"/>
              <a:gd name="connsiteY24" fmla="*/ 547 h 306317"/>
              <a:gd name="connsiteX25" fmla="*/ 438515 w 469183"/>
              <a:gd name="connsiteY25" fmla="*/ 85 h 306317"/>
              <a:gd name="connsiteX26" fmla="*/ 469171 w 469183"/>
              <a:gd name="connsiteY26" fmla="*/ 28891 h 306317"/>
              <a:gd name="connsiteX27" fmla="*/ 468907 w 469183"/>
              <a:gd name="connsiteY27" fmla="*/ 279624 h 306317"/>
              <a:gd name="connsiteX28" fmla="*/ 443007 w 469183"/>
              <a:gd name="connsiteY28" fmla="*/ 306316 h 306317"/>
              <a:gd name="connsiteX29" fmla="*/ 27233 w 469183"/>
              <a:gd name="connsiteY29" fmla="*/ 306250 h 306317"/>
              <a:gd name="connsiteX30" fmla="*/ 210 w 469183"/>
              <a:gd name="connsiteY30" fmla="*/ 277510 h 306317"/>
              <a:gd name="connsiteX31" fmla="*/ 12 w 469183"/>
              <a:gd name="connsiteY31" fmla="*/ 30080 h 306317"/>
              <a:gd name="connsiteX32" fmla="*/ 29347 w 469183"/>
              <a:gd name="connsiteY32" fmla="*/ 19 h 306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69183" h="306317">
                <a:moveTo>
                  <a:pt x="272317" y="179340"/>
                </a:moveTo>
                <a:cubicBezTo>
                  <a:pt x="269311" y="179299"/>
                  <a:pt x="266437" y="180554"/>
                  <a:pt x="263893" y="183362"/>
                </a:cubicBezTo>
                <a:cubicBezTo>
                  <a:pt x="246187" y="202852"/>
                  <a:pt x="228546" y="206024"/>
                  <a:pt x="209518" y="185278"/>
                </a:cubicBezTo>
                <a:cubicBezTo>
                  <a:pt x="204563" y="179794"/>
                  <a:pt x="198749" y="178935"/>
                  <a:pt x="192142" y="183957"/>
                </a:cubicBezTo>
                <a:cubicBezTo>
                  <a:pt x="156795" y="210979"/>
                  <a:pt x="121250" y="237671"/>
                  <a:pt x="78767" y="269847"/>
                </a:cubicBezTo>
                <a:cubicBezTo>
                  <a:pt x="187649" y="269847"/>
                  <a:pt x="285894" y="269847"/>
                  <a:pt x="392927" y="269847"/>
                </a:cubicBezTo>
                <a:cubicBezTo>
                  <a:pt x="351567" y="237671"/>
                  <a:pt x="316484" y="210450"/>
                  <a:pt x="281534" y="183098"/>
                </a:cubicBezTo>
                <a:cubicBezTo>
                  <a:pt x="278462" y="180720"/>
                  <a:pt x="275323" y="179382"/>
                  <a:pt x="272317" y="179340"/>
                </a:cubicBezTo>
                <a:close/>
                <a:moveTo>
                  <a:pt x="39389" y="57896"/>
                </a:moveTo>
                <a:cubicBezTo>
                  <a:pt x="39389" y="125947"/>
                  <a:pt x="39389" y="186203"/>
                  <a:pt x="39389" y="252602"/>
                </a:cubicBezTo>
                <a:cubicBezTo>
                  <a:pt x="81079" y="221682"/>
                  <a:pt x="118012" y="194527"/>
                  <a:pt x="154416" y="166844"/>
                </a:cubicBezTo>
                <a:cubicBezTo>
                  <a:pt x="159437" y="163078"/>
                  <a:pt x="170999" y="157264"/>
                  <a:pt x="160891" y="149402"/>
                </a:cubicBezTo>
                <a:cubicBezTo>
                  <a:pt x="122108" y="119142"/>
                  <a:pt x="82400" y="90138"/>
                  <a:pt x="39389" y="57896"/>
                </a:cubicBezTo>
                <a:close/>
                <a:moveTo>
                  <a:pt x="433956" y="56707"/>
                </a:moveTo>
                <a:cubicBezTo>
                  <a:pt x="401714" y="80690"/>
                  <a:pt x="374758" y="100775"/>
                  <a:pt x="347867" y="120794"/>
                </a:cubicBezTo>
                <a:cubicBezTo>
                  <a:pt x="304196" y="153367"/>
                  <a:pt x="304063" y="153565"/>
                  <a:pt x="345952" y="186665"/>
                </a:cubicBezTo>
                <a:cubicBezTo>
                  <a:pt x="373569" y="208534"/>
                  <a:pt x="401648" y="229743"/>
                  <a:pt x="433956" y="254717"/>
                </a:cubicBezTo>
                <a:cubicBezTo>
                  <a:pt x="433956" y="185410"/>
                  <a:pt x="433956" y="125023"/>
                  <a:pt x="433956" y="56707"/>
                </a:cubicBezTo>
                <a:close/>
                <a:moveTo>
                  <a:pt x="72623" y="36423"/>
                </a:moveTo>
                <a:cubicBezTo>
                  <a:pt x="127923" y="77980"/>
                  <a:pt x="175956" y="113922"/>
                  <a:pt x="223790" y="150194"/>
                </a:cubicBezTo>
                <a:cubicBezTo>
                  <a:pt x="230793" y="155480"/>
                  <a:pt x="237070" y="157990"/>
                  <a:pt x="244403" y="152507"/>
                </a:cubicBezTo>
                <a:cubicBezTo>
                  <a:pt x="293889" y="115508"/>
                  <a:pt x="343243" y="78311"/>
                  <a:pt x="398940" y="36423"/>
                </a:cubicBezTo>
                <a:cubicBezTo>
                  <a:pt x="287811" y="36423"/>
                  <a:pt x="185271" y="36423"/>
                  <a:pt x="72623" y="36423"/>
                </a:cubicBezTo>
                <a:close/>
                <a:moveTo>
                  <a:pt x="29347" y="19"/>
                </a:moveTo>
                <a:cubicBezTo>
                  <a:pt x="98654" y="1538"/>
                  <a:pt x="167961" y="547"/>
                  <a:pt x="237267" y="547"/>
                </a:cubicBezTo>
                <a:cubicBezTo>
                  <a:pt x="304394" y="547"/>
                  <a:pt x="371454" y="1274"/>
                  <a:pt x="438515" y="85"/>
                </a:cubicBezTo>
                <a:cubicBezTo>
                  <a:pt x="460384" y="-312"/>
                  <a:pt x="469567" y="4644"/>
                  <a:pt x="469171" y="28891"/>
                </a:cubicBezTo>
                <a:cubicBezTo>
                  <a:pt x="467783" y="112469"/>
                  <a:pt x="468114" y="196046"/>
                  <a:pt x="468907" y="279624"/>
                </a:cubicBezTo>
                <a:cubicBezTo>
                  <a:pt x="469105" y="299181"/>
                  <a:pt x="463885" y="306448"/>
                  <a:pt x="443007" y="306316"/>
                </a:cubicBezTo>
                <a:cubicBezTo>
                  <a:pt x="304394" y="305457"/>
                  <a:pt x="165846" y="305392"/>
                  <a:pt x="27233" y="306250"/>
                </a:cubicBezTo>
                <a:cubicBezTo>
                  <a:pt x="4835" y="306382"/>
                  <a:pt x="-54" y="298256"/>
                  <a:pt x="210" y="277510"/>
                </a:cubicBezTo>
                <a:cubicBezTo>
                  <a:pt x="1202" y="195056"/>
                  <a:pt x="1202" y="112535"/>
                  <a:pt x="12" y="30080"/>
                </a:cubicBezTo>
                <a:cubicBezTo>
                  <a:pt x="-318" y="7617"/>
                  <a:pt x="5827" y="-444"/>
                  <a:pt x="29347" y="19"/>
                </a:cubicBezTo>
                <a:close/>
              </a:path>
            </a:pathLst>
          </a:custGeom>
          <a:solidFill>
            <a:srgbClr val="F2F8FA"/>
          </a:solidFill>
          <a:ln w="6603" cap="flat">
            <a:noFill/>
            <a:prstDash val="solid"/>
            <a:miter/>
          </a:ln>
        </p:spPr>
        <p:txBody>
          <a:bodyPr rtlCol="0" anchor="ctr"/>
          <a:lstStyle/>
          <a:p>
            <a:endParaRPr lang="en-US"/>
          </a:p>
        </p:txBody>
      </p:sp>
      <p:grpSp>
        <p:nvGrpSpPr>
          <p:cNvPr id="53" name="Group 52">
            <a:extLst>
              <a:ext uri="{FF2B5EF4-FFF2-40B4-BE49-F238E27FC236}">
                <a16:creationId xmlns:a16="http://schemas.microsoft.com/office/drawing/2014/main" id="{94EA95A5-3D41-4B2D-8A7E-E8EF4ECF736F}"/>
              </a:ext>
            </a:extLst>
          </p:cNvPr>
          <p:cNvGrpSpPr/>
          <p:nvPr/>
        </p:nvGrpSpPr>
        <p:grpSpPr>
          <a:xfrm>
            <a:off x="4575028" y="1715905"/>
            <a:ext cx="562864" cy="564192"/>
            <a:chOff x="9157391" y="232323"/>
            <a:chExt cx="814453" cy="816376"/>
          </a:xfrm>
        </p:grpSpPr>
        <p:sp>
          <p:nvSpPr>
            <p:cNvPr id="83" name="Freeform: Shape 82">
              <a:extLst>
                <a:ext uri="{FF2B5EF4-FFF2-40B4-BE49-F238E27FC236}">
                  <a16:creationId xmlns:a16="http://schemas.microsoft.com/office/drawing/2014/main" id="{A2F8F232-9D1F-4D94-9C84-80F7714B3512}"/>
                </a:ext>
              </a:extLst>
            </p:cNvPr>
            <p:cNvSpPr/>
            <p:nvPr/>
          </p:nvSpPr>
          <p:spPr>
            <a:xfrm>
              <a:off x="9157391" y="232323"/>
              <a:ext cx="814453" cy="816376"/>
            </a:xfrm>
            <a:custGeom>
              <a:avLst/>
              <a:gdLst>
                <a:gd name="connsiteX0" fmla="*/ 313894 w 814453"/>
                <a:gd name="connsiteY0" fmla="*/ 67698 h 816376"/>
                <a:gd name="connsiteX1" fmla="*/ 66794 w 814453"/>
                <a:gd name="connsiteY1" fmla="*/ 313740 h 816376"/>
                <a:gd name="connsiteX2" fmla="*/ 308608 w 814453"/>
                <a:gd name="connsiteY2" fmla="*/ 560972 h 816376"/>
                <a:gd name="connsiteX3" fmla="*/ 559011 w 814453"/>
                <a:gd name="connsiteY3" fmla="*/ 315920 h 816376"/>
                <a:gd name="connsiteX4" fmla="*/ 313894 w 814453"/>
                <a:gd name="connsiteY4" fmla="*/ 67698 h 816376"/>
                <a:gd name="connsiteX5" fmla="*/ 298302 w 814453"/>
                <a:gd name="connsiteY5" fmla="*/ 571 h 816376"/>
                <a:gd name="connsiteX6" fmla="*/ 623627 w 814453"/>
                <a:gd name="connsiteY6" fmla="*/ 274099 h 816376"/>
                <a:gd name="connsiteX7" fmla="*/ 587884 w 814453"/>
                <a:gd name="connsiteY7" fmla="*/ 464312 h 816376"/>
                <a:gd name="connsiteX8" fmla="*/ 592839 w 814453"/>
                <a:gd name="connsiteY8" fmla="*/ 501840 h 816376"/>
                <a:gd name="connsiteX9" fmla="*/ 790717 w 814453"/>
                <a:gd name="connsiteY9" fmla="*/ 699123 h 816376"/>
                <a:gd name="connsiteX10" fmla="*/ 764355 w 814453"/>
                <a:gd name="connsiteY10" fmla="*/ 813423 h 816376"/>
                <a:gd name="connsiteX11" fmla="*/ 696502 w 814453"/>
                <a:gd name="connsiteY11" fmla="*/ 791422 h 816376"/>
                <a:gd name="connsiteX12" fmla="*/ 500672 w 814453"/>
                <a:gd name="connsiteY12" fmla="*/ 595790 h 816376"/>
                <a:gd name="connsiteX13" fmla="*/ 463211 w 814453"/>
                <a:gd name="connsiteY13" fmla="*/ 589712 h 816376"/>
                <a:gd name="connsiteX14" fmla="*/ 30258 w 814453"/>
                <a:gd name="connsiteY14" fmla="*/ 450041 h 816376"/>
                <a:gd name="connsiteX15" fmla="*/ 65 w 814453"/>
                <a:gd name="connsiteY15" fmla="*/ 320083 h 816376"/>
                <a:gd name="connsiteX16" fmla="*/ 298302 w 814453"/>
                <a:gd name="connsiteY16" fmla="*/ 571 h 81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4453" h="816376">
                  <a:moveTo>
                    <a:pt x="313894" y="67698"/>
                  </a:moveTo>
                  <a:cubicBezTo>
                    <a:pt x="179244" y="66376"/>
                    <a:pt x="67455" y="177637"/>
                    <a:pt x="66794" y="313740"/>
                  </a:cubicBezTo>
                  <a:cubicBezTo>
                    <a:pt x="66133" y="449050"/>
                    <a:pt x="174752" y="560113"/>
                    <a:pt x="308608" y="560972"/>
                  </a:cubicBezTo>
                  <a:cubicBezTo>
                    <a:pt x="448609" y="561897"/>
                    <a:pt x="558681" y="454203"/>
                    <a:pt x="559011" y="315920"/>
                  </a:cubicBezTo>
                  <a:cubicBezTo>
                    <a:pt x="559341" y="178628"/>
                    <a:pt x="451120" y="69019"/>
                    <a:pt x="313894" y="67698"/>
                  </a:cubicBezTo>
                  <a:close/>
                  <a:moveTo>
                    <a:pt x="298302" y="571"/>
                  </a:moveTo>
                  <a:cubicBezTo>
                    <a:pt x="457067" y="-9405"/>
                    <a:pt x="601164" y="112427"/>
                    <a:pt x="623627" y="274099"/>
                  </a:cubicBezTo>
                  <a:cubicBezTo>
                    <a:pt x="633076" y="342018"/>
                    <a:pt x="620059" y="405114"/>
                    <a:pt x="587884" y="464312"/>
                  </a:cubicBezTo>
                  <a:cubicBezTo>
                    <a:pt x="579030" y="480631"/>
                    <a:pt x="579163" y="488560"/>
                    <a:pt x="592839" y="501840"/>
                  </a:cubicBezTo>
                  <a:cubicBezTo>
                    <a:pt x="659635" y="566786"/>
                    <a:pt x="725308" y="632789"/>
                    <a:pt x="790717" y="699123"/>
                  </a:cubicBezTo>
                  <a:cubicBezTo>
                    <a:pt x="831415" y="740416"/>
                    <a:pt x="817937" y="796377"/>
                    <a:pt x="764355" y="813423"/>
                  </a:cubicBezTo>
                  <a:cubicBezTo>
                    <a:pt x="736276" y="822342"/>
                    <a:pt x="715199" y="809921"/>
                    <a:pt x="696502" y="791422"/>
                  </a:cubicBezTo>
                  <a:cubicBezTo>
                    <a:pt x="630895" y="726542"/>
                    <a:pt x="564958" y="661926"/>
                    <a:pt x="500672" y="595790"/>
                  </a:cubicBezTo>
                  <a:cubicBezTo>
                    <a:pt x="487392" y="582114"/>
                    <a:pt x="480323" y="580991"/>
                    <a:pt x="463211" y="589712"/>
                  </a:cubicBezTo>
                  <a:cubicBezTo>
                    <a:pt x="298368" y="673818"/>
                    <a:pt x="108551" y="612308"/>
                    <a:pt x="30258" y="450041"/>
                  </a:cubicBezTo>
                  <a:cubicBezTo>
                    <a:pt x="9513" y="407030"/>
                    <a:pt x="-927" y="361244"/>
                    <a:pt x="65" y="320083"/>
                  </a:cubicBezTo>
                  <a:cubicBezTo>
                    <a:pt x="1188" y="145792"/>
                    <a:pt x="129626" y="11143"/>
                    <a:pt x="298302" y="571"/>
                  </a:cubicBezTo>
                  <a:close/>
                </a:path>
              </a:pathLst>
            </a:custGeom>
            <a:solidFill>
              <a:srgbClr val="FAF9F8"/>
            </a:solidFill>
            <a:ln w="6603" cap="flat">
              <a:noFill/>
              <a:prstDash val="solid"/>
              <a:miter/>
            </a:ln>
          </p:spPr>
          <p:txBody>
            <a:bodyPr rtlCol="0" anchor="ctr"/>
            <a:lstStyle/>
            <a:p>
              <a:endParaRPr lang="en-US" dirty="0"/>
            </a:p>
          </p:txBody>
        </p:sp>
        <p:sp>
          <p:nvSpPr>
            <p:cNvPr id="84" name="Graphic 2">
              <a:extLst>
                <a:ext uri="{FF2B5EF4-FFF2-40B4-BE49-F238E27FC236}">
                  <a16:creationId xmlns:a16="http://schemas.microsoft.com/office/drawing/2014/main" id="{44FB86FE-AC42-406E-AD54-434578C78C36}"/>
                </a:ext>
              </a:extLst>
            </p:cNvPr>
            <p:cNvSpPr/>
            <p:nvPr/>
          </p:nvSpPr>
          <p:spPr>
            <a:xfrm>
              <a:off x="9269177" y="383370"/>
              <a:ext cx="112427" cy="333534"/>
            </a:xfrm>
            <a:custGeom>
              <a:avLst/>
              <a:gdLst>
                <a:gd name="connsiteX0" fmla="*/ 1 w 112427"/>
                <a:gd name="connsiteY0" fmla="*/ 167648 h 333534"/>
                <a:gd name="connsiteX1" fmla="*/ 58605 w 112427"/>
                <a:gd name="connsiteY1" fmla="*/ 15027 h 333534"/>
                <a:gd name="connsiteX2" fmla="*/ 104127 w 112427"/>
                <a:gd name="connsiteY2" fmla="*/ 9015 h 333534"/>
                <a:gd name="connsiteX3" fmla="*/ 100294 w 112427"/>
                <a:gd name="connsiteY3" fmla="*/ 52092 h 333534"/>
                <a:gd name="connsiteX4" fmla="*/ 101021 w 112427"/>
                <a:gd name="connsiteY4" fmla="*/ 281683 h 333534"/>
                <a:gd name="connsiteX5" fmla="*/ 102937 w 112427"/>
                <a:gd name="connsiteY5" fmla="*/ 325157 h 333534"/>
                <a:gd name="connsiteX6" fmla="*/ 59926 w 112427"/>
                <a:gd name="connsiteY6" fmla="*/ 319872 h 333534"/>
                <a:gd name="connsiteX7" fmla="*/ 1 w 112427"/>
                <a:gd name="connsiteY7" fmla="*/ 167648 h 333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427" h="333534">
                  <a:moveTo>
                    <a:pt x="1" y="167648"/>
                  </a:moveTo>
                  <a:cubicBezTo>
                    <a:pt x="-197" y="109242"/>
                    <a:pt x="19293" y="58369"/>
                    <a:pt x="58605" y="15027"/>
                  </a:cubicBezTo>
                  <a:cubicBezTo>
                    <a:pt x="72215" y="-36"/>
                    <a:pt x="88204" y="-6709"/>
                    <a:pt x="104127" y="9015"/>
                  </a:cubicBezTo>
                  <a:cubicBezTo>
                    <a:pt x="118530" y="23154"/>
                    <a:pt x="112187" y="37161"/>
                    <a:pt x="100294" y="52092"/>
                  </a:cubicBezTo>
                  <a:cubicBezTo>
                    <a:pt x="38255" y="130054"/>
                    <a:pt x="38652" y="203391"/>
                    <a:pt x="101021" y="281683"/>
                  </a:cubicBezTo>
                  <a:cubicBezTo>
                    <a:pt x="113046" y="296813"/>
                    <a:pt x="117275" y="311282"/>
                    <a:pt x="102937" y="325157"/>
                  </a:cubicBezTo>
                  <a:cubicBezTo>
                    <a:pt x="87873" y="339692"/>
                    <a:pt x="72546" y="333614"/>
                    <a:pt x="59926" y="319872"/>
                  </a:cubicBezTo>
                  <a:cubicBezTo>
                    <a:pt x="20351" y="276860"/>
                    <a:pt x="-131" y="226251"/>
                    <a:pt x="1" y="167648"/>
                  </a:cubicBezTo>
                  <a:close/>
                </a:path>
              </a:pathLst>
            </a:custGeom>
            <a:solidFill>
              <a:srgbClr val="FAF5F3"/>
            </a:solidFill>
            <a:ln w="6603" cap="flat">
              <a:noFill/>
              <a:prstDash val="solid"/>
              <a:miter/>
            </a:ln>
          </p:spPr>
          <p:txBody>
            <a:bodyPr rtlCol="0" anchor="ctr"/>
            <a:lstStyle/>
            <a:p>
              <a:endParaRPr lang="en-US"/>
            </a:p>
          </p:txBody>
        </p:sp>
      </p:grpSp>
      <p:sp>
        <p:nvSpPr>
          <p:cNvPr id="54" name="Freeform: Shape 53">
            <a:extLst>
              <a:ext uri="{FF2B5EF4-FFF2-40B4-BE49-F238E27FC236}">
                <a16:creationId xmlns:a16="http://schemas.microsoft.com/office/drawing/2014/main" id="{CF8AE683-DB0E-4F3E-905A-A2A10A2BD9A2}"/>
              </a:ext>
            </a:extLst>
          </p:cNvPr>
          <p:cNvSpPr/>
          <p:nvPr/>
        </p:nvSpPr>
        <p:spPr>
          <a:xfrm>
            <a:off x="2713033" y="2410405"/>
            <a:ext cx="372831" cy="371047"/>
          </a:xfrm>
          <a:custGeom>
            <a:avLst/>
            <a:gdLst>
              <a:gd name="connsiteX0" fmla="*/ 270720 w 539480"/>
              <a:gd name="connsiteY0" fmla="*/ 195233 h 536898"/>
              <a:gd name="connsiteX1" fmla="*/ 194939 w 539480"/>
              <a:gd name="connsiteY1" fmla="*/ 270750 h 536898"/>
              <a:gd name="connsiteX2" fmla="*/ 273165 w 539480"/>
              <a:gd name="connsiteY2" fmla="*/ 346003 h 536898"/>
              <a:gd name="connsiteX3" fmla="*/ 346370 w 539480"/>
              <a:gd name="connsiteY3" fmla="*/ 269957 h 536898"/>
              <a:gd name="connsiteX4" fmla="*/ 270720 w 539480"/>
              <a:gd name="connsiteY4" fmla="*/ 195233 h 536898"/>
              <a:gd name="connsiteX5" fmla="*/ 269862 w 539480"/>
              <a:gd name="connsiteY5" fmla="*/ 154534 h 536898"/>
              <a:gd name="connsiteX6" fmla="*/ 386937 w 539480"/>
              <a:gd name="connsiteY6" fmla="*/ 271279 h 536898"/>
              <a:gd name="connsiteX7" fmla="*/ 269201 w 539480"/>
              <a:gd name="connsiteY7" fmla="*/ 385645 h 536898"/>
              <a:gd name="connsiteX8" fmla="*/ 155099 w 539480"/>
              <a:gd name="connsiteY8" fmla="*/ 270684 h 536898"/>
              <a:gd name="connsiteX9" fmla="*/ 269862 w 539480"/>
              <a:gd name="connsiteY9" fmla="*/ 154534 h 536898"/>
              <a:gd name="connsiteX10" fmla="*/ 270589 w 539480"/>
              <a:gd name="connsiteY10" fmla="*/ 41292 h 536898"/>
              <a:gd name="connsiteX11" fmla="*/ 246936 w 539480"/>
              <a:gd name="connsiteY11" fmla="*/ 60849 h 536898"/>
              <a:gd name="connsiteX12" fmla="*/ 235836 w 539480"/>
              <a:gd name="connsiteY12" fmla="*/ 104256 h 536898"/>
              <a:gd name="connsiteX13" fmla="*/ 142084 w 539480"/>
              <a:gd name="connsiteY13" fmla="*/ 108022 h 536898"/>
              <a:gd name="connsiteX14" fmla="*/ 106274 w 539480"/>
              <a:gd name="connsiteY14" fmla="*/ 107692 h 536898"/>
              <a:gd name="connsiteX15" fmla="*/ 107001 w 539480"/>
              <a:gd name="connsiteY15" fmla="*/ 141916 h 536898"/>
              <a:gd name="connsiteX16" fmla="*/ 58638 w 539480"/>
              <a:gd name="connsiteY16" fmla="*/ 242473 h 536898"/>
              <a:gd name="connsiteX17" fmla="*/ 41460 w 539480"/>
              <a:gd name="connsiteY17" fmla="*/ 275111 h 536898"/>
              <a:gd name="connsiteX18" fmla="*/ 71852 w 539480"/>
              <a:gd name="connsiteY18" fmla="*/ 306891 h 536898"/>
              <a:gd name="connsiteX19" fmla="*/ 107397 w 539480"/>
              <a:gd name="connsiteY19" fmla="*/ 393574 h 536898"/>
              <a:gd name="connsiteX20" fmla="*/ 107727 w 539480"/>
              <a:gd name="connsiteY20" fmla="*/ 435065 h 536898"/>
              <a:gd name="connsiteX21" fmla="*/ 150342 w 539480"/>
              <a:gd name="connsiteY21" fmla="*/ 438237 h 536898"/>
              <a:gd name="connsiteX22" fmla="*/ 241188 w 539480"/>
              <a:gd name="connsiteY22" fmla="*/ 474575 h 536898"/>
              <a:gd name="connsiteX23" fmla="*/ 272702 w 539480"/>
              <a:gd name="connsiteY23" fmla="*/ 503976 h 536898"/>
              <a:gd name="connsiteX24" fmla="*/ 299857 w 539480"/>
              <a:gd name="connsiteY24" fmla="*/ 470479 h 536898"/>
              <a:gd name="connsiteX25" fmla="*/ 396781 w 539480"/>
              <a:gd name="connsiteY25" fmla="*/ 432489 h 536898"/>
              <a:gd name="connsiteX26" fmla="*/ 437083 w 539480"/>
              <a:gd name="connsiteY26" fmla="*/ 431762 h 536898"/>
              <a:gd name="connsiteX27" fmla="*/ 436158 w 539480"/>
              <a:gd name="connsiteY27" fmla="*/ 393640 h 536898"/>
              <a:gd name="connsiteX28" fmla="*/ 422152 w 539480"/>
              <a:gd name="connsiteY28" fmla="*/ 346004 h 536898"/>
              <a:gd name="connsiteX29" fmla="*/ 473289 w 539480"/>
              <a:gd name="connsiteY29" fmla="*/ 298698 h 536898"/>
              <a:gd name="connsiteX30" fmla="*/ 503087 w 539480"/>
              <a:gd name="connsiteY30" fmla="*/ 266192 h 536898"/>
              <a:gd name="connsiteX31" fmla="*/ 478575 w 539480"/>
              <a:gd name="connsiteY31" fmla="*/ 246503 h 536898"/>
              <a:gd name="connsiteX32" fmla="*/ 438140 w 539480"/>
              <a:gd name="connsiteY32" fmla="*/ 231440 h 536898"/>
              <a:gd name="connsiteX33" fmla="*/ 436224 w 539480"/>
              <a:gd name="connsiteY33" fmla="*/ 138348 h 536898"/>
              <a:gd name="connsiteX34" fmla="*/ 445144 w 539480"/>
              <a:gd name="connsiteY34" fmla="*/ 124011 h 536898"/>
              <a:gd name="connsiteX35" fmla="*/ 427173 w 539480"/>
              <a:gd name="connsiteY35" fmla="*/ 101151 h 536898"/>
              <a:gd name="connsiteX36" fmla="*/ 404709 w 539480"/>
              <a:gd name="connsiteY36" fmla="*/ 104520 h 536898"/>
              <a:gd name="connsiteX37" fmla="*/ 352383 w 539480"/>
              <a:gd name="connsiteY37" fmla="*/ 124011 h 536898"/>
              <a:gd name="connsiteX38" fmla="*/ 310494 w 539480"/>
              <a:gd name="connsiteY38" fmla="*/ 106502 h 536898"/>
              <a:gd name="connsiteX39" fmla="*/ 294506 w 539480"/>
              <a:gd name="connsiteY39" fmla="*/ 60320 h 536898"/>
              <a:gd name="connsiteX40" fmla="*/ 270589 w 539480"/>
              <a:gd name="connsiteY40" fmla="*/ 41292 h 536898"/>
              <a:gd name="connsiteX41" fmla="*/ 270762 w 539480"/>
              <a:gd name="connsiteY41" fmla="*/ 40 h 536898"/>
              <a:gd name="connsiteX42" fmla="*/ 293250 w 539480"/>
              <a:gd name="connsiteY42" fmla="*/ 858 h 536898"/>
              <a:gd name="connsiteX43" fmla="*/ 334213 w 539480"/>
              <a:gd name="connsiteY43" fmla="*/ 45587 h 536898"/>
              <a:gd name="connsiteX44" fmla="*/ 386342 w 539480"/>
              <a:gd name="connsiteY44" fmla="*/ 68314 h 536898"/>
              <a:gd name="connsiteX45" fmla="*/ 428230 w 539480"/>
              <a:gd name="connsiteY45" fmla="*/ 51401 h 536898"/>
              <a:gd name="connsiteX46" fmla="*/ 491458 w 539480"/>
              <a:gd name="connsiteY46" fmla="*/ 112052 h 536898"/>
              <a:gd name="connsiteX47" fmla="*/ 473091 w 539480"/>
              <a:gd name="connsiteY47" fmla="*/ 157640 h 536898"/>
              <a:gd name="connsiteX48" fmla="*/ 492251 w 539480"/>
              <a:gd name="connsiteY48" fmla="*/ 208117 h 536898"/>
              <a:gd name="connsiteX49" fmla="*/ 537377 w 539480"/>
              <a:gd name="connsiteY49" fmla="*/ 225758 h 536898"/>
              <a:gd name="connsiteX50" fmla="*/ 538500 w 539480"/>
              <a:gd name="connsiteY50" fmla="*/ 311846 h 536898"/>
              <a:gd name="connsiteX51" fmla="*/ 501369 w 539480"/>
              <a:gd name="connsiteY51" fmla="*/ 332724 h 536898"/>
              <a:gd name="connsiteX52" fmla="*/ 467872 w 539480"/>
              <a:gd name="connsiteY52" fmla="*/ 345938 h 536898"/>
              <a:gd name="connsiteX53" fmla="*/ 475535 w 539480"/>
              <a:gd name="connsiteY53" fmla="*/ 386637 h 536898"/>
              <a:gd name="connsiteX54" fmla="*/ 471704 w 539480"/>
              <a:gd name="connsiteY54" fmla="*/ 454820 h 536898"/>
              <a:gd name="connsiteX55" fmla="*/ 379801 w 539480"/>
              <a:gd name="connsiteY55" fmla="*/ 469620 h 536898"/>
              <a:gd name="connsiteX56" fmla="*/ 334081 w 539480"/>
              <a:gd name="connsiteY56" fmla="*/ 491357 h 536898"/>
              <a:gd name="connsiteX57" fmla="*/ 316705 w 539480"/>
              <a:gd name="connsiteY57" fmla="*/ 536812 h 536898"/>
              <a:gd name="connsiteX58" fmla="*/ 227974 w 539480"/>
              <a:gd name="connsiteY58" fmla="*/ 535094 h 536898"/>
              <a:gd name="connsiteX59" fmla="*/ 209408 w 539480"/>
              <a:gd name="connsiteY59" fmla="*/ 501663 h 536898"/>
              <a:gd name="connsiteX60" fmla="*/ 149681 w 539480"/>
              <a:gd name="connsiteY60" fmla="*/ 478473 h 536898"/>
              <a:gd name="connsiteX61" fmla="*/ 113608 w 539480"/>
              <a:gd name="connsiteY61" fmla="*/ 491951 h 536898"/>
              <a:gd name="connsiteX62" fmla="*/ 49256 w 539480"/>
              <a:gd name="connsiteY62" fmla="*/ 423173 h 536898"/>
              <a:gd name="connsiteX63" fmla="*/ 69936 w 539480"/>
              <a:gd name="connsiteY63" fmla="*/ 382672 h 536898"/>
              <a:gd name="connsiteX64" fmla="*/ 48595 w 539480"/>
              <a:gd name="connsiteY64" fmla="*/ 333913 h 536898"/>
              <a:gd name="connsiteX65" fmla="*/ 34 w 539480"/>
              <a:gd name="connsiteY65" fmla="*/ 291232 h 536898"/>
              <a:gd name="connsiteX66" fmla="*/ 761 w 539480"/>
              <a:gd name="connsiteY66" fmla="*/ 250666 h 536898"/>
              <a:gd name="connsiteX67" fmla="*/ 44565 w 539480"/>
              <a:gd name="connsiteY67" fmla="*/ 207522 h 536898"/>
              <a:gd name="connsiteX68" fmla="*/ 65443 w 539480"/>
              <a:gd name="connsiteY68" fmla="*/ 154271 h 536898"/>
              <a:gd name="connsiteX69" fmla="*/ 65179 w 539480"/>
              <a:gd name="connsiteY69" fmla="*/ 93619 h 536898"/>
              <a:gd name="connsiteX70" fmla="*/ 97553 w 539480"/>
              <a:gd name="connsiteY70" fmla="*/ 62368 h 536898"/>
              <a:gd name="connsiteX71" fmla="*/ 148757 w 539480"/>
              <a:gd name="connsiteY71" fmla="*/ 62104 h 536898"/>
              <a:gd name="connsiteX72" fmla="*/ 209144 w 539480"/>
              <a:gd name="connsiteY72" fmla="*/ 38649 h 536898"/>
              <a:gd name="connsiteX73" fmla="*/ 245350 w 539480"/>
              <a:gd name="connsiteY73" fmla="*/ 461 h 536898"/>
              <a:gd name="connsiteX74" fmla="*/ 270762 w 539480"/>
              <a:gd name="connsiteY74" fmla="*/ 40 h 5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39480" h="536898">
                <a:moveTo>
                  <a:pt x="270720" y="195233"/>
                </a:moveTo>
                <a:cubicBezTo>
                  <a:pt x="231211" y="195299"/>
                  <a:pt x="194939" y="231439"/>
                  <a:pt x="194939" y="270750"/>
                </a:cubicBezTo>
                <a:cubicBezTo>
                  <a:pt x="194939" y="313497"/>
                  <a:pt x="229493" y="346730"/>
                  <a:pt x="273165" y="346003"/>
                </a:cubicBezTo>
                <a:cubicBezTo>
                  <a:pt x="315648" y="345276"/>
                  <a:pt x="346502" y="313233"/>
                  <a:pt x="346370" y="269957"/>
                </a:cubicBezTo>
                <a:cubicBezTo>
                  <a:pt x="346238" y="228730"/>
                  <a:pt x="312212" y="195167"/>
                  <a:pt x="270720" y="195233"/>
                </a:cubicBezTo>
                <a:close/>
                <a:moveTo>
                  <a:pt x="269862" y="154534"/>
                </a:moveTo>
                <a:cubicBezTo>
                  <a:pt x="333883" y="154072"/>
                  <a:pt x="387201" y="207323"/>
                  <a:pt x="386937" y="271279"/>
                </a:cubicBezTo>
                <a:cubicBezTo>
                  <a:pt x="386606" y="337414"/>
                  <a:pt x="336460" y="386173"/>
                  <a:pt x="269201" y="385645"/>
                </a:cubicBezTo>
                <a:cubicBezTo>
                  <a:pt x="205048" y="385116"/>
                  <a:pt x="154571" y="334309"/>
                  <a:pt x="155099" y="270684"/>
                </a:cubicBezTo>
                <a:cubicBezTo>
                  <a:pt x="155628" y="207588"/>
                  <a:pt x="207558" y="154997"/>
                  <a:pt x="269862" y="154534"/>
                </a:cubicBezTo>
                <a:close/>
                <a:moveTo>
                  <a:pt x="270589" y="41292"/>
                </a:moveTo>
                <a:cubicBezTo>
                  <a:pt x="256582" y="41358"/>
                  <a:pt x="248654" y="44265"/>
                  <a:pt x="246936" y="60849"/>
                </a:cubicBezTo>
                <a:cubicBezTo>
                  <a:pt x="245482" y="75516"/>
                  <a:pt x="244491" y="87474"/>
                  <a:pt x="235836" y="104256"/>
                </a:cubicBezTo>
                <a:cubicBezTo>
                  <a:pt x="222094" y="125200"/>
                  <a:pt x="189918" y="136762"/>
                  <a:pt x="142084" y="108022"/>
                </a:cubicBezTo>
                <a:cubicBezTo>
                  <a:pt x="129663" y="99103"/>
                  <a:pt x="120082" y="92760"/>
                  <a:pt x="106274" y="107692"/>
                </a:cubicBezTo>
                <a:cubicBezTo>
                  <a:pt x="93787" y="121170"/>
                  <a:pt x="98808" y="130221"/>
                  <a:pt x="107001" y="141916"/>
                </a:cubicBezTo>
                <a:cubicBezTo>
                  <a:pt x="139309" y="188098"/>
                  <a:pt x="128870" y="235866"/>
                  <a:pt x="58638" y="242473"/>
                </a:cubicBezTo>
                <a:cubicBezTo>
                  <a:pt x="38421" y="244323"/>
                  <a:pt x="41328" y="258924"/>
                  <a:pt x="41460" y="275111"/>
                </a:cubicBezTo>
                <a:cubicBezTo>
                  <a:pt x="41658" y="297839"/>
                  <a:pt x="42319" y="306891"/>
                  <a:pt x="71852" y="306891"/>
                </a:cubicBezTo>
                <a:cubicBezTo>
                  <a:pt x="122263" y="307750"/>
                  <a:pt x="141026" y="363248"/>
                  <a:pt x="107397" y="393574"/>
                </a:cubicBezTo>
                <a:cubicBezTo>
                  <a:pt x="90880" y="408505"/>
                  <a:pt x="85925" y="410157"/>
                  <a:pt x="107727" y="435065"/>
                </a:cubicBezTo>
                <a:cubicBezTo>
                  <a:pt x="124707" y="451120"/>
                  <a:pt x="131314" y="455613"/>
                  <a:pt x="150342" y="438237"/>
                </a:cubicBezTo>
                <a:cubicBezTo>
                  <a:pt x="192428" y="399784"/>
                  <a:pt x="238677" y="422512"/>
                  <a:pt x="241188" y="474575"/>
                </a:cubicBezTo>
                <a:cubicBezTo>
                  <a:pt x="242047" y="503976"/>
                  <a:pt x="247266" y="504108"/>
                  <a:pt x="272702" y="503976"/>
                </a:cubicBezTo>
                <a:cubicBezTo>
                  <a:pt x="298073" y="503844"/>
                  <a:pt x="301773" y="502060"/>
                  <a:pt x="299857" y="470479"/>
                </a:cubicBezTo>
                <a:cubicBezTo>
                  <a:pt x="301972" y="418218"/>
                  <a:pt x="358461" y="403947"/>
                  <a:pt x="396781" y="432489"/>
                </a:cubicBezTo>
                <a:cubicBezTo>
                  <a:pt x="409004" y="441606"/>
                  <a:pt x="421293" y="452310"/>
                  <a:pt x="437083" y="431762"/>
                </a:cubicBezTo>
                <a:cubicBezTo>
                  <a:pt x="458490" y="405268"/>
                  <a:pt x="444615" y="406457"/>
                  <a:pt x="436158" y="393640"/>
                </a:cubicBezTo>
                <a:cubicBezTo>
                  <a:pt x="429155" y="383069"/>
                  <a:pt x="415479" y="372167"/>
                  <a:pt x="422152" y="346004"/>
                </a:cubicBezTo>
                <a:cubicBezTo>
                  <a:pt x="436951" y="317528"/>
                  <a:pt x="416469" y="298170"/>
                  <a:pt x="473289" y="298698"/>
                </a:cubicBezTo>
                <a:cubicBezTo>
                  <a:pt x="492449" y="298830"/>
                  <a:pt x="503219" y="301143"/>
                  <a:pt x="503087" y="266192"/>
                </a:cubicBezTo>
                <a:cubicBezTo>
                  <a:pt x="503087" y="248882"/>
                  <a:pt x="491062" y="248552"/>
                  <a:pt x="478575" y="246503"/>
                </a:cubicBezTo>
                <a:cubicBezTo>
                  <a:pt x="464172" y="244125"/>
                  <a:pt x="444945" y="247957"/>
                  <a:pt x="438140" y="231440"/>
                </a:cubicBezTo>
                <a:cubicBezTo>
                  <a:pt x="425719" y="201312"/>
                  <a:pt x="398367" y="170193"/>
                  <a:pt x="436224" y="138348"/>
                </a:cubicBezTo>
                <a:cubicBezTo>
                  <a:pt x="440189" y="135044"/>
                  <a:pt x="442038" y="129164"/>
                  <a:pt x="445144" y="124011"/>
                </a:cubicBezTo>
                <a:cubicBezTo>
                  <a:pt x="442303" y="113836"/>
                  <a:pt x="433978" y="108088"/>
                  <a:pt x="427173" y="101151"/>
                </a:cubicBezTo>
                <a:cubicBezTo>
                  <a:pt x="417857" y="91571"/>
                  <a:pt x="412175" y="100622"/>
                  <a:pt x="404709" y="104520"/>
                </a:cubicBezTo>
                <a:cubicBezTo>
                  <a:pt x="390570" y="111920"/>
                  <a:pt x="370816" y="128768"/>
                  <a:pt x="352383" y="124011"/>
                </a:cubicBezTo>
                <a:cubicBezTo>
                  <a:pt x="332429" y="118923"/>
                  <a:pt x="325889" y="118990"/>
                  <a:pt x="310494" y="106502"/>
                </a:cubicBezTo>
                <a:cubicBezTo>
                  <a:pt x="301113" y="98904"/>
                  <a:pt x="295695" y="75186"/>
                  <a:pt x="294506" y="60320"/>
                </a:cubicBezTo>
                <a:cubicBezTo>
                  <a:pt x="293118" y="43538"/>
                  <a:pt x="284397" y="41226"/>
                  <a:pt x="270589" y="41292"/>
                </a:cubicBezTo>
                <a:close/>
                <a:moveTo>
                  <a:pt x="270762" y="40"/>
                </a:moveTo>
                <a:cubicBezTo>
                  <a:pt x="279756" y="148"/>
                  <a:pt x="288262" y="462"/>
                  <a:pt x="293250" y="858"/>
                </a:cubicBezTo>
                <a:cubicBezTo>
                  <a:pt x="327871" y="3632"/>
                  <a:pt x="332297" y="13212"/>
                  <a:pt x="334213" y="45587"/>
                </a:cubicBezTo>
                <a:cubicBezTo>
                  <a:pt x="336393" y="82255"/>
                  <a:pt x="355091" y="88796"/>
                  <a:pt x="386342" y="68314"/>
                </a:cubicBezTo>
                <a:cubicBezTo>
                  <a:pt x="398829" y="60122"/>
                  <a:pt x="409268" y="38781"/>
                  <a:pt x="428230" y="51401"/>
                </a:cubicBezTo>
                <a:cubicBezTo>
                  <a:pt x="455913" y="76375"/>
                  <a:pt x="467938" y="83180"/>
                  <a:pt x="491458" y="112052"/>
                </a:cubicBezTo>
                <a:cubicBezTo>
                  <a:pt x="503219" y="124473"/>
                  <a:pt x="486503" y="140132"/>
                  <a:pt x="473091" y="157640"/>
                </a:cubicBezTo>
                <a:cubicBezTo>
                  <a:pt x="453733" y="184596"/>
                  <a:pt x="461727" y="204549"/>
                  <a:pt x="492251" y="208117"/>
                </a:cubicBezTo>
                <a:cubicBezTo>
                  <a:pt x="513658" y="209835"/>
                  <a:pt x="535262" y="201180"/>
                  <a:pt x="537377" y="225758"/>
                </a:cubicBezTo>
                <a:cubicBezTo>
                  <a:pt x="539359" y="263153"/>
                  <a:pt x="540350" y="278547"/>
                  <a:pt x="538500" y="311846"/>
                </a:cubicBezTo>
                <a:cubicBezTo>
                  <a:pt x="539425" y="330015"/>
                  <a:pt x="525286" y="332526"/>
                  <a:pt x="501369" y="332724"/>
                </a:cubicBezTo>
                <a:cubicBezTo>
                  <a:pt x="485842" y="332856"/>
                  <a:pt x="476130" y="327571"/>
                  <a:pt x="467872" y="345938"/>
                </a:cubicBezTo>
                <a:cubicBezTo>
                  <a:pt x="460075" y="363314"/>
                  <a:pt x="467211" y="378510"/>
                  <a:pt x="475535" y="386637"/>
                </a:cubicBezTo>
                <a:cubicBezTo>
                  <a:pt x="501303" y="411743"/>
                  <a:pt x="503152" y="417557"/>
                  <a:pt x="471704" y="454820"/>
                </a:cubicBezTo>
                <a:cubicBezTo>
                  <a:pt x="427834" y="503976"/>
                  <a:pt x="426380" y="499549"/>
                  <a:pt x="379801" y="469620"/>
                </a:cubicBezTo>
                <a:cubicBezTo>
                  <a:pt x="356347" y="454490"/>
                  <a:pt x="338772" y="463211"/>
                  <a:pt x="334081" y="491357"/>
                </a:cubicBezTo>
                <a:cubicBezTo>
                  <a:pt x="331372" y="507742"/>
                  <a:pt x="341151" y="534830"/>
                  <a:pt x="316705" y="536812"/>
                </a:cubicBezTo>
                <a:cubicBezTo>
                  <a:pt x="278385" y="537275"/>
                  <a:pt x="277922" y="535755"/>
                  <a:pt x="227974" y="535094"/>
                </a:cubicBezTo>
                <a:cubicBezTo>
                  <a:pt x="209805" y="536878"/>
                  <a:pt x="211456" y="531461"/>
                  <a:pt x="209408" y="501663"/>
                </a:cubicBezTo>
                <a:cubicBezTo>
                  <a:pt x="206237" y="455877"/>
                  <a:pt x="188398" y="451649"/>
                  <a:pt x="149681" y="478473"/>
                </a:cubicBezTo>
                <a:cubicBezTo>
                  <a:pt x="139441" y="485608"/>
                  <a:pt x="130653" y="503844"/>
                  <a:pt x="113608" y="491951"/>
                </a:cubicBezTo>
                <a:cubicBezTo>
                  <a:pt x="85594" y="467373"/>
                  <a:pt x="74891" y="453763"/>
                  <a:pt x="49256" y="423173"/>
                </a:cubicBezTo>
                <a:cubicBezTo>
                  <a:pt x="41063" y="414187"/>
                  <a:pt x="52031" y="399388"/>
                  <a:pt x="69936" y="382672"/>
                </a:cubicBezTo>
                <a:cubicBezTo>
                  <a:pt x="93721" y="360473"/>
                  <a:pt x="79846" y="332988"/>
                  <a:pt x="48595" y="333913"/>
                </a:cubicBezTo>
                <a:cubicBezTo>
                  <a:pt x="5849" y="336622"/>
                  <a:pt x="-362" y="332526"/>
                  <a:pt x="34" y="291232"/>
                </a:cubicBezTo>
                <a:cubicBezTo>
                  <a:pt x="-296" y="272667"/>
                  <a:pt x="1884" y="258132"/>
                  <a:pt x="761" y="250666"/>
                </a:cubicBezTo>
                <a:cubicBezTo>
                  <a:pt x="-164" y="213733"/>
                  <a:pt x="5849" y="207853"/>
                  <a:pt x="44565" y="207522"/>
                </a:cubicBezTo>
                <a:cubicBezTo>
                  <a:pt x="85264" y="202501"/>
                  <a:pt x="92465" y="185323"/>
                  <a:pt x="65443" y="154271"/>
                </a:cubicBezTo>
                <a:cubicBezTo>
                  <a:pt x="42319" y="127711"/>
                  <a:pt x="40799" y="113902"/>
                  <a:pt x="65179" y="93619"/>
                </a:cubicBezTo>
                <a:cubicBezTo>
                  <a:pt x="73570" y="86616"/>
                  <a:pt x="89955" y="70296"/>
                  <a:pt x="97553" y="62368"/>
                </a:cubicBezTo>
                <a:cubicBezTo>
                  <a:pt x="114731" y="44529"/>
                  <a:pt x="125963" y="42085"/>
                  <a:pt x="148757" y="62104"/>
                </a:cubicBezTo>
                <a:cubicBezTo>
                  <a:pt x="184896" y="93883"/>
                  <a:pt x="203330" y="86417"/>
                  <a:pt x="209144" y="38649"/>
                </a:cubicBezTo>
                <a:cubicBezTo>
                  <a:pt x="212712" y="9447"/>
                  <a:pt x="216742" y="2245"/>
                  <a:pt x="245350" y="461"/>
                </a:cubicBezTo>
                <a:cubicBezTo>
                  <a:pt x="252287" y="32"/>
                  <a:pt x="261768" y="-68"/>
                  <a:pt x="270762" y="40"/>
                </a:cubicBezTo>
                <a:close/>
              </a:path>
            </a:pathLst>
          </a:custGeom>
          <a:solidFill>
            <a:schemeClr val="accent1"/>
          </a:solidFill>
          <a:ln w="6603"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E88A5225-C76D-44FA-BF76-CFF32C92F07D}"/>
              </a:ext>
            </a:extLst>
          </p:cNvPr>
          <p:cNvSpPr/>
          <p:nvPr/>
        </p:nvSpPr>
        <p:spPr>
          <a:xfrm>
            <a:off x="5524093" y="3063476"/>
            <a:ext cx="799463" cy="603763"/>
          </a:xfrm>
          <a:custGeom>
            <a:avLst/>
            <a:gdLst>
              <a:gd name="connsiteX0" fmla="*/ 414636 w 1156809"/>
              <a:gd name="connsiteY0" fmla="*/ 584914 h 873634"/>
              <a:gd name="connsiteX1" fmla="*/ 746040 w 1156809"/>
              <a:gd name="connsiteY1" fmla="*/ 584914 h 873634"/>
              <a:gd name="connsiteX2" fmla="*/ 754298 w 1156809"/>
              <a:gd name="connsiteY2" fmla="*/ 593173 h 873634"/>
              <a:gd name="connsiteX3" fmla="*/ 754298 w 1156809"/>
              <a:gd name="connsiteY3" fmla="*/ 632286 h 873634"/>
              <a:gd name="connsiteX4" fmla="*/ 746040 w 1156809"/>
              <a:gd name="connsiteY4" fmla="*/ 640544 h 873634"/>
              <a:gd name="connsiteX5" fmla="*/ 414636 w 1156809"/>
              <a:gd name="connsiteY5" fmla="*/ 640544 h 873634"/>
              <a:gd name="connsiteX6" fmla="*/ 406377 w 1156809"/>
              <a:gd name="connsiteY6" fmla="*/ 632286 h 873634"/>
              <a:gd name="connsiteX7" fmla="*/ 406377 w 1156809"/>
              <a:gd name="connsiteY7" fmla="*/ 593173 h 873634"/>
              <a:gd name="connsiteX8" fmla="*/ 414636 w 1156809"/>
              <a:gd name="connsiteY8" fmla="*/ 584914 h 873634"/>
              <a:gd name="connsiteX9" fmla="*/ 414636 w 1156809"/>
              <a:gd name="connsiteY9" fmla="*/ 500477 h 873634"/>
              <a:gd name="connsiteX10" fmla="*/ 746040 w 1156809"/>
              <a:gd name="connsiteY10" fmla="*/ 500477 h 873634"/>
              <a:gd name="connsiteX11" fmla="*/ 754298 w 1156809"/>
              <a:gd name="connsiteY11" fmla="*/ 508736 h 873634"/>
              <a:gd name="connsiteX12" fmla="*/ 754298 w 1156809"/>
              <a:gd name="connsiteY12" fmla="*/ 547849 h 873634"/>
              <a:gd name="connsiteX13" fmla="*/ 746040 w 1156809"/>
              <a:gd name="connsiteY13" fmla="*/ 556107 h 873634"/>
              <a:gd name="connsiteX14" fmla="*/ 414636 w 1156809"/>
              <a:gd name="connsiteY14" fmla="*/ 556107 h 873634"/>
              <a:gd name="connsiteX15" fmla="*/ 406377 w 1156809"/>
              <a:gd name="connsiteY15" fmla="*/ 547849 h 873634"/>
              <a:gd name="connsiteX16" fmla="*/ 406377 w 1156809"/>
              <a:gd name="connsiteY16" fmla="*/ 508736 h 873634"/>
              <a:gd name="connsiteX17" fmla="*/ 414636 w 1156809"/>
              <a:gd name="connsiteY17" fmla="*/ 500477 h 873634"/>
              <a:gd name="connsiteX18" fmla="*/ 473042 w 1156809"/>
              <a:gd name="connsiteY18" fmla="*/ 416041 h 873634"/>
              <a:gd name="connsiteX19" fmla="*/ 746040 w 1156809"/>
              <a:gd name="connsiteY19" fmla="*/ 416041 h 873634"/>
              <a:gd name="connsiteX20" fmla="*/ 754299 w 1156809"/>
              <a:gd name="connsiteY20" fmla="*/ 424300 h 873634"/>
              <a:gd name="connsiteX21" fmla="*/ 754299 w 1156809"/>
              <a:gd name="connsiteY21" fmla="*/ 463413 h 873634"/>
              <a:gd name="connsiteX22" fmla="*/ 746040 w 1156809"/>
              <a:gd name="connsiteY22" fmla="*/ 471671 h 873634"/>
              <a:gd name="connsiteX23" fmla="*/ 473042 w 1156809"/>
              <a:gd name="connsiteY23" fmla="*/ 471671 h 873634"/>
              <a:gd name="connsiteX24" fmla="*/ 464783 w 1156809"/>
              <a:gd name="connsiteY24" fmla="*/ 463413 h 873634"/>
              <a:gd name="connsiteX25" fmla="*/ 464783 w 1156809"/>
              <a:gd name="connsiteY25" fmla="*/ 424300 h 873634"/>
              <a:gd name="connsiteX26" fmla="*/ 473042 w 1156809"/>
              <a:gd name="connsiteY26" fmla="*/ 416041 h 873634"/>
              <a:gd name="connsiteX27" fmla="*/ 369378 w 1156809"/>
              <a:gd name="connsiteY27" fmla="*/ 376994 h 873634"/>
              <a:gd name="connsiteX28" fmla="*/ 341299 w 1156809"/>
              <a:gd name="connsiteY28" fmla="*/ 403884 h 873634"/>
              <a:gd name="connsiteX29" fmla="*/ 341497 w 1156809"/>
              <a:gd name="connsiteY29" fmla="*/ 654353 h 873634"/>
              <a:gd name="connsiteX30" fmla="*/ 368850 w 1156809"/>
              <a:gd name="connsiteY30" fmla="*/ 682036 h 873634"/>
              <a:gd name="connsiteX31" fmla="*/ 556751 w 1156809"/>
              <a:gd name="connsiteY31" fmla="*/ 681177 h 873634"/>
              <a:gd name="connsiteX32" fmla="*/ 597912 w 1156809"/>
              <a:gd name="connsiteY32" fmla="*/ 722537 h 873634"/>
              <a:gd name="connsiteX33" fmla="*/ 597714 w 1156809"/>
              <a:gd name="connsiteY33" fmla="*/ 779290 h 873634"/>
              <a:gd name="connsiteX34" fmla="*/ 639933 w 1156809"/>
              <a:gd name="connsiteY34" fmla="*/ 747048 h 873634"/>
              <a:gd name="connsiteX35" fmla="*/ 799226 w 1156809"/>
              <a:gd name="connsiteY35" fmla="*/ 681177 h 873634"/>
              <a:gd name="connsiteX36" fmla="*/ 815280 w 1156809"/>
              <a:gd name="connsiteY36" fmla="*/ 657524 h 873634"/>
              <a:gd name="connsiteX37" fmla="*/ 815875 w 1156809"/>
              <a:gd name="connsiteY37" fmla="*/ 403752 h 873634"/>
              <a:gd name="connsiteX38" fmla="*/ 788060 w 1156809"/>
              <a:gd name="connsiteY38" fmla="*/ 377060 h 873634"/>
              <a:gd name="connsiteX39" fmla="*/ 369378 w 1156809"/>
              <a:gd name="connsiteY39" fmla="*/ 376994 h 873634"/>
              <a:gd name="connsiteX40" fmla="*/ 325905 w 1156809"/>
              <a:gd name="connsiteY40" fmla="*/ 316937 h 873634"/>
              <a:gd name="connsiteX41" fmla="*/ 831005 w 1156809"/>
              <a:gd name="connsiteY41" fmla="*/ 316937 h 873634"/>
              <a:gd name="connsiteX42" fmla="*/ 876527 w 1156809"/>
              <a:gd name="connsiteY42" fmla="*/ 363450 h 873634"/>
              <a:gd name="connsiteX43" fmla="*/ 876461 w 1156809"/>
              <a:gd name="connsiteY43" fmla="*/ 690229 h 873634"/>
              <a:gd name="connsiteX44" fmla="*/ 826381 w 1156809"/>
              <a:gd name="connsiteY44" fmla="*/ 741168 h 873634"/>
              <a:gd name="connsiteX45" fmla="*/ 678584 w 1156809"/>
              <a:gd name="connsiteY45" fmla="*/ 794090 h 873634"/>
              <a:gd name="connsiteX46" fmla="*/ 593948 w 1156809"/>
              <a:gd name="connsiteY46" fmla="*/ 862406 h 873634"/>
              <a:gd name="connsiteX47" fmla="*/ 554439 w 1156809"/>
              <a:gd name="connsiteY47" fmla="*/ 870797 h 873634"/>
              <a:gd name="connsiteX48" fmla="*/ 537195 w 1156809"/>
              <a:gd name="connsiteY48" fmla="*/ 834855 h 873634"/>
              <a:gd name="connsiteX49" fmla="*/ 530456 w 1156809"/>
              <a:gd name="connsiteY49" fmla="*/ 747247 h 873634"/>
              <a:gd name="connsiteX50" fmla="*/ 440800 w 1156809"/>
              <a:gd name="connsiteY50" fmla="*/ 742358 h 873634"/>
              <a:gd name="connsiteX51" fmla="*/ 321941 w 1156809"/>
              <a:gd name="connsiteY51" fmla="*/ 742556 h 873634"/>
              <a:gd name="connsiteX52" fmla="*/ 281704 w 1156809"/>
              <a:gd name="connsiteY52" fmla="*/ 725444 h 873634"/>
              <a:gd name="connsiteX53" fmla="*/ 277146 w 1156809"/>
              <a:gd name="connsiteY53" fmla="*/ 697497 h 873634"/>
              <a:gd name="connsiteX54" fmla="*/ 277146 w 1156809"/>
              <a:gd name="connsiteY54" fmla="*/ 359552 h 873634"/>
              <a:gd name="connsiteX55" fmla="*/ 288048 w 1156809"/>
              <a:gd name="connsiteY55" fmla="*/ 324865 h 873634"/>
              <a:gd name="connsiteX56" fmla="*/ 325905 w 1156809"/>
              <a:gd name="connsiteY56" fmla="*/ 316937 h 873634"/>
              <a:gd name="connsiteX57" fmla="*/ 579413 w 1156809"/>
              <a:gd name="connsiteY57" fmla="*/ 3 h 873634"/>
              <a:gd name="connsiteX58" fmla="*/ 1012564 w 1156809"/>
              <a:gd name="connsiteY58" fmla="*/ 297843 h 873634"/>
              <a:gd name="connsiteX59" fmla="*/ 1042427 w 1156809"/>
              <a:gd name="connsiteY59" fmla="*/ 328830 h 873634"/>
              <a:gd name="connsiteX60" fmla="*/ 1156132 w 1156809"/>
              <a:gd name="connsiteY60" fmla="*/ 508803 h 873634"/>
              <a:gd name="connsiteX61" fmla="*/ 1009525 w 1156809"/>
              <a:gd name="connsiteY61" fmla="*/ 678205 h 873634"/>
              <a:gd name="connsiteX62" fmla="*/ 971733 w 1156809"/>
              <a:gd name="connsiteY62" fmla="*/ 648539 h 873634"/>
              <a:gd name="connsiteX63" fmla="*/ 972460 w 1156809"/>
              <a:gd name="connsiteY63" fmla="*/ 545736 h 873634"/>
              <a:gd name="connsiteX64" fmla="*/ 933677 w 1156809"/>
              <a:gd name="connsiteY64" fmla="*/ 298438 h 873634"/>
              <a:gd name="connsiteX65" fmla="*/ 499733 w 1156809"/>
              <a:gd name="connsiteY65" fmla="*/ 80343 h 873634"/>
              <a:gd name="connsiteX66" fmla="*/ 186168 w 1156809"/>
              <a:gd name="connsiteY66" fmla="*/ 443923 h 873634"/>
              <a:gd name="connsiteX67" fmla="*/ 183393 w 1156809"/>
              <a:gd name="connsiteY67" fmla="*/ 654552 h 873634"/>
              <a:gd name="connsiteX68" fmla="*/ 152473 w 1156809"/>
              <a:gd name="connsiteY68" fmla="*/ 679526 h 873634"/>
              <a:gd name="connsiteX69" fmla="*/ 1439 w 1156809"/>
              <a:gd name="connsiteY69" fmla="*/ 518515 h 873634"/>
              <a:gd name="connsiteX70" fmla="*/ 110122 w 1156809"/>
              <a:gd name="connsiteY70" fmla="*/ 330481 h 873634"/>
              <a:gd name="connsiteX71" fmla="*/ 145998 w 1156809"/>
              <a:gd name="connsiteY71" fmla="*/ 292624 h 873634"/>
              <a:gd name="connsiteX72" fmla="*/ 579413 w 1156809"/>
              <a:gd name="connsiteY72" fmla="*/ 3 h 873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156809" h="873634">
                <a:moveTo>
                  <a:pt x="414636" y="584914"/>
                </a:moveTo>
                <a:lnTo>
                  <a:pt x="746040" y="584914"/>
                </a:lnTo>
                <a:cubicBezTo>
                  <a:pt x="750599" y="584914"/>
                  <a:pt x="754298" y="588614"/>
                  <a:pt x="754298" y="593173"/>
                </a:cubicBezTo>
                <a:lnTo>
                  <a:pt x="754298" y="632286"/>
                </a:lnTo>
                <a:cubicBezTo>
                  <a:pt x="754298" y="636845"/>
                  <a:pt x="750599" y="640544"/>
                  <a:pt x="746040" y="640544"/>
                </a:cubicBezTo>
                <a:lnTo>
                  <a:pt x="414636" y="640544"/>
                </a:lnTo>
                <a:cubicBezTo>
                  <a:pt x="410077" y="640544"/>
                  <a:pt x="406377" y="636845"/>
                  <a:pt x="406377" y="632286"/>
                </a:cubicBezTo>
                <a:lnTo>
                  <a:pt x="406377" y="593173"/>
                </a:lnTo>
                <a:cubicBezTo>
                  <a:pt x="406377" y="588614"/>
                  <a:pt x="410077" y="584914"/>
                  <a:pt x="414636" y="584914"/>
                </a:cubicBezTo>
                <a:close/>
                <a:moveTo>
                  <a:pt x="414636" y="500477"/>
                </a:moveTo>
                <a:lnTo>
                  <a:pt x="746040" y="500477"/>
                </a:lnTo>
                <a:cubicBezTo>
                  <a:pt x="750599" y="500477"/>
                  <a:pt x="754298" y="504177"/>
                  <a:pt x="754298" y="508736"/>
                </a:cubicBezTo>
                <a:lnTo>
                  <a:pt x="754298" y="547849"/>
                </a:lnTo>
                <a:cubicBezTo>
                  <a:pt x="754298" y="552408"/>
                  <a:pt x="750599" y="556107"/>
                  <a:pt x="746040" y="556107"/>
                </a:cubicBezTo>
                <a:lnTo>
                  <a:pt x="414636" y="556107"/>
                </a:lnTo>
                <a:cubicBezTo>
                  <a:pt x="410077" y="556107"/>
                  <a:pt x="406377" y="552408"/>
                  <a:pt x="406377" y="547849"/>
                </a:cubicBezTo>
                <a:lnTo>
                  <a:pt x="406377" y="508736"/>
                </a:lnTo>
                <a:cubicBezTo>
                  <a:pt x="406377" y="504177"/>
                  <a:pt x="410077" y="500477"/>
                  <a:pt x="414636" y="500477"/>
                </a:cubicBezTo>
                <a:close/>
                <a:moveTo>
                  <a:pt x="473042" y="416041"/>
                </a:moveTo>
                <a:lnTo>
                  <a:pt x="746040" y="416041"/>
                </a:lnTo>
                <a:cubicBezTo>
                  <a:pt x="750599" y="416041"/>
                  <a:pt x="754299" y="419741"/>
                  <a:pt x="754299" y="424300"/>
                </a:cubicBezTo>
                <a:lnTo>
                  <a:pt x="754299" y="463413"/>
                </a:lnTo>
                <a:cubicBezTo>
                  <a:pt x="754299" y="467972"/>
                  <a:pt x="750599" y="471671"/>
                  <a:pt x="746040" y="471671"/>
                </a:cubicBezTo>
                <a:lnTo>
                  <a:pt x="473042" y="471671"/>
                </a:lnTo>
                <a:cubicBezTo>
                  <a:pt x="468482" y="471671"/>
                  <a:pt x="464783" y="467972"/>
                  <a:pt x="464783" y="463413"/>
                </a:cubicBezTo>
                <a:lnTo>
                  <a:pt x="464783" y="424300"/>
                </a:lnTo>
                <a:cubicBezTo>
                  <a:pt x="464783" y="419741"/>
                  <a:pt x="468482" y="416041"/>
                  <a:pt x="473042" y="416041"/>
                </a:cubicBezTo>
                <a:close/>
                <a:moveTo>
                  <a:pt x="369378" y="376994"/>
                </a:moveTo>
                <a:cubicBezTo>
                  <a:pt x="348500" y="376862"/>
                  <a:pt x="340903" y="381354"/>
                  <a:pt x="341299" y="403884"/>
                </a:cubicBezTo>
                <a:cubicBezTo>
                  <a:pt x="342686" y="487330"/>
                  <a:pt x="342554" y="570841"/>
                  <a:pt x="341497" y="654353"/>
                </a:cubicBezTo>
                <a:cubicBezTo>
                  <a:pt x="341233" y="675561"/>
                  <a:pt x="346651" y="682565"/>
                  <a:pt x="368850" y="682036"/>
                </a:cubicBezTo>
                <a:cubicBezTo>
                  <a:pt x="431417" y="680450"/>
                  <a:pt x="494117" y="682102"/>
                  <a:pt x="556751" y="681177"/>
                </a:cubicBezTo>
                <a:cubicBezTo>
                  <a:pt x="586218" y="680781"/>
                  <a:pt x="599497" y="693004"/>
                  <a:pt x="597912" y="722537"/>
                </a:cubicBezTo>
                <a:cubicBezTo>
                  <a:pt x="596988" y="739649"/>
                  <a:pt x="597714" y="756827"/>
                  <a:pt x="597714" y="779290"/>
                </a:cubicBezTo>
                <a:cubicBezTo>
                  <a:pt x="614628" y="766473"/>
                  <a:pt x="628040" y="757553"/>
                  <a:pt x="639933" y="747048"/>
                </a:cubicBezTo>
                <a:cubicBezTo>
                  <a:pt x="685586" y="706812"/>
                  <a:pt x="730909" y="667171"/>
                  <a:pt x="799226" y="681177"/>
                </a:cubicBezTo>
                <a:cubicBezTo>
                  <a:pt x="819376" y="685273"/>
                  <a:pt x="815280" y="668690"/>
                  <a:pt x="815280" y="657524"/>
                </a:cubicBezTo>
                <a:cubicBezTo>
                  <a:pt x="815412" y="572956"/>
                  <a:pt x="814487" y="488321"/>
                  <a:pt x="815875" y="403752"/>
                </a:cubicBezTo>
                <a:cubicBezTo>
                  <a:pt x="816271" y="381222"/>
                  <a:pt x="808607" y="376928"/>
                  <a:pt x="788060" y="377060"/>
                </a:cubicBezTo>
                <a:cubicBezTo>
                  <a:pt x="648521" y="377853"/>
                  <a:pt x="508917" y="377853"/>
                  <a:pt x="369378" y="376994"/>
                </a:cubicBezTo>
                <a:close/>
                <a:moveTo>
                  <a:pt x="325905" y="316937"/>
                </a:moveTo>
                <a:cubicBezTo>
                  <a:pt x="494250" y="317069"/>
                  <a:pt x="662661" y="316871"/>
                  <a:pt x="831005" y="316937"/>
                </a:cubicBezTo>
                <a:cubicBezTo>
                  <a:pt x="870185" y="316937"/>
                  <a:pt x="876527" y="323742"/>
                  <a:pt x="876527" y="363450"/>
                </a:cubicBezTo>
                <a:cubicBezTo>
                  <a:pt x="876527" y="472398"/>
                  <a:pt x="876659" y="581281"/>
                  <a:pt x="876461" y="690229"/>
                </a:cubicBezTo>
                <a:cubicBezTo>
                  <a:pt x="876395" y="737535"/>
                  <a:pt x="871374" y="746123"/>
                  <a:pt x="826381" y="741168"/>
                </a:cubicBezTo>
                <a:cubicBezTo>
                  <a:pt x="766786" y="734561"/>
                  <a:pt x="720604" y="753920"/>
                  <a:pt x="678584" y="794090"/>
                </a:cubicBezTo>
                <a:cubicBezTo>
                  <a:pt x="652486" y="819064"/>
                  <a:pt x="622160" y="839612"/>
                  <a:pt x="593948" y="862406"/>
                </a:cubicBezTo>
                <a:cubicBezTo>
                  <a:pt x="582056" y="872052"/>
                  <a:pt x="569106" y="877205"/>
                  <a:pt x="554439" y="870797"/>
                </a:cubicBezTo>
                <a:cubicBezTo>
                  <a:pt x="538847" y="863991"/>
                  <a:pt x="538054" y="849919"/>
                  <a:pt x="537195" y="834855"/>
                </a:cubicBezTo>
                <a:cubicBezTo>
                  <a:pt x="535477" y="804661"/>
                  <a:pt x="551598" y="763368"/>
                  <a:pt x="530456" y="747247"/>
                </a:cubicBezTo>
                <a:cubicBezTo>
                  <a:pt x="510767" y="732249"/>
                  <a:pt x="471456" y="742622"/>
                  <a:pt x="440800" y="742358"/>
                </a:cubicBezTo>
                <a:cubicBezTo>
                  <a:pt x="401158" y="742027"/>
                  <a:pt x="361583" y="741631"/>
                  <a:pt x="321941" y="742556"/>
                </a:cubicBezTo>
                <a:cubicBezTo>
                  <a:pt x="305292" y="742952"/>
                  <a:pt x="292012" y="738526"/>
                  <a:pt x="281704" y="725444"/>
                </a:cubicBezTo>
                <a:cubicBezTo>
                  <a:pt x="273182" y="717317"/>
                  <a:pt x="277212" y="706812"/>
                  <a:pt x="277146" y="697497"/>
                </a:cubicBezTo>
                <a:cubicBezTo>
                  <a:pt x="276815" y="584848"/>
                  <a:pt x="276815" y="472200"/>
                  <a:pt x="277146" y="359552"/>
                </a:cubicBezTo>
                <a:cubicBezTo>
                  <a:pt x="277212" y="347263"/>
                  <a:pt x="271794" y="332397"/>
                  <a:pt x="288048" y="324865"/>
                </a:cubicBezTo>
                <a:cubicBezTo>
                  <a:pt x="299741" y="317598"/>
                  <a:pt x="312559" y="316937"/>
                  <a:pt x="325905" y="316937"/>
                </a:cubicBezTo>
                <a:close/>
                <a:moveTo>
                  <a:pt x="579413" y="3"/>
                </a:moveTo>
                <a:cubicBezTo>
                  <a:pt x="774053" y="729"/>
                  <a:pt x="940020" y="114567"/>
                  <a:pt x="1012564" y="297843"/>
                </a:cubicBezTo>
                <a:cubicBezTo>
                  <a:pt x="1018642" y="313105"/>
                  <a:pt x="1026636" y="322157"/>
                  <a:pt x="1042427" y="328830"/>
                </a:cubicBezTo>
                <a:cubicBezTo>
                  <a:pt x="1116095" y="359750"/>
                  <a:pt x="1163070" y="435730"/>
                  <a:pt x="1156132" y="508803"/>
                </a:cubicBezTo>
                <a:cubicBezTo>
                  <a:pt x="1147940" y="594627"/>
                  <a:pt x="1091913" y="658714"/>
                  <a:pt x="1009525" y="678205"/>
                </a:cubicBezTo>
                <a:cubicBezTo>
                  <a:pt x="982832" y="684481"/>
                  <a:pt x="967901" y="682697"/>
                  <a:pt x="971733" y="648539"/>
                </a:cubicBezTo>
                <a:cubicBezTo>
                  <a:pt x="975103" y="619205"/>
                  <a:pt x="972460" y="589275"/>
                  <a:pt x="972460" y="545736"/>
                </a:cubicBezTo>
                <a:cubicBezTo>
                  <a:pt x="973385" y="470482"/>
                  <a:pt x="973120" y="381817"/>
                  <a:pt x="933677" y="298438"/>
                </a:cubicBezTo>
                <a:cubicBezTo>
                  <a:pt x="856112" y="134652"/>
                  <a:pt x="678913" y="45128"/>
                  <a:pt x="499733" y="80343"/>
                </a:cubicBezTo>
                <a:cubicBezTo>
                  <a:pt x="326367" y="114435"/>
                  <a:pt x="197268" y="265601"/>
                  <a:pt x="186168" y="443923"/>
                </a:cubicBezTo>
                <a:cubicBezTo>
                  <a:pt x="181807" y="514220"/>
                  <a:pt x="183327" y="584386"/>
                  <a:pt x="183393" y="654552"/>
                </a:cubicBezTo>
                <a:cubicBezTo>
                  <a:pt x="183393" y="680451"/>
                  <a:pt x="174012" y="683490"/>
                  <a:pt x="152473" y="679526"/>
                </a:cubicBezTo>
                <a:cubicBezTo>
                  <a:pt x="71274" y="664660"/>
                  <a:pt x="11811" y="601828"/>
                  <a:pt x="1439" y="518515"/>
                </a:cubicBezTo>
                <a:cubicBezTo>
                  <a:pt x="-8538" y="438505"/>
                  <a:pt x="33944" y="362921"/>
                  <a:pt x="110122" y="330481"/>
                </a:cubicBezTo>
                <a:cubicBezTo>
                  <a:pt x="129283" y="322355"/>
                  <a:pt x="138599" y="310991"/>
                  <a:pt x="145998" y="292624"/>
                </a:cubicBezTo>
                <a:cubicBezTo>
                  <a:pt x="219467" y="111660"/>
                  <a:pt x="386556" y="-724"/>
                  <a:pt x="579413" y="3"/>
                </a:cubicBezTo>
                <a:close/>
              </a:path>
            </a:pathLst>
          </a:custGeom>
          <a:solidFill>
            <a:srgbClr val="FBF8F8"/>
          </a:solidFill>
          <a:ln w="6603"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789CD173-10A2-457A-8E36-ABEF2AA4F47A}"/>
              </a:ext>
            </a:extLst>
          </p:cNvPr>
          <p:cNvSpPr/>
          <p:nvPr/>
        </p:nvSpPr>
        <p:spPr>
          <a:xfrm>
            <a:off x="5910385" y="3956444"/>
            <a:ext cx="372831" cy="371047"/>
          </a:xfrm>
          <a:custGeom>
            <a:avLst/>
            <a:gdLst>
              <a:gd name="connsiteX0" fmla="*/ 270720 w 539480"/>
              <a:gd name="connsiteY0" fmla="*/ 195233 h 536898"/>
              <a:gd name="connsiteX1" fmla="*/ 194939 w 539480"/>
              <a:gd name="connsiteY1" fmla="*/ 270750 h 536898"/>
              <a:gd name="connsiteX2" fmla="*/ 273165 w 539480"/>
              <a:gd name="connsiteY2" fmla="*/ 346003 h 536898"/>
              <a:gd name="connsiteX3" fmla="*/ 346370 w 539480"/>
              <a:gd name="connsiteY3" fmla="*/ 269957 h 536898"/>
              <a:gd name="connsiteX4" fmla="*/ 270720 w 539480"/>
              <a:gd name="connsiteY4" fmla="*/ 195233 h 536898"/>
              <a:gd name="connsiteX5" fmla="*/ 269862 w 539480"/>
              <a:gd name="connsiteY5" fmla="*/ 154534 h 536898"/>
              <a:gd name="connsiteX6" fmla="*/ 386937 w 539480"/>
              <a:gd name="connsiteY6" fmla="*/ 271279 h 536898"/>
              <a:gd name="connsiteX7" fmla="*/ 269201 w 539480"/>
              <a:gd name="connsiteY7" fmla="*/ 385645 h 536898"/>
              <a:gd name="connsiteX8" fmla="*/ 155099 w 539480"/>
              <a:gd name="connsiteY8" fmla="*/ 270684 h 536898"/>
              <a:gd name="connsiteX9" fmla="*/ 269862 w 539480"/>
              <a:gd name="connsiteY9" fmla="*/ 154534 h 536898"/>
              <a:gd name="connsiteX10" fmla="*/ 270589 w 539480"/>
              <a:gd name="connsiteY10" fmla="*/ 41292 h 536898"/>
              <a:gd name="connsiteX11" fmla="*/ 246936 w 539480"/>
              <a:gd name="connsiteY11" fmla="*/ 60849 h 536898"/>
              <a:gd name="connsiteX12" fmla="*/ 235836 w 539480"/>
              <a:gd name="connsiteY12" fmla="*/ 104256 h 536898"/>
              <a:gd name="connsiteX13" fmla="*/ 142084 w 539480"/>
              <a:gd name="connsiteY13" fmla="*/ 108022 h 536898"/>
              <a:gd name="connsiteX14" fmla="*/ 106274 w 539480"/>
              <a:gd name="connsiteY14" fmla="*/ 107692 h 536898"/>
              <a:gd name="connsiteX15" fmla="*/ 107001 w 539480"/>
              <a:gd name="connsiteY15" fmla="*/ 141916 h 536898"/>
              <a:gd name="connsiteX16" fmla="*/ 58638 w 539480"/>
              <a:gd name="connsiteY16" fmla="*/ 242473 h 536898"/>
              <a:gd name="connsiteX17" fmla="*/ 41460 w 539480"/>
              <a:gd name="connsiteY17" fmla="*/ 275111 h 536898"/>
              <a:gd name="connsiteX18" fmla="*/ 71852 w 539480"/>
              <a:gd name="connsiteY18" fmla="*/ 306891 h 536898"/>
              <a:gd name="connsiteX19" fmla="*/ 107397 w 539480"/>
              <a:gd name="connsiteY19" fmla="*/ 393574 h 536898"/>
              <a:gd name="connsiteX20" fmla="*/ 107727 w 539480"/>
              <a:gd name="connsiteY20" fmla="*/ 435065 h 536898"/>
              <a:gd name="connsiteX21" fmla="*/ 150342 w 539480"/>
              <a:gd name="connsiteY21" fmla="*/ 438237 h 536898"/>
              <a:gd name="connsiteX22" fmla="*/ 241188 w 539480"/>
              <a:gd name="connsiteY22" fmla="*/ 474575 h 536898"/>
              <a:gd name="connsiteX23" fmla="*/ 272702 w 539480"/>
              <a:gd name="connsiteY23" fmla="*/ 503976 h 536898"/>
              <a:gd name="connsiteX24" fmla="*/ 299857 w 539480"/>
              <a:gd name="connsiteY24" fmla="*/ 470479 h 536898"/>
              <a:gd name="connsiteX25" fmla="*/ 396781 w 539480"/>
              <a:gd name="connsiteY25" fmla="*/ 432489 h 536898"/>
              <a:gd name="connsiteX26" fmla="*/ 437083 w 539480"/>
              <a:gd name="connsiteY26" fmla="*/ 431762 h 536898"/>
              <a:gd name="connsiteX27" fmla="*/ 436158 w 539480"/>
              <a:gd name="connsiteY27" fmla="*/ 393640 h 536898"/>
              <a:gd name="connsiteX28" fmla="*/ 422152 w 539480"/>
              <a:gd name="connsiteY28" fmla="*/ 346004 h 536898"/>
              <a:gd name="connsiteX29" fmla="*/ 473289 w 539480"/>
              <a:gd name="connsiteY29" fmla="*/ 298698 h 536898"/>
              <a:gd name="connsiteX30" fmla="*/ 503087 w 539480"/>
              <a:gd name="connsiteY30" fmla="*/ 266192 h 536898"/>
              <a:gd name="connsiteX31" fmla="*/ 478575 w 539480"/>
              <a:gd name="connsiteY31" fmla="*/ 246503 h 536898"/>
              <a:gd name="connsiteX32" fmla="*/ 438140 w 539480"/>
              <a:gd name="connsiteY32" fmla="*/ 231440 h 536898"/>
              <a:gd name="connsiteX33" fmla="*/ 436224 w 539480"/>
              <a:gd name="connsiteY33" fmla="*/ 138348 h 536898"/>
              <a:gd name="connsiteX34" fmla="*/ 445144 w 539480"/>
              <a:gd name="connsiteY34" fmla="*/ 124011 h 536898"/>
              <a:gd name="connsiteX35" fmla="*/ 427173 w 539480"/>
              <a:gd name="connsiteY35" fmla="*/ 101151 h 536898"/>
              <a:gd name="connsiteX36" fmla="*/ 404709 w 539480"/>
              <a:gd name="connsiteY36" fmla="*/ 104520 h 536898"/>
              <a:gd name="connsiteX37" fmla="*/ 352383 w 539480"/>
              <a:gd name="connsiteY37" fmla="*/ 124011 h 536898"/>
              <a:gd name="connsiteX38" fmla="*/ 310494 w 539480"/>
              <a:gd name="connsiteY38" fmla="*/ 106502 h 536898"/>
              <a:gd name="connsiteX39" fmla="*/ 294506 w 539480"/>
              <a:gd name="connsiteY39" fmla="*/ 60320 h 536898"/>
              <a:gd name="connsiteX40" fmla="*/ 270589 w 539480"/>
              <a:gd name="connsiteY40" fmla="*/ 41292 h 536898"/>
              <a:gd name="connsiteX41" fmla="*/ 270762 w 539480"/>
              <a:gd name="connsiteY41" fmla="*/ 40 h 536898"/>
              <a:gd name="connsiteX42" fmla="*/ 293250 w 539480"/>
              <a:gd name="connsiteY42" fmla="*/ 858 h 536898"/>
              <a:gd name="connsiteX43" fmla="*/ 334213 w 539480"/>
              <a:gd name="connsiteY43" fmla="*/ 45587 h 536898"/>
              <a:gd name="connsiteX44" fmla="*/ 386342 w 539480"/>
              <a:gd name="connsiteY44" fmla="*/ 68314 h 536898"/>
              <a:gd name="connsiteX45" fmla="*/ 428230 w 539480"/>
              <a:gd name="connsiteY45" fmla="*/ 51401 h 536898"/>
              <a:gd name="connsiteX46" fmla="*/ 491458 w 539480"/>
              <a:gd name="connsiteY46" fmla="*/ 112052 h 536898"/>
              <a:gd name="connsiteX47" fmla="*/ 473091 w 539480"/>
              <a:gd name="connsiteY47" fmla="*/ 157640 h 536898"/>
              <a:gd name="connsiteX48" fmla="*/ 492251 w 539480"/>
              <a:gd name="connsiteY48" fmla="*/ 208117 h 536898"/>
              <a:gd name="connsiteX49" fmla="*/ 537377 w 539480"/>
              <a:gd name="connsiteY49" fmla="*/ 225758 h 536898"/>
              <a:gd name="connsiteX50" fmla="*/ 538500 w 539480"/>
              <a:gd name="connsiteY50" fmla="*/ 311846 h 536898"/>
              <a:gd name="connsiteX51" fmla="*/ 501369 w 539480"/>
              <a:gd name="connsiteY51" fmla="*/ 332724 h 536898"/>
              <a:gd name="connsiteX52" fmla="*/ 467872 w 539480"/>
              <a:gd name="connsiteY52" fmla="*/ 345938 h 536898"/>
              <a:gd name="connsiteX53" fmla="*/ 475535 w 539480"/>
              <a:gd name="connsiteY53" fmla="*/ 386637 h 536898"/>
              <a:gd name="connsiteX54" fmla="*/ 471704 w 539480"/>
              <a:gd name="connsiteY54" fmla="*/ 454820 h 536898"/>
              <a:gd name="connsiteX55" fmla="*/ 379801 w 539480"/>
              <a:gd name="connsiteY55" fmla="*/ 469620 h 536898"/>
              <a:gd name="connsiteX56" fmla="*/ 334081 w 539480"/>
              <a:gd name="connsiteY56" fmla="*/ 491357 h 536898"/>
              <a:gd name="connsiteX57" fmla="*/ 316705 w 539480"/>
              <a:gd name="connsiteY57" fmla="*/ 536812 h 536898"/>
              <a:gd name="connsiteX58" fmla="*/ 227974 w 539480"/>
              <a:gd name="connsiteY58" fmla="*/ 535094 h 536898"/>
              <a:gd name="connsiteX59" fmla="*/ 209408 w 539480"/>
              <a:gd name="connsiteY59" fmla="*/ 501663 h 536898"/>
              <a:gd name="connsiteX60" fmla="*/ 149681 w 539480"/>
              <a:gd name="connsiteY60" fmla="*/ 478473 h 536898"/>
              <a:gd name="connsiteX61" fmla="*/ 113608 w 539480"/>
              <a:gd name="connsiteY61" fmla="*/ 491951 h 536898"/>
              <a:gd name="connsiteX62" fmla="*/ 49256 w 539480"/>
              <a:gd name="connsiteY62" fmla="*/ 423173 h 536898"/>
              <a:gd name="connsiteX63" fmla="*/ 69936 w 539480"/>
              <a:gd name="connsiteY63" fmla="*/ 382672 h 536898"/>
              <a:gd name="connsiteX64" fmla="*/ 48595 w 539480"/>
              <a:gd name="connsiteY64" fmla="*/ 333913 h 536898"/>
              <a:gd name="connsiteX65" fmla="*/ 34 w 539480"/>
              <a:gd name="connsiteY65" fmla="*/ 291232 h 536898"/>
              <a:gd name="connsiteX66" fmla="*/ 761 w 539480"/>
              <a:gd name="connsiteY66" fmla="*/ 250666 h 536898"/>
              <a:gd name="connsiteX67" fmla="*/ 44565 w 539480"/>
              <a:gd name="connsiteY67" fmla="*/ 207522 h 536898"/>
              <a:gd name="connsiteX68" fmla="*/ 65443 w 539480"/>
              <a:gd name="connsiteY68" fmla="*/ 154271 h 536898"/>
              <a:gd name="connsiteX69" fmla="*/ 65179 w 539480"/>
              <a:gd name="connsiteY69" fmla="*/ 93619 h 536898"/>
              <a:gd name="connsiteX70" fmla="*/ 97553 w 539480"/>
              <a:gd name="connsiteY70" fmla="*/ 62368 h 536898"/>
              <a:gd name="connsiteX71" fmla="*/ 148757 w 539480"/>
              <a:gd name="connsiteY71" fmla="*/ 62104 h 536898"/>
              <a:gd name="connsiteX72" fmla="*/ 209144 w 539480"/>
              <a:gd name="connsiteY72" fmla="*/ 38649 h 536898"/>
              <a:gd name="connsiteX73" fmla="*/ 245350 w 539480"/>
              <a:gd name="connsiteY73" fmla="*/ 461 h 536898"/>
              <a:gd name="connsiteX74" fmla="*/ 270762 w 539480"/>
              <a:gd name="connsiteY74" fmla="*/ 40 h 5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39480" h="536898">
                <a:moveTo>
                  <a:pt x="270720" y="195233"/>
                </a:moveTo>
                <a:cubicBezTo>
                  <a:pt x="231211" y="195299"/>
                  <a:pt x="194939" y="231439"/>
                  <a:pt x="194939" y="270750"/>
                </a:cubicBezTo>
                <a:cubicBezTo>
                  <a:pt x="194939" y="313497"/>
                  <a:pt x="229493" y="346730"/>
                  <a:pt x="273165" y="346003"/>
                </a:cubicBezTo>
                <a:cubicBezTo>
                  <a:pt x="315648" y="345276"/>
                  <a:pt x="346502" y="313233"/>
                  <a:pt x="346370" y="269957"/>
                </a:cubicBezTo>
                <a:cubicBezTo>
                  <a:pt x="346238" y="228730"/>
                  <a:pt x="312212" y="195167"/>
                  <a:pt x="270720" y="195233"/>
                </a:cubicBezTo>
                <a:close/>
                <a:moveTo>
                  <a:pt x="269862" y="154534"/>
                </a:moveTo>
                <a:cubicBezTo>
                  <a:pt x="333883" y="154072"/>
                  <a:pt x="387201" y="207323"/>
                  <a:pt x="386937" y="271279"/>
                </a:cubicBezTo>
                <a:cubicBezTo>
                  <a:pt x="386606" y="337414"/>
                  <a:pt x="336460" y="386173"/>
                  <a:pt x="269201" y="385645"/>
                </a:cubicBezTo>
                <a:cubicBezTo>
                  <a:pt x="205048" y="385116"/>
                  <a:pt x="154571" y="334309"/>
                  <a:pt x="155099" y="270684"/>
                </a:cubicBezTo>
                <a:cubicBezTo>
                  <a:pt x="155628" y="207588"/>
                  <a:pt x="207558" y="154997"/>
                  <a:pt x="269862" y="154534"/>
                </a:cubicBezTo>
                <a:close/>
                <a:moveTo>
                  <a:pt x="270589" y="41292"/>
                </a:moveTo>
                <a:cubicBezTo>
                  <a:pt x="256582" y="41358"/>
                  <a:pt x="248654" y="44265"/>
                  <a:pt x="246936" y="60849"/>
                </a:cubicBezTo>
                <a:cubicBezTo>
                  <a:pt x="245482" y="75516"/>
                  <a:pt x="244491" y="87474"/>
                  <a:pt x="235836" y="104256"/>
                </a:cubicBezTo>
                <a:cubicBezTo>
                  <a:pt x="222094" y="125200"/>
                  <a:pt x="189918" y="136762"/>
                  <a:pt x="142084" y="108022"/>
                </a:cubicBezTo>
                <a:cubicBezTo>
                  <a:pt x="129663" y="99103"/>
                  <a:pt x="120082" y="92760"/>
                  <a:pt x="106274" y="107692"/>
                </a:cubicBezTo>
                <a:cubicBezTo>
                  <a:pt x="93787" y="121170"/>
                  <a:pt x="98808" y="130221"/>
                  <a:pt x="107001" y="141916"/>
                </a:cubicBezTo>
                <a:cubicBezTo>
                  <a:pt x="139309" y="188098"/>
                  <a:pt x="128870" y="235866"/>
                  <a:pt x="58638" y="242473"/>
                </a:cubicBezTo>
                <a:cubicBezTo>
                  <a:pt x="38421" y="244323"/>
                  <a:pt x="41328" y="258924"/>
                  <a:pt x="41460" y="275111"/>
                </a:cubicBezTo>
                <a:cubicBezTo>
                  <a:pt x="41658" y="297839"/>
                  <a:pt x="42319" y="306891"/>
                  <a:pt x="71852" y="306891"/>
                </a:cubicBezTo>
                <a:cubicBezTo>
                  <a:pt x="122263" y="307750"/>
                  <a:pt x="141026" y="363248"/>
                  <a:pt x="107397" y="393574"/>
                </a:cubicBezTo>
                <a:cubicBezTo>
                  <a:pt x="90880" y="408505"/>
                  <a:pt x="85925" y="410157"/>
                  <a:pt x="107727" y="435065"/>
                </a:cubicBezTo>
                <a:cubicBezTo>
                  <a:pt x="124707" y="451120"/>
                  <a:pt x="131314" y="455613"/>
                  <a:pt x="150342" y="438237"/>
                </a:cubicBezTo>
                <a:cubicBezTo>
                  <a:pt x="192428" y="399784"/>
                  <a:pt x="238677" y="422512"/>
                  <a:pt x="241188" y="474575"/>
                </a:cubicBezTo>
                <a:cubicBezTo>
                  <a:pt x="242047" y="503976"/>
                  <a:pt x="247266" y="504108"/>
                  <a:pt x="272702" y="503976"/>
                </a:cubicBezTo>
                <a:cubicBezTo>
                  <a:pt x="298073" y="503844"/>
                  <a:pt x="301773" y="502060"/>
                  <a:pt x="299857" y="470479"/>
                </a:cubicBezTo>
                <a:cubicBezTo>
                  <a:pt x="301972" y="418218"/>
                  <a:pt x="358461" y="403947"/>
                  <a:pt x="396781" y="432489"/>
                </a:cubicBezTo>
                <a:cubicBezTo>
                  <a:pt x="409004" y="441606"/>
                  <a:pt x="421293" y="452310"/>
                  <a:pt x="437083" y="431762"/>
                </a:cubicBezTo>
                <a:cubicBezTo>
                  <a:pt x="458490" y="405268"/>
                  <a:pt x="444615" y="406457"/>
                  <a:pt x="436158" y="393640"/>
                </a:cubicBezTo>
                <a:cubicBezTo>
                  <a:pt x="429155" y="383069"/>
                  <a:pt x="415479" y="372167"/>
                  <a:pt x="422152" y="346004"/>
                </a:cubicBezTo>
                <a:cubicBezTo>
                  <a:pt x="436951" y="317528"/>
                  <a:pt x="416469" y="298170"/>
                  <a:pt x="473289" y="298698"/>
                </a:cubicBezTo>
                <a:cubicBezTo>
                  <a:pt x="492449" y="298830"/>
                  <a:pt x="503219" y="301143"/>
                  <a:pt x="503087" y="266192"/>
                </a:cubicBezTo>
                <a:cubicBezTo>
                  <a:pt x="503087" y="248882"/>
                  <a:pt x="491062" y="248552"/>
                  <a:pt x="478575" y="246503"/>
                </a:cubicBezTo>
                <a:cubicBezTo>
                  <a:pt x="464172" y="244125"/>
                  <a:pt x="444945" y="247957"/>
                  <a:pt x="438140" y="231440"/>
                </a:cubicBezTo>
                <a:cubicBezTo>
                  <a:pt x="425719" y="201312"/>
                  <a:pt x="398367" y="170193"/>
                  <a:pt x="436224" y="138348"/>
                </a:cubicBezTo>
                <a:cubicBezTo>
                  <a:pt x="440189" y="135044"/>
                  <a:pt x="442038" y="129164"/>
                  <a:pt x="445144" y="124011"/>
                </a:cubicBezTo>
                <a:cubicBezTo>
                  <a:pt x="442303" y="113836"/>
                  <a:pt x="433978" y="108088"/>
                  <a:pt x="427173" y="101151"/>
                </a:cubicBezTo>
                <a:cubicBezTo>
                  <a:pt x="417857" y="91571"/>
                  <a:pt x="412175" y="100622"/>
                  <a:pt x="404709" y="104520"/>
                </a:cubicBezTo>
                <a:cubicBezTo>
                  <a:pt x="390570" y="111920"/>
                  <a:pt x="370816" y="128768"/>
                  <a:pt x="352383" y="124011"/>
                </a:cubicBezTo>
                <a:cubicBezTo>
                  <a:pt x="332429" y="118923"/>
                  <a:pt x="325889" y="118990"/>
                  <a:pt x="310494" y="106502"/>
                </a:cubicBezTo>
                <a:cubicBezTo>
                  <a:pt x="301113" y="98904"/>
                  <a:pt x="295695" y="75186"/>
                  <a:pt x="294506" y="60320"/>
                </a:cubicBezTo>
                <a:cubicBezTo>
                  <a:pt x="293118" y="43538"/>
                  <a:pt x="284397" y="41226"/>
                  <a:pt x="270589" y="41292"/>
                </a:cubicBezTo>
                <a:close/>
                <a:moveTo>
                  <a:pt x="270762" y="40"/>
                </a:moveTo>
                <a:cubicBezTo>
                  <a:pt x="279756" y="148"/>
                  <a:pt x="288262" y="462"/>
                  <a:pt x="293250" y="858"/>
                </a:cubicBezTo>
                <a:cubicBezTo>
                  <a:pt x="327871" y="3632"/>
                  <a:pt x="332297" y="13212"/>
                  <a:pt x="334213" y="45587"/>
                </a:cubicBezTo>
                <a:cubicBezTo>
                  <a:pt x="336393" y="82255"/>
                  <a:pt x="355091" y="88796"/>
                  <a:pt x="386342" y="68314"/>
                </a:cubicBezTo>
                <a:cubicBezTo>
                  <a:pt x="398829" y="60122"/>
                  <a:pt x="409268" y="38781"/>
                  <a:pt x="428230" y="51401"/>
                </a:cubicBezTo>
                <a:cubicBezTo>
                  <a:pt x="455913" y="76375"/>
                  <a:pt x="467938" y="83180"/>
                  <a:pt x="491458" y="112052"/>
                </a:cubicBezTo>
                <a:cubicBezTo>
                  <a:pt x="503219" y="124473"/>
                  <a:pt x="486503" y="140132"/>
                  <a:pt x="473091" y="157640"/>
                </a:cubicBezTo>
                <a:cubicBezTo>
                  <a:pt x="453733" y="184596"/>
                  <a:pt x="461727" y="204549"/>
                  <a:pt x="492251" y="208117"/>
                </a:cubicBezTo>
                <a:cubicBezTo>
                  <a:pt x="513658" y="209835"/>
                  <a:pt x="535262" y="201180"/>
                  <a:pt x="537377" y="225758"/>
                </a:cubicBezTo>
                <a:cubicBezTo>
                  <a:pt x="539359" y="263153"/>
                  <a:pt x="540350" y="278547"/>
                  <a:pt x="538500" y="311846"/>
                </a:cubicBezTo>
                <a:cubicBezTo>
                  <a:pt x="539425" y="330015"/>
                  <a:pt x="525286" y="332526"/>
                  <a:pt x="501369" y="332724"/>
                </a:cubicBezTo>
                <a:cubicBezTo>
                  <a:pt x="485842" y="332856"/>
                  <a:pt x="476130" y="327571"/>
                  <a:pt x="467872" y="345938"/>
                </a:cubicBezTo>
                <a:cubicBezTo>
                  <a:pt x="460075" y="363314"/>
                  <a:pt x="467211" y="378510"/>
                  <a:pt x="475535" y="386637"/>
                </a:cubicBezTo>
                <a:cubicBezTo>
                  <a:pt x="501303" y="411743"/>
                  <a:pt x="503152" y="417557"/>
                  <a:pt x="471704" y="454820"/>
                </a:cubicBezTo>
                <a:cubicBezTo>
                  <a:pt x="427834" y="503976"/>
                  <a:pt x="426380" y="499549"/>
                  <a:pt x="379801" y="469620"/>
                </a:cubicBezTo>
                <a:cubicBezTo>
                  <a:pt x="356347" y="454490"/>
                  <a:pt x="338772" y="463211"/>
                  <a:pt x="334081" y="491357"/>
                </a:cubicBezTo>
                <a:cubicBezTo>
                  <a:pt x="331372" y="507742"/>
                  <a:pt x="341151" y="534830"/>
                  <a:pt x="316705" y="536812"/>
                </a:cubicBezTo>
                <a:cubicBezTo>
                  <a:pt x="278385" y="537275"/>
                  <a:pt x="277922" y="535755"/>
                  <a:pt x="227974" y="535094"/>
                </a:cubicBezTo>
                <a:cubicBezTo>
                  <a:pt x="209805" y="536878"/>
                  <a:pt x="211456" y="531461"/>
                  <a:pt x="209408" y="501663"/>
                </a:cubicBezTo>
                <a:cubicBezTo>
                  <a:pt x="206237" y="455877"/>
                  <a:pt x="188398" y="451649"/>
                  <a:pt x="149681" y="478473"/>
                </a:cubicBezTo>
                <a:cubicBezTo>
                  <a:pt x="139441" y="485608"/>
                  <a:pt x="130653" y="503844"/>
                  <a:pt x="113608" y="491951"/>
                </a:cubicBezTo>
                <a:cubicBezTo>
                  <a:pt x="85594" y="467373"/>
                  <a:pt x="74891" y="453763"/>
                  <a:pt x="49256" y="423173"/>
                </a:cubicBezTo>
                <a:cubicBezTo>
                  <a:pt x="41063" y="414187"/>
                  <a:pt x="52031" y="399388"/>
                  <a:pt x="69936" y="382672"/>
                </a:cubicBezTo>
                <a:cubicBezTo>
                  <a:pt x="93721" y="360473"/>
                  <a:pt x="79846" y="332988"/>
                  <a:pt x="48595" y="333913"/>
                </a:cubicBezTo>
                <a:cubicBezTo>
                  <a:pt x="5849" y="336622"/>
                  <a:pt x="-362" y="332526"/>
                  <a:pt x="34" y="291232"/>
                </a:cubicBezTo>
                <a:cubicBezTo>
                  <a:pt x="-296" y="272667"/>
                  <a:pt x="1884" y="258132"/>
                  <a:pt x="761" y="250666"/>
                </a:cubicBezTo>
                <a:cubicBezTo>
                  <a:pt x="-164" y="213733"/>
                  <a:pt x="5849" y="207853"/>
                  <a:pt x="44565" y="207522"/>
                </a:cubicBezTo>
                <a:cubicBezTo>
                  <a:pt x="85264" y="202501"/>
                  <a:pt x="92465" y="185323"/>
                  <a:pt x="65443" y="154271"/>
                </a:cubicBezTo>
                <a:cubicBezTo>
                  <a:pt x="42319" y="127711"/>
                  <a:pt x="40799" y="113902"/>
                  <a:pt x="65179" y="93619"/>
                </a:cubicBezTo>
                <a:cubicBezTo>
                  <a:pt x="73570" y="86616"/>
                  <a:pt x="89955" y="70296"/>
                  <a:pt x="97553" y="62368"/>
                </a:cubicBezTo>
                <a:cubicBezTo>
                  <a:pt x="114731" y="44529"/>
                  <a:pt x="125963" y="42085"/>
                  <a:pt x="148757" y="62104"/>
                </a:cubicBezTo>
                <a:cubicBezTo>
                  <a:pt x="184896" y="93883"/>
                  <a:pt x="203330" y="86417"/>
                  <a:pt x="209144" y="38649"/>
                </a:cubicBezTo>
                <a:cubicBezTo>
                  <a:pt x="212712" y="9447"/>
                  <a:pt x="216742" y="2245"/>
                  <a:pt x="245350" y="461"/>
                </a:cubicBezTo>
                <a:cubicBezTo>
                  <a:pt x="252287" y="32"/>
                  <a:pt x="261768" y="-68"/>
                  <a:pt x="270762" y="40"/>
                </a:cubicBezTo>
                <a:close/>
              </a:path>
            </a:pathLst>
          </a:custGeom>
          <a:solidFill>
            <a:schemeClr val="accent1"/>
          </a:solidFill>
          <a:ln w="6603"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D35DB17A-BF32-4D83-953A-305C970CEE49}"/>
              </a:ext>
            </a:extLst>
          </p:cNvPr>
          <p:cNvSpPr/>
          <p:nvPr/>
        </p:nvSpPr>
        <p:spPr>
          <a:xfrm>
            <a:off x="2182077" y="3488034"/>
            <a:ext cx="267508" cy="266228"/>
          </a:xfrm>
          <a:custGeom>
            <a:avLst/>
            <a:gdLst>
              <a:gd name="connsiteX0" fmla="*/ 270720 w 539480"/>
              <a:gd name="connsiteY0" fmla="*/ 195233 h 536898"/>
              <a:gd name="connsiteX1" fmla="*/ 194939 w 539480"/>
              <a:gd name="connsiteY1" fmla="*/ 270750 h 536898"/>
              <a:gd name="connsiteX2" fmla="*/ 273165 w 539480"/>
              <a:gd name="connsiteY2" fmla="*/ 346003 h 536898"/>
              <a:gd name="connsiteX3" fmla="*/ 346370 w 539480"/>
              <a:gd name="connsiteY3" fmla="*/ 269957 h 536898"/>
              <a:gd name="connsiteX4" fmla="*/ 270720 w 539480"/>
              <a:gd name="connsiteY4" fmla="*/ 195233 h 536898"/>
              <a:gd name="connsiteX5" fmla="*/ 269862 w 539480"/>
              <a:gd name="connsiteY5" fmla="*/ 154534 h 536898"/>
              <a:gd name="connsiteX6" fmla="*/ 386937 w 539480"/>
              <a:gd name="connsiteY6" fmla="*/ 271279 h 536898"/>
              <a:gd name="connsiteX7" fmla="*/ 269201 w 539480"/>
              <a:gd name="connsiteY7" fmla="*/ 385645 h 536898"/>
              <a:gd name="connsiteX8" fmla="*/ 155099 w 539480"/>
              <a:gd name="connsiteY8" fmla="*/ 270684 h 536898"/>
              <a:gd name="connsiteX9" fmla="*/ 269862 w 539480"/>
              <a:gd name="connsiteY9" fmla="*/ 154534 h 536898"/>
              <a:gd name="connsiteX10" fmla="*/ 270589 w 539480"/>
              <a:gd name="connsiteY10" fmla="*/ 41292 h 536898"/>
              <a:gd name="connsiteX11" fmla="*/ 246936 w 539480"/>
              <a:gd name="connsiteY11" fmla="*/ 60849 h 536898"/>
              <a:gd name="connsiteX12" fmla="*/ 235836 w 539480"/>
              <a:gd name="connsiteY12" fmla="*/ 104256 h 536898"/>
              <a:gd name="connsiteX13" fmla="*/ 142084 w 539480"/>
              <a:gd name="connsiteY13" fmla="*/ 108022 h 536898"/>
              <a:gd name="connsiteX14" fmla="*/ 106274 w 539480"/>
              <a:gd name="connsiteY14" fmla="*/ 107692 h 536898"/>
              <a:gd name="connsiteX15" fmla="*/ 107001 w 539480"/>
              <a:gd name="connsiteY15" fmla="*/ 141916 h 536898"/>
              <a:gd name="connsiteX16" fmla="*/ 58638 w 539480"/>
              <a:gd name="connsiteY16" fmla="*/ 242473 h 536898"/>
              <a:gd name="connsiteX17" fmla="*/ 41460 w 539480"/>
              <a:gd name="connsiteY17" fmla="*/ 275111 h 536898"/>
              <a:gd name="connsiteX18" fmla="*/ 71852 w 539480"/>
              <a:gd name="connsiteY18" fmla="*/ 306891 h 536898"/>
              <a:gd name="connsiteX19" fmla="*/ 107397 w 539480"/>
              <a:gd name="connsiteY19" fmla="*/ 393574 h 536898"/>
              <a:gd name="connsiteX20" fmla="*/ 107727 w 539480"/>
              <a:gd name="connsiteY20" fmla="*/ 435065 h 536898"/>
              <a:gd name="connsiteX21" fmla="*/ 150342 w 539480"/>
              <a:gd name="connsiteY21" fmla="*/ 438237 h 536898"/>
              <a:gd name="connsiteX22" fmla="*/ 241188 w 539480"/>
              <a:gd name="connsiteY22" fmla="*/ 474575 h 536898"/>
              <a:gd name="connsiteX23" fmla="*/ 272702 w 539480"/>
              <a:gd name="connsiteY23" fmla="*/ 503976 h 536898"/>
              <a:gd name="connsiteX24" fmla="*/ 299857 w 539480"/>
              <a:gd name="connsiteY24" fmla="*/ 470479 h 536898"/>
              <a:gd name="connsiteX25" fmla="*/ 396781 w 539480"/>
              <a:gd name="connsiteY25" fmla="*/ 432489 h 536898"/>
              <a:gd name="connsiteX26" fmla="*/ 437083 w 539480"/>
              <a:gd name="connsiteY26" fmla="*/ 431762 h 536898"/>
              <a:gd name="connsiteX27" fmla="*/ 436158 w 539480"/>
              <a:gd name="connsiteY27" fmla="*/ 393640 h 536898"/>
              <a:gd name="connsiteX28" fmla="*/ 422152 w 539480"/>
              <a:gd name="connsiteY28" fmla="*/ 346004 h 536898"/>
              <a:gd name="connsiteX29" fmla="*/ 473289 w 539480"/>
              <a:gd name="connsiteY29" fmla="*/ 298698 h 536898"/>
              <a:gd name="connsiteX30" fmla="*/ 503087 w 539480"/>
              <a:gd name="connsiteY30" fmla="*/ 266192 h 536898"/>
              <a:gd name="connsiteX31" fmla="*/ 478575 w 539480"/>
              <a:gd name="connsiteY31" fmla="*/ 246503 h 536898"/>
              <a:gd name="connsiteX32" fmla="*/ 438140 w 539480"/>
              <a:gd name="connsiteY32" fmla="*/ 231440 h 536898"/>
              <a:gd name="connsiteX33" fmla="*/ 436224 w 539480"/>
              <a:gd name="connsiteY33" fmla="*/ 138348 h 536898"/>
              <a:gd name="connsiteX34" fmla="*/ 445144 w 539480"/>
              <a:gd name="connsiteY34" fmla="*/ 124011 h 536898"/>
              <a:gd name="connsiteX35" fmla="*/ 427173 w 539480"/>
              <a:gd name="connsiteY35" fmla="*/ 101151 h 536898"/>
              <a:gd name="connsiteX36" fmla="*/ 404709 w 539480"/>
              <a:gd name="connsiteY36" fmla="*/ 104520 h 536898"/>
              <a:gd name="connsiteX37" fmla="*/ 352383 w 539480"/>
              <a:gd name="connsiteY37" fmla="*/ 124011 h 536898"/>
              <a:gd name="connsiteX38" fmla="*/ 310494 w 539480"/>
              <a:gd name="connsiteY38" fmla="*/ 106502 h 536898"/>
              <a:gd name="connsiteX39" fmla="*/ 294506 w 539480"/>
              <a:gd name="connsiteY39" fmla="*/ 60320 h 536898"/>
              <a:gd name="connsiteX40" fmla="*/ 270589 w 539480"/>
              <a:gd name="connsiteY40" fmla="*/ 41292 h 536898"/>
              <a:gd name="connsiteX41" fmla="*/ 270762 w 539480"/>
              <a:gd name="connsiteY41" fmla="*/ 40 h 536898"/>
              <a:gd name="connsiteX42" fmla="*/ 293250 w 539480"/>
              <a:gd name="connsiteY42" fmla="*/ 858 h 536898"/>
              <a:gd name="connsiteX43" fmla="*/ 334213 w 539480"/>
              <a:gd name="connsiteY43" fmla="*/ 45587 h 536898"/>
              <a:gd name="connsiteX44" fmla="*/ 386342 w 539480"/>
              <a:gd name="connsiteY44" fmla="*/ 68314 h 536898"/>
              <a:gd name="connsiteX45" fmla="*/ 428230 w 539480"/>
              <a:gd name="connsiteY45" fmla="*/ 51401 h 536898"/>
              <a:gd name="connsiteX46" fmla="*/ 491458 w 539480"/>
              <a:gd name="connsiteY46" fmla="*/ 112052 h 536898"/>
              <a:gd name="connsiteX47" fmla="*/ 473091 w 539480"/>
              <a:gd name="connsiteY47" fmla="*/ 157640 h 536898"/>
              <a:gd name="connsiteX48" fmla="*/ 492251 w 539480"/>
              <a:gd name="connsiteY48" fmla="*/ 208117 h 536898"/>
              <a:gd name="connsiteX49" fmla="*/ 537377 w 539480"/>
              <a:gd name="connsiteY49" fmla="*/ 225758 h 536898"/>
              <a:gd name="connsiteX50" fmla="*/ 538500 w 539480"/>
              <a:gd name="connsiteY50" fmla="*/ 311846 h 536898"/>
              <a:gd name="connsiteX51" fmla="*/ 501369 w 539480"/>
              <a:gd name="connsiteY51" fmla="*/ 332724 h 536898"/>
              <a:gd name="connsiteX52" fmla="*/ 467872 w 539480"/>
              <a:gd name="connsiteY52" fmla="*/ 345938 h 536898"/>
              <a:gd name="connsiteX53" fmla="*/ 475535 w 539480"/>
              <a:gd name="connsiteY53" fmla="*/ 386637 h 536898"/>
              <a:gd name="connsiteX54" fmla="*/ 471704 w 539480"/>
              <a:gd name="connsiteY54" fmla="*/ 454820 h 536898"/>
              <a:gd name="connsiteX55" fmla="*/ 379801 w 539480"/>
              <a:gd name="connsiteY55" fmla="*/ 469620 h 536898"/>
              <a:gd name="connsiteX56" fmla="*/ 334081 w 539480"/>
              <a:gd name="connsiteY56" fmla="*/ 491357 h 536898"/>
              <a:gd name="connsiteX57" fmla="*/ 316705 w 539480"/>
              <a:gd name="connsiteY57" fmla="*/ 536812 h 536898"/>
              <a:gd name="connsiteX58" fmla="*/ 227974 w 539480"/>
              <a:gd name="connsiteY58" fmla="*/ 535094 h 536898"/>
              <a:gd name="connsiteX59" fmla="*/ 209408 w 539480"/>
              <a:gd name="connsiteY59" fmla="*/ 501663 h 536898"/>
              <a:gd name="connsiteX60" fmla="*/ 149681 w 539480"/>
              <a:gd name="connsiteY60" fmla="*/ 478473 h 536898"/>
              <a:gd name="connsiteX61" fmla="*/ 113608 w 539480"/>
              <a:gd name="connsiteY61" fmla="*/ 491951 h 536898"/>
              <a:gd name="connsiteX62" fmla="*/ 49256 w 539480"/>
              <a:gd name="connsiteY62" fmla="*/ 423173 h 536898"/>
              <a:gd name="connsiteX63" fmla="*/ 69936 w 539480"/>
              <a:gd name="connsiteY63" fmla="*/ 382672 h 536898"/>
              <a:gd name="connsiteX64" fmla="*/ 48595 w 539480"/>
              <a:gd name="connsiteY64" fmla="*/ 333913 h 536898"/>
              <a:gd name="connsiteX65" fmla="*/ 34 w 539480"/>
              <a:gd name="connsiteY65" fmla="*/ 291232 h 536898"/>
              <a:gd name="connsiteX66" fmla="*/ 761 w 539480"/>
              <a:gd name="connsiteY66" fmla="*/ 250666 h 536898"/>
              <a:gd name="connsiteX67" fmla="*/ 44565 w 539480"/>
              <a:gd name="connsiteY67" fmla="*/ 207522 h 536898"/>
              <a:gd name="connsiteX68" fmla="*/ 65443 w 539480"/>
              <a:gd name="connsiteY68" fmla="*/ 154271 h 536898"/>
              <a:gd name="connsiteX69" fmla="*/ 65179 w 539480"/>
              <a:gd name="connsiteY69" fmla="*/ 93619 h 536898"/>
              <a:gd name="connsiteX70" fmla="*/ 97553 w 539480"/>
              <a:gd name="connsiteY70" fmla="*/ 62368 h 536898"/>
              <a:gd name="connsiteX71" fmla="*/ 148757 w 539480"/>
              <a:gd name="connsiteY71" fmla="*/ 62104 h 536898"/>
              <a:gd name="connsiteX72" fmla="*/ 209144 w 539480"/>
              <a:gd name="connsiteY72" fmla="*/ 38649 h 536898"/>
              <a:gd name="connsiteX73" fmla="*/ 245350 w 539480"/>
              <a:gd name="connsiteY73" fmla="*/ 461 h 536898"/>
              <a:gd name="connsiteX74" fmla="*/ 270762 w 539480"/>
              <a:gd name="connsiteY74" fmla="*/ 40 h 5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39480" h="536898">
                <a:moveTo>
                  <a:pt x="270720" y="195233"/>
                </a:moveTo>
                <a:cubicBezTo>
                  <a:pt x="231211" y="195299"/>
                  <a:pt x="194939" y="231439"/>
                  <a:pt x="194939" y="270750"/>
                </a:cubicBezTo>
                <a:cubicBezTo>
                  <a:pt x="194939" y="313497"/>
                  <a:pt x="229493" y="346730"/>
                  <a:pt x="273165" y="346003"/>
                </a:cubicBezTo>
                <a:cubicBezTo>
                  <a:pt x="315648" y="345276"/>
                  <a:pt x="346502" y="313233"/>
                  <a:pt x="346370" y="269957"/>
                </a:cubicBezTo>
                <a:cubicBezTo>
                  <a:pt x="346238" y="228730"/>
                  <a:pt x="312212" y="195167"/>
                  <a:pt x="270720" y="195233"/>
                </a:cubicBezTo>
                <a:close/>
                <a:moveTo>
                  <a:pt x="269862" y="154534"/>
                </a:moveTo>
                <a:cubicBezTo>
                  <a:pt x="333883" y="154072"/>
                  <a:pt x="387201" y="207323"/>
                  <a:pt x="386937" y="271279"/>
                </a:cubicBezTo>
                <a:cubicBezTo>
                  <a:pt x="386606" y="337414"/>
                  <a:pt x="336460" y="386173"/>
                  <a:pt x="269201" y="385645"/>
                </a:cubicBezTo>
                <a:cubicBezTo>
                  <a:pt x="205048" y="385116"/>
                  <a:pt x="154571" y="334309"/>
                  <a:pt x="155099" y="270684"/>
                </a:cubicBezTo>
                <a:cubicBezTo>
                  <a:pt x="155628" y="207588"/>
                  <a:pt x="207558" y="154997"/>
                  <a:pt x="269862" y="154534"/>
                </a:cubicBezTo>
                <a:close/>
                <a:moveTo>
                  <a:pt x="270589" y="41292"/>
                </a:moveTo>
                <a:cubicBezTo>
                  <a:pt x="256582" y="41358"/>
                  <a:pt x="248654" y="44265"/>
                  <a:pt x="246936" y="60849"/>
                </a:cubicBezTo>
                <a:cubicBezTo>
                  <a:pt x="245482" y="75516"/>
                  <a:pt x="244491" y="87474"/>
                  <a:pt x="235836" y="104256"/>
                </a:cubicBezTo>
                <a:cubicBezTo>
                  <a:pt x="222094" y="125200"/>
                  <a:pt x="189918" y="136762"/>
                  <a:pt x="142084" y="108022"/>
                </a:cubicBezTo>
                <a:cubicBezTo>
                  <a:pt x="129663" y="99103"/>
                  <a:pt x="120082" y="92760"/>
                  <a:pt x="106274" y="107692"/>
                </a:cubicBezTo>
                <a:cubicBezTo>
                  <a:pt x="93787" y="121170"/>
                  <a:pt x="98808" y="130221"/>
                  <a:pt x="107001" y="141916"/>
                </a:cubicBezTo>
                <a:cubicBezTo>
                  <a:pt x="139309" y="188098"/>
                  <a:pt x="128870" y="235866"/>
                  <a:pt x="58638" y="242473"/>
                </a:cubicBezTo>
                <a:cubicBezTo>
                  <a:pt x="38421" y="244323"/>
                  <a:pt x="41328" y="258924"/>
                  <a:pt x="41460" y="275111"/>
                </a:cubicBezTo>
                <a:cubicBezTo>
                  <a:pt x="41658" y="297839"/>
                  <a:pt x="42319" y="306891"/>
                  <a:pt x="71852" y="306891"/>
                </a:cubicBezTo>
                <a:cubicBezTo>
                  <a:pt x="122263" y="307750"/>
                  <a:pt x="141026" y="363248"/>
                  <a:pt x="107397" y="393574"/>
                </a:cubicBezTo>
                <a:cubicBezTo>
                  <a:pt x="90880" y="408505"/>
                  <a:pt x="85925" y="410157"/>
                  <a:pt x="107727" y="435065"/>
                </a:cubicBezTo>
                <a:cubicBezTo>
                  <a:pt x="124707" y="451120"/>
                  <a:pt x="131314" y="455613"/>
                  <a:pt x="150342" y="438237"/>
                </a:cubicBezTo>
                <a:cubicBezTo>
                  <a:pt x="192428" y="399784"/>
                  <a:pt x="238677" y="422512"/>
                  <a:pt x="241188" y="474575"/>
                </a:cubicBezTo>
                <a:cubicBezTo>
                  <a:pt x="242047" y="503976"/>
                  <a:pt x="247266" y="504108"/>
                  <a:pt x="272702" y="503976"/>
                </a:cubicBezTo>
                <a:cubicBezTo>
                  <a:pt x="298073" y="503844"/>
                  <a:pt x="301773" y="502060"/>
                  <a:pt x="299857" y="470479"/>
                </a:cubicBezTo>
                <a:cubicBezTo>
                  <a:pt x="301972" y="418218"/>
                  <a:pt x="358461" y="403947"/>
                  <a:pt x="396781" y="432489"/>
                </a:cubicBezTo>
                <a:cubicBezTo>
                  <a:pt x="409004" y="441606"/>
                  <a:pt x="421293" y="452310"/>
                  <a:pt x="437083" y="431762"/>
                </a:cubicBezTo>
                <a:cubicBezTo>
                  <a:pt x="458490" y="405268"/>
                  <a:pt x="444615" y="406457"/>
                  <a:pt x="436158" y="393640"/>
                </a:cubicBezTo>
                <a:cubicBezTo>
                  <a:pt x="429155" y="383069"/>
                  <a:pt x="415479" y="372167"/>
                  <a:pt x="422152" y="346004"/>
                </a:cubicBezTo>
                <a:cubicBezTo>
                  <a:pt x="436951" y="317528"/>
                  <a:pt x="416469" y="298170"/>
                  <a:pt x="473289" y="298698"/>
                </a:cubicBezTo>
                <a:cubicBezTo>
                  <a:pt x="492449" y="298830"/>
                  <a:pt x="503219" y="301143"/>
                  <a:pt x="503087" y="266192"/>
                </a:cubicBezTo>
                <a:cubicBezTo>
                  <a:pt x="503087" y="248882"/>
                  <a:pt x="491062" y="248552"/>
                  <a:pt x="478575" y="246503"/>
                </a:cubicBezTo>
                <a:cubicBezTo>
                  <a:pt x="464172" y="244125"/>
                  <a:pt x="444945" y="247957"/>
                  <a:pt x="438140" y="231440"/>
                </a:cubicBezTo>
                <a:cubicBezTo>
                  <a:pt x="425719" y="201312"/>
                  <a:pt x="398367" y="170193"/>
                  <a:pt x="436224" y="138348"/>
                </a:cubicBezTo>
                <a:cubicBezTo>
                  <a:pt x="440189" y="135044"/>
                  <a:pt x="442038" y="129164"/>
                  <a:pt x="445144" y="124011"/>
                </a:cubicBezTo>
                <a:cubicBezTo>
                  <a:pt x="442303" y="113836"/>
                  <a:pt x="433978" y="108088"/>
                  <a:pt x="427173" y="101151"/>
                </a:cubicBezTo>
                <a:cubicBezTo>
                  <a:pt x="417857" y="91571"/>
                  <a:pt x="412175" y="100622"/>
                  <a:pt x="404709" y="104520"/>
                </a:cubicBezTo>
                <a:cubicBezTo>
                  <a:pt x="390570" y="111920"/>
                  <a:pt x="370816" y="128768"/>
                  <a:pt x="352383" y="124011"/>
                </a:cubicBezTo>
                <a:cubicBezTo>
                  <a:pt x="332429" y="118923"/>
                  <a:pt x="325889" y="118990"/>
                  <a:pt x="310494" y="106502"/>
                </a:cubicBezTo>
                <a:cubicBezTo>
                  <a:pt x="301113" y="98904"/>
                  <a:pt x="295695" y="75186"/>
                  <a:pt x="294506" y="60320"/>
                </a:cubicBezTo>
                <a:cubicBezTo>
                  <a:pt x="293118" y="43538"/>
                  <a:pt x="284397" y="41226"/>
                  <a:pt x="270589" y="41292"/>
                </a:cubicBezTo>
                <a:close/>
                <a:moveTo>
                  <a:pt x="270762" y="40"/>
                </a:moveTo>
                <a:cubicBezTo>
                  <a:pt x="279756" y="148"/>
                  <a:pt x="288262" y="462"/>
                  <a:pt x="293250" y="858"/>
                </a:cubicBezTo>
                <a:cubicBezTo>
                  <a:pt x="327871" y="3632"/>
                  <a:pt x="332297" y="13212"/>
                  <a:pt x="334213" y="45587"/>
                </a:cubicBezTo>
                <a:cubicBezTo>
                  <a:pt x="336393" y="82255"/>
                  <a:pt x="355091" y="88796"/>
                  <a:pt x="386342" y="68314"/>
                </a:cubicBezTo>
                <a:cubicBezTo>
                  <a:pt x="398829" y="60122"/>
                  <a:pt x="409268" y="38781"/>
                  <a:pt x="428230" y="51401"/>
                </a:cubicBezTo>
                <a:cubicBezTo>
                  <a:pt x="455913" y="76375"/>
                  <a:pt x="467938" y="83180"/>
                  <a:pt x="491458" y="112052"/>
                </a:cubicBezTo>
                <a:cubicBezTo>
                  <a:pt x="503219" y="124473"/>
                  <a:pt x="486503" y="140132"/>
                  <a:pt x="473091" y="157640"/>
                </a:cubicBezTo>
                <a:cubicBezTo>
                  <a:pt x="453733" y="184596"/>
                  <a:pt x="461727" y="204549"/>
                  <a:pt x="492251" y="208117"/>
                </a:cubicBezTo>
                <a:cubicBezTo>
                  <a:pt x="513658" y="209835"/>
                  <a:pt x="535262" y="201180"/>
                  <a:pt x="537377" y="225758"/>
                </a:cubicBezTo>
                <a:cubicBezTo>
                  <a:pt x="539359" y="263153"/>
                  <a:pt x="540350" y="278547"/>
                  <a:pt x="538500" y="311846"/>
                </a:cubicBezTo>
                <a:cubicBezTo>
                  <a:pt x="539425" y="330015"/>
                  <a:pt x="525286" y="332526"/>
                  <a:pt x="501369" y="332724"/>
                </a:cubicBezTo>
                <a:cubicBezTo>
                  <a:pt x="485842" y="332856"/>
                  <a:pt x="476130" y="327571"/>
                  <a:pt x="467872" y="345938"/>
                </a:cubicBezTo>
                <a:cubicBezTo>
                  <a:pt x="460075" y="363314"/>
                  <a:pt x="467211" y="378510"/>
                  <a:pt x="475535" y="386637"/>
                </a:cubicBezTo>
                <a:cubicBezTo>
                  <a:pt x="501303" y="411743"/>
                  <a:pt x="503152" y="417557"/>
                  <a:pt x="471704" y="454820"/>
                </a:cubicBezTo>
                <a:cubicBezTo>
                  <a:pt x="427834" y="503976"/>
                  <a:pt x="426380" y="499549"/>
                  <a:pt x="379801" y="469620"/>
                </a:cubicBezTo>
                <a:cubicBezTo>
                  <a:pt x="356347" y="454490"/>
                  <a:pt x="338772" y="463211"/>
                  <a:pt x="334081" y="491357"/>
                </a:cubicBezTo>
                <a:cubicBezTo>
                  <a:pt x="331372" y="507742"/>
                  <a:pt x="341151" y="534830"/>
                  <a:pt x="316705" y="536812"/>
                </a:cubicBezTo>
                <a:cubicBezTo>
                  <a:pt x="278385" y="537275"/>
                  <a:pt x="277922" y="535755"/>
                  <a:pt x="227974" y="535094"/>
                </a:cubicBezTo>
                <a:cubicBezTo>
                  <a:pt x="209805" y="536878"/>
                  <a:pt x="211456" y="531461"/>
                  <a:pt x="209408" y="501663"/>
                </a:cubicBezTo>
                <a:cubicBezTo>
                  <a:pt x="206237" y="455877"/>
                  <a:pt x="188398" y="451649"/>
                  <a:pt x="149681" y="478473"/>
                </a:cubicBezTo>
                <a:cubicBezTo>
                  <a:pt x="139441" y="485608"/>
                  <a:pt x="130653" y="503844"/>
                  <a:pt x="113608" y="491951"/>
                </a:cubicBezTo>
                <a:cubicBezTo>
                  <a:pt x="85594" y="467373"/>
                  <a:pt x="74891" y="453763"/>
                  <a:pt x="49256" y="423173"/>
                </a:cubicBezTo>
                <a:cubicBezTo>
                  <a:pt x="41063" y="414187"/>
                  <a:pt x="52031" y="399388"/>
                  <a:pt x="69936" y="382672"/>
                </a:cubicBezTo>
                <a:cubicBezTo>
                  <a:pt x="93721" y="360473"/>
                  <a:pt x="79846" y="332988"/>
                  <a:pt x="48595" y="333913"/>
                </a:cubicBezTo>
                <a:cubicBezTo>
                  <a:pt x="5849" y="336622"/>
                  <a:pt x="-362" y="332526"/>
                  <a:pt x="34" y="291232"/>
                </a:cubicBezTo>
                <a:cubicBezTo>
                  <a:pt x="-296" y="272667"/>
                  <a:pt x="1884" y="258132"/>
                  <a:pt x="761" y="250666"/>
                </a:cubicBezTo>
                <a:cubicBezTo>
                  <a:pt x="-164" y="213733"/>
                  <a:pt x="5849" y="207853"/>
                  <a:pt x="44565" y="207522"/>
                </a:cubicBezTo>
                <a:cubicBezTo>
                  <a:pt x="85264" y="202501"/>
                  <a:pt x="92465" y="185323"/>
                  <a:pt x="65443" y="154271"/>
                </a:cubicBezTo>
                <a:cubicBezTo>
                  <a:pt x="42319" y="127711"/>
                  <a:pt x="40799" y="113902"/>
                  <a:pt x="65179" y="93619"/>
                </a:cubicBezTo>
                <a:cubicBezTo>
                  <a:pt x="73570" y="86616"/>
                  <a:pt x="89955" y="70296"/>
                  <a:pt x="97553" y="62368"/>
                </a:cubicBezTo>
                <a:cubicBezTo>
                  <a:pt x="114731" y="44529"/>
                  <a:pt x="125963" y="42085"/>
                  <a:pt x="148757" y="62104"/>
                </a:cubicBezTo>
                <a:cubicBezTo>
                  <a:pt x="184896" y="93883"/>
                  <a:pt x="203330" y="86417"/>
                  <a:pt x="209144" y="38649"/>
                </a:cubicBezTo>
                <a:cubicBezTo>
                  <a:pt x="212712" y="9447"/>
                  <a:pt x="216742" y="2245"/>
                  <a:pt x="245350" y="461"/>
                </a:cubicBezTo>
                <a:cubicBezTo>
                  <a:pt x="252287" y="32"/>
                  <a:pt x="261768" y="-68"/>
                  <a:pt x="270762" y="40"/>
                </a:cubicBezTo>
                <a:close/>
              </a:path>
            </a:pathLst>
          </a:custGeom>
          <a:solidFill>
            <a:schemeClr val="accent4"/>
          </a:solidFill>
          <a:ln w="6603" cap="flat">
            <a:noFill/>
            <a:prstDash val="solid"/>
            <a:miter/>
          </a:ln>
        </p:spPr>
        <p:txBody>
          <a:bodyPr rtlCol="0" anchor="ctr"/>
          <a:lstStyle/>
          <a:p>
            <a:endParaRPr lang="en-US"/>
          </a:p>
        </p:txBody>
      </p:sp>
      <p:sp>
        <p:nvSpPr>
          <p:cNvPr id="59" name="Plus Sign 58">
            <a:extLst>
              <a:ext uri="{FF2B5EF4-FFF2-40B4-BE49-F238E27FC236}">
                <a16:creationId xmlns:a16="http://schemas.microsoft.com/office/drawing/2014/main" id="{8E53DAC3-66BC-43CA-AF51-335E78C5456C}"/>
              </a:ext>
            </a:extLst>
          </p:cNvPr>
          <p:cNvSpPr/>
          <p:nvPr/>
        </p:nvSpPr>
        <p:spPr>
          <a:xfrm>
            <a:off x="4284854" y="4901133"/>
            <a:ext cx="299386" cy="299386"/>
          </a:xfrm>
          <a:prstGeom prst="mathPlus">
            <a:avLst>
              <a:gd name="adj1" fmla="val 188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Plus Sign 59">
            <a:extLst>
              <a:ext uri="{FF2B5EF4-FFF2-40B4-BE49-F238E27FC236}">
                <a16:creationId xmlns:a16="http://schemas.microsoft.com/office/drawing/2014/main" id="{49804A95-EBC1-4DB4-A6F9-DB1F4BC28287}"/>
              </a:ext>
            </a:extLst>
          </p:cNvPr>
          <p:cNvSpPr/>
          <p:nvPr/>
        </p:nvSpPr>
        <p:spPr>
          <a:xfrm>
            <a:off x="5478772" y="6098050"/>
            <a:ext cx="299386" cy="299386"/>
          </a:xfrm>
          <a:prstGeom prst="mathPlus">
            <a:avLst>
              <a:gd name="adj1" fmla="val 1886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Block Arc 6">
            <a:extLst>
              <a:ext uri="{FF2B5EF4-FFF2-40B4-BE49-F238E27FC236}">
                <a16:creationId xmlns:a16="http://schemas.microsoft.com/office/drawing/2014/main" id="{C5439C41-923A-471E-9329-20DE232B8041}"/>
              </a:ext>
            </a:extLst>
          </p:cNvPr>
          <p:cNvSpPr/>
          <p:nvPr/>
        </p:nvSpPr>
        <p:spPr>
          <a:xfrm>
            <a:off x="3636206" y="2226467"/>
            <a:ext cx="400540" cy="404481"/>
          </a:xfrm>
          <a:custGeom>
            <a:avLst/>
            <a:gdLst>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151233"/>
              <a:gd name="connsiteY0" fmla="*/ 2175617 h 3221116"/>
              <a:gd name="connsiteX1" fmla="*/ 2658205 w 3151233"/>
              <a:gd name="connsiteY1" fmla="*/ 2178566 h 3221116"/>
              <a:gd name="connsiteX2" fmla="*/ 2664630 w 3151233"/>
              <a:gd name="connsiteY2" fmla="*/ 2175617 h 3221116"/>
              <a:gd name="connsiteX3" fmla="*/ 1477043 w 3151233"/>
              <a:gd name="connsiteY3" fmla="*/ 1144372 h 3221116"/>
              <a:gd name="connsiteX4" fmla="*/ 1409070 w 3151233"/>
              <a:gd name="connsiteY4" fmla="*/ 1159393 h 3221116"/>
              <a:gd name="connsiteX5" fmla="*/ 1152384 w 3151233"/>
              <a:gd name="connsiteY5" fmla="*/ 1703728 h 3221116"/>
              <a:gd name="connsiteX6" fmla="*/ 1514013 w 3151233"/>
              <a:gd name="connsiteY6" fmla="*/ 2152290 h 3221116"/>
              <a:gd name="connsiteX7" fmla="*/ 1850815 w 3151233"/>
              <a:gd name="connsiteY7" fmla="*/ 1654259 h 3221116"/>
              <a:gd name="connsiteX8" fmla="*/ 1830467 w 3151233"/>
              <a:gd name="connsiteY8" fmla="*/ 1515986 h 3221116"/>
              <a:gd name="connsiteX9" fmla="*/ 1477043 w 3151233"/>
              <a:gd name="connsiteY9" fmla="*/ 1144372 h 3221116"/>
              <a:gd name="connsiteX10" fmla="*/ 1651152 w 3151233"/>
              <a:gd name="connsiteY10" fmla="*/ 501 h 3221116"/>
              <a:gd name="connsiteX11" fmla="*/ 2580395 w 3151233"/>
              <a:gd name="connsiteY11" fmla="*/ 324821 h 3221116"/>
              <a:gd name="connsiteX12" fmla="*/ 3030464 w 3151233"/>
              <a:gd name="connsiteY12" fmla="*/ 2249544 h 3221116"/>
              <a:gd name="connsiteX13" fmla="*/ 2585849 w 3151233"/>
              <a:gd name="connsiteY13" fmla="*/ 2588887 h 3221116"/>
              <a:gd name="connsiteX14" fmla="*/ 1973374 w 3151233"/>
              <a:gd name="connsiteY14" fmla="*/ 2195096 h 3221116"/>
              <a:gd name="connsiteX15" fmla="*/ 1390827 w 3151233"/>
              <a:gd name="connsiteY15" fmla="*/ 2527630 h 3221116"/>
              <a:gd name="connsiteX16" fmla="*/ 783896 w 3151233"/>
              <a:gd name="connsiteY16" fmla="*/ 1665044 h 3221116"/>
              <a:gd name="connsiteX17" fmla="*/ 1268509 w 3151233"/>
              <a:gd name="connsiteY17" fmla="*/ 819983 h 3221116"/>
              <a:gd name="connsiteX18" fmla="*/ 1328805 w 3151233"/>
              <a:gd name="connsiteY18" fmla="*/ 807930 h 3221116"/>
              <a:gd name="connsiteX19" fmla="*/ 1390827 w 3151233"/>
              <a:gd name="connsiteY19" fmla="*/ 802457 h 3221116"/>
              <a:gd name="connsiteX20" fmla="*/ 1462242 w 3151233"/>
              <a:gd name="connsiteY20" fmla="*/ 801708 h 3221116"/>
              <a:gd name="connsiteX21" fmla="*/ 1956122 w 3151233"/>
              <a:gd name="connsiteY21" fmla="*/ 1110076 h 3221116"/>
              <a:gd name="connsiteX22" fmla="*/ 1973374 w 3151233"/>
              <a:gd name="connsiteY22" fmla="*/ 875315 h 3221116"/>
              <a:gd name="connsiteX23" fmla="*/ 2333414 w 3151233"/>
              <a:gd name="connsiteY23" fmla="*/ 875315 h 3221116"/>
              <a:gd name="connsiteX24" fmla="*/ 2324788 w 3151233"/>
              <a:gd name="connsiteY24" fmla="*/ 2054049 h 3221116"/>
              <a:gd name="connsiteX25" fmla="*/ 2661746 w 3151233"/>
              <a:gd name="connsiteY25" fmla="*/ 2179658 h 3221116"/>
              <a:gd name="connsiteX26" fmla="*/ 2691046 w 3151233"/>
              <a:gd name="connsiteY26" fmla="*/ 2188689 h 3221116"/>
              <a:gd name="connsiteX27" fmla="*/ 2667011 w 3151233"/>
              <a:gd name="connsiteY27" fmla="*/ 2175828 h 3221116"/>
              <a:gd name="connsiteX28" fmla="*/ 2332141 w 3151233"/>
              <a:gd name="connsiteY28" fmla="*/ 653899 h 3221116"/>
              <a:gd name="connsiteX29" fmla="*/ 776764 w 3151233"/>
              <a:gd name="connsiteY29" fmla="*/ 749845 h 3221116"/>
              <a:gd name="connsiteX30" fmla="*/ 631487 w 3151233"/>
              <a:gd name="connsiteY30" fmla="*/ 2301392 h 3221116"/>
              <a:gd name="connsiteX31" fmla="*/ 2142017 w 3151233"/>
              <a:gd name="connsiteY31" fmla="*/ 2684410 h 3221116"/>
              <a:gd name="connsiteX32" fmla="*/ 2324866 w 3151233"/>
              <a:gd name="connsiteY32" fmla="*/ 3053856 h 3221116"/>
              <a:gd name="connsiteX33" fmla="*/ 294693 w 3151233"/>
              <a:gd name="connsiteY33" fmla="*/ 2539075 h 3221116"/>
              <a:gd name="connsiteX34" fmla="*/ 489947 w 3151233"/>
              <a:gd name="connsiteY34" fmla="*/ 453774 h 3221116"/>
              <a:gd name="connsiteX35" fmla="*/ 1651152 w 3151233"/>
              <a:gd name="connsiteY35" fmla="*/ 501 h 3221116"/>
              <a:gd name="connsiteX0" fmla="*/ 2664630 w 3161851"/>
              <a:gd name="connsiteY0" fmla="*/ 2175617 h 3221116"/>
              <a:gd name="connsiteX1" fmla="*/ 2658205 w 3161851"/>
              <a:gd name="connsiteY1" fmla="*/ 2178566 h 3221116"/>
              <a:gd name="connsiteX2" fmla="*/ 2664630 w 3161851"/>
              <a:gd name="connsiteY2" fmla="*/ 2175617 h 3221116"/>
              <a:gd name="connsiteX3" fmla="*/ 1477043 w 3161851"/>
              <a:gd name="connsiteY3" fmla="*/ 1144372 h 3221116"/>
              <a:gd name="connsiteX4" fmla="*/ 1409070 w 3161851"/>
              <a:gd name="connsiteY4" fmla="*/ 1159393 h 3221116"/>
              <a:gd name="connsiteX5" fmla="*/ 1152384 w 3161851"/>
              <a:gd name="connsiteY5" fmla="*/ 1703728 h 3221116"/>
              <a:gd name="connsiteX6" fmla="*/ 1514013 w 3161851"/>
              <a:gd name="connsiteY6" fmla="*/ 2152290 h 3221116"/>
              <a:gd name="connsiteX7" fmla="*/ 1850815 w 3161851"/>
              <a:gd name="connsiteY7" fmla="*/ 1654259 h 3221116"/>
              <a:gd name="connsiteX8" fmla="*/ 1830467 w 3161851"/>
              <a:gd name="connsiteY8" fmla="*/ 1515986 h 3221116"/>
              <a:gd name="connsiteX9" fmla="*/ 1477043 w 3161851"/>
              <a:gd name="connsiteY9" fmla="*/ 1144372 h 3221116"/>
              <a:gd name="connsiteX10" fmla="*/ 1651152 w 3161851"/>
              <a:gd name="connsiteY10" fmla="*/ 501 h 3221116"/>
              <a:gd name="connsiteX11" fmla="*/ 2580395 w 3161851"/>
              <a:gd name="connsiteY11" fmla="*/ 324821 h 3221116"/>
              <a:gd name="connsiteX12" fmla="*/ 3030464 w 3161851"/>
              <a:gd name="connsiteY12" fmla="*/ 2249544 h 3221116"/>
              <a:gd name="connsiteX13" fmla="*/ 2585849 w 3161851"/>
              <a:gd name="connsiteY13" fmla="*/ 2588887 h 3221116"/>
              <a:gd name="connsiteX14" fmla="*/ 1973374 w 3161851"/>
              <a:gd name="connsiteY14" fmla="*/ 2195096 h 3221116"/>
              <a:gd name="connsiteX15" fmla="*/ 1390827 w 3161851"/>
              <a:gd name="connsiteY15" fmla="*/ 2527630 h 3221116"/>
              <a:gd name="connsiteX16" fmla="*/ 783896 w 3161851"/>
              <a:gd name="connsiteY16" fmla="*/ 1665044 h 3221116"/>
              <a:gd name="connsiteX17" fmla="*/ 1268509 w 3161851"/>
              <a:gd name="connsiteY17" fmla="*/ 819983 h 3221116"/>
              <a:gd name="connsiteX18" fmla="*/ 1328805 w 3161851"/>
              <a:gd name="connsiteY18" fmla="*/ 807930 h 3221116"/>
              <a:gd name="connsiteX19" fmla="*/ 1390827 w 3161851"/>
              <a:gd name="connsiteY19" fmla="*/ 802457 h 3221116"/>
              <a:gd name="connsiteX20" fmla="*/ 1462242 w 3161851"/>
              <a:gd name="connsiteY20" fmla="*/ 801708 h 3221116"/>
              <a:gd name="connsiteX21" fmla="*/ 1956122 w 3161851"/>
              <a:gd name="connsiteY21" fmla="*/ 1110076 h 3221116"/>
              <a:gd name="connsiteX22" fmla="*/ 1973374 w 3161851"/>
              <a:gd name="connsiteY22" fmla="*/ 875315 h 3221116"/>
              <a:gd name="connsiteX23" fmla="*/ 2333414 w 3161851"/>
              <a:gd name="connsiteY23" fmla="*/ 875315 h 3221116"/>
              <a:gd name="connsiteX24" fmla="*/ 2324788 w 3161851"/>
              <a:gd name="connsiteY24" fmla="*/ 2054049 h 3221116"/>
              <a:gd name="connsiteX25" fmla="*/ 2661746 w 3161851"/>
              <a:gd name="connsiteY25" fmla="*/ 2179658 h 3221116"/>
              <a:gd name="connsiteX26" fmla="*/ 2691046 w 3161851"/>
              <a:gd name="connsiteY26" fmla="*/ 2188689 h 3221116"/>
              <a:gd name="connsiteX27" fmla="*/ 2667011 w 3161851"/>
              <a:gd name="connsiteY27" fmla="*/ 2175828 h 3221116"/>
              <a:gd name="connsiteX28" fmla="*/ 2332141 w 3161851"/>
              <a:gd name="connsiteY28" fmla="*/ 653899 h 3221116"/>
              <a:gd name="connsiteX29" fmla="*/ 776764 w 3161851"/>
              <a:gd name="connsiteY29" fmla="*/ 749845 h 3221116"/>
              <a:gd name="connsiteX30" fmla="*/ 631487 w 3161851"/>
              <a:gd name="connsiteY30" fmla="*/ 2301392 h 3221116"/>
              <a:gd name="connsiteX31" fmla="*/ 2142017 w 3161851"/>
              <a:gd name="connsiteY31" fmla="*/ 2684410 h 3221116"/>
              <a:gd name="connsiteX32" fmla="*/ 2324866 w 3161851"/>
              <a:gd name="connsiteY32" fmla="*/ 3053856 h 3221116"/>
              <a:gd name="connsiteX33" fmla="*/ 294693 w 3161851"/>
              <a:gd name="connsiteY33" fmla="*/ 2539075 h 3221116"/>
              <a:gd name="connsiteX34" fmla="*/ 489947 w 3161851"/>
              <a:gd name="connsiteY34" fmla="*/ 453774 h 3221116"/>
              <a:gd name="connsiteX35" fmla="*/ 1651152 w 3161851"/>
              <a:gd name="connsiteY35" fmla="*/ 501 h 3221116"/>
              <a:gd name="connsiteX0" fmla="*/ 2664630 w 3182629"/>
              <a:gd name="connsiteY0" fmla="*/ 2175617 h 3221116"/>
              <a:gd name="connsiteX1" fmla="*/ 2658205 w 3182629"/>
              <a:gd name="connsiteY1" fmla="*/ 2178566 h 3221116"/>
              <a:gd name="connsiteX2" fmla="*/ 2664630 w 3182629"/>
              <a:gd name="connsiteY2" fmla="*/ 2175617 h 3221116"/>
              <a:gd name="connsiteX3" fmla="*/ 1477043 w 3182629"/>
              <a:gd name="connsiteY3" fmla="*/ 1144372 h 3221116"/>
              <a:gd name="connsiteX4" fmla="*/ 1409070 w 3182629"/>
              <a:gd name="connsiteY4" fmla="*/ 1159393 h 3221116"/>
              <a:gd name="connsiteX5" fmla="*/ 1152384 w 3182629"/>
              <a:gd name="connsiteY5" fmla="*/ 1703728 h 3221116"/>
              <a:gd name="connsiteX6" fmla="*/ 1514013 w 3182629"/>
              <a:gd name="connsiteY6" fmla="*/ 2152290 h 3221116"/>
              <a:gd name="connsiteX7" fmla="*/ 1850815 w 3182629"/>
              <a:gd name="connsiteY7" fmla="*/ 1654259 h 3221116"/>
              <a:gd name="connsiteX8" fmla="*/ 1830467 w 3182629"/>
              <a:gd name="connsiteY8" fmla="*/ 1515986 h 3221116"/>
              <a:gd name="connsiteX9" fmla="*/ 1477043 w 3182629"/>
              <a:gd name="connsiteY9" fmla="*/ 1144372 h 3221116"/>
              <a:gd name="connsiteX10" fmla="*/ 1651152 w 3182629"/>
              <a:gd name="connsiteY10" fmla="*/ 501 h 3221116"/>
              <a:gd name="connsiteX11" fmla="*/ 2580395 w 3182629"/>
              <a:gd name="connsiteY11" fmla="*/ 324821 h 3221116"/>
              <a:gd name="connsiteX12" fmla="*/ 3030464 w 3182629"/>
              <a:gd name="connsiteY12" fmla="*/ 2249544 h 3221116"/>
              <a:gd name="connsiteX13" fmla="*/ 2585849 w 3182629"/>
              <a:gd name="connsiteY13" fmla="*/ 2588887 h 3221116"/>
              <a:gd name="connsiteX14" fmla="*/ 1973374 w 3182629"/>
              <a:gd name="connsiteY14" fmla="*/ 2195096 h 3221116"/>
              <a:gd name="connsiteX15" fmla="*/ 1390827 w 3182629"/>
              <a:gd name="connsiteY15" fmla="*/ 2527630 h 3221116"/>
              <a:gd name="connsiteX16" fmla="*/ 783896 w 3182629"/>
              <a:gd name="connsiteY16" fmla="*/ 1665044 h 3221116"/>
              <a:gd name="connsiteX17" fmla="*/ 1268509 w 3182629"/>
              <a:gd name="connsiteY17" fmla="*/ 819983 h 3221116"/>
              <a:gd name="connsiteX18" fmla="*/ 1328805 w 3182629"/>
              <a:gd name="connsiteY18" fmla="*/ 807930 h 3221116"/>
              <a:gd name="connsiteX19" fmla="*/ 1390827 w 3182629"/>
              <a:gd name="connsiteY19" fmla="*/ 802457 h 3221116"/>
              <a:gd name="connsiteX20" fmla="*/ 1462242 w 3182629"/>
              <a:gd name="connsiteY20" fmla="*/ 801708 h 3221116"/>
              <a:gd name="connsiteX21" fmla="*/ 1956122 w 3182629"/>
              <a:gd name="connsiteY21" fmla="*/ 1110076 h 3221116"/>
              <a:gd name="connsiteX22" fmla="*/ 1973374 w 3182629"/>
              <a:gd name="connsiteY22" fmla="*/ 875315 h 3221116"/>
              <a:gd name="connsiteX23" fmla="*/ 2333414 w 3182629"/>
              <a:gd name="connsiteY23" fmla="*/ 875315 h 3221116"/>
              <a:gd name="connsiteX24" fmla="*/ 2324788 w 3182629"/>
              <a:gd name="connsiteY24" fmla="*/ 2054049 h 3221116"/>
              <a:gd name="connsiteX25" fmla="*/ 2661746 w 3182629"/>
              <a:gd name="connsiteY25" fmla="*/ 2179658 h 3221116"/>
              <a:gd name="connsiteX26" fmla="*/ 2691046 w 3182629"/>
              <a:gd name="connsiteY26" fmla="*/ 2188689 h 3221116"/>
              <a:gd name="connsiteX27" fmla="*/ 2667011 w 3182629"/>
              <a:gd name="connsiteY27" fmla="*/ 2175828 h 3221116"/>
              <a:gd name="connsiteX28" fmla="*/ 2332141 w 3182629"/>
              <a:gd name="connsiteY28" fmla="*/ 653899 h 3221116"/>
              <a:gd name="connsiteX29" fmla="*/ 776764 w 3182629"/>
              <a:gd name="connsiteY29" fmla="*/ 749845 h 3221116"/>
              <a:gd name="connsiteX30" fmla="*/ 631487 w 3182629"/>
              <a:gd name="connsiteY30" fmla="*/ 2301392 h 3221116"/>
              <a:gd name="connsiteX31" fmla="*/ 2142017 w 3182629"/>
              <a:gd name="connsiteY31" fmla="*/ 2684410 h 3221116"/>
              <a:gd name="connsiteX32" fmla="*/ 2324866 w 3182629"/>
              <a:gd name="connsiteY32" fmla="*/ 3053856 h 3221116"/>
              <a:gd name="connsiteX33" fmla="*/ 294693 w 3182629"/>
              <a:gd name="connsiteY33" fmla="*/ 2539075 h 3221116"/>
              <a:gd name="connsiteX34" fmla="*/ 489947 w 3182629"/>
              <a:gd name="connsiteY34" fmla="*/ 453774 h 3221116"/>
              <a:gd name="connsiteX35" fmla="*/ 1651152 w 3182629"/>
              <a:gd name="connsiteY35" fmla="*/ 501 h 3221116"/>
              <a:gd name="connsiteX0" fmla="*/ 2664630 w 3189723"/>
              <a:gd name="connsiteY0" fmla="*/ 2175617 h 3221116"/>
              <a:gd name="connsiteX1" fmla="*/ 2658205 w 3189723"/>
              <a:gd name="connsiteY1" fmla="*/ 2178566 h 3221116"/>
              <a:gd name="connsiteX2" fmla="*/ 2664630 w 3189723"/>
              <a:gd name="connsiteY2" fmla="*/ 2175617 h 3221116"/>
              <a:gd name="connsiteX3" fmla="*/ 1477043 w 3189723"/>
              <a:gd name="connsiteY3" fmla="*/ 1144372 h 3221116"/>
              <a:gd name="connsiteX4" fmla="*/ 1409070 w 3189723"/>
              <a:gd name="connsiteY4" fmla="*/ 1159393 h 3221116"/>
              <a:gd name="connsiteX5" fmla="*/ 1152384 w 3189723"/>
              <a:gd name="connsiteY5" fmla="*/ 1703728 h 3221116"/>
              <a:gd name="connsiteX6" fmla="*/ 1514013 w 3189723"/>
              <a:gd name="connsiteY6" fmla="*/ 2152290 h 3221116"/>
              <a:gd name="connsiteX7" fmla="*/ 1850815 w 3189723"/>
              <a:gd name="connsiteY7" fmla="*/ 1654259 h 3221116"/>
              <a:gd name="connsiteX8" fmla="*/ 1830467 w 3189723"/>
              <a:gd name="connsiteY8" fmla="*/ 1515986 h 3221116"/>
              <a:gd name="connsiteX9" fmla="*/ 1477043 w 3189723"/>
              <a:gd name="connsiteY9" fmla="*/ 1144372 h 3221116"/>
              <a:gd name="connsiteX10" fmla="*/ 1651152 w 3189723"/>
              <a:gd name="connsiteY10" fmla="*/ 501 h 3221116"/>
              <a:gd name="connsiteX11" fmla="*/ 2580395 w 3189723"/>
              <a:gd name="connsiteY11" fmla="*/ 324821 h 3221116"/>
              <a:gd name="connsiteX12" fmla="*/ 3030464 w 3189723"/>
              <a:gd name="connsiteY12" fmla="*/ 2249544 h 3221116"/>
              <a:gd name="connsiteX13" fmla="*/ 2585849 w 3189723"/>
              <a:gd name="connsiteY13" fmla="*/ 2588887 h 3221116"/>
              <a:gd name="connsiteX14" fmla="*/ 1973374 w 3189723"/>
              <a:gd name="connsiteY14" fmla="*/ 2195096 h 3221116"/>
              <a:gd name="connsiteX15" fmla="*/ 1390827 w 3189723"/>
              <a:gd name="connsiteY15" fmla="*/ 2527630 h 3221116"/>
              <a:gd name="connsiteX16" fmla="*/ 783896 w 3189723"/>
              <a:gd name="connsiteY16" fmla="*/ 1665044 h 3221116"/>
              <a:gd name="connsiteX17" fmla="*/ 1268509 w 3189723"/>
              <a:gd name="connsiteY17" fmla="*/ 819983 h 3221116"/>
              <a:gd name="connsiteX18" fmla="*/ 1328805 w 3189723"/>
              <a:gd name="connsiteY18" fmla="*/ 807930 h 3221116"/>
              <a:gd name="connsiteX19" fmla="*/ 1390827 w 3189723"/>
              <a:gd name="connsiteY19" fmla="*/ 802457 h 3221116"/>
              <a:gd name="connsiteX20" fmla="*/ 1462242 w 3189723"/>
              <a:gd name="connsiteY20" fmla="*/ 801708 h 3221116"/>
              <a:gd name="connsiteX21" fmla="*/ 1956122 w 3189723"/>
              <a:gd name="connsiteY21" fmla="*/ 1110076 h 3221116"/>
              <a:gd name="connsiteX22" fmla="*/ 1973374 w 3189723"/>
              <a:gd name="connsiteY22" fmla="*/ 875315 h 3221116"/>
              <a:gd name="connsiteX23" fmla="*/ 2333414 w 3189723"/>
              <a:gd name="connsiteY23" fmla="*/ 875315 h 3221116"/>
              <a:gd name="connsiteX24" fmla="*/ 2324788 w 3189723"/>
              <a:gd name="connsiteY24" fmla="*/ 2054049 h 3221116"/>
              <a:gd name="connsiteX25" fmla="*/ 2661746 w 3189723"/>
              <a:gd name="connsiteY25" fmla="*/ 2179658 h 3221116"/>
              <a:gd name="connsiteX26" fmla="*/ 2691046 w 3189723"/>
              <a:gd name="connsiteY26" fmla="*/ 2188689 h 3221116"/>
              <a:gd name="connsiteX27" fmla="*/ 2667011 w 3189723"/>
              <a:gd name="connsiteY27" fmla="*/ 2175828 h 3221116"/>
              <a:gd name="connsiteX28" fmla="*/ 2332141 w 3189723"/>
              <a:gd name="connsiteY28" fmla="*/ 653899 h 3221116"/>
              <a:gd name="connsiteX29" fmla="*/ 776764 w 3189723"/>
              <a:gd name="connsiteY29" fmla="*/ 749845 h 3221116"/>
              <a:gd name="connsiteX30" fmla="*/ 631487 w 3189723"/>
              <a:gd name="connsiteY30" fmla="*/ 2301392 h 3221116"/>
              <a:gd name="connsiteX31" fmla="*/ 2142017 w 3189723"/>
              <a:gd name="connsiteY31" fmla="*/ 2684410 h 3221116"/>
              <a:gd name="connsiteX32" fmla="*/ 2324866 w 3189723"/>
              <a:gd name="connsiteY32" fmla="*/ 3053856 h 3221116"/>
              <a:gd name="connsiteX33" fmla="*/ 294693 w 3189723"/>
              <a:gd name="connsiteY33" fmla="*/ 2539075 h 3221116"/>
              <a:gd name="connsiteX34" fmla="*/ 489947 w 3189723"/>
              <a:gd name="connsiteY34" fmla="*/ 453774 h 3221116"/>
              <a:gd name="connsiteX35" fmla="*/ 1651152 w 3189723"/>
              <a:gd name="connsiteY35" fmla="*/ 501 h 322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89723" h="3221116">
                <a:moveTo>
                  <a:pt x="2664630" y="2175617"/>
                </a:moveTo>
                <a:lnTo>
                  <a:pt x="2658205" y="2178566"/>
                </a:lnTo>
                <a:cubicBezTo>
                  <a:pt x="2662222" y="2175972"/>
                  <a:pt x="2664284" y="2175096"/>
                  <a:pt x="2664630" y="2175617"/>
                </a:cubicBezTo>
                <a:close/>
                <a:moveTo>
                  <a:pt x="1477043" y="1144372"/>
                </a:moveTo>
                <a:lnTo>
                  <a:pt x="1409070" y="1159393"/>
                </a:lnTo>
                <a:cubicBezTo>
                  <a:pt x="1167974" y="1216277"/>
                  <a:pt x="1134894" y="1538245"/>
                  <a:pt x="1152384" y="1703728"/>
                </a:cubicBezTo>
                <a:cubicBezTo>
                  <a:pt x="1169874" y="1869211"/>
                  <a:pt x="1272747" y="2156947"/>
                  <a:pt x="1514013" y="2152290"/>
                </a:cubicBezTo>
                <a:cubicBezTo>
                  <a:pt x="1680659" y="2149073"/>
                  <a:pt x="1865876" y="1940767"/>
                  <a:pt x="1850815" y="1654259"/>
                </a:cubicBezTo>
                <a:cubicBezTo>
                  <a:pt x="1844015" y="1608142"/>
                  <a:pt x="1837162" y="1561942"/>
                  <a:pt x="1830467" y="1515986"/>
                </a:cubicBezTo>
                <a:cubicBezTo>
                  <a:pt x="1779361" y="1292438"/>
                  <a:pt x="1635542" y="1134285"/>
                  <a:pt x="1477043" y="1144372"/>
                </a:cubicBezTo>
                <a:close/>
                <a:moveTo>
                  <a:pt x="1651152" y="501"/>
                </a:moveTo>
                <a:cubicBezTo>
                  <a:pt x="1977584" y="8635"/>
                  <a:pt x="2235425" y="52153"/>
                  <a:pt x="2580395" y="324821"/>
                </a:cubicBezTo>
                <a:cubicBezTo>
                  <a:pt x="3000061" y="656529"/>
                  <a:pt x="3430704" y="1549940"/>
                  <a:pt x="3030464" y="2249544"/>
                </a:cubicBezTo>
                <a:cubicBezTo>
                  <a:pt x="2882259" y="2451798"/>
                  <a:pt x="2785813" y="2507403"/>
                  <a:pt x="2585849" y="2588887"/>
                </a:cubicBezTo>
                <a:cubicBezTo>
                  <a:pt x="2194785" y="2615774"/>
                  <a:pt x="1984876" y="2478759"/>
                  <a:pt x="1973374" y="2195096"/>
                </a:cubicBezTo>
                <a:cubicBezTo>
                  <a:pt x="1841986" y="2496540"/>
                  <a:pt x="1610941" y="2555551"/>
                  <a:pt x="1390827" y="2527630"/>
                </a:cubicBezTo>
                <a:cubicBezTo>
                  <a:pt x="1131071" y="2494680"/>
                  <a:pt x="853863" y="2136270"/>
                  <a:pt x="783896" y="1665044"/>
                </a:cubicBezTo>
                <a:cubicBezTo>
                  <a:pt x="715204" y="1202409"/>
                  <a:pt x="991941" y="900416"/>
                  <a:pt x="1268509" y="819983"/>
                </a:cubicBezTo>
                <a:cubicBezTo>
                  <a:pt x="1288264" y="814237"/>
                  <a:pt x="1308391" y="810536"/>
                  <a:pt x="1328805" y="807930"/>
                </a:cubicBezTo>
                <a:cubicBezTo>
                  <a:pt x="1349219" y="805325"/>
                  <a:pt x="1369921" y="803817"/>
                  <a:pt x="1390827" y="802457"/>
                </a:cubicBezTo>
                <a:cubicBezTo>
                  <a:pt x="1416795" y="800769"/>
                  <a:pt x="1355770" y="788713"/>
                  <a:pt x="1462242" y="801708"/>
                </a:cubicBezTo>
                <a:cubicBezTo>
                  <a:pt x="1599590" y="818472"/>
                  <a:pt x="1776043" y="890774"/>
                  <a:pt x="1956122" y="1110076"/>
                </a:cubicBezTo>
                <a:lnTo>
                  <a:pt x="1973374" y="875315"/>
                </a:lnTo>
                <a:lnTo>
                  <a:pt x="2333414" y="875315"/>
                </a:lnTo>
                <a:cubicBezTo>
                  <a:pt x="2330539" y="1325736"/>
                  <a:pt x="2327663" y="1603628"/>
                  <a:pt x="2324788" y="2054049"/>
                </a:cubicBezTo>
                <a:cubicBezTo>
                  <a:pt x="2290850" y="2479718"/>
                  <a:pt x="2627788" y="2217580"/>
                  <a:pt x="2661746" y="2179658"/>
                </a:cubicBezTo>
                <a:lnTo>
                  <a:pt x="2691046" y="2188689"/>
                </a:lnTo>
                <a:lnTo>
                  <a:pt x="2667011" y="2175828"/>
                </a:lnTo>
                <a:cubicBezTo>
                  <a:pt x="2945550" y="1655295"/>
                  <a:pt x="2803444" y="1009445"/>
                  <a:pt x="2332141" y="653899"/>
                </a:cubicBezTo>
                <a:cubicBezTo>
                  <a:pt x="1860838" y="298353"/>
                  <a:pt x="1200794" y="339069"/>
                  <a:pt x="776764" y="749845"/>
                </a:cubicBezTo>
                <a:cubicBezTo>
                  <a:pt x="352733" y="1160621"/>
                  <a:pt x="291083" y="1819040"/>
                  <a:pt x="631487" y="2301392"/>
                </a:cubicBezTo>
                <a:cubicBezTo>
                  <a:pt x="971891" y="2783745"/>
                  <a:pt x="1612904" y="2946283"/>
                  <a:pt x="2142017" y="2684410"/>
                </a:cubicBezTo>
                <a:lnTo>
                  <a:pt x="2324866" y="3053856"/>
                </a:lnTo>
                <a:cubicBezTo>
                  <a:pt x="1613730" y="3405817"/>
                  <a:pt x="752200" y="3187363"/>
                  <a:pt x="294693" y="2539075"/>
                </a:cubicBezTo>
                <a:cubicBezTo>
                  <a:pt x="-162814" y="1890787"/>
                  <a:pt x="-79956" y="1005863"/>
                  <a:pt x="489947" y="453774"/>
                </a:cubicBezTo>
                <a:cubicBezTo>
                  <a:pt x="810518" y="143225"/>
                  <a:pt x="1231454" y="-9956"/>
                  <a:pt x="1651152" y="50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62" name="Rectangle 130">
            <a:extLst>
              <a:ext uri="{FF2B5EF4-FFF2-40B4-BE49-F238E27FC236}">
                <a16:creationId xmlns:a16="http://schemas.microsoft.com/office/drawing/2014/main" id="{D4AB7DCE-C956-4DA2-A685-69B1447D4095}"/>
              </a:ext>
            </a:extLst>
          </p:cNvPr>
          <p:cNvSpPr/>
          <p:nvPr/>
        </p:nvSpPr>
        <p:spPr>
          <a:xfrm>
            <a:off x="3853578" y="4215633"/>
            <a:ext cx="417319" cy="419214"/>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63" name="Freeform: Shape 62">
            <a:extLst>
              <a:ext uri="{FF2B5EF4-FFF2-40B4-BE49-F238E27FC236}">
                <a16:creationId xmlns:a16="http://schemas.microsoft.com/office/drawing/2014/main" id="{6F15FE1D-20C8-45CA-BAA2-12AD1E596289}"/>
              </a:ext>
            </a:extLst>
          </p:cNvPr>
          <p:cNvSpPr>
            <a:spLocks noChangeAspect="1"/>
          </p:cNvSpPr>
          <p:nvPr/>
        </p:nvSpPr>
        <p:spPr>
          <a:xfrm>
            <a:off x="2554320" y="4715122"/>
            <a:ext cx="354834" cy="347983"/>
          </a:xfrm>
          <a:custGeom>
            <a:avLst/>
            <a:gdLst>
              <a:gd name="connsiteX0" fmla="*/ 259176 w 319345"/>
              <a:gd name="connsiteY0" fmla="*/ 0 h 313178"/>
              <a:gd name="connsiteX1" fmla="*/ 319345 w 319345"/>
              <a:gd name="connsiteY1" fmla="*/ 60169 h 313178"/>
              <a:gd name="connsiteX2" fmla="*/ 259176 w 319345"/>
              <a:gd name="connsiteY2" fmla="*/ 120338 h 313178"/>
              <a:gd name="connsiteX3" fmla="*/ 218512 w 319345"/>
              <a:gd name="connsiteY3" fmla="*/ 104268 h 313178"/>
              <a:gd name="connsiteX4" fmla="*/ 120253 w 319345"/>
              <a:gd name="connsiteY4" fmla="*/ 155775 h 313178"/>
              <a:gd name="connsiteX5" fmla="*/ 119870 w 319345"/>
              <a:gd name="connsiteY5" fmla="*/ 159575 h 313178"/>
              <a:gd name="connsiteX6" fmla="*/ 216753 w 319345"/>
              <a:gd name="connsiteY6" fmla="*/ 210361 h 313178"/>
              <a:gd name="connsiteX7" fmla="*/ 259176 w 319345"/>
              <a:gd name="connsiteY7" fmla="*/ 192840 h 313178"/>
              <a:gd name="connsiteX8" fmla="*/ 319345 w 319345"/>
              <a:gd name="connsiteY8" fmla="*/ 253009 h 313178"/>
              <a:gd name="connsiteX9" fmla="*/ 259176 w 319345"/>
              <a:gd name="connsiteY9" fmla="*/ 313178 h 313178"/>
              <a:gd name="connsiteX10" fmla="*/ 199171 w 319345"/>
              <a:gd name="connsiteY10" fmla="*/ 254636 h 313178"/>
              <a:gd name="connsiteX11" fmla="*/ 97828 w 319345"/>
              <a:gd name="connsiteY11" fmla="*/ 201512 h 313178"/>
              <a:gd name="connsiteX12" fmla="*/ 60169 w 319345"/>
              <a:gd name="connsiteY12" fmla="*/ 215103 h 313178"/>
              <a:gd name="connsiteX13" fmla="*/ 0 w 319345"/>
              <a:gd name="connsiteY13" fmla="*/ 154934 h 313178"/>
              <a:gd name="connsiteX14" fmla="*/ 60169 w 319345"/>
              <a:gd name="connsiteY14" fmla="*/ 94765 h 313178"/>
              <a:gd name="connsiteX15" fmla="*/ 102040 w 319345"/>
              <a:gd name="connsiteY15" fmla="*/ 111831 h 313178"/>
              <a:gd name="connsiteX16" fmla="*/ 199086 w 319345"/>
              <a:gd name="connsiteY16" fmla="*/ 60958 h 313178"/>
              <a:gd name="connsiteX17" fmla="*/ 199007 w 319345"/>
              <a:gd name="connsiteY17" fmla="*/ 60169 h 313178"/>
              <a:gd name="connsiteX18" fmla="*/ 259176 w 319345"/>
              <a:gd name="connsiteY18" fmla="*/ 0 h 3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9345" h="313178">
                <a:moveTo>
                  <a:pt x="259176" y="0"/>
                </a:moveTo>
                <a:cubicBezTo>
                  <a:pt x="292406" y="0"/>
                  <a:pt x="319345" y="26938"/>
                  <a:pt x="319345" y="60169"/>
                </a:cubicBezTo>
                <a:cubicBezTo>
                  <a:pt x="319345" y="93400"/>
                  <a:pt x="292406" y="120338"/>
                  <a:pt x="259176" y="120338"/>
                </a:cubicBezTo>
                <a:cubicBezTo>
                  <a:pt x="243437" y="120338"/>
                  <a:pt x="229109" y="114295"/>
                  <a:pt x="218512" y="104268"/>
                </a:cubicBezTo>
                <a:lnTo>
                  <a:pt x="120253" y="155775"/>
                </a:lnTo>
                <a:lnTo>
                  <a:pt x="119870" y="159575"/>
                </a:lnTo>
                <a:lnTo>
                  <a:pt x="216753" y="210361"/>
                </a:lnTo>
                <a:cubicBezTo>
                  <a:pt x="227622" y="199528"/>
                  <a:pt x="242618" y="192840"/>
                  <a:pt x="259176" y="192840"/>
                </a:cubicBezTo>
                <a:cubicBezTo>
                  <a:pt x="292406" y="192840"/>
                  <a:pt x="319345" y="219779"/>
                  <a:pt x="319345" y="253009"/>
                </a:cubicBezTo>
                <a:cubicBezTo>
                  <a:pt x="319345" y="286240"/>
                  <a:pt x="292406" y="313178"/>
                  <a:pt x="259176" y="313178"/>
                </a:cubicBezTo>
                <a:cubicBezTo>
                  <a:pt x="226491" y="313178"/>
                  <a:pt x="199893" y="287117"/>
                  <a:pt x="199171" y="254636"/>
                </a:cubicBezTo>
                <a:lnTo>
                  <a:pt x="97828" y="201512"/>
                </a:lnTo>
                <a:cubicBezTo>
                  <a:pt x="87665" y="210091"/>
                  <a:pt x="74502" y="215103"/>
                  <a:pt x="60169" y="215103"/>
                </a:cubicBezTo>
                <a:cubicBezTo>
                  <a:pt x="26939" y="215103"/>
                  <a:pt x="0" y="188165"/>
                  <a:pt x="0" y="154934"/>
                </a:cubicBezTo>
                <a:cubicBezTo>
                  <a:pt x="0" y="121704"/>
                  <a:pt x="26939" y="94765"/>
                  <a:pt x="60169" y="94765"/>
                </a:cubicBezTo>
                <a:cubicBezTo>
                  <a:pt x="76471" y="94765"/>
                  <a:pt x="91258" y="101247"/>
                  <a:pt x="102040" y="111831"/>
                </a:cubicBezTo>
                <a:lnTo>
                  <a:pt x="199086" y="60958"/>
                </a:lnTo>
                <a:cubicBezTo>
                  <a:pt x="199008" y="60696"/>
                  <a:pt x="199007" y="60433"/>
                  <a:pt x="199007" y="60169"/>
                </a:cubicBezTo>
                <a:cubicBezTo>
                  <a:pt x="199007" y="26938"/>
                  <a:pt x="225945" y="0"/>
                  <a:pt x="25917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64" name="Rectangle: Rounded Corners 63">
            <a:extLst>
              <a:ext uri="{FF2B5EF4-FFF2-40B4-BE49-F238E27FC236}">
                <a16:creationId xmlns:a16="http://schemas.microsoft.com/office/drawing/2014/main" id="{53B8AC14-CEA3-4540-B450-31A3BFFFF885}"/>
              </a:ext>
            </a:extLst>
          </p:cNvPr>
          <p:cNvSpPr/>
          <p:nvPr/>
        </p:nvSpPr>
        <p:spPr>
          <a:xfrm>
            <a:off x="5923630" y="4500114"/>
            <a:ext cx="127918" cy="12791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8" name="Straight Arrow Connector 117">
            <a:extLst>
              <a:ext uri="{FF2B5EF4-FFF2-40B4-BE49-F238E27FC236}">
                <a16:creationId xmlns:a16="http://schemas.microsoft.com/office/drawing/2014/main" id="{C0E3C3F5-7C0C-4097-BC89-33C4C1BD43B6}"/>
              </a:ext>
            </a:extLst>
          </p:cNvPr>
          <p:cNvCxnSpPr/>
          <p:nvPr/>
        </p:nvCxnSpPr>
        <p:spPr>
          <a:xfrm>
            <a:off x="5998386" y="1956686"/>
            <a:ext cx="878421" cy="0"/>
          </a:xfrm>
          <a:prstGeom prst="straightConnector1">
            <a:avLst/>
          </a:prstGeom>
          <a:ln w="3810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BE9F6762-E227-46B4-905A-F20544E2AE4D}"/>
              </a:ext>
            </a:extLst>
          </p:cNvPr>
          <p:cNvCxnSpPr/>
          <p:nvPr/>
        </p:nvCxnSpPr>
        <p:spPr>
          <a:xfrm>
            <a:off x="5998386" y="5875364"/>
            <a:ext cx="878421" cy="0"/>
          </a:xfrm>
          <a:prstGeom prst="straightConnector1">
            <a:avLst/>
          </a:prstGeom>
          <a:ln w="38100">
            <a:solidFill>
              <a:schemeClr val="accent5"/>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91" name="Text Placeholder 12">
            <a:extLst>
              <a:ext uri="{FF2B5EF4-FFF2-40B4-BE49-F238E27FC236}">
                <a16:creationId xmlns:a16="http://schemas.microsoft.com/office/drawing/2014/main" id="{12C41D19-D422-8E4D-8BE6-9A19A35ED70A}"/>
              </a:ext>
            </a:extLst>
          </p:cNvPr>
          <p:cNvSpPr txBox="1">
            <a:spLocks/>
          </p:cNvSpPr>
          <p:nvPr/>
        </p:nvSpPr>
        <p:spPr>
          <a:xfrm>
            <a:off x="8195272" y="2649619"/>
            <a:ext cx="2073186" cy="46653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altLang="ko-KR" sz="1400" dirty="0">
                <a:solidFill>
                  <a:schemeClr val="tx1">
                    <a:lumMod val="85000"/>
                    <a:lumOff val="15000"/>
                  </a:schemeClr>
                </a:solidFill>
                <a:latin typeface="Al Tarikh" pitchFamily="2" charset="-78"/>
                <a:cs typeface="Al Tarikh" pitchFamily="2" charset="-78"/>
              </a:rPr>
              <a:t>جملة بسيطة جدا للتعبير على النسمة المكتوبة بالمقابل</a:t>
            </a:r>
            <a:endParaRPr lang="ko-KR" altLang="en-US" sz="1400" dirty="0">
              <a:solidFill>
                <a:schemeClr val="tx1">
                  <a:lumMod val="85000"/>
                  <a:lumOff val="15000"/>
                </a:schemeClr>
              </a:solidFill>
              <a:latin typeface="Al Tarikh" pitchFamily="2" charset="-78"/>
              <a:cs typeface="Al Tarikh" pitchFamily="2" charset="-78"/>
            </a:endParaRPr>
          </a:p>
        </p:txBody>
      </p:sp>
      <p:sp>
        <p:nvSpPr>
          <p:cNvPr id="93" name="Text Placeholder 12">
            <a:extLst>
              <a:ext uri="{FF2B5EF4-FFF2-40B4-BE49-F238E27FC236}">
                <a16:creationId xmlns:a16="http://schemas.microsoft.com/office/drawing/2014/main" id="{BED4409D-AFD6-8C45-A67A-2F9DA2B00DAE}"/>
              </a:ext>
            </a:extLst>
          </p:cNvPr>
          <p:cNvSpPr txBox="1">
            <a:spLocks/>
          </p:cNvSpPr>
          <p:nvPr/>
        </p:nvSpPr>
        <p:spPr>
          <a:xfrm>
            <a:off x="8396214" y="4629850"/>
            <a:ext cx="2073186" cy="46653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altLang="ko-KR" sz="1400" dirty="0">
                <a:solidFill>
                  <a:schemeClr val="tx1">
                    <a:lumMod val="85000"/>
                    <a:lumOff val="15000"/>
                  </a:schemeClr>
                </a:solidFill>
                <a:latin typeface="Al Tarikh" pitchFamily="2" charset="-78"/>
                <a:cs typeface="Al Tarikh" pitchFamily="2" charset="-78"/>
              </a:rPr>
              <a:t>جملة بسيطة جدا للتعبير على النسمة المكتوبة بالمقابل</a:t>
            </a:r>
            <a:endParaRPr lang="ko-KR" altLang="en-US" sz="1400" dirty="0">
              <a:solidFill>
                <a:schemeClr val="tx1">
                  <a:lumMod val="85000"/>
                  <a:lumOff val="15000"/>
                </a:schemeClr>
              </a:solidFill>
              <a:latin typeface="Al Tarikh" pitchFamily="2" charset="-78"/>
              <a:cs typeface="Al Tarikh" pitchFamily="2" charset="-78"/>
            </a:endParaRPr>
          </a:p>
        </p:txBody>
      </p:sp>
      <p:sp>
        <p:nvSpPr>
          <p:cNvPr id="94" name="Text Placeholder 12">
            <a:extLst>
              <a:ext uri="{FF2B5EF4-FFF2-40B4-BE49-F238E27FC236}">
                <a16:creationId xmlns:a16="http://schemas.microsoft.com/office/drawing/2014/main" id="{107315A7-E560-8844-9655-CA580E95A035}"/>
              </a:ext>
            </a:extLst>
          </p:cNvPr>
          <p:cNvSpPr txBox="1">
            <a:spLocks/>
          </p:cNvSpPr>
          <p:nvPr/>
        </p:nvSpPr>
        <p:spPr>
          <a:xfrm>
            <a:off x="8517234" y="3632696"/>
            <a:ext cx="2073186" cy="46653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altLang="ko-KR" sz="1400" dirty="0">
                <a:solidFill>
                  <a:schemeClr val="tx1">
                    <a:lumMod val="85000"/>
                    <a:lumOff val="15000"/>
                  </a:schemeClr>
                </a:solidFill>
                <a:latin typeface="Al Tarikh" pitchFamily="2" charset="-78"/>
                <a:cs typeface="Al Tarikh" pitchFamily="2" charset="-78"/>
              </a:rPr>
              <a:t>جملة بسيطة جدا للتعبير على النسمة المكتوبة بالمقابل</a:t>
            </a:r>
            <a:endParaRPr lang="ko-KR" altLang="en-US" sz="1400" dirty="0">
              <a:solidFill>
                <a:schemeClr val="tx1">
                  <a:lumMod val="85000"/>
                  <a:lumOff val="15000"/>
                </a:schemeClr>
              </a:solidFill>
              <a:latin typeface="Al Tarikh" pitchFamily="2" charset="-78"/>
              <a:cs typeface="Al Tarikh" pitchFamily="2" charset="-78"/>
            </a:endParaRPr>
          </a:p>
        </p:txBody>
      </p:sp>
      <p:sp>
        <p:nvSpPr>
          <p:cNvPr id="96" name="Text Placeholder 12">
            <a:extLst>
              <a:ext uri="{FF2B5EF4-FFF2-40B4-BE49-F238E27FC236}">
                <a16:creationId xmlns:a16="http://schemas.microsoft.com/office/drawing/2014/main" id="{8138B0E8-BC2A-FF4A-A8D3-5285C433A59F}"/>
              </a:ext>
            </a:extLst>
          </p:cNvPr>
          <p:cNvSpPr txBox="1">
            <a:spLocks/>
          </p:cNvSpPr>
          <p:nvPr/>
        </p:nvSpPr>
        <p:spPr>
          <a:xfrm>
            <a:off x="7932508" y="5613759"/>
            <a:ext cx="2073186" cy="46653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altLang="ko-KR" sz="1400" dirty="0">
                <a:solidFill>
                  <a:schemeClr val="tx1">
                    <a:lumMod val="85000"/>
                    <a:lumOff val="15000"/>
                  </a:schemeClr>
                </a:solidFill>
                <a:latin typeface="Al Tarikh" pitchFamily="2" charset="-78"/>
                <a:cs typeface="Al Tarikh" pitchFamily="2" charset="-78"/>
              </a:rPr>
              <a:t>جملة بسيطة جدا للتعبير على النسمة المكتوبة بالمقابل</a:t>
            </a:r>
            <a:endParaRPr lang="ko-KR" altLang="en-US" sz="1400" dirty="0">
              <a:solidFill>
                <a:schemeClr val="tx1">
                  <a:lumMod val="85000"/>
                  <a:lumOff val="15000"/>
                </a:schemeClr>
              </a:solidFill>
              <a:latin typeface="Al Tarikh" pitchFamily="2" charset="-78"/>
              <a:cs typeface="Al Tarikh" pitchFamily="2" charset="-78"/>
            </a:endParaRPr>
          </a:p>
        </p:txBody>
      </p:sp>
    </p:spTree>
    <p:extLst>
      <p:ext uri="{BB962C8B-B14F-4D97-AF65-F5344CB8AC3E}">
        <p14:creationId xmlns:p14="http://schemas.microsoft.com/office/powerpoint/2010/main" val="1560353361"/>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00"/>
                                        <p:tgtEl>
                                          <p:spTgt spid="102"/>
                                        </p:tgtEl>
                                        <p:attrNameLst>
                                          <p:attrName>ppt_y</p:attrName>
                                        </p:attrNameLst>
                                      </p:cBhvr>
                                      <p:tavLst>
                                        <p:tav tm="0">
                                          <p:val>
                                            <p:strVal val="#ppt_y+#ppt_h*1.125000"/>
                                          </p:val>
                                        </p:tav>
                                        <p:tav tm="100000">
                                          <p:val>
                                            <p:strVal val="#ppt_y"/>
                                          </p:val>
                                        </p:tav>
                                      </p:tavLst>
                                    </p:anim>
                                    <p:animEffect transition="in" filter="wipe(up)">
                                      <p:cBhvr>
                                        <p:cTn id="12" dur="500"/>
                                        <p:tgtEl>
                                          <p:spTgt spid="102"/>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03"/>
                                        </p:tgtEl>
                                        <p:attrNameLst>
                                          <p:attrName>style.visibility</p:attrName>
                                        </p:attrNameLst>
                                      </p:cBhvr>
                                      <p:to>
                                        <p:strVal val="visible"/>
                                      </p:to>
                                    </p:set>
                                    <p:anim calcmode="lin" valueType="num">
                                      <p:cBhvr additive="base">
                                        <p:cTn id="15" dur="500"/>
                                        <p:tgtEl>
                                          <p:spTgt spid="103"/>
                                        </p:tgtEl>
                                        <p:attrNameLst>
                                          <p:attrName>ppt_y</p:attrName>
                                        </p:attrNameLst>
                                      </p:cBhvr>
                                      <p:tavLst>
                                        <p:tav tm="0">
                                          <p:val>
                                            <p:strVal val="#ppt_y+#ppt_h*1.125000"/>
                                          </p:val>
                                        </p:tav>
                                        <p:tav tm="100000">
                                          <p:val>
                                            <p:strVal val="#ppt_y"/>
                                          </p:val>
                                        </p:tav>
                                      </p:tavLst>
                                    </p:anim>
                                    <p:animEffect transition="in" filter="wipe(up)">
                                      <p:cBhvr>
                                        <p:cTn id="16" dur="500"/>
                                        <p:tgtEl>
                                          <p:spTgt spid="103"/>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00"/>
                                        <p:tgtEl>
                                          <p:spTgt spid="104"/>
                                        </p:tgtEl>
                                        <p:attrNameLst>
                                          <p:attrName>ppt_y</p:attrName>
                                        </p:attrNameLst>
                                      </p:cBhvr>
                                      <p:tavLst>
                                        <p:tav tm="0">
                                          <p:val>
                                            <p:strVal val="#ppt_y+#ppt_h*1.125000"/>
                                          </p:val>
                                        </p:tav>
                                        <p:tav tm="100000">
                                          <p:val>
                                            <p:strVal val="#ppt_y"/>
                                          </p:val>
                                        </p:tav>
                                      </p:tavLst>
                                    </p:anim>
                                    <p:animEffect transition="in" filter="wipe(up)">
                                      <p:cBhvr>
                                        <p:cTn id="20" dur="500"/>
                                        <p:tgtEl>
                                          <p:spTgt spid="104"/>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06"/>
                                        </p:tgtEl>
                                        <p:attrNameLst>
                                          <p:attrName>style.visibility</p:attrName>
                                        </p:attrNameLst>
                                      </p:cBhvr>
                                      <p:to>
                                        <p:strVal val="visible"/>
                                      </p:to>
                                    </p:set>
                                    <p:anim calcmode="lin" valueType="num">
                                      <p:cBhvr additive="base">
                                        <p:cTn id="23" dur="500"/>
                                        <p:tgtEl>
                                          <p:spTgt spid="106"/>
                                        </p:tgtEl>
                                        <p:attrNameLst>
                                          <p:attrName>ppt_y</p:attrName>
                                        </p:attrNameLst>
                                      </p:cBhvr>
                                      <p:tavLst>
                                        <p:tav tm="0">
                                          <p:val>
                                            <p:strVal val="#ppt_y+#ppt_h*1.125000"/>
                                          </p:val>
                                        </p:tav>
                                        <p:tav tm="100000">
                                          <p:val>
                                            <p:strVal val="#ppt_y"/>
                                          </p:val>
                                        </p:tav>
                                      </p:tavLst>
                                    </p:anim>
                                    <p:animEffect transition="in" filter="wipe(up)">
                                      <p:cBhvr>
                                        <p:cTn id="24" dur="500"/>
                                        <p:tgtEl>
                                          <p:spTgt spid="106"/>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08"/>
                                        </p:tgtEl>
                                        <p:attrNameLst>
                                          <p:attrName>style.visibility</p:attrName>
                                        </p:attrNameLst>
                                      </p:cBhvr>
                                      <p:to>
                                        <p:strVal val="visible"/>
                                      </p:to>
                                    </p:set>
                                    <p:anim calcmode="lin" valueType="num">
                                      <p:cBhvr additive="base">
                                        <p:cTn id="27" dur="500"/>
                                        <p:tgtEl>
                                          <p:spTgt spid="108"/>
                                        </p:tgtEl>
                                        <p:attrNameLst>
                                          <p:attrName>ppt_y</p:attrName>
                                        </p:attrNameLst>
                                      </p:cBhvr>
                                      <p:tavLst>
                                        <p:tav tm="0">
                                          <p:val>
                                            <p:strVal val="#ppt_y+#ppt_h*1.125000"/>
                                          </p:val>
                                        </p:tav>
                                        <p:tav tm="100000">
                                          <p:val>
                                            <p:strVal val="#ppt_y"/>
                                          </p:val>
                                        </p:tav>
                                      </p:tavLst>
                                    </p:anim>
                                    <p:animEffect transition="in" filter="wipe(up)">
                                      <p:cBhvr>
                                        <p:cTn id="28" dur="500"/>
                                        <p:tgtEl>
                                          <p:spTgt spid="108"/>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10"/>
                                        </p:tgtEl>
                                        <p:attrNameLst>
                                          <p:attrName>style.visibility</p:attrName>
                                        </p:attrNameLst>
                                      </p:cBhvr>
                                      <p:to>
                                        <p:strVal val="visible"/>
                                      </p:to>
                                    </p:set>
                                    <p:anim calcmode="lin" valueType="num">
                                      <p:cBhvr additive="base">
                                        <p:cTn id="31" dur="500"/>
                                        <p:tgtEl>
                                          <p:spTgt spid="110"/>
                                        </p:tgtEl>
                                        <p:attrNameLst>
                                          <p:attrName>ppt_y</p:attrName>
                                        </p:attrNameLst>
                                      </p:cBhvr>
                                      <p:tavLst>
                                        <p:tav tm="0">
                                          <p:val>
                                            <p:strVal val="#ppt_y+#ppt_h*1.125000"/>
                                          </p:val>
                                        </p:tav>
                                        <p:tav tm="100000">
                                          <p:val>
                                            <p:strVal val="#ppt_y"/>
                                          </p:val>
                                        </p:tav>
                                      </p:tavLst>
                                    </p:anim>
                                    <p:animEffect transition="in" filter="wipe(up)">
                                      <p:cBhvr>
                                        <p:cTn id="32" dur="500"/>
                                        <p:tgtEl>
                                          <p:spTgt spid="110"/>
                                        </p:tgtEl>
                                      </p:cBhvr>
                                    </p:animEffect>
                                  </p:childTnLst>
                                </p:cTn>
                              </p:par>
                              <p:par>
                                <p:cTn id="33" presetID="12" presetClass="entr" presetSubtype="4" fill="hold" nodeType="withEffect">
                                  <p:stCondLst>
                                    <p:cond delay="0"/>
                                  </p:stCondLst>
                                  <p:childTnLst>
                                    <p:set>
                                      <p:cBhvr>
                                        <p:cTn id="34" dur="1" fill="hold">
                                          <p:stCondLst>
                                            <p:cond delay="0"/>
                                          </p:stCondLst>
                                        </p:cTn>
                                        <p:tgtEl>
                                          <p:spTgt spid="112"/>
                                        </p:tgtEl>
                                        <p:attrNameLst>
                                          <p:attrName>style.visibility</p:attrName>
                                        </p:attrNameLst>
                                      </p:cBhvr>
                                      <p:to>
                                        <p:strVal val="visible"/>
                                      </p:to>
                                    </p:set>
                                    <p:anim calcmode="lin" valueType="num">
                                      <p:cBhvr additive="base">
                                        <p:cTn id="35" dur="500"/>
                                        <p:tgtEl>
                                          <p:spTgt spid="112"/>
                                        </p:tgtEl>
                                        <p:attrNameLst>
                                          <p:attrName>ppt_y</p:attrName>
                                        </p:attrNameLst>
                                      </p:cBhvr>
                                      <p:tavLst>
                                        <p:tav tm="0">
                                          <p:val>
                                            <p:strVal val="#ppt_y+#ppt_h*1.125000"/>
                                          </p:val>
                                        </p:tav>
                                        <p:tav tm="100000">
                                          <p:val>
                                            <p:strVal val="#ppt_y"/>
                                          </p:val>
                                        </p:tav>
                                      </p:tavLst>
                                    </p:anim>
                                    <p:animEffect transition="in" filter="wipe(up)">
                                      <p:cBhvr>
                                        <p:cTn id="36" dur="500"/>
                                        <p:tgtEl>
                                          <p:spTgt spid="112"/>
                                        </p:tgtEl>
                                      </p:cBhvr>
                                    </p:animEffect>
                                  </p:childTnLst>
                                </p:cTn>
                              </p:par>
                              <p:par>
                                <p:cTn id="37" presetID="12" presetClass="entr" presetSubtype="4" fill="hold" nodeType="withEffect">
                                  <p:stCondLst>
                                    <p:cond delay="0"/>
                                  </p:stCondLst>
                                  <p:childTnLst>
                                    <p:set>
                                      <p:cBhvr>
                                        <p:cTn id="38" dur="1" fill="hold">
                                          <p:stCondLst>
                                            <p:cond delay="0"/>
                                          </p:stCondLst>
                                        </p:cTn>
                                        <p:tgtEl>
                                          <p:spTgt spid="113"/>
                                        </p:tgtEl>
                                        <p:attrNameLst>
                                          <p:attrName>style.visibility</p:attrName>
                                        </p:attrNameLst>
                                      </p:cBhvr>
                                      <p:to>
                                        <p:strVal val="visible"/>
                                      </p:to>
                                    </p:set>
                                    <p:anim calcmode="lin" valueType="num">
                                      <p:cBhvr additive="base">
                                        <p:cTn id="39" dur="500"/>
                                        <p:tgtEl>
                                          <p:spTgt spid="113"/>
                                        </p:tgtEl>
                                        <p:attrNameLst>
                                          <p:attrName>ppt_y</p:attrName>
                                        </p:attrNameLst>
                                      </p:cBhvr>
                                      <p:tavLst>
                                        <p:tav tm="0">
                                          <p:val>
                                            <p:strVal val="#ppt_y+#ppt_h*1.125000"/>
                                          </p:val>
                                        </p:tav>
                                        <p:tav tm="100000">
                                          <p:val>
                                            <p:strVal val="#ppt_y"/>
                                          </p:val>
                                        </p:tav>
                                      </p:tavLst>
                                    </p:anim>
                                    <p:animEffect transition="in" filter="wipe(up)">
                                      <p:cBhvr>
                                        <p:cTn id="40" dur="500"/>
                                        <p:tgtEl>
                                          <p:spTgt spid="113"/>
                                        </p:tgtEl>
                                      </p:cBhvr>
                                    </p:animEffect>
                                  </p:childTnLst>
                                </p:cTn>
                              </p:par>
                              <p:par>
                                <p:cTn id="41" presetID="12" presetClass="entr" presetSubtype="4" fill="hold" nodeType="withEffect">
                                  <p:stCondLst>
                                    <p:cond delay="0"/>
                                  </p:stCondLst>
                                  <p:childTnLst>
                                    <p:set>
                                      <p:cBhvr>
                                        <p:cTn id="42" dur="1" fill="hold">
                                          <p:stCondLst>
                                            <p:cond delay="0"/>
                                          </p:stCondLst>
                                        </p:cTn>
                                        <p:tgtEl>
                                          <p:spTgt spid="114"/>
                                        </p:tgtEl>
                                        <p:attrNameLst>
                                          <p:attrName>style.visibility</p:attrName>
                                        </p:attrNameLst>
                                      </p:cBhvr>
                                      <p:to>
                                        <p:strVal val="visible"/>
                                      </p:to>
                                    </p:set>
                                    <p:anim calcmode="lin" valueType="num">
                                      <p:cBhvr additive="base">
                                        <p:cTn id="43" dur="500"/>
                                        <p:tgtEl>
                                          <p:spTgt spid="114"/>
                                        </p:tgtEl>
                                        <p:attrNameLst>
                                          <p:attrName>ppt_y</p:attrName>
                                        </p:attrNameLst>
                                      </p:cBhvr>
                                      <p:tavLst>
                                        <p:tav tm="0">
                                          <p:val>
                                            <p:strVal val="#ppt_y+#ppt_h*1.125000"/>
                                          </p:val>
                                        </p:tav>
                                        <p:tav tm="100000">
                                          <p:val>
                                            <p:strVal val="#ppt_y"/>
                                          </p:val>
                                        </p:tav>
                                      </p:tavLst>
                                    </p:anim>
                                    <p:animEffect transition="in" filter="wipe(up)">
                                      <p:cBhvr>
                                        <p:cTn id="44" dur="500"/>
                                        <p:tgtEl>
                                          <p:spTgt spid="114"/>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p:tgtEl>
                                          <p:spTgt spid="4"/>
                                        </p:tgtEl>
                                        <p:attrNameLst>
                                          <p:attrName>ppt_y</p:attrName>
                                        </p:attrNameLst>
                                      </p:cBhvr>
                                      <p:tavLst>
                                        <p:tav tm="0">
                                          <p:val>
                                            <p:strVal val="#ppt_y+#ppt_h*1.125000"/>
                                          </p:val>
                                        </p:tav>
                                        <p:tav tm="100000">
                                          <p:val>
                                            <p:strVal val="#ppt_y"/>
                                          </p:val>
                                        </p:tav>
                                      </p:tavLst>
                                    </p:anim>
                                    <p:animEffect transition="in" filter="wipe(up)">
                                      <p:cBhvr>
                                        <p:cTn id="48" dur="500"/>
                                        <p:tgtEl>
                                          <p:spTgt spid="4"/>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500"/>
                                        <p:tgtEl>
                                          <p:spTgt spid="5"/>
                                        </p:tgtEl>
                                        <p:attrNameLst>
                                          <p:attrName>ppt_y</p:attrName>
                                        </p:attrNameLst>
                                      </p:cBhvr>
                                      <p:tavLst>
                                        <p:tav tm="0">
                                          <p:val>
                                            <p:strVal val="#ppt_y+#ppt_h*1.125000"/>
                                          </p:val>
                                        </p:tav>
                                        <p:tav tm="100000">
                                          <p:val>
                                            <p:strVal val="#ppt_y"/>
                                          </p:val>
                                        </p:tav>
                                      </p:tavLst>
                                    </p:anim>
                                    <p:animEffect transition="in" filter="wipe(up)">
                                      <p:cBhvr>
                                        <p:cTn id="52" dur="500"/>
                                        <p:tgtEl>
                                          <p:spTgt spid="5"/>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p:tgtEl>
                                          <p:spTgt spid="6"/>
                                        </p:tgtEl>
                                        <p:attrNameLst>
                                          <p:attrName>ppt_y</p:attrName>
                                        </p:attrNameLst>
                                      </p:cBhvr>
                                      <p:tavLst>
                                        <p:tav tm="0">
                                          <p:val>
                                            <p:strVal val="#ppt_y+#ppt_h*1.125000"/>
                                          </p:val>
                                        </p:tav>
                                        <p:tav tm="100000">
                                          <p:val>
                                            <p:strVal val="#ppt_y"/>
                                          </p:val>
                                        </p:tav>
                                      </p:tavLst>
                                    </p:anim>
                                    <p:animEffect transition="in" filter="wipe(up)">
                                      <p:cBhvr>
                                        <p:cTn id="56" dur="500"/>
                                        <p:tgtEl>
                                          <p:spTgt spid="6"/>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additive="base">
                                        <p:cTn id="59" dur="500"/>
                                        <p:tgtEl>
                                          <p:spTgt spid="7"/>
                                        </p:tgtEl>
                                        <p:attrNameLst>
                                          <p:attrName>ppt_y</p:attrName>
                                        </p:attrNameLst>
                                      </p:cBhvr>
                                      <p:tavLst>
                                        <p:tav tm="0">
                                          <p:val>
                                            <p:strVal val="#ppt_y+#ppt_h*1.125000"/>
                                          </p:val>
                                        </p:tav>
                                        <p:tav tm="100000">
                                          <p:val>
                                            <p:strVal val="#ppt_y"/>
                                          </p:val>
                                        </p:tav>
                                      </p:tavLst>
                                    </p:anim>
                                    <p:animEffect transition="in" filter="wipe(up)">
                                      <p:cBhvr>
                                        <p:cTn id="60" dur="500"/>
                                        <p:tgtEl>
                                          <p:spTgt spid="7"/>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500"/>
                                        <p:tgtEl>
                                          <p:spTgt spid="8"/>
                                        </p:tgtEl>
                                        <p:attrNameLst>
                                          <p:attrName>ppt_y</p:attrName>
                                        </p:attrNameLst>
                                      </p:cBhvr>
                                      <p:tavLst>
                                        <p:tav tm="0">
                                          <p:val>
                                            <p:strVal val="#ppt_y+#ppt_h*1.125000"/>
                                          </p:val>
                                        </p:tav>
                                        <p:tav tm="100000">
                                          <p:val>
                                            <p:strVal val="#ppt_y"/>
                                          </p:val>
                                        </p:tav>
                                      </p:tavLst>
                                    </p:anim>
                                    <p:animEffect transition="in" filter="wipe(up)">
                                      <p:cBhvr>
                                        <p:cTn id="64" dur="500"/>
                                        <p:tgtEl>
                                          <p:spTgt spid="8"/>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p:tgtEl>
                                          <p:spTgt spid="9"/>
                                        </p:tgtEl>
                                        <p:attrNameLst>
                                          <p:attrName>ppt_y</p:attrName>
                                        </p:attrNameLst>
                                      </p:cBhvr>
                                      <p:tavLst>
                                        <p:tav tm="0">
                                          <p:val>
                                            <p:strVal val="#ppt_y+#ppt_h*1.125000"/>
                                          </p:val>
                                        </p:tav>
                                        <p:tav tm="100000">
                                          <p:val>
                                            <p:strVal val="#ppt_y"/>
                                          </p:val>
                                        </p:tav>
                                      </p:tavLst>
                                    </p:anim>
                                    <p:animEffect transition="in" filter="wipe(up)">
                                      <p:cBhvr>
                                        <p:cTn id="68" dur="500"/>
                                        <p:tgtEl>
                                          <p:spTgt spid="9"/>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additive="base">
                                        <p:cTn id="71" dur="500"/>
                                        <p:tgtEl>
                                          <p:spTgt spid="10"/>
                                        </p:tgtEl>
                                        <p:attrNameLst>
                                          <p:attrName>ppt_y</p:attrName>
                                        </p:attrNameLst>
                                      </p:cBhvr>
                                      <p:tavLst>
                                        <p:tav tm="0">
                                          <p:val>
                                            <p:strVal val="#ppt_y+#ppt_h*1.125000"/>
                                          </p:val>
                                        </p:tav>
                                        <p:tav tm="100000">
                                          <p:val>
                                            <p:strVal val="#ppt_y"/>
                                          </p:val>
                                        </p:tav>
                                      </p:tavLst>
                                    </p:anim>
                                    <p:animEffect transition="in" filter="wipe(up)">
                                      <p:cBhvr>
                                        <p:cTn id="72" dur="500"/>
                                        <p:tgtEl>
                                          <p:spTgt spid="10"/>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p:tgtEl>
                                          <p:spTgt spid="11"/>
                                        </p:tgtEl>
                                        <p:attrNameLst>
                                          <p:attrName>ppt_y</p:attrName>
                                        </p:attrNameLst>
                                      </p:cBhvr>
                                      <p:tavLst>
                                        <p:tav tm="0">
                                          <p:val>
                                            <p:strVal val="#ppt_y+#ppt_h*1.125000"/>
                                          </p:val>
                                        </p:tav>
                                        <p:tav tm="100000">
                                          <p:val>
                                            <p:strVal val="#ppt_y"/>
                                          </p:val>
                                        </p:tav>
                                      </p:tavLst>
                                    </p:anim>
                                    <p:animEffect transition="in" filter="wipe(up)">
                                      <p:cBhvr>
                                        <p:cTn id="76" dur="500"/>
                                        <p:tgtEl>
                                          <p:spTgt spid="11"/>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additive="base">
                                        <p:cTn id="79" dur="500"/>
                                        <p:tgtEl>
                                          <p:spTgt spid="12"/>
                                        </p:tgtEl>
                                        <p:attrNameLst>
                                          <p:attrName>ppt_y</p:attrName>
                                        </p:attrNameLst>
                                      </p:cBhvr>
                                      <p:tavLst>
                                        <p:tav tm="0">
                                          <p:val>
                                            <p:strVal val="#ppt_y+#ppt_h*1.125000"/>
                                          </p:val>
                                        </p:tav>
                                        <p:tav tm="100000">
                                          <p:val>
                                            <p:strVal val="#ppt_y"/>
                                          </p:val>
                                        </p:tav>
                                      </p:tavLst>
                                    </p:anim>
                                    <p:animEffect transition="in" filter="wipe(up)">
                                      <p:cBhvr>
                                        <p:cTn id="80" dur="500"/>
                                        <p:tgtEl>
                                          <p:spTgt spid="12"/>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 calcmode="lin" valueType="num">
                                      <p:cBhvr additive="base">
                                        <p:cTn id="83" dur="500"/>
                                        <p:tgtEl>
                                          <p:spTgt spid="13"/>
                                        </p:tgtEl>
                                        <p:attrNameLst>
                                          <p:attrName>ppt_y</p:attrName>
                                        </p:attrNameLst>
                                      </p:cBhvr>
                                      <p:tavLst>
                                        <p:tav tm="0">
                                          <p:val>
                                            <p:strVal val="#ppt_y+#ppt_h*1.125000"/>
                                          </p:val>
                                        </p:tav>
                                        <p:tav tm="100000">
                                          <p:val>
                                            <p:strVal val="#ppt_y"/>
                                          </p:val>
                                        </p:tav>
                                      </p:tavLst>
                                    </p:anim>
                                    <p:animEffect transition="in" filter="wipe(up)">
                                      <p:cBhvr>
                                        <p:cTn id="84" dur="500"/>
                                        <p:tgtEl>
                                          <p:spTgt spid="13"/>
                                        </p:tgtEl>
                                      </p:cBhvr>
                                    </p:animEffect>
                                  </p:childTnLst>
                                </p:cTn>
                              </p:par>
                              <p:par>
                                <p:cTn id="85" presetID="12" presetClass="entr" presetSubtype="4"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500"/>
                                        <p:tgtEl>
                                          <p:spTgt spid="14"/>
                                        </p:tgtEl>
                                        <p:attrNameLst>
                                          <p:attrName>ppt_y</p:attrName>
                                        </p:attrNameLst>
                                      </p:cBhvr>
                                      <p:tavLst>
                                        <p:tav tm="0">
                                          <p:val>
                                            <p:strVal val="#ppt_y+#ppt_h*1.125000"/>
                                          </p:val>
                                        </p:tav>
                                        <p:tav tm="100000">
                                          <p:val>
                                            <p:strVal val="#ppt_y"/>
                                          </p:val>
                                        </p:tav>
                                      </p:tavLst>
                                    </p:anim>
                                    <p:animEffect transition="in" filter="wipe(up)">
                                      <p:cBhvr>
                                        <p:cTn id="88" dur="500"/>
                                        <p:tgtEl>
                                          <p:spTgt spid="14"/>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additive="base">
                                        <p:cTn id="91" dur="500"/>
                                        <p:tgtEl>
                                          <p:spTgt spid="15"/>
                                        </p:tgtEl>
                                        <p:attrNameLst>
                                          <p:attrName>ppt_y</p:attrName>
                                        </p:attrNameLst>
                                      </p:cBhvr>
                                      <p:tavLst>
                                        <p:tav tm="0">
                                          <p:val>
                                            <p:strVal val="#ppt_y+#ppt_h*1.125000"/>
                                          </p:val>
                                        </p:tav>
                                        <p:tav tm="100000">
                                          <p:val>
                                            <p:strVal val="#ppt_y"/>
                                          </p:val>
                                        </p:tav>
                                      </p:tavLst>
                                    </p:anim>
                                    <p:animEffect transition="in" filter="wipe(up)">
                                      <p:cBhvr>
                                        <p:cTn id="92" dur="500"/>
                                        <p:tgtEl>
                                          <p:spTgt spid="15"/>
                                        </p:tgtEl>
                                      </p:cBhvr>
                                    </p:animEffect>
                                  </p:childTnLst>
                                </p:cTn>
                              </p:par>
                              <p:par>
                                <p:cTn id="93" presetID="12" presetClass="entr" presetSubtype="4" fill="hold" grpId="0" nodeType="withEffect">
                                  <p:stCondLst>
                                    <p:cond delay="0"/>
                                  </p:stCondLst>
                                  <p:childTnLst>
                                    <p:set>
                                      <p:cBhvr>
                                        <p:cTn id="94" dur="1" fill="hold">
                                          <p:stCondLst>
                                            <p:cond delay="0"/>
                                          </p:stCondLst>
                                        </p:cTn>
                                        <p:tgtEl>
                                          <p:spTgt spid="16"/>
                                        </p:tgtEl>
                                        <p:attrNameLst>
                                          <p:attrName>style.visibility</p:attrName>
                                        </p:attrNameLst>
                                      </p:cBhvr>
                                      <p:to>
                                        <p:strVal val="visible"/>
                                      </p:to>
                                    </p:set>
                                    <p:anim calcmode="lin" valueType="num">
                                      <p:cBhvr additive="base">
                                        <p:cTn id="95" dur="500"/>
                                        <p:tgtEl>
                                          <p:spTgt spid="16"/>
                                        </p:tgtEl>
                                        <p:attrNameLst>
                                          <p:attrName>ppt_y</p:attrName>
                                        </p:attrNameLst>
                                      </p:cBhvr>
                                      <p:tavLst>
                                        <p:tav tm="0">
                                          <p:val>
                                            <p:strVal val="#ppt_y+#ppt_h*1.125000"/>
                                          </p:val>
                                        </p:tav>
                                        <p:tav tm="100000">
                                          <p:val>
                                            <p:strVal val="#ppt_y"/>
                                          </p:val>
                                        </p:tav>
                                      </p:tavLst>
                                    </p:anim>
                                    <p:animEffect transition="in" filter="wipe(up)">
                                      <p:cBhvr>
                                        <p:cTn id="96" dur="500"/>
                                        <p:tgtEl>
                                          <p:spTgt spid="16"/>
                                        </p:tgtEl>
                                      </p:cBhvr>
                                    </p:animEffect>
                                  </p:childTnLst>
                                </p:cTn>
                              </p:par>
                              <p:par>
                                <p:cTn id="97" presetID="12" presetClass="entr" presetSubtype="4" fill="hold" grpId="0" nodeType="withEffect">
                                  <p:stCondLst>
                                    <p:cond delay="0"/>
                                  </p:stCondLst>
                                  <p:childTnLst>
                                    <p:set>
                                      <p:cBhvr>
                                        <p:cTn id="98" dur="1" fill="hold">
                                          <p:stCondLst>
                                            <p:cond delay="0"/>
                                          </p:stCondLst>
                                        </p:cTn>
                                        <p:tgtEl>
                                          <p:spTgt spid="17"/>
                                        </p:tgtEl>
                                        <p:attrNameLst>
                                          <p:attrName>style.visibility</p:attrName>
                                        </p:attrNameLst>
                                      </p:cBhvr>
                                      <p:to>
                                        <p:strVal val="visible"/>
                                      </p:to>
                                    </p:set>
                                    <p:anim calcmode="lin" valueType="num">
                                      <p:cBhvr additive="base">
                                        <p:cTn id="99" dur="500"/>
                                        <p:tgtEl>
                                          <p:spTgt spid="17"/>
                                        </p:tgtEl>
                                        <p:attrNameLst>
                                          <p:attrName>ppt_y</p:attrName>
                                        </p:attrNameLst>
                                      </p:cBhvr>
                                      <p:tavLst>
                                        <p:tav tm="0">
                                          <p:val>
                                            <p:strVal val="#ppt_y+#ppt_h*1.125000"/>
                                          </p:val>
                                        </p:tav>
                                        <p:tav tm="100000">
                                          <p:val>
                                            <p:strVal val="#ppt_y"/>
                                          </p:val>
                                        </p:tav>
                                      </p:tavLst>
                                    </p:anim>
                                    <p:animEffect transition="in" filter="wipe(up)">
                                      <p:cBhvr>
                                        <p:cTn id="100" dur="500"/>
                                        <p:tgtEl>
                                          <p:spTgt spid="17"/>
                                        </p:tgtEl>
                                      </p:cBhvr>
                                    </p:animEffect>
                                  </p:childTnLst>
                                </p:cTn>
                              </p:par>
                              <p:par>
                                <p:cTn id="101" presetID="12" presetClass="entr" presetSubtype="4" fill="hold" grpId="0" nodeType="withEffect">
                                  <p:stCondLst>
                                    <p:cond delay="0"/>
                                  </p:stCondLst>
                                  <p:childTnLst>
                                    <p:set>
                                      <p:cBhvr>
                                        <p:cTn id="102" dur="1" fill="hold">
                                          <p:stCondLst>
                                            <p:cond delay="0"/>
                                          </p:stCondLst>
                                        </p:cTn>
                                        <p:tgtEl>
                                          <p:spTgt spid="18"/>
                                        </p:tgtEl>
                                        <p:attrNameLst>
                                          <p:attrName>style.visibility</p:attrName>
                                        </p:attrNameLst>
                                      </p:cBhvr>
                                      <p:to>
                                        <p:strVal val="visible"/>
                                      </p:to>
                                    </p:set>
                                    <p:anim calcmode="lin" valueType="num">
                                      <p:cBhvr additive="base">
                                        <p:cTn id="103" dur="500"/>
                                        <p:tgtEl>
                                          <p:spTgt spid="18"/>
                                        </p:tgtEl>
                                        <p:attrNameLst>
                                          <p:attrName>ppt_y</p:attrName>
                                        </p:attrNameLst>
                                      </p:cBhvr>
                                      <p:tavLst>
                                        <p:tav tm="0">
                                          <p:val>
                                            <p:strVal val="#ppt_y+#ppt_h*1.125000"/>
                                          </p:val>
                                        </p:tav>
                                        <p:tav tm="100000">
                                          <p:val>
                                            <p:strVal val="#ppt_y"/>
                                          </p:val>
                                        </p:tav>
                                      </p:tavLst>
                                    </p:anim>
                                    <p:animEffect transition="in" filter="wipe(up)">
                                      <p:cBhvr>
                                        <p:cTn id="104" dur="500"/>
                                        <p:tgtEl>
                                          <p:spTgt spid="18"/>
                                        </p:tgtEl>
                                      </p:cBhvr>
                                    </p:animEffect>
                                  </p:childTnLst>
                                </p:cTn>
                              </p:par>
                              <p:par>
                                <p:cTn id="105" presetID="12" presetClass="entr" presetSubtype="4" fill="hold" grpId="0" nodeType="withEffect">
                                  <p:stCondLst>
                                    <p:cond delay="0"/>
                                  </p:stCondLst>
                                  <p:childTnLst>
                                    <p:set>
                                      <p:cBhvr>
                                        <p:cTn id="106" dur="1" fill="hold">
                                          <p:stCondLst>
                                            <p:cond delay="0"/>
                                          </p:stCondLst>
                                        </p:cTn>
                                        <p:tgtEl>
                                          <p:spTgt spid="19"/>
                                        </p:tgtEl>
                                        <p:attrNameLst>
                                          <p:attrName>style.visibility</p:attrName>
                                        </p:attrNameLst>
                                      </p:cBhvr>
                                      <p:to>
                                        <p:strVal val="visible"/>
                                      </p:to>
                                    </p:set>
                                    <p:anim calcmode="lin" valueType="num">
                                      <p:cBhvr additive="base">
                                        <p:cTn id="107" dur="500"/>
                                        <p:tgtEl>
                                          <p:spTgt spid="19"/>
                                        </p:tgtEl>
                                        <p:attrNameLst>
                                          <p:attrName>ppt_y</p:attrName>
                                        </p:attrNameLst>
                                      </p:cBhvr>
                                      <p:tavLst>
                                        <p:tav tm="0">
                                          <p:val>
                                            <p:strVal val="#ppt_y+#ppt_h*1.125000"/>
                                          </p:val>
                                        </p:tav>
                                        <p:tav tm="100000">
                                          <p:val>
                                            <p:strVal val="#ppt_y"/>
                                          </p:val>
                                        </p:tav>
                                      </p:tavLst>
                                    </p:anim>
                                    <p:animEffect transition="in" filter="wipe(up)">
                                      <p:cBhvr>
                                        <p:cTn id="108" dur="500"/>
                                        <p:tgtEl>
                                          <p:spTgt spid="19"/>
                                        </p:tgtEl>
                                      </p:cBhvr>
                                    </p:animEffect>
                                  </p:childTnLst>
                                </p:cTn>
                              </p:par>
                              <p:par>
                                <p:cTn id="109" presetID="12" presetClass="entr" presetSubtype="4" fill="hold" grpId="0" nodeType="withEffect">
                                  <p:stCondLst>
                                    <p:cond delay="0"/>
                                  </p:stCondLst>
                                  <p:childTnLst>
                                    <p:set>
                                      <p:cBhvr>
                                        <p:cTn id="110" dur="1" fill="hold">
                                          <p:stCondLst>
                                            <p:cond delay="0"/>
                                          </p:stCondLst>
                                        </p:cTn>
                                        <p:tgtEl>
                                          <p:spTgt spid="20"/>
                                        </p:tgtEl>
                                        <p:attrNameLst>
                                          <p:attrName>style.visibility</p:attrName>
                                        </p:attrNameLst>
                                      </p:cBhvr>
                                      <p:to>
                                        <p:strVal val="visible"/>
                                      </p:to>
                                    </p:set>
                                    <p:anim calcmode="lin" valueType="num">
                                      <p:cBhvr additive="base">
                                        <p:cTn id="111" dur="500"/>
                                        <p:tgtEl>
                                          <p:spTgt spid="20"/>
                                        </p:tgtEl>
                                        <p:attrNameLst>
                                          <p:attrName>ppt_y</p:attrName>
                                        </p:attrNameLst>
                                      </p:cBhvr>
                                      <p:tavLst>
                                        <p:tav tm="0">
                                          <p:val>
                                            <p:strVal val="#ppt_y+#ppt_h*1.125000"/>
                                          </p:val>
                                        </p:tav>
                                        <p:tav tm="100000">
                                          <p:val>
                                            <p:strVal val="#ppt_y"/>
                                          </p:val>
                                        </p:tav>
                                      </p:tavLst>
                                    </p:anim>
                                    <p:animEffect transition="in" filter="wipe(up)">
                                      <p:cBhvr>
                                        <p:cTn id="112" dur="500"/>
                                        <p:tgtEl>
                                          <p:spTgt spid="20"/>
                                        </p:tgtEl>
                                      </p:cBhvr>
                                    </p:animEffect>
                                  </p:childTnLst>
                                </p:cTn>
                              </p:par>
                              <p:par>
                                <p:cTn id="113" presetID="12" presetClass="entr" presetSubtype="4" fill="hold" grpId="0" nodeType="withEffect">
                                  <p:stCondLst>
                                    <p:cond delay="0"/>
                                  </p:stCondLst>
                                  <p:childTnLst>
                                    <p:set>
                                      <p:cBhvr>
                                        <p:cTn id="114" dur="1" fill="hold">
                                          <p:stCondLst>
                                            <p:cond delay="0"/>
                                          </p:stCondLst>
                                        </p:cTn>
                                        <p:tgtEl>
                                          <p:spTgt spid="21"/>
                                        </p:tgtEl>
                                        <p:attrNameLst>
                                          <p:attrName>style.visibility</p:attrName>
                                        </p:attrNameLst>
                                      </p:cBhvr>
                                      <p:to>
                                        <p:strVal val="visible"/>
                                      </p:to>
                                    </p:set>
                                    <p:anim calcmode="lin" valueType="num">
                                      <p:cBhvr additive="base">
                                        <p:cTn id="115" dur="500"/>
                                        <p:tgtEl>
                                          <p:spTgt spid="21"/>
                                        </p:tgtEl>
                                        <p:attrNameLst>
                                          <p:attrName>ppt_y</p:attrName>
                                        </p:attrNameLst>
                                      </p:cBhvr>
                                      <p:tavLst>
                                        <p:tav tm="0">
                                          <p:val>
                                            <p:strVal val="#ppt_y+#ppt_h*1.125000"/>
                                          </p:val>
                                        </p:tav>
                                        <p:tav tm="100000">
                                          <p:val>
                                            <p:strVal val="#ppt_y"/>
                                          </p:val>
                                        </p:tav>
                                      </p:tavLst>
                                    </p:anim>
                                    <p:animEffect transition="in" filter="wipe(up)">
                                      <p:cBhvr>
                                        <p:cTn id="116" dur="500"/>
                                        <p:tgtEl>
                                          <p:spTgt spid="21"/>
                                        </p:tgtEl>
                                      </p:cBhvr>
                                    </p:animEffect>
                                  </p:childTnLst>
                                </p:cTn>
                              </p:par>
                              <p:par>
                                <p:cTn id="117" presetID="12" presetClass="entr" presetSubtype="4" fill="hold" grpId="0" nodeType="with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additive="base">
                                        <p:cTn id="119" dur="500"/>
                                        <p:tgtEl>
                                          <p:spTgt spid="22"/>
                                        </p:tgtEl>
                                        <p:attrNameLst>
                                          <p:attrName>ppt_y</p:attrName>
                                        </p:attrNameLst>
                                      </p:cBhvr>
                                      <p:tavLst>
                                        <p:tav tm="0">
                                          <p:val>
                                            <p:strVal val="#ppt_y+#ppt_h*1.125000"/>
                                          </p:val>
                                        </p:tav>
                                        <p:tav tm="100000">
                                          <p:val>
                                            <p:strVal val="#ppt_y"/>
                                          </p:val>
                                        </p:tav>
                                      </p:tavLst>
                                    </p:anim>
                                    <p:animEffect transition="in" filter="wipe(up)">
                                      <p:cBhvr>
                                        <p:cTn id="120" dur="500"/>
                                        <p:tgtEl>
                                          <p:spTgt spid="22"/>
                                        </p:tgtEl>
                                      </p:cBhvr>
                                    </p:animEffect>
                                  </p:childTnLst>
                                </p:cTn>
                              </p:par>
                              <p:par>
                                <p:cTn id="121" presetID="12" presetClass="entr" presetSubtype="4" fill="hold" grpId="0" nodeType="withEffect">
                                  <p:stCondLst>
                                    <p:cond delay="0"/>
                                  </p:stCondLst>
                                  <p:childTnLst>
                                    <p:set>
                                      <p:cBhvr>
                                        <p:cTn id="122" dur="1" fill="hold">
                                          <p:stCondLst>
                                            <p:cond delay="0"/>
                                          </p:stCondLst>
                                        </p:cTn>
                                        <p:tgtEl>
                                          <p:spTgt spid="23"/>
                                        </p:tgtEl>
                                        <p:attrNameLst>
                                          <p:attrName>style.visibility</p:attrName>
                                        </p:attrNameLst>
                                      </p:cBhvr>
                                      <p:to>
                                        <p:strVal val="visible"/>
                                      </p:to>
                                    </p:set>
                                    <p:anim calcmode="lin" valueType="num">
                                      <p:cBhvr additive="base">
                                        <p:cTn id="123" dur="500"/>
                                        <p:tgtEl>
                                          <p:spTgt spid="23"/>
                                        </p:tgtEl>
                                        <p:attrNameLst>
                                          <p:attrName>ppt_y</p:attrName>
                                        </p:attrNameLst>
                                      </p:cBhvr>
                                      <p:tavLst>
                                        <p:tav tm="0">
                                          <p:val>
                                            <p:strVal val="#ppt_y+#ppt_h*1.125000"/>
                                          </p:val>
                                        </p:tav>
                                        <p:tav tm="100000">
                                          <p:val>
                                            <p:strVal val="#ppt_y"/>
                                          </p:val>
                                        </p:tav>
                                      </p:tavLst>
                                    </p:anim>
                                    <p:animEffect transition="in" filter="wipe(up)">
                                      <p:cBhvr>
                                        <p:cTn id="124" dur="500"/>
                                        <p:tgtEl>
                                          <p:spTgt spid="23"/>
                                        </p:tgtEl>
                                      </p:cBhvr>
                                    </p:animEffect>
                                  </p:childTnLst>
                                </p:cTn>
                              </p:par>
                              <p:par>
                                <p:cTn id="125" presetID="12" presetClass="entr" presetSubtype="4" fill="hold" grpId="0" nodeType="withEffect">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cBhvr additive="base">
                                        <p:cTn id="127" dur="500"/>
                                        <p:tgtEl>
                                          <p:spTgt spid="24"/>
                                        </p:tgtEl>
                                        <p:attrNameLst>
                                          <p:attrName>ppt_y</p:attrName>
                                        </p:attrNameLst>
                                      </p:cBhvr>
                                      <p:tavLst>
                                        <p:tav tm="0">
                                          <p:val>
                                            <p:strVal val="#ppt_y+#ppt_h*1.125000"/>
                                          </p:val>
                                        </p:tav>
                                        <p:tav tm="100000">
                                          <p:val>
                                            <p:strVal val="#ppt_y"/>
                                          </p:val>
                                        </p:tav>
                                      </p:tavLst>
                                    </p:anim>
                                    <p:animEffect transition="in" filter="wipe(up)">
                                      <p:cBhvr>
                                        <p:cTn id="128" dur="500"/>
                                        <p:tgtEl>
                                          <p:spTgt spid="24"/>
                                        </p:tgtEl>
                                      </p:cBhvr>
                                    </p:animEffect>
                                  </p:childTnLst>
                                </p:cTn>
                              </p:par>
                              <p:par>
                                <p:cTn id="129" presetID="12" presetClass="entr" presetSubtype="4" fill="hold" grpId="0" nodeType="withEffect">
                                  <p:stCondLst>
                                    <p:cond delay="0"/>
                                  </p:stCondLst>
                                  <p:childTnLst>
                                    <p:set>
                                      <p:cBhvr>
                                        <p:cTn id="130" dur="1" fill="hold">
                                          <p:stCondLst>
                                            <p:cond delay="0"/>
                                          </p:stCondLst>
                                        </p:cTn>
                                        <p:tgtEl>
                                          <p:spTgt spid="25"/>
                                        </p:tgtEl>
                                        <p:attrNameLst>
                                          <p:attrName>style.visibility</p:attrName>
                                        </p:attrNameLst>
                                      </p:cBhvr>
                                      <p:to>
                                        <p:strVal val="visible"/>
                                      </p:to>
                                    </p:set>
                                    <p:anim calcmode="lin" valueType="num">
                                      <p:cBhvr additive="base">
                                        <p:cTn id="131" dur="500"/>
                                        <p:tgtEl>
                                          <p:spTgt spid="25"/>
                                        </p:tgtEl>
                                        <p:attrNameLst>
                                          <p:attrName>ppt_y</p:attrName>
                                        </p:attrNameLst>
                                      </p:cBhvr>
                                      <p:tavLst>
                                        <p:tav tm="0">
                                          <p:val>
                                            <p:strVal val="#ppt_y+#ppt_h*1.125000"/>
                                          </p:val>
                                        </p:tav>
                                        <p:tav tm="100000">
                                          <p:val>
                                            <p:strVal val="#ppt_y"/>
                                          </p:val>
                                        </p:tav>
                                      </p:tavLst>
                                    </p:anim>
                                    <p:animEffect transition="in" filter="wipe(up)">
                                      <p:cBhvr>
                                        <p:cTn id="132" dur="500"/>
                                        <p:tgtEl>
                                          <p:spTgt spid="25"/>
                                        </p:tgtEl>
                                      </p:cBhvr>
                                    </p:animEffect>
                                  </p:childTnLst>
                                </p:cTn>
                              </p:par>
                              <p:par>
                                <p:cTn id="133" presetID="12" presetClass="entr" presetSubtype="4" fill="hold" grpId="0" nodeType="withEffect">
                                  <p:stCondLst>
                                    <p:cond delay="0"/>
                                  </p:stCondLst>
                                  <p:childTnLst>
                                    <p:set>
                                      <p:cBhvr>
                                        <p:cTn id="134" dur="1" fill="hold">
                                          <p:stCondLst>
                                            <p:cond delay="0"/>
                                          </p:stCondLst>
                                        </p:cTn>
                                        <p:tgtEl>
                                          <p:spTgt spid="26"/>
                                        </p:tgtEl>
                                        <p:attrNameLst>
                                          <p:attrName>style.visibility</p:attrName>
                                        </p:attrNameLst>
                                      </p:cBhvr>
                                      <p:to>
                                        <p:strVal val="visible"/>
                                      </p:to>
                                    </p:set>
                                    <p:anim calcmode="lin" valueType="num">
                                      <p:cBhvr additive="base">
                                        <p:cTn id="135" dur="500"/>
                                        <p:tgtEl>
                                          <p:spTgt spid="26"/>
                                        </p:tgtEl>
                                        <p:attrNameLst>
                                          <p:attrName>ppt_y</p:attrName>
                                        </p:attrNameLst>
                                      </p:cBhvr>
                                      <p:tavLst>
                                        <p:tav tm="0">
                                          <p:val>
                                            <p:strVal val="#ppt_y+#ppt_h*1.125000"/>
                                          </p:val>
                                        </p:tav>
                                        <p:tav tm="100000">
                                          <p:val>
                                            <p:strVal val="#ppt_y"/>
                                          </p:val>
                                        </p:tav>
                                      </p:tavLst>
                                    </p:anim>
                                    <p:animEffect transition="in" filter="wipe(up)">
                                      <p:cBhvr>
                                        <p:cTn id="136" dur="500"/>
                                        <p:tgtEl>
                                          <p:spTgt spid="26"/>
                                        </p:tgtEl>
                                      </p:cBhvr>
                                    </p:animEffect>
                                  </p:childTnLst>
                                </p:cTn>
                              </p:par>
                              <p:par>
                                <p:cTn id="137" presetID="12" presetClass="entr" presetSubtype="4" fill="hold" grpId="0" nodeType="withEffect">
                                  <p:stCondLst>
                                    <p:cond delay="0"/>
                                  </p:stCondLst>
                                  <p:childTnLst>
                                    <p:set>
                                      <p:cBhvr>
                                        <p:cTn id="138" dur="1" fill="hold">
                                          <p:stCondLst>
                                            <p:cond delay="0"/>
                                          </p:stCondLst>
                                        </p:cTn>
                                        <p:tgtEl>
                                          <p:spTgt spid="27"/>
                                        </p:tgtEl>
                                        <p:attrNameLst>
                                          <p:attrName>style.visibility</p:attrName>
                                        </p:attrNameLst>
                                      </p:cBhvr>
                                      <p:to>
                                        <p:strVal val="visible"/>
                                      </p:to>
                                    </p:set>
                                    <p:anim calcmode="lin" valueType="num">
                                      <p:cBhvr additive="base">
                                        <p:cTn id="139" dur="500"/>
                                        <p:tgtEl>
                                          <p:spTgt spid="27"/>
                                        </p:tgtEl>
                                        <p:attrNameLst>
                                          <p:attrName>ppt_y</p:attrName>
                                        </p:attrNameLst>
                                      </p:cBhvr>
                                      <p:tavLst>
                                        <p:tav tm="0">
                                          <p:val>
                                            <p:strVal val="#ppt_y+#ppt_h*1.125000"/>
                                          </p:val>
                                        </p:tav>
                                        <p:tav tm="100000">
                                          <p:val>
                                            <p:strVal val="#ppt_y"/>
                                          </p:val>
                                        </p:tav>
                                      </p:tavLst>
                                    </p:anim>
                                    <p:animEffect transition="in" filter="wipe(up)">
                                      <p:cBhvr>
                                        <p:cTn id="140" dur="500"/>
                                        <p:tgtEl>
                                          <p:spTgt spid="27"/>
                                        </p:tgtEl>
                                      </p:cBhvr>
                                    </p:animEffect>
                                  </p:childTnLst>
                                </p:cTn>
                              </p:par>
                              <p:par>
                                <p:cTn id="141" presetID="12" presetClass="entr" presetSubtype="4" fill="hold" grpId="0" nodeType="withEffect">
                                  <p:stCondLst>
                                    <p:cond delay="0"/>
                                  </p:stCondLst>
                                  <p:childTnLst>
                                    <p:set>
                                      <p:cBhvr>
                                        <p:cTn id="142" dur="1" fill="hold">
                                          <p:stCondLst>
                                            <p:cond delay="0"/>
                                          </p:stCondLst>
                                        </p:cTn>
                                        <p:tgtEl>
                                          <p:spTgt spid="28"/>
                                        </p:tgtEl>
                                        <p:attrNameLst>
                                          <p:attrName>style.visibility</p:attrName>
                                        </p:attrNameLst>
                                      </p:cBhvr>
                                      <p:to>
                                        <p:strVal val="visible"/>
                                      </p:to>
                                    </p:set>
                                    <p:anim calcmode="lin" valueType="num">
                                      <p:cBhvr additive="base">
                                        <p:cTn id="143" dur="500"/>
                                        <p:tgtEl>
                                          <p:spTgt spid="28"/>
                                        </p:tgtEl>
                                        <p:attrNameLst>
                                          <p:attrName>ppt_y</p:attrName>
                                        </p:attrNameLst>
                                      </p:cBhvr>
                                      <p:tavLst>
                                        <p:tav tm="0">
                                          <p:val>
                                            <p:strVal val="#ppt_y+#ppt_h*1.125000"/>
                                          </p:val>
                                        </p:tav>
                                        <p:tav tm="100000">
                                          <p:val>
                                            <p:strVal val="#ppt_y"/>
                                          </p:val>
                                        </p:tav>
                                      </p:tavLst>
                                    </p:anim>
                                    <p:animEffect transition="in" filter="wipe(up)">
                                      <p:cBhvr>
                                        <p:cTn id="144" dur="500"/>
                                        <p:tgtEl>
                                          <p:spTgt spid="28"/>
                                        </p:tgtEl>
                                      </p:cBhvr>
                                    </p:animEffect>
                                  </p:childTnLst>
                                </p:cTn>
                              </p:par>
                              <p:par>
                                <p:cTn id="145" presetID="12" presetClass="entr" presetSubtype="4" fill="hold" grpId="0" nodeType="withEffect">
                                  <p:stCondLst>
                                    <p:cond delay="0"/>
                                  </p:stCondLst>
                                  <p:childTnLst>
                                    <p:set>
                                      <p:cBhvr>
                                        <p:cTn id="146" dur="1" fill="hold">
                                          <p:stCondLst>
                                            <p:cond delay="0"/>
                                          </p:stCondLst>
                                        </p:cTn>
                                        <p:tgtEl>
                                          <p:spTgt spid="29"/>
                                        </p:tgtEl>
                                        <p:attrNameLst>
                                          <p:attrName>style.visibility</p:attrName>
                                        </p:attrNameLst>
                                      </p:cBhvr>
                                      <p:to>
                                        <p:strVal val="visible"/>
                                      </p:to>
                                    </p:set>
                                    <p:anim calcmode="lin" valueType="num">
                                      <p:cBhvr additive="base">
                                        <p:cTn id="147" dur="500"/>
                                        <p:tgtEl>
                                          <p:spTgt spid="29"/>
                                        </p:tgtEl>
                                        <p:attrNameLst>
                                          <p:attrName>ppt_y</p:attrName>
                                        </p:attrNameLst>
                                      </p:cBhvr>
                                      <p:tavLst>
                                        <p:tav tm="0">
                                          <p:val>
                                            <p:strVal val="#ppt_y+#ppt_h*1.125000"/>
                                          </p:val>
                                        </p:tav>
                                        <p:tav tm="100000">
                                          <p:val>
                                            <p:strVal val="#ppt_y"/>
                                          </p:val>
                                        </p:tav>
                                      </p:tavLst>
                                    </p:anim>
                                    <p:animEffect transition="in" filter="wipe(up)">
                                      <p:cBhvr>
                                        <p:cTn id="148" dur="500"/>
                                        <p:tgtEl>
                                          <p:spTgt spid="29"/>
                                        </p:tgtEl>
                                      </p:cBhvr>
                                    </p:animEffect>
                                  </p:childTnLst>
                                </p:cTn>
                              </p:par>
                              <p:par>
                                <p:cTn id="149" presetID="12" presetClass="entr" presetSubtype="4" fill="hold" grpId="0" nodeType="withEffect">
                                  <p:stCondLst>
                                    <p:cond delay="0"/>
                                  </p:stCondLst>
                                  <p:childTnLst>
                                    <p:set>
                                      <p:cBhvr>
                                        <p:cTn id="150" dur="1" fill="hold">
                                          <p:stCondLst>
                                            <p:cond delay="0"/>
                                          </p:stCondLst>
                                        </p:cTn>
                                        <p:tgtEl>
                                          <p:spTgt spid="30"/>
                                        </p:tgtEl>
                                        <p:attrNameLst>
                                          <p:attrName>style.visibility</p:attrName>
                                        </p:attrNameLst>
                                      </p:cBhvr>
                                      <p:to>
                                        <p:strVal val="visible"/>
                                      </p:to>
                                    </p:set>
                                    <p:anim calcmode="lin" valueType="num">
                                      <p:cBhvr additive="base">
                                        <p:cTn id="151" dur="500"/>
                                        <p:tgtEl>
                                          <p:spTgt spid="30"/>
                                        </p:tgtEl>
                                        <p:attrNameLst>
                                          <p:attrName>ppt_y</p:attrName>
                                        </p:attrNameLst>
                                      </p:cBhvr>
                                      <p:tavLst>
                                        <p:tav tm="0">
                                          <p:val>
                                            <p:strVal val="#ppt_y+#ppt_h*1.125000"/>
                                          </p:val>
                                        </p:tav>
                                        <p:tav tm="100000">
                                          <p:val>
                                            <p:strVal val="#ppt_y"/>
                                          </p:val>
                                        </p:tav>
                                      </p:tavLst>
                                    </p:anim>
                                    <p:animEffect transition="in" filter="wipe(up)">
                                      <p:cBhvr>
                                        <p:cTn id="152" dur="500"/>
                                        <p:tgtEl>
                                          <p:spTgt spid="30"/>
                                        </p:tgtEl>
                                      </p:cBhvr>
                                    </p:animEffect>
                                  </p:childTnLst>
                                </p:cTn>
                              </p:par>
                              <p:par>
                                <p:cTn id="153" presetID="12" presetClass="entr" presetSubtype="4" fill="hold" grpId="0" nodeType="withEffect">
                                  <p:stCondLst>
                                    <p:cond delay="0"/>
                                  </p:stCondLst>
                                  <p:childTnLst>
                                    <p:set>
                                      <p:cBhvr>
                                        <p:cTn id="154" dur="1" fill="hold">
                                          <p:stCondLst>
                                            <p:cond delay="0"/>
                                          </p:stCondLst>
                                        </p:cTn>
                                        <p:tgtEl>
                                          <p:spTgt spid="31"/>
                                        </p:tgtEl>
                                        <p:attrNameLst>
                                          <p:attrName>style.visibility</p:attrName>
                                        </p:attrNameLst>
                                      </p:cBhvr>
                                      <p:to>
                                        <p:strVal val="visible"/>
                                      </p:to>
                                    </p:set>
                                    <p:anim calcmode="lin" valueType="num">
                                      <p:cBhvr additive="base">
                                        <p:cTn id="155" dur="500"/>
                                        <p:tgtEl>
                                          <p:spTgt spid="31"/>
                                        </p:tgtEl>
                                        <p:attrNameLst>
                                          <p:attrName>ppt_y</p:attrName>
                                        </p:attrNameLst>
                                      </p:cBhvr>
                                      <p:tavLst>
                                        <p:tav tm="0">
                                          <p:val>
                                            <p:strVal val="#ppt_y+#ppt_h*1.125000"/>
                                          </p:val>
                                        </p:tav>
                                        <p:tav tm="100000">
                                          <p:val>
                                            <p:strVal val="#ppt_y"/>
                                          </p:val>
                                        </p:tav>
                                      </p:tavLst>
                                    </p:anim>
                                    <p:animEffect transition="in" filter="wipe(up)">
                                      <p:cBhvr>
                                        <p:cTn id="156" dur="500"/>
                                        <p:tgtEl>
                                          <p:spTgt spid="31"/>
                                        </p:tgtEl>
                                      </p:cBhvr>
                                    </p:animEffect>
                                  </p:childTnLst>
                                </p:cTn>
                              </p:par>
                              <p:par>
                                <p:cTn id="157" presetID="12" presetClass="entr" presetSubtype="4" fill="hold" grpId="0" nodeType="withEffect">
                                  <p:stCondLst>
                                    <p:cond delay="0"/>
                                  </p:stCondLst>
                                  <p:childTnLst>
                                    <p:set>
                                      <p:cBhvr>
                                        <p:cTn id="158" dur="1" fill="hold">
                                          <p:stCondLst>
                                            <p:cond delay="0"/>
                                          </p:stCondLst>
                                        </p:cTn>
                                        <p:tgtEl>
                                          <p:spTgt spid="32"/>
                                        </p:tgtEl>
                                        <p:attrNameLst>
                                          <p:attrName>style.visibility</p:attrName>
                                        </p:attrNameLst>
                                      </p:cBhvr>
                                      <p:to>
                                        <p:strVal val="visible"/>
                                      </p:to>
                                    </p:set>
                                    <p:anim calcmode="lin" valueType="num">
                                      <p:cBhvr additive="base">
                                        <p:cTn id="159" dur="500"/>
                                        <p:tgtEl>
                                          <p:spTgt spid="32"/>
                                        </p:tgtEl>
                                        <p:attrNameLst>
                                          <p:attrName>ppt_y</p:attrName>
                                        </p:attrNameLst>
                                      </p:cBhvr>
                                      <p:tavLst>
                                        <p:tav tm="0">
                                          <p:val>
                                            <p:strVal val="#ppt_y+#ppt_h*1.125000"/>
                                          </p:val>
                                        </p:tav>
                                        <p:tav tm="100000">
                                          <p:val>
                                            <p:strVal val="#ppt_y"/>
                                          </p:val>
                                        </p:tav>
                                      </p:tavLst>
                                    </p:anim>
                                    <p:animEffect transition="in" filter="wipe(up)">
                                      <p:cBhvr>
                                        <p:cTn id="160" dur="500"/>
                                        <p:tgtEl>
                                          <p:spTgt spid="32"/>
                                        </p:tgtEl>
                                      </p:cBhvr>
                                    </p:animEffect>
                                  </p:childTnLst>
                                </p:cTn>
                              </p:par>
                              <p:par>
                                <p:cTn id="161" presetID="12" presetClass="entr" presetSubtype="4" fill="hold" grpId="0" nodeType="withEffect">
                                  <p:stCondLst>
                                    <p:cond delay="0"/>
                                  </p:stCondLst>
                                  <p:childTnLst>
                                    <p:set>
                                      <p:cBhvr>
                                        <p:cTn id="162" dur="1" fill="hold">
                                          <p:stCondLst>
                                            <p:cond delay="0"/>
                                          </p:stCondLst>
                                        </p:cTn>
                                        <p:tgtEl>
                                          <p:spTgt spid="33"/>
                                        </p:tgtEl>
                                        <p:attrNameLst>
                                          <p:attrName>style.visibility</p:attrName>
                                        </p:attrNameLst>
                                      </p:cBhvr>
                                      <p:to>
                                        <p:strVal val="visible"/>
                                      </p:to>
                                    </p:set>
                                    <p:anim calcmode="lin" valueType="num">
                                      <p:cBhvr additive="base">
                                        <p:cTn id="163" dur="500"/>
                                        <p:tgtEl>
                                          <p:spTgt spid="33"/>
                                        </p:tgtEl>
                                        <p:attrNameLst>
                                          <p:attrName>ppt_y</p:attrName>
                                        </p:attrNameLst>
                                      </p:cBhvr>
                                      <p:tavLst>
                                        <p:tav tm="0">
                                          <p:val>
                                            <p:strVal val="#ppt_y+#ppt_h*1.125000"/>
                                          </p:val>
                                        </p:tav>
                                        <p:tav tm="100000">
                                          <p:val>
                                            <p:strVal val="#ppt_y"/>
                                          </p:val>
                                        </p:tav>
                                      </p:tavLst>
                                    </p:anim>
                                    <p:animEffect transition="in" filter="wipe(up)">
                                      <p:cBhvr>
                                        <p:cTn id="164" dur="500"/>
                                        <p:tgtEl>
                                          <p:spTgt spid="33"/>
                                        </p:tgtEl>
                                      </p:cBhvr>
                                    </p:animEffect>
                                  </p:childTnLst>
                                </p:cTn>
                              </p:par>
                              <p:par>
                                <p:cTn id="165" presetID="12" presetClass="entr" presetSubtype="4" fill="hold" grpId="0" nodeType="withEffect">
                                  <p:stCondLst>
                                    <p:cond delay="0"/>
                                  </p:stCondLst>
                                  <p:childTnLst>
                                    <p:set>
                                      <p:cBhvr>
                                        <p:cTn id="166" dur="1" fill="hold">
                                          <p:stCondLst>
                                            <p:cond delay="0"/>
                                          </p:stCondLst>
                                        </p:cTn>
                                        <p:tgtEl>
                                          <p:spTgt spid="34"/>
                                        </p:tgtEl>
                                        <p:attrNameLst>
                                          <p:attrName>style.visibility</p:attrName>
                                        </p:attrNameLst>
                                      </p:cBhvr>
                                      <p:to>
                                        <p:strVal val="visible"/>
                                      </p:to>
                                    </p:set>
                                    <p:anim calcmode="lin" valueType="num">
                                      <p:cBhvr additive="base">
                                        <p:cTn id="167" dur="500"/>
                                        <p:tgtEl>
                                          <p:spTgt spid="34"/>
                                        </p:tgtEl>
                                        <p:attrNameLst>
                                          <p:attrName>ppt_y</p:attrName>
                                        </p:attrNameLst>
                                      </p:cBhvr>
                                      <p:tavLst>
                                        <p:tav tm="0">
                                          <p:val>
                                            <p:strVal val="#ppt_y+#ppt_h*1.125000"/>
                                          </p:val>
                                        </p:tav>
                                        <p:tav tm="100000">
                                          <p:val>
                                            <p:strVal val="#ppt_y"/>
                                          </p:val>
                                        </p:tav>
                                      </p:tavLst>
                                    </p:anim>
                                    <p:animEffect transition="in" filter="wipe(up)">
                                      <p:cBhvr>
                                        <p:cTn id="168" dur="500"/>
                                        <p:tgtEl>
                                          <p:spTgt spid="34"/>
                                        </p:tgtEl>
                                      </p:cBhvr>
                                    </p:animEffect>
                                  </p:childTnLst>
                                </p:cTn>
                              </p:par>
                              <p:par>
                                <p:cTn id="169" presetID="12" presetClass="entr" presetSubtype="4" fill="hold" grpId="0" nodeType="withEffect">
                                  <p:stCondLst>
                                    <p:cond delay="0"/>
                                  </p:stCondLst>
                                  <p:childTnLst>
                                    <p:set>
                                      <p:cBhvr>
                                        <p:cTn id="170" dur="1" fill="hold">
                                          <p:stCondLst>
                                            <p:cond delay="0"/>
                                          </p:stCondLst>
                                        </p:cTn>
                                        <p:tgtEl>
                                          <p:spTgt spid="35"/>
                                        </p:tgtEl>
                                        <p:attrNameLst>
                                          <p:attrName>style.visibility</p:attrName>
                                        </p:attrNameLst>
                                      </p:cBhvr>
                                      <p:to>
                                        <p:strVal val="visible"/>
                                      </p:to>
                                    </p:set>
                                    <p:anim calcmode="lin" valueType="num">
                                      <p:cBhvr additive="base">
                                        <p:cTn id="171" dur="500"/>
                                        <p:tgtEl>
                                          <p:spTgt spid="35"/>
                                        </p:tgtEl>
                                        <p:attrNameLst>
                                          <p:attrName>ppt_y</p:attrName>
                                        </p:attrNameLst>
                                      </p:cBhvr>
                                      <p:tavLst>
                                        <p:tav tm="0">
                                          <p:val>
                                            <p:strVal val="#ppt_y+#ppt_h*1.125000"/>
                                          </p:val>
                                        </p:tav>
                                        <p:tav tm="100000">
                                          <p:val>
                                            <p:strVal val="#ppt_y"/>
                                          </p:val>
                                        </p:tav>
                                      </p:tavLst>
                                    </p:anim>
                                    <p:animEffect transition="in" filter="wipe(up)">
                                      <p:cBhvr>
                                        <p:cTn id="172" dur="500"/>
                                        <p:tgtEl>
                                          <p:spTgt spid="35"/>
                                        </p:tgtEl>
                                      </p:cBhvr>
                                    </p:animEffect>
                                  </p:childTnLst>
                                </p:cTn>
                              </p:par>
                              <p:par>
                                <p:cTn id="173" presetID="12" presetClass="entr" presetSubtype="4" fill="hold" grpId="0" nodeType="withEffect">
                                  <p:stCondLst>
                                    <p:cond delay="0"/>
                                  </p:stCondLst>
                                  <p:childTnLst>
                                    <p:set>
                                      <p:cBhvr>
                                        <p:cTn id="174" dur="1" fill="hold">
                                          <p:stCondLst>
                                            <p:cond delay="0"/>
                                          </p:stCondLst>
                                        </p:cTn>
                                        <p:tgtEl>
                                          <p:spTgt spid="36"/>
                                        </p:tgtEl>
                                        <p:attrNameLst>
                                          <p:attrName>style.visibility</p:attrName>
                                        </p:attrNameLst>
                                      </p:cBhvr>
                                      <p:to>
                                        <p:strVal val="visible"/>
                                      </p:to>
                                    </p:set>
                                    <p:anim calcmode="lin" valueType="num">
                                      <p:cBhvr additive="base">
                                        <p:cTn id="175" dur="500"/>
                                        <p:tgtEl>
                                          <p:spTgt spid="36"/>
                                        </p:tgtEl>
                                        <p:attrNameLst>
                                          <p:attrName>ppt_y</p:attrName>
                                        </p:attrNameLst>
                                      </p:cBhvr>
                                      <p:tavLst>
                                        <p:tav tm="0">
                                          <p:val>
                                            <p:strVal val="#ppt_y+#ppt_h*1.125000"/>
                                          </p:val>
                                        </p:tav>
                                        <p:tav tm="100000">
                                          <p:val>
                                            <p:strVal val="#ppt_y"/>
                                          </p:val>
                                        </p:tav>
                                      </p:tavLst>
                                    </p:anim>
                                    <p:animEffect transition="in" filter="wipe(up)">
                                      <p:cBhvr>
                                        <p:cTn id="176" dur="500"/>
                                        <p:tgtEl>
                                          <p:spTgt spid="36"/>
                                        </p:tgtEl>
                                      </p:cBhvr>
                                    </p:animEffect>
                                  </p:childTnLst>
                                </p:cTn>
                              </p:par>
                              <p:par>
                                <p:cTn id="177" presetID="12" presetClass="entr" presetSubtype="4" fill="hold" grpId="0" nodeType="withEffect">
                                  <p:stCondLst>
                                    <p:cond delay="0"/>
                                  </p:stCondLst>
                                  <p:childTnLst>
                                    <p:set>
                                      <p:cBhvr>
                                        <p:cTn id="178" dur="1" fill="hold">
                                          <p:stCondLst>
                                            <p:cond delay="0"/>
                                          </p:stCondLst>
                                        </p:cTn>
                                        <p:tgtEl>
                                          <p:spTgt spid="37"/>
                                        </p:tgtEl>
                                        <p:attrNameLst>
                                          <p:attrName>style.visibility</p:attrName>
                                        </p:attrNameLst>
                                      </p:cBhvr>
                                      <p:to>
                                        <p:strVal val="visible"/>
                                      </p:to>
                                    </p:set>
                                    <p:anim calcmode="lin" valueType="num">
                                      <p:cBhvr additive="base">
                                        <p:cTn id="179" dur="500"/>
                                        <p:tgtEl>
                                          <p:spTgt spid="37"/>
                                        </p:tgtEl>
                                        <p:attrNameLst>
                                          <p:attrName>ppt_y</p:attrName>
                                        </p:attrNameLst>
                                      </p:cBhvr>
                                      <p:tavLst>
                                        <p:tav tm="0">
                                          <p:val>
                                            <p:strVal val="#ppt_y+#ppt_h*1.125000"/>
                                          </p:val>
                                        </p:tav>
                                        <p:tav tm="100000">
                                          <p:val>
                                            <p:strVal val="#ppt_y"/>
                                          </p:val>
                                        </p:tav>
                                      </p:tavLst>
                                    </p:anim>
                                    <p:animEffect transition="in" filter="wipe(up)">
                                      <p:cBhvr>
                                        <p:cTn id="180" dur="500"/>
                                        <p:tgtEl>
                                          <p:spTgt spid="37"/>
                                        </p:tgtEl>
                                      </p:cBhvr>
                                    </p:animEffect>
                                  </p:childTnLst>
                                </p:cTn>
                              </p:par>
                              <p:par>
                                <p:cTn id="181" presetID="12" presetClass="entr" presetSubtype="4" fill="hold" nodeType="withEffect">
                                  <p:stCondLst>
                                    <p:cond delay="0"/>
                                  </p:stCondLst>
                                  <p:childTnLst>
                                    <p:set>
                                      <p:cBhvr>
                                        <p:cTn id="182" dur="1" fill="hold">
                                          <p:stCondLst>
                                            <p:cond delay="0"/>
                                          </p:stCondLst>
                                        </p:cTn>
                                        <p:tgtEl>
                                          <p:spTgt spid="39"/>
                                        </p:tgtEl>
                                        <p:attrNameLst>
                                          <p:attrName>style.visibility</p:attrName>
                                        </p:attrNameLst>
                                      </p:cBhvr>
                                      <p:to>
                                        <p:strVal val="visible"/>
                                      </p:to>
                                    </p:set>
                                    <p:anim calcmode="lin" valueType="num">
                                      <p:cBhvr additive="base">
                                        <p:cTn id="183" dur="500"/>
                                        <p:tgtEl>
                                          <p:spTgt spid="39"/>
                                        </p:tgtEl>
                                        <p:attrNameLst>
                                          <p:attrName>ppt_y</p:attrName>
                                        </p:attrNameLst>
                                      </p:cBhvr>
                                      <p:tavLst>
                                        <p:tav tm="0">
                                          <p:val>
                                            <p:strVal val="#ppt_y+#ppt_h*1.125000"/>
                                          </p:val>
                                        </p:tav>
                                        <p:tav tm="100000">
                                          <p:val>
                                            <p:strVal val="#ppt_y"/>
                                          </p:val>
                                        </p:tav>
                                      </p:tavLst>
                                    </p:anim>
                                    <p:animEffect transition="in" filter="wipe(up)">
                                      <p:cBhvr>
                                        <p:cTn id="184" dur="500"/>
                                        <p:tgtEl>
                                          <p:spTgt spid="39"/>
                                        </p:tgtEl>
                                      </p:cBhvr>
                                    </p:animEffect>
                                  </p:childTnLst>
                                </p:cTn>
                              </p:par>
                              <p:par>
                                <p:cTn id="185" presetID="12" presetClass="entr" presetSubtype="4" fill="hold" grpId="0" nodeType="withEffect">
                                  <p:stCondLst>
                                    <p:cond delay="0"/>
                                  </p:stCondLst>
                                  <p:childTnLst>
                                    <p:set>
                                      <p:cBhvr>
                                        <p:cTn id="186" dur="1" fill="hold">
                                          <p:stCondLst>
                                            <p:cond delay="0"/>
                                          </p:stCondLst>
                                        </p:cTn>
                                        <p:tgtEl>
                                          <p:spTgt spid="40"/>
                                        </p:tgtEl>
                                        <p:attrNameLst>
                                          <p:attrName>style.visibility</p:attrName>
                                        </p:attrNameLst>
                                      </p:cBhvr>
                                      <p:to>
                                        <p:strVal val="visible"/>
                                      </p:to>
                                    </p:set>
                                    <p:anim calcmode="lin" valueType="num">
                                      <p:cBhvr additive="base">
                                        <p:cTn id="187" dur="500"/>
                                        <p:tgtEl>
                                          <p:spTgt spid="40"/>
                                        </p:tgtEl>
                                        <p:attrNameLst>
                                          <p:attrName>ppt_y</p:attrName>
                                        </p:attrNameLst>
                                      </p:cBhvr>
                                      <p:tavLst>
                                        <p:tav tm="0">
                                          <p:val>
                                            <p:strVal val="#ppt_y+#ppt_h*1.125000"/>
                                          </p:val>
                                        </p:tav>
                                        <p:tav tm="100000">
                                          <p:val>
                                            <p:strVal val="#ppt_y"/>
                                          </p:val>
                                        </p:tav>
                                      </p:tavLst>
                                    </p:anim>
                                    <p:animEffect transition="in" filter="wipe(up)">
                                      <p:cBhvr>
                                        <p:cTn id="188" dur="500"/>
                                        <p:tgtEl>
                                          <p:spTgt spid="40"/>
                                        </p:tgtEl>
                                      </p:cBhvr>
                                    </p:animEffect>
                                  </p:childTnLst>
                                </p:cTn>
                              </p:par>
                              <p:par>
                                <p:cTn id="189" presetID="12" presetClass="entr" presetSubtype="4" fill="hold" grpId="0" nodeType="withEffect">
                                  <p:stCondLst>
                                    <p:cond delay="0"/>
                                  </p:stCondLst>
                                  <p:childTnLst>
                                    <p:set>
                                      <p:cBhvr>
                                        <p:cTn id="190" dur="1" fill="hold">
                                          <p:stCondLst>
                                            <p:cond delay="0"/>
                                          </p:stCondLst>
                                        </p:cTn>
                                        <p:tgtEl>
                                          <p:spTgt spid="41"/>
                                        </p:tgtEl>
                                        <p:attrNameLst>
                                          <p:attrName>style.visibility</p:attrName>
                                        </p:attrNameLst>
                                      </p:cBhvr>
                                      <p:to>
                                        <p:strVal val="visible"/>
                                      </p:to>
                                    </p:set>
                                    <p:anim calcmode="lin" valueType="num">
                                      <p:cBhvr additive="base">
                                        <p:cTn id="191" dur="500"/>
                                        <p:tgtEl>
                                          <p:spTgt spid="41"/>
                                        </p:tgtEl>
                                        <p:attrNameLst>
                                          <p:attrName>ppt_y</p:attrName>
                                        </p:attrNameLst>
                                      </p:cBhvr>
                                      <p:tavLst>
                                        <p:tav tm="0">
                                          <p:val>
                                            <p:strVal val="#ppt_y+#ppt_h*1.125000"/>
                                          </p:val>
                                        </p:tav>
                                        <p:tav tm="100000">
                                          <p:val>
                                            <p:strVal val="#ppt_y"/>
                                          </p:val>
                                        </p:tav>
                                      </p:tavLst>
                                    </p:anim>
                                    <p:animEffect transition="in" filter="wipe(up)">
                                      <p:cBhvr>
                                        <p:cTn id="192" dur="500"/>
                                        <p:tgtEl>
                                          <p:spTgt spid="41"/>
                                        </p:tgtEl>
                                      </p:cBhvr>
                                    </p:animEffect>
                                  </p:childTnLst>
                                </p:cTn>
                              </p:par>
                              <p:par>
                                <p:cTn id="193" presetID="12" presetClass="entr" presetSubtype="4" fill="hold" grpId="0" nodeType="withEffect">
                                  <p:stCondLst>
                                    <p:cond delay="0"/>
                                  </p:stCondLst>
                                  <p:childTnLst>
                                    <p:set>
                                      <p:cBhvr>
                                        <p:cTn id="194" dur="1" fill="hold">
                                          <p:stCondLst>
                                            <p:cond delay="0"/>
                                          </p:stCondLst>
                                        </p:cTn>
                                        <p:tgtEl>
                                          <p:spTgt spid="42"/>
                                        </p:tgtEl>
                                        <p:attrNameLst>
                                          <p:attrName>style.visibility</p:attrName>
                                        </p:attrNameLst>
                                      </p:cBhvr>
                                      <p:to>
                                        <p:strVal val="visible"/>
                                      </p:to>
                                    </p:set>
                                    <p:anim calcmode="lin" valueType="num">
                                      <p:cBhvr additive="base">
                                        <p:cTn id="195" dur="500"/>
                                        <p:tgtEl>
                                          <p:spTgt spid="42"/>
                                        </p:tgtEl>
                                        <p:attrNameLst>
                                          <p:attrName>ppt_y</p:attrName>
                                        </p:attrNameLst>
                                      </p:cBhvr>
                                      <p:tavLst>
                                        <p:tav tm="0">
                                          <p:val>
                                            <p:strVal val="#ppt_y+#ppt_h*1.125000"/>
                                          </p:val>
                                        </p:tav>
                                        <p:tav tm="100000">
                                          <p:val>
                                            <p:strVal val="#ppt_y"/>
                                          </p:val>
                                        </p:tav>
                                      </p:tavLst>
                                    </p:anim>
                                    <p:animEffect transition="in" filter="wipe(up)">
                                      <p:cBhvr>
                                        <p:cTn id="196" dur="500"/>
                                        <p:tgtEl>
                                          <p:spTgt spid="42"/>
                                        </p:tgtEl>
                                      </p:cBhvr>
                                    </p:animEffect>
                                  </p:childTnLst>
                                </p:cTn>
                              </p:par>
                              <p:par>
                                <p:cTn id="197" presetID="12" presetClass="entr" presetSubtype="4" fill="hold" grpId="0" nodeType="withEffect">
                                  <p:stCondLst>
                                    <p:cond delay="0"/>
                                  </p:stCondLst>
                                  <p:childTnLst>
                                    <p:set>
                                      <p:cBhvr>
                                        <p:cTn id="198" dur="1" fill="hold">
                                          <p:stCondLst>
                                            <p:cond delay="0"/>
                                          </p:stCondLst>
                                        </p:cTn>
                                        <p:tgtEl>
                                          <p:spTgt spid="43"/>
                                        </p:tgtEl>
                                        <p:attrNameLst>
                                          <p:attrName>style.visibility</p:attrName>
                                        </p:attrNameLst>
                                      </p:cBhvr>
                                      <p:to>
                                        <p:strVal val="visible"/>
                                      </p:to>
                                    </p:set>
                                    <p:anim calcmode="lin" valueType="num">
                                      <p:cBhvr additive="base">
                                        <p:cTn id="199" dur="500"/>
                                        <p:tgtEl>
                                          <p:spTgt spid="43"/>
                                        </p:tgtEl>
                                        <p:attrNameLst>
                                          <p:attrName>ppt_y</p:attrName>
                                        </p:attrNameLst>
                                      </p:cBhvr>
                                      <p:tavLst>
                                        <p:tav tm="0">
                                          <p:val>
                                            <p:strVal val="#ppt_y+#ppt_h*1.125000"/>
                                          </p:val>
                                        </p:tav>
                                        <p:tav tm="100000">
                                          <p:val>
                                            <p:strVal val="#ppt_y"/>
                                          </p:val>
                                        </p:tav>
                                      </p:tavLst>
                                    </p:anim>
                                    <p:animEffect transition="in" filter="wipe(up)">
                                      <p:cBhvr>
                                        <p:cTn id="200" dur="500"/>
                                        <p:tgtEl>
                                          <p:spTgt spid="43"/>
                                        </p:tgtEl>
                                      </p:cBhvr>
                                    </p:animEffect>
                                  </p:childTnLst>
                                </p:cTn>
                              </p:par>
                              <p:par>
                                <p:cTn id="201" presetID="12" presetClass="entr" presetSubtype="4" fill="hold" grpId="0" nodeType="withEffect">
                                  <p:stCondLst>
                                    <p:cond delay="0"/>
                                  </p:stCondLst>
                                  <p:childTnLst>
                                    <p:set>
                                      <p:cBhvr>
                                        <p:cTn id="202" dur="1" fill="hold">
                                          <p:stCondLst>
                                            <p:cond delay="0"/>
                                          </p:stCondLst>
                                        </p:cTn>
                                        <p:tgtEl>
                                          <p:spTgt spid="44"/>
                                        </p:tgtEl>
                                        <p:attrNameLst>
                                          <p:attrName>style.visibility</p:attrName>
                                        </p:attrNameLst>
                                      </p:cBhvr>
                                      <p:to>
                                        <p:strVal val="visible"/>
                                      </p:to>
                                    </p:set>
                                    <p:anim calcmode="lin" valueType="num">
                                      <p:cBhvr additive="base">
                                        <p:cTn id="203" dur="500"/>
                                        <p:tgtEl>
                                          <p:spTgt spid="44"/>
                                        </p:tgtEl>
                                        <p:attrNameLst>
                                          <p:attrName>ppt_y</p:attrName>
                                        </p:attrNameLst>
                                      </p:cBhvr>
                                      <p:tavLst>
                                        <p:tav tm="0">
                                          <p:val>
                                            <p:strVal val="#ppt_y+#ppt_h*1.125000"/>
                                          </p:val>
                                        </p:tav>
                                        <p:tav tm="100000">
                                          <p:val>
                                            <p:strVal val="#ppt_y"/>
                                          </p:val>
                                        </p:tav>
                                      </p:tavLst>
                                    </p:anim>
                                    <p:animEffect transition="in" filter="wipe(up)">
                                      <p:cBhvr>
                                        <p:cTn id="204" dur="500"/>
                                        <p:tgtEl>
                                          <p:spTgt spid="44"/>
                                        </p:tgtEl>
                                      </p:cBhvr>
                                    </p:animEffect>
                                  </p:childTnLst>
                                </p:cTn>
                              </p:par>
                              <p:par>
                                <p:cTn id="205" presetID="12" presetClass="entr" presetSubtype="4" fill="hold" grpId="0" nodeType="withEffect">
                                  <p:stCondLst>
                                    <p:cond delay="0"/>
                                  </p:stCondLst>
                                  <p:childTnLst>
                                    <p:set>
                                      <p:cBhvr>
                                        <p:cTn id="206" dur="1" fill="hold">
                                          <p:stCondLst>
                                            <p:cond delay="0"/>
                                          </p:stCondLst>
                                        </p:cTn>
                                        <p:tgtEl>
                                          <p:spTgt spid="45"/>
                                        </p:tgtEl>
                                        <p:attrNameLst>
                                          <p:attrName>style.visibility</p:attrName>
                                        </p:attrNameLst>
                                      </p:cBhvr>
                                      <p:to>
                                        <p:strVal val="visible"/>
                                      </p:to>
                                    </p:set>
                                    <p:anim calcmode="lin" valueType="num">
                                      <p:cBhvr additive="base">
                                        <p:cTn id="207" dur="500"/>
                                        <p:tgtEl>
                                          <p:spTgt spid="45"/>
                                        </p:tgtEl>
                                        <p:attrNameLst>
                                          <p:attrName>ppt_y</p:attrName>
                                        </p:attrNameLst>
                                      </p:cBhvr>
                                      <p:tavLst>
                                        <p:tav tm="0">
                                          <p:val>
                                            <p:strVal val="#ppt_y+#ppt_h*1.125000"/>
                                          </p:val>
                                        </p:tav>
                                        <p:tav tm="100000">
                                          <p:val>
                                            <p:strVal val="#ppt_y"/>
                                          </p:val>
                                        </p:tav>
                                      </p:tavLst>
                                    </p:anim>
                                    <p:animEffect transition="in" filter="wipe(up)">
                                      <p:cBhvr>
                                        <p:cTn id="208" dur="500"/>
                                        <p:tgtEl>
                                          <p:spTgt spid="45"/>
                                        </p:tgtEl>
                                      </p:cBhvr>
                                    </p:animEffect>
                                  </p:childTnLst>
                                </p:cTn>
                              </p:par>
                              <p:par>
                                <p:cTn id="209" presetID="12" presetClass="entr" presetSubtype="4" fill="hold" grpId="0" nodeType="withEffect">
                                  <p:stCondLst>
                                    <p:cond delay="0"/>
                                  </p:stCondLst>
                                  <p:childTnLst>
                                    <p:set>
                                      <p:cBhvr>
                                        <p:cTn id="210" dur="1" fill="hold">
                                          <p:stCondLst>
                                            <p:cond delay="0"/>
                                          </p:stCondLst>
                                        </p:cTn>
                                        <p:tgtEl>
                                          <p:spTgt spid="46"/>
                                        </p:tgtEl>
                                        <p:attrNameLst>
                                          <p:attrName>style.visibility</p:attrName>
                                        </p:attrNameLst>
                                      </p:cBhvr>
                                      <p:to>
                                        <p:strVal val="visible"/>
                                      </p:to>
                                    </p:set>
                                    <p:anim calcmode="lin" valueType="num">
                                      <p:cBhvr additive="base">
                                        <p:cTn id="211" dur="500"/>
                                        <p:tgtEl>
                                          <p:spTgt spid="46"/>
                                        </p:tgtEl>
                                        <p:attrNameLst>
                                          <p:attrName>ppt_y</p:attrName>
                                        </p:attrNameLst>
                                      </p:cBhvr>
                                      <p:tavLst>
                                        <p:tav tm="0">
                                          <p:val>
                                            <p:strVal val="#ppt_y+#ppt_h*1.125000"/>
                                          </p:val>
                                        </p:tav>
                                        <p:tav tm="100000">
                                          <p:val>
                                            <p:strVal val="#ppt_y"/>
                                          </p:val>
                                        </p:tav>
                                      </p:tavLst>
                                    </p:anim>
                                    <p:animEffect transition="in" filter="wipe(up)">
                                      <p:cBhvr>
                                        <p:cTn id="212" dur="500"/>
                                        <p:tgtEl>
                                          <p:spTgt spid="46"/>
                                        </p:tgtEl>
                                      </p:cBhvr>
                                    </p:animEffect>
                                  </p:childTnLst>
                                </p:cTn>
                              </p:par>
                              <p:par>
                                <p:cTn id="213" presetID="12" presetClass="entr" presetSubtype="4" fill="hold" grpId="0" nodeType="withEffect">
                                  <p:stCondLst>
                                    <p:cond delay="0"/>
                                  </p:stCondLst>
                                  <p:childTnLst>
                                    <p:set>
                                      <p:cBhvr>
                                        <p:cTn id="214" dur="1" fill="hold">
                                          <p:stCondLst>
                                            <p:cond delay="0"/>
                                          </p:stCondLst>
                                        </p:cTn>
                                        <p:tgtEl>
                                          <p:spTgt spid="47"/>
                                        </p:tgtEl>
                                        <p:attrNameLst>
                                          <p:attrName>style.visibility</p:attrName>
                                        </p:attrNameLst>
                                      </p:cBhvr>
                                      <p:to>
                                        <p:strVal val="visible"/>
                                      </p:to>
                                    </p:set>
                                    <p:anim calcmode="lin" valueType="num">
                                      <p:cBhvr additive="base">
                                        <p:cTn id="215" dur="500"/>
                                        <p:tgtEl>
                                          <p:spTgt spid="47"/>
                                        </p:tgtEl>
                                        <p:attrNameLst>
                                          <p:attrName>ppt_y</p:attrName>
                                        </p:attrNameLst>
                                      </p:cBhvr>
                                      <p:tavLst>
                                        <p:tav tm="0">
                                          <p:val>
                                            <p:strVal val="#ppt_y+#ppt_h*1.125000"/>
                                          </p:val>
                                        </p:tav>
                                        <p:tav tm="100000">
                                          <p:val>
                                            <p:strVal val="#ppt_y"/>
                                          </p:val>
                                        </p:tav>
                                      </p:tavLst>
                                    </p:anim>
                                    <p:animEffect transition="in" filter="wipe(up)">
                                      <p:cBhvr>
                                        <p:cTn id="216" dur="500"/>
                                        <p:tgtEl>
                                          <p:spTgt spid="47"/>
                                        </p:tgtEl>
                                      </p:cBhvr>
                                    </p:animEffect>
                                  </p:childTnLst>
                                </p:cTn>
                              </p:par>
                              <p:par>
                                <p:cTn id="217" presetID="12" presetClass="entr" presetSubtype="4" fill="hold" grpId="0" nodeType="withEffect">
                                  <p:stCondLst>
                                    <p:cond delay="0"/>
                                  </p:stCondLst>
                                  <p:childTnLst>
                                    <p:set>
                                      <p:cBhvr>
                                        <p:cTn id="218" dur="1" fill="hold">
                                          <p:stCondLst>
                                            <p:cond delay="0"/>
                                          </p:stCondLst>
                                        </p:cTn>
                                        <p:tgtEl>
                                          <p:spTgt spid="48"/>
                                        </p:tgtEl>
                                        <p:attrNameLst>
                                          <p:attrName>style.visibility</p:attrName>
                                        </p:attrNameLst>
                                      </p:cBhvr>
                                      <p:to>
                                        <p:strVal val="visible"/>
                                      </p:to>
                                    </p:set>
                                    <p:anim calcmode="lin" valueType="num">
                                      <p:cBhvr additive="base">
                                        <p:cTn id="219" dur="500"/>
                                        <p:tgtEl>
                                          <p:spTgt spid="48"/>
                                        </p:tgtEl>
                                        <p:attrNameLst>
                                          <p:attrName>ppt_y</p:attrName>
                                        </p:attrNameLst>
                                      </p:cBhvr>
                                      <p:tavLst>
                                        <p:tav tm="0">
                                          <p:val>
                                            <p:strVal val="#ppt_y+#ppt_h*1.125000"/>
                                          </p:val>
                                        </p:tav>
                                        <p:tav tm="100000">
                                          <p:val>
                                            <p:strVal val="#ppt_y"/>
                                          </p:val>
                                        </p:tav>
                                      </p:tavLst>
                                    </p:anim>
                                    <p:animEffect transition="in" filter="wipe(up)">
                                      <p:cBhvr>
                                        <p:cTn id="220" dur="500"/>
                                        <p:tgtEl>
                                          <p:spTgt spid="48"/>
                                        </p:tgtEl>
                                      </p:cBhvr>
                                    </p:animEffect>
                                  </p:childTnLst>
                                </p:cTn>
                              </p:par>
                              <p:par>
                                <p:cTn id="221" presetID="12" presetClass="entr" presetSubtype="4" fill="hold" grpId="0" nodeType="withEffect">
                                  <p:stCondLst>
                                    <p:cond delay="0"/>
                                  </p:stCondLst>
                                  <p:childTnLst>
                                    <p:set>
                                      <p:cBhvr>
                                        <p:cTn id="222" dur="1" fill="hold">
                                          <p:stCondLst>
                                            <p:cond delay="0"/>
                                          </p:stCondLst>
                                        </p:cTn>
                                        <p:tgtEl>
                                          <p:spTgt spid="49"/>
                                        </p:tgtEl>
                                        <p:attrNameLst>
                                          <p:attrName>style.visibility</p:attrName>
                                        </p:attrNameLst>
                                      </p:cBhvr>
                                      <p:to>
                                        <p:strVal val="visible"/>
                                      </p:to>
                                    </p:set>
                                    <p:anim calcmode="lin" valueType="num">
                                      <p:cBhvr additive="base">
                                        <p:cTn id="223" dur="500"/>
                                        <p:tgtEl>
                                          <p:spTgt spid="49"/>
                                        </p:tgtEl>
                                        <p:attrNameLst>
                                          <p:attrName>ppt_y</p:attrName>
                                        </p:attrNameLst>
                                      </p:cBhvr>
                                      <p:tavLst>
                                        <p:tav tm="0">
                                          <p:val>
                                            <p:strVal val="#ppt_y+#ppt_h*1.125000"/>
                                          </p:val>
                                        </p:tav>
                                        <p:tav tm="100000">
                                          <p:val>
                                            <p:strVal val="#ppt_y"/>
                                          </p:val>
                                        </p:tav>
                                      </p:tavLst>
                                    </p:anim>
                                    <p:animEffect transition="in" filter="wipe(up)">
                                      <p:cBhvr>
                                        <p:cTn id="224" dur="500"/>
                                        <p:tgtEl>
                                          <p:spTgt spid="49"/>
                                        </p:tgtEl>
                                      </p:cBhvr>
                                    </p:animEffect>
                                  </p:childTnLst>
                                </p:cTn>
                              </p:par>
                              <p:par>
                                <p:cTn id="225" presetID="12" presetClass="entr" presetSubtype="4" fill="hold" grpId="0" nodeType="withEffect">
                                  <p:stCondLst>
                                    <p:cond delay="0"/>
                                  </p:stCondLst>
                                  <p:childTnLst>
                                    <p:set>
                                      <p:cBhvr>
                                        <p:cTn id="226" dur="1" fill="hold">
                                          <p:stCondLst>
                                            <p:cond delay="0"/>
                                          </p:stCondLst>
                                        </p:cTn>
                                        <p:tgtEl>
                                          <p:spTgt spid="50"/>
                                        </p:tgtEl>
                                        <p:attrNameLst>
                                          <p:attrName>style.visibility</p:attrName>
                                        </p:attrNameLst>
                                      </p:cBhvr>
                                      <p:to>
                                        <p:strVal val="visible"/>
                                      </p:to>
                                    </p:set>
                                    <p:anim calcmode="lin" valueType="num">
                                      <p:cBhvr additive="base">
                                        <p:cTn id="227" dur="500"/>
                                        <p:tgtEl>
                                          <p:spTgt spid="50"/>
                                        </p:tgtEl>
                                        <p:attrNameLst>
                                          <p:attrName>ppt_y</p:attrName>
                                        </p:attrNameLst>
                                      </p:cBhvr>
                                      <p:tavLst>
                                        <p:tav tm="0">
                                          <p:val>
                                            <p:strVal val="#ppt_y+#ppt_h*1.125000"/>
                                          </p:val>
                                        </p:tav>
                                        <p:tav tm="100000">
                                          <p:val>
                                            <p:strVal val="#ppt_y"/>
                                          </p:val>
                                        </p:tav>
                                      </p:tavLst>
                                    </p:anim>
                                    <p:animEffect transition="in" filter="wipe(up)">
                                      <p:cBhvr>
                                        <p:cTn id="228" dur="500"/>
                                        <p:tgtEl>
                                          <p:spTgt spid="50"/>
                                        </p:tgtEl>
                                      </p:cBhvr>
                                    </p:animEffect>
                                  </p:childTnLst>
                                </p:cTn>
                              </p:par>
                              <p:par>
                                <p:cTn id="229" presetID="12" presetClass="entr" presetSubtype="4" fill="hold" grpId="0" nodeType="withEffect">
                                  <p:stCondLst>
                                    <p:cond delay="0"/>
                                  </p:stCondLst>
                                  <p:childTnLst>
                                    <p:set>
                                      <p:cBhvr>
                                        <p:cTn id="230" dur="1" fill="hold">
                                          <p:stCondLst>
                                            <p:cond delay="0"/>
                                          </p:stCondLst>
                                        </p:cTn>
                                        <p:tgtEl>
                                          <p:spTgt spid="51"/>
                                        </p:tgtEl>
                                        <p:attrNameLst>
                                          <p:attrName>style.visibility</p:attrName>
                                        </p:attrNameLst>
                                      </p:cBhvr>
                                      <p:to>
                                        <p:strVal val="visible"/>
                                      </p:to>
                                    </p:set>
                                    <p:anim calcmode="lin" valueType="num">
                                      <p:cBhvr additive="base">
                                        <p:cTn id="231" dur="500"/>
                                        <p:tgtEl>
                                          <p:spTgt spid="51"/>
                                        </p:tgtEl>
                                        <p:attrNameLst>
                                          <p:attrName>ppt_y</p:attrName>
                                        </p:attrNameLst>
                                      </p:cBhvr>
                                      <p:tavLst>
                                        <p:tav tm="0">
                                          <p:val>
                                            <p:strVal val="#ppt_y+#ppt_h*1.125000"/>
                                          </p:val>
                                        </p:tav>
                                        <p:tav tm="100000">
                                          <p:val>
                                            <p:strVal val="#ppt_y"/>
                                          </p:val>
                                        </p:tav>
                                      </p:tavLst>
                                    </p:anim>
                                    <p:animEffect transition="in" filter="wipe(up)">
                                      <p:cBhvr>
                                        <p:cTn id="232" dur="500"/>
                                        <p:tgtEl>
                                          <p:spTgt spid="51"/>
                                        </p:tgtEl>
                                      </p:cBhvr>
                                    </p:animEffect>
                                  </p:childTnLst>
                                </p:cTn>
                              </p:par>
                              <p:par>
                                <p:cTn id="233" presetID="12" presetClass="entr" presetSubtype="4" fill="hold" grpId="0" nodeType="withEffect">
                                  <p:stCondLst>
                                    <p:cond delay="0"/>
                                  </p:stCondLst>
                                  <p:childTnLst>
                                    <p:set>
                                      <p:cBhvr>
                                        <p:cTn id="234" dur="1" fill="hold">
                                          <p:stCondLst>
                                            <p:cond delay="0"/>
                                          </p:stCondLst>
                                        </p:cTn>
                                        <p:tgtEl>
                                          <p:spTgt spid="52"/>
                                        </p:tgtEl>
                                        <p:attrNameLst>
                                          <p:attrName>style.visibility</p:attrName>
                                        </p:attrNameLst>
                                      </p:cBhvr>
                                      <p:to>
                                        <p:strVal val="visible"/>
                                      </p:to>
                                    </p:set>
                                    <p:anim calcmode="lin" valueType="num">
                                      <p:cBhvr additive="base">
                                        <p:cTn id="235" dur="500"/>
                                        <p:tgtEl>
                                          <p:spTgt spid="52"/>
                                        </p:tgtEl>
                                        <p:attrNameLst>
                                          <p:attrName>ppt_y</p:attrName>
                                        </p:attrNameLst>
                                      </p:cBhvr>
                                      <p:tavLst>
                                        <p:tav tm="0">
                                          <p:val>
                                            <p:strVal val="#ppt_y+#ppt_h*1.125000"/>
                                          </p:val>
                                        </p:tav>
                                        <p:tav tm="100000">
                                          <p:val>
                                            <p:strVal val="#ppt_y"/>
                                          </p:val>
                                        </p:tav>
                                      </p:tavLst>
                                    </p:anim>
                                    <p:animEffect transition="in" filter="wipe(up)">
                                      <p:cBhvr>
                                        <p:cTn id="236" dur="500"/>
                                        <p:tgtEl>
                                          <p:spTgt spid="52"/>
                                        </p:tgtEl>
                                      </p:cBhvr>
                                    </p:animEffect>
                                  </p:childTnLst>
                                </p:cTn>
                              </p:par>
                              <p:par>
                                <p:cTn id="237" presetID="12" presetClass="entr" presetSubtype="4" fill="hold" nodeType="withEffect">
                                  <p:stCondLst>
                                    <p:cond delay="0"/>
                                  </p:stCondLst>
                                  <p:childTnLst>
                                    <p:set>
                                      <p:cBhvr>
                                        <p:cTn id="238" dur="1" fill="hold">
                                          <p:stCondLst>
                                            <p:cond delay="0"/>
                                          </p:stCondLst>
                                        </p:cTn>
                                        <p:tgtEl>
                                          <p:spTgt spid="53"/>
                                        </p:tgtEl>
                                        <p:attrNameLst>
                                          <p:attrName>style.visibility</p:attrName>
                                        </p:attrNameLst>
                                      </p:cBhvr>
                                      <p:to>
                                        <p:strVal val="visible"/>
                                      </p:to>
                                    </p:set>
                                    <p:anim calcmode="lin" valueType="num">
                                      <p:cBhvr additive="base">
                                        <p:cTn id="239" dur="500"/>
                                        <p:tgtEl>
                                          <p:spTgt spid="53"/>
                                        </p:tgtEl>
                                        <p:attrNameLst>
                                          <p:attrName>ppt_y</p:attrName>
                                        </p:attrNameLst>
                                      </p:cBhvr>
                                      <p:tavLst>
                                        <p:tav tm="0">
                                          <p:val>
                                            <p:strVal val="#ppt_y+#ppt_h*1.125000"/>
                                          </p:val>
                                        </p:tav>
                                        <p:tav tm="100000">
                                          <p:val>
                                            <p:strVal val="#ppt_y"/>
                                          </p:val>
                                        </p:tav>
                                      </p:tavLst>
                                    </p:anim>
                                    <p:animEffect transition="in" filter="wipe(up)">
                                      <p:cBhvr>
                                        <p:cTn id="240" dur="500"/>
                                        <p:tgtEl>
                                          <p:spTgt spid="53"/>
                                        </p:tgtEl>
                                      </p:cBhvr>
                                    </p:animEffect>
                                  </p:childTnLst>
                                </p:cTn>
                              </p:par>
                              <p:par>
                                <p:cTn id="241" presetID="12" presetClass="entr" presetSubtype="4" fill="hold" grpId="0" nodeType="withEffect">
                                  <p:stCondLst>
                                    <p:cond delay="0"/>
                                  </p:stCondLst>
                                  <p:childTnLst>
                                    <p:set>
                                      <p:cBhvr>
                                        <p:cTn id="242" dur="1" fill="hold">
                                          <p:stCondLst>
                                            <p:cond delay="0"/>
                                          </p:stCondLst>
                                        </p:cTn>
                                        <p:tgtEl>
                                          <p:spTgt spid="54"/>
                                        </p:tgtEl>
                                        <p:attrNameLst>
                                          <p:attrName>style.visibility</p:attrName>
                                        </p:attrNameLst>
                                      </p:cBhvr>
                                      <p:to>
                                        <p:strVal val="visible"/>
                                      </p:to>
                                    </p:set>
                                    <p:anim calcmode="lin" valueType="num">
                                      <p:cBhvr additive="base">
                                        <p:cTn id="243" dur="500"/>
                                        <p:tgtEl>
                                          <p:spTgt spid="54"/>
                                        </p:tgtEl>
                                        <p:attrNameLst>
                                          <p:attrName>ppt_y</p:attrName>
                                        </p:attrNameLst>
                                      </p:cBhvr>
                                      <p:tavLst>
                                        <p:tav tm="0">
                                          <p:val>
                                            <p:strVal val="#ppt_y+#ppt_h*1.125000"/>
                                          </p:val>
                                        </p:tav>
                                        <p:tav tm="100000">
                                          <p:val>
                                            <p:strVal val="#ppt_y"/>
                                          </p:val>
                                        </p:tav>
                                      </p:tavLst>
                                    </p:anim>
                                    <p:animEffect transition="in" filter="wipe(up)">
                                      <p:cBhvr>
                                        <p:cTn id="244" dur="500"/>
                                        <p:tgtEl>
                                          <p:spTgt spid="54"/>
                                        </p:tgtEl>
                                      </p:cBhvr>
                                    </p:animEffect>
                                  </p:childTnLst>
                                </p:cTn>
                              </p:par>
                              <p:par>
                                <p:cTn id="245" presetID="12" presetClass="entr" presetSubtype="4" fill="hold" grpId="0" nodeType="withEffect">
                                  <p:stCondLst>
                                    <p:cond delay="0"/>
                                  </p:stCondLst>
                                  <p:childTnLst>
                                    <p:set>
                                      <p:cBhvr>
                                        <p:cTn id="246" dur="1" fill="hold">
                                          <p:stCondLst>
                                            <p:cond delay="0"/>
                                          </p:stCondLst>
                                        </p:cTn>
                                        <p:tgtEl>
                                          <p:spTgt spid="56"/>
                                        </p:tgtEl>
                                        <p:attrNameLst>
                                          <p:attrName>style.visibility</p:attrName>
                                        </p:attrNameLst>
                                      </p:cBhvr>
                                      <p:to>
                                        <p:strVal val="visible"/>
                                      </p:to>
                                    </p:set>
                                    <p:anim calcmode="lin" valueType="num">
                                      <p:cBhvr additive="base">
                                        <p:cTn id="247" dur="500"/>
                                        <p:tgtEl>
                                          <p:spTgt spid="56"/>
                                        </p:tgtEl>
                                        <p:attrNameLst>
                                          <p:attrName>ppt_y</p:attrName>
                                        </p:attrNameLst>
                                      </p:cBhvr>
                                      <p:tavLst>
                                        <p:tav tm="0">
                                          <p:val>
                                            <p:strVal val="#ppt_y+#ppt_h*1.125000"/>
                                          </p:val>
                                        </p:tav>
                                        <p:tav tm="100000">
                                          <p:val>
                                            <p:strVal val="#ppt_y"/>
                                          </p:val>
                                        </p:tav>
                                      </p:tavLst>
                                    </p:anim>
                                    <p:animEffect transition="in" filter="wipe(up)">
                                      <p:cBhvr>
                                        <p:cTn id="248" dur="500"/>
                                        <p:tgtEl>
                                          <p:spTgt spid="56"/>
                                        </p:tgtEl>
                                      </p:cBhvr>
                                    </p:animEffect>
                                  </p:childTnLst>
                                </p:cTn>
                              </p:par>
                              <p:par>
                                <p:cTn id="249" presetID="12" presetClass="entr" presetSubtype="4" fill="hold" grpId="0" nodeType="withEffect">
                                  <p:stCondLst>
                                    <p:cond delay="0"/>
                                  </p:stCondLst>
                                  <p:childTnLst>
                                    <p:set>
                                      <p:cBhvr>
                                        <p:cTn id="250" dur="1" fill="hold">
                                          <p:stCondLst>
                                            <p:cond delay="0"/>
                                          </p:stCondLst>
                                        </p:cTn>
                                        <p:tgtEl>
                                          <p:spTgt spid="57"/>
                                        </p:tgtEl>
                                        <p:attrNameLst>
                                          <p:attrName>style.visibility</p:attrName>
                                        </p:attrNameLst>
                                      </p:cBhvr>
                                      <p:to>
                                        <p:strVal val="visible"/>
                                      </p:to>
                                    </p:set>
                                    <p:anim calcmode="lin" valueType="num">
                                      <p:cBhvr additive="base">
                                        <p:cTn id="251" dur="500"/>
                                        <p:tgtEl>
                                          <p:spTgt spid="57"/>
                                        </p:tgtEl>
                                        <p:attrNameLst>
                                          <p:attrName>ppt_y</p:attrName>
                                        </p:attrNameLst>
                                      </p:cBhvr>
                                      <p:tavLst>
                                        <p:tav tm="0">
                                          <p:val>
                                            <p:strVal val="#ppt_y+#ppt_h*1.125000"/>
                                          </p:val>
                                        </p:tav>
                                        <p:tav tm="100000">
                                          <p:val>
                                            <p:strVal val="#ppt_y"/>
                                          </p:val>
                                        </p:tav>
                                      </p:tavLst>
                                    </p:anim>
                                    <p:animEffect transition="in" filter="wipe(up)">
                                      <p:cBhvr>
                                        <p:cTn id="252" dur="500"/>
                                        <p:tgtEl>
                                          <p:spTgt spid="57"/>
                                        </p:tgtEl>
                                      </p:cBhvr>
                                    </p:animEffect>
                                  </p:childTnLst>
                                </p:cTn>
                              </p:par>
                              <p:par>
                                <p:cTn id="253" presetID="12" presetClass="entr" presetSubtype="4" fill="hold" grpId="0" nodeType="withEffect">
                                  <p:stCondLst>
                                    <p:cond delay="0"/>
                                  </p:stCondLst>
                                  <p:childTnLst>
                                    <p:set>
                                      <p:cBhvr>
                                        <p:cTn id="254" dur="1" fill="hold">
                                          <p:stCondLst>
                                            <p:cond delay="0"/>
                                          </p:stCondLst>
                                        </p:cTn>
                                        <p:tgtEl>
                                          <p:spTgt spid="58"/>
                                        </p:tgtEl>
                                        <p:attrNameLst>
                                          <p:attrName>style.visibility</p:attrName>
                                        </p:attrNameLst>
                                      </p:cBhvr>
                                      <p:to>
                                        <p:strVal val="visible"/>
                                      </p:to>
                                    </p:set>
                                    <p:anim calcmode="lin" valueType="num">
                                      <p:cBhvr additive="base">
                                        <p:cTn id="255" dur="500"/>
                                        <p:tgtEl>
                                          <p:spTgt spid="58"/>
                                        </p:tgtEl>
                                        <p:attrNameLst>
                                          <p:attrName>ppt_y</p:attrName>
                                        </p:attrNameLst>
                                      </p:cBhvr>
                                      <p:tavLst>
                                        <p:tav tm="0">
                                          <p:val>
                                            <p:strVal val="#ppt_y+#ppt_h*1.125000"/>
                                          </p:val>
                                        </p:tav>
                                        <p:tav tm="100000">
                                          <p:val>
                                            <p:strVal val="#ppt_y"/>
                                          </p:val>
                                        </p:tav>
                                      </p:tavLst>
                                    </p:anim>
                                    <p:animEffect transition="in" filter="wipe(up)">
                                      <p:cBhvr>
                                        <p:cTn id="256" dur="500"/>
                                        <p:tgtEl>
                                          <p:spTgt spid="58"/>
                                        </p:tgtEl>
                                      </p:cBhvr>
                                    </p:animEffect>
                                  </p:childTnLst>
                                </p:cTn>
                              </p:par>
                              <p:par>
                                <p:cTn id="257" presetID="12" presetClass="entr" presetSubtype="4" fill="hold" grpId="0" nodeType="withEffect">
                                  <p:stCondLst>
                                    <p:cond delay="0"/>
                                  </p:stCondLst>
                                  <p:childTnLst>
                                    <p:set>
                                      <p:cBhvr>
                                        <p:cTn id="258" dur="1" fill="hold">
                                          <p:stCondLst>
                                            <p:cond delay="0"/>
                                          </p:stCondLst>
                                        </p:cTn>
                                        <p:tgtEl>
                                          <p:spTgt spid="59"/>
                                        </p:tgtEl>
                                        <p:attrNameLst>
                                          <p:attrName>style.visibility</p:attrName>
                                        </p:attrNameLst>
                                      </p:cBhvr>
                                      <p:to>
                                        <p:strVal val="visible"/>
                                      </p:to>
                                    </p:set>
                                    <p:anim calcmode="lin" valueType="num">
                                      <p:cBhvr additive="base">
                                        <p:cTn id="259" dur="500"/>
                                        <p:tgtEl>
                                          <p:spTgt spid="59"/>
                                        </p:tgtEl>
                                        <p:attrNameLst>
                                          <p:attrName>ppt_y</p:attrName>
                                        </p:attrNameLst>
                                      </p:cBhvr>
                                      <p:tavLst>
                                        <p:tav tm="0">
                                          <p:val>
                                            <p:strVal val="#ppt_y+#ppt_h*1.125000"/>
                                          </p:val>
                                        </p:tav>
                                        <p:tav tm="100000">
                                          <p:val>
                                            <p:strVal val="#ppt_y"/>
                                          </p:val>
                                        </p:tav>
                                      </p:tavLst>
                                    </p:anim>
                                    <p:animEffect transition="in" filter="wipe(up)">
                                      <p:cBhvr>
                                        <p:cTn id="260" dur="500"/>
                                        <p:tgtEl>
                                          <p:spTgt spid="59"/>
                                        </p:tgtEl>
                                      </p:cBhvr>
                                    </p:animEffect>
                                  </p:childTnLst>
                                </p:cTn>
                              </p:par>
                              <p:par>
                                <p:cTn id="261" presetID="12" presetClass="entr" presetSubtype="4" fill="hold" grpId="0" nodeType="withEffect">
                                  <p:stCondLst>
                                    <p:cond delay="0"/>
                                  </p:stCondLst>
                                  <p:childTnLst>
                                    <p:set>
                                      <p:cBhvr>
                                        <p:cTn id="262" dur="1" fill="hold">
                                          <p:stCondLst>
                                            <p:cond delay="0"/>
                                          </p:stCondLst>
                                        </p:cTn>
                                        <p:tgtEl>
                                          <p:spTgt spid="60"/>
                                        </p:tgtEl>
                                        <p:attrNameLst>
                                          <p:attrName>style.visibility</p:attrName>
                                        </p:attrNameLst>
                                      </p:cBhvr>
                                      <p:to>
                                        <p:strVal val="visible"/>
                                      </p:to>
                                    </p:set>
                                    <p:anim calcmode="lin" valueType="num">
                                      <p:cBhvr additive="base">
                                        <p:cTn id="263" dur="500"/>
                                        <p:tgtEl>
                                          <p:spTgt spid="60"/>
                                        </p:tgtEl>
                                        <p:attrNameLst>
                                          <p:attrName>ppt_y</p:attrName>
                                        </p:attrNameLst>
                                      </p:cBhvr>
                                      <p:tavLst>
                                        <p:tav tm="0">
                                          <p:val>
                                            <p:strVal val="#ppt_y+#ppt_h*1.125000"/>
                                          </p:val>
                                        </p:tav>
                                        <p:tav tm="100000">
                                          <p:val>
                                            <p:strVal val="#ppt_y"/>
                                          </p:val>
                                        </p:tav>
                                      </p:tavLst>
                                    </p:anim>
                                    <p:animEffect transition="in" filter="wipe(up)">
                                      <p:cBhvr>
                                        <p:cTn id="264" dur="500"/>
                                        <p:tgtEl>
                                          <p:spTgt spid="60"/>
                                        </p:tgtEl>
                                      </p:cBhvr>
                                    </p:animEffect>
                                  </p:childTnLst>
                                </p:cTn>
                              </p:par>
                              <p:par>
                                <p:cTn id="265" presetID="12" presetClass="entr" presetSubtype="4" fill="hold" grpId="0" nodeType="withEffect">
                                  <p:stCondLst>
                                    <p:cond delay="0"/>
                                  </p:stCondLst>
                                  <p:childTnLst>
                                    <p:set>
                                      <p:cBhvr>
                                        <p:cTn id="266" dur="1" fill="hold">
                                          <p:stCondLst>
                                            <p:cond delay="0"/>
                                          </p:stCondLst>
                                        </p:cTn>
                                        <p:tgtEl>
                                          <p:spTgt spid="61"/>
                                        </p:tgtEl>
                                        <p:attrNameLst>
                                          <p:attrName>style.visibility</p:attrName>
                                        </p:attrNameLst>
                                      </p:cBhvr>
                                      <p:to>
                                        <p:strVal val="visible"/>
                                      </p:to>
                                    </p:set>
                                    <p:anim calcmode="lin" valueType="num">
                                      <p:cBhvr additive="base">
                                        <p:cTn id="267" dur="500"/>
                                        <p:tgtEl>
                                          <p:spTgt spid="61"/>
                                        </p:tgtEl>
                                        <p:attrNameLst>
                                          <p:attrName>ppt_y</p:attrName>
                                        </p:attrNameLst>
                                      </p:cBhvr>
                                      <p:tavLst>
                                        <p:tav tm="0">
                                          <p:val>
                                            <p:strVal val="#ppt_y+#ppt_h*1.125000"/>
                                          </p:val>
                                        </p:tav>
                                        <p:tav tm="100000">
                                          <p:val>
                                            <p:strVal val="#ppt_y"/>
                                          </p:val>
                                        </p:tav>
                                      </p:tavLst>
                                    </p:anim>
                                    <p:animEffect transition="in" filter="wipe(up)">
                                      <p:cBhvr>
                                        <p:cTn id="268" dur="500"/>
                                        <p:tgtEl>
                                          <p:spTgt spid="61"/>
                                        </p:tgtEl>
                                      </p:cBhvr>
                                    </p:animEffect>
                                  </p:childTnLst>
                                </p:cTn>
                              </p:par>
                              <p:par>
                                <p:cTn id="269" presetID="12" presetClass="entr" presetSubtype="4" fill="hold" grpId="0" nodeType="withEffect">
                                  <p:stCondLst>
                                    <p:cond delay="0"/>
                                  </p:stCondLst>
                                  <p:childTnLst>
                                    <p:set>
                                      <p:cBhvr>
                                        <p:cTn id="270" dur="1" fill="hold">
                                          <p:stCondLst>
                                            <p:cond delay="0"/>
                                          </p:stCondLst>
                                        </p:cTn>
                                        <p:tgtEl>
                                          <p:spTgt spid="62"/>
                                        </p:tgtEl>
                                        <p:attrNameLst>
                                          <p:attrName>style.visibility</p:attrName>
                                        </p:attrNameLst>
                                      </p:cBhvr>
                                      <p:to>
                                        <p:strVal val="visible"/>
                                      </p:to>
                                    </p:set>
                                    <p:anim calcmode="lin" valueType="num">
                                      <p:cBhvr additive="base">
                                        <p:cTn id="271" dur="500"/>
                                        <p:tgtEl>
                                          <p:spTgt spid="62"/>
                                        </p:tgtEl>
                                        <p:attrNameLst>
                                          <p:attrName>ppt_y</p:attrName>
                                        </p:attrNameLst>
                                      </p:cBhvr>
                                      <p:tavLst>
                                        <p:tav tm="0">
                                          <p:val>
                                            <p:strVal val="#ppt_y+#ppt_h*1.125000"/>
                                          </p:val>
                                        </p:tav>
                                        <p:tav tm="100000">
                                          <p:val>
                                            <p:strVal val="#ppt_y"/>
                                          </p:val>
                                        </p:tav>
                                      </p:tavLst>
                                    </p:anim>
                                    <p:animEffect transition="in" filter="wipe(up)">
                                      <p:cBhvr>
                                        <p:cTn id="272" dur="500"/>
                                        <p:tgtEl>
                                          <p:spTgt spid="62"/>
                                        </p:tgtEl>
                                      </p:cBhvr>
                                    </p:animEffect>
                                  </p:childTnLst>
                                </p:cTn>
                              </p:par>
                              <p:par>
                                <p:cTn id="273" presetID="12" presetClass="entr" presetSubtype="4" fill="hold" grpId="0" nodeType="withEffect">
                                  <p:stCondLst>
                                    <p:cond delay="0"/>
                                  </p:stCondLst>
                                  <p:childTnLst>
                                    <p:set>
                                      <p:cBhvr>
                                        <p:cTn id="274" dur="1" fill="hold">
                                          <p:stCondLst>
                                            <p:cond delay="0"/>
                                          </p:stCondLst>
                                        </p:cTn>
                                        <p:tgtEl>
                                          <p:spTgt spid="63"/>
                                        </p:tgtEl>
                                        <p:attrNameLst>
                                          <p:attrName>style.visibility</p:attrName>
                                        </p:attrNameLst>
                                      </p:cBhvr>
                                      <p:to>
                                        <p:strVal val="visible"/>
                                      </p:to>
                                    </p:set>
                                    <p:anim calcmode="lin" valueType="num">
                                      <p:cBhvr additive="base">
                                        <p:cTn id="275" dur="500"/>
                                        <p:tgtEl>
                                          <p:spTgt spid="63"/>
                                        </p:tgtEl>
                                        <p:attrNameLst>
                                          <p:attrName>ppt_y</p:attrName>
                                        </p:attrNameLst>
                                      </p:cBhvr>
                                      <p:tavLst>
                                        <p:tav tm="0">
                                          <p:val>
                                            <p:strVal val="#ppt_y+#ppt_h*1.125000"/>
                                          </p:val>
                                        </p:tav>
                                        <p:tav tm="100000">
                                          <p:val>
                                            <p:strVal val="#ppt_y"/>
                                          </p:val>
                                        </p:tav>
                                      </p:tavLst>
                                    </p:anim>
                                    <p:animEffect transition="in" filter="wipe(up)">
                                      <p:cBhvr>
                                        <p:cTn id="276" dur="500"/>
                                        <p:tgtEl>
                                          <p:spTgt spid="63"/>
                                        </p:tgtEl>
                                      </p:cBhvr>
                                    </p:animEffect>
                                  </p:childTnLst>
                                </p:cTn>
                              </p:par>
                              <p:par>
                                <p:cTn id="277" presetID="12" presetClass="entr" presetSubtype="4" fill="hold" grpId="0" nodeType="withEffect">
                                  <p:stCondLst>
                                    <p:cond delay="0"/>
                                  </p:stCondLst>
                                  <p:childTnLst>
                                    <p:set>
                                      <p:cBhvr>
                                        <p:cTn id="278" dur="1" fill="hold">
                                          <p:stCondLst>
                                            <p:cond delay="0"/>
                                          </p:stCondLst>
                                        </p:cTn>
                                        <p:tgtEl>
                                          <p:spTgt spid="64"/>
                                        </p:tgtEl>
                                        <p:attrNameLst>
                                          <p:attrName>style.visibility</p:attrName>
                                        </p:attrNameLst>
                                      </p:cBhvr>
                                      <p:to>
                                        <p:strVal val="visible"/>
                                      </p:to>
                                    </p:set>
                                    <p:anim calcmode="lin" valueType="num">
                                      <p:cBhvr additive="base">
                                        <p:cTn id="279" dur="500"/>
                                        <p:tgtEl>
                                          <p:spTgt spid="64"/>
                                        </p:tgtEl>
                                        <p:attrNameLst>
                                          <p:attrName>ppt_y</p:attrName>
                                        </p:attrNameLst>
                                      </p:cBhvr>
                                      <p:tavLst>
                                        <p:tav tm="0">
                                          <p:val>
                                            <p:strVal val="#ppt_y+#ppt_h*1.125000"/>
                                          </p:val>
                                        </p:tav>
                                        <p:tav tm="100000">
                                          <p:val>
                                            <p:strVal val="#ppt_y"/>
                                          </p:val>
                                        </p:tav>
                                      </p:tavLst>
                                    </p:anim>
                                    <p:animEffect transition="in" filter="wipe(up)">
                                      <p:cBhvr>
                                        <p:cTn id="280" dur="500"/>
                                        <p:tgtEl>
                                          <p:spTgt spid="64"/>
                                        </p:tgtEl>
                                      </p:cBhvr>
                                    </p:animEffect>
                                  </p:childTnLst>
                                </p:cTn>
                              </p:par>
                              <p:par>
                                <p:cTn id="281" presetID="12" presetClass="entr" presetSubtype="4" fill="hold" nodeType="withEffect">
                                  <p:stCondLst>
                                    <p:cond delay="0"/>
                                  </p:stCondLst>
                                  <p:childTnLst>
                                    <p:set>
                                      <p:cBhvr>
                                        <p:cTn id="282" dur="1" fill="hold">
                                          <p:stCondLst>
                                            <p:cond delay="0"/>
                                          </p:stCondLst>
                                        </p:cTn>
                                        <p:tgtEl>
                                          <p:spTgt spid="118"/>
                                        </p:tgtEl>
                                        <p:attrNameLst>
                                          <p:attrName>style.visibility</p:attrName>
                                        </p:attrNameLst>
                                      </p:cBhvr>
                                      <p:to>
                                        <p:strVal val="visible"/>
                                      </p:to>
                                    </p:set>
                                    <p:anim calcmode="lin" valueType="num">
                                      <p:cBhvr additive="base">
                                        <p:cTn id="283" dur="500"/>
                                        <p:tgtEl>
                                          <p:spTgt spid="118"/>
                                        </p:tgtEl>
                                        <p:attrNameLst>
                                          <p:attrName>ppt_y</p:attrName>
                                        </p:attrNameLst>
                                      </p:cBhvr>
                                      <p:tavLst>
                                        <p:tav tm="0">
                                          <p:val>
                                            <p:strVal val="#ppt_y+#ppt_h*1.125000"/>
                                          </p:val>
                                        </p:tav>
                                        <p:tav tm="100000">
                                          <p:val>
                                            <p:strVal val="#ppt_y"/>
                                          </p:val>
                                        </p:tav>
                                      </p:tavLst>
                                    </p:anim>
                                    <p:animEffect transition="in" filter="wipe(up)">
                                      <p:cBhvr>
                                        <p:cTn id="284" dur="500"/>
                                        <p:tgtEl>
                                          <p:spTgt spid="118"/>
                                        </p:tgtEl>
                                      </p:cBhvr>
                                    </p:animEffect>
                                  </p:childTnLst>
                                </p:cTn>
                              </p:par>
                              <p:par>
                                <p:cTn id="285" presetID="12" presetClass="entr" presetSubtype="4" fill="hold" nodeType="withEffect">
                                  <p:stCondLst>
                                    <p:cond delay="0"/>
                                  </p:stCondLst>
                                  <p:childTnLst>
                                    <p:set>
                                      <p:cBhvr>
                                        <p:cTn id="286" dur="1" fill="hold">
                                          <p:stCondLst>
                                            <p:cond delay="0"/>
                                          </p:stCondLst>
                                        </p:cTn>
                                        <p:tgtEl>
                                          <p:spTgt spid="119"/>
                                        </p:tgtEl>
                                        <p:attrNameLst>
                                          <p:attrName>style.visibility</p:attrName>
                                        </p:attrNameLst>
                                      </p:cBhvr>
                                      <p:to>
                                        <p:strVal val="visible"/>
                                      </p:to>
                                    </p:set>
                                    <p:anim calcmode="lin" valueType="num">
                                      <p:cBhvr additive="base">
                                        <p:cTn id="287" dur="500"/>
                                        <p:tgtEl>
                                          <p:spTgt spid="119"/>
                                        </p:tgtEl>
                                        <p:attrNameLst>
                                          <p:attrName>ppt_y</p:attrName>
                                        </p:attrNameLst>
                                      </p:cBhvr>
                                      <p:tavLst>
                                        <p:tav tm="0">
                                          <p:val>
                                            <p:strVal val="#ppt_y+#ppt_h*1.125000"/>
                                          </p:val>
                                        </p:tav>
                                        <p:tav tm="100000">
                                          <p:val>
                                            <p:strVal val="#ppt_y"/>
                                          </p:val>
                                        </p:tav>
                                      </p:tavLst>
                                    </p:anim>
                                    <p:animEffect transition="in" filter="wipe(up)">
                                      <p:cBhvr>
                                        <p:cTn id="288" dur="500"/>
                                        <p:tgtEl>
                                          <p:spTgt spid="119"/>
                                        </p:tgtEl>
                                      </p:cBhvr>
                                    </p:animEffect>
                                  </p:childTnLst>
                                </p:cTn>
                              </p:par>
                              <p:par>
                                <p:cTn id="289" presetID="12" presetClass="entr" presetSubtype="4" fill="hold" grpId="0" nodeType="withEffect">
                                  <p:stCondLst>
                                    <p:cond delay="0"/>
                                  </p:stCondLst>
                                  <p:childTnLst>
                                    <p:set>
                                      <p:cBhvr>
                                        <p:cTn id="290" dur="1" fill="hold">
                                          <p:stCondLst>
                                            <p:cond delay="0"/>
                                          </p:stCondLst>
                                        </p:cTn>
                                        <p:tgtEl>
                                          <p:spTgt spid="91"/>
                                        </p:tgtEl>
                                        <p:attrNameLst>
                                          <p:attrName>style.visibility</p:attrName>
                                        </p:attrNameLst>
                                      </p:cBhvr>
                                      <p:to>
                                        <p:strVal val="visible"/>
                                      </p:to>
                                    </p:set>
                                    <p:anim calcmode="lin" valueType="num">
                                      <p:cBhvr additive="base">
                                        <p:cTn id="291" dur="500"/>
                                        <p:tgtEl>
                                          <p:spTgt spid="91"/>
                                        </p:tgtEl>
                                        <p:attrNameLst>
                                          <p:attrName>ppt_y</p:attrName>
                                        </p:attrNameLst>
                                      </p:cBhvr>
                                      <p:tavLst>
                                        <p:tav tm="0">
                                          <p:val>
                                            <p:strVal val="#ppt_y+#ppt_h*1.125000"/>
                                          </p:val>
                                        </p:tav>
                                        <p:tav tm="100000">
                                          <p:val>
                                            <p:strVal val="#ppt_y"/>
                                          </p:val>
                                        </p:tav>
                                      </p:tavLst>
                                    </p:anim>
                                    <p:animEffect transition="in" filter="wipe(up)">
                                      <p:cBhvr>
                                        <p:cTn id="292" dur="500"/>
                                        <p:tgtEl>
                                          <p:spTgt spid="91"/>
                                        </p:tgtEl>
                                      </p:cBhvr>
                                    </p:animEffect>
                                  </p:childTnLst>
                                </p:cTn>
                              </p:par>
                              <p:par>
                                <p:cTn id="293" presetID="12" presetClass="entr" presetSubtype="4" fill="hold" grpId="0" nodeType="withEffect">
                                  <p:stCondLst>
                                    <p:cond delay="0"/>
                                  </p:stCondLst>
                                  <p:childTnLst>
                                    <p:set>
                                      <p:cBhvr>
                                        <p:cTn id="294" dur="1" fill="hold">
                                          <p:stCondLst>
                                            <p:cond delay="0"/>
                                          </p:stCondLst>
                                        </p:cTn>
                                        <p:tgtEl>
                                          <p:spTgt spid="93"/>
                                        </p:tgtEl>
                                        <p:attrNameLst>
                                          <p:attrName>style.visibility</p:attrName>
                                        </p:attrNameLst>
                                      </p:cBhvr>
                                      <p:to>
                                        <p:strVal val="visible"/>
                                      </p:to>
                                    </p:set>
                                    <p:anim calcmode="lin" valueType="num">
                                      <p:cBhvr additive="base">
                                        <p:cTn id="295" dur="500"/>
                                        <p:tgtEl>
                                          <p:spTgt spid="93"/>
                                        </p:tgtEl>
                                        <p:attrNameLst>
                                          <p:attrName>ppt_y</p:attrName>
                                        </p:attrNameLst>
                                      </p:cBhvr>
                                      <p:tavLst>
                                        <p:tav tm="0">
                                          <p:val>
                                            <p:strVal val="#ppt_y+#ppt_h*1.125000"/>
                                          </p:val>
                                        </p:tav>
                                        <p:tav tm="100000">
                                          <p:val>
                                            <p:strVal val="#ppt_y"/>
                                          </p:val>
                                        </p:tav>
                                      </p:tavLst>
                                    </p:anim>
                                    <p:animEffect transition="in" filter="wipe(up)">
                                      <p:cBhvr>
                                        <p:cTn id="296" dur="500"/>
                                        <p:tgtEl>
                                          <p:spTgt spid="93"/>
                                        </p:tgtEl>
                                      </p:cBhvr>
                                    </p:animEffect>
                                  </p:childTnLst>
                                </p:cTn>
                              </p:par>
                              <p:par>
                                <p:cTn id="297" presetID="12" presetClass="entr" presetSubtype="4" fill="hold" grpId="0" nodeType="withEffect">
                                  <p:stCondLst>
                                    <p:cond delay="0"/>
                                  </p:stCondLst>
                                  <p:childTnLst>
                                    <p:set>
                                      <p:cBhvr>
                                        <p:cTn id="298" dur="1" fill="hold">
                                          <p:stCondLst>
                                            <p:cond delay="0"/>
                                          </p:stCondLst>
                                        </p:cTn>
                                        <p:tgtEl>
                                          <p:spTgt spid="94"/>
                                        </p:tgtEl>
                                        <p:attrNameLst>
                                          <p:attrName>style.visibility</p:attrName>
                                        </p:attrNameLst>
                                      </p:cBhvr>
                                      <p:to>
                                        <p:strVal val="visible"/>
                                      </p:to>
                                    </p:set>
                                    <p:anim calcmode="lin" valueType="num">
                                      <p:cBhvr additive="base">
                                        <p:cTn id="299" dur="500"/>
                                        <p:tgtEl>
                                          <p:spTgt spid="94"/>
                                        </p:tgtEl>
                                        <p:attrNameLst>
                                          <p:attrName>ppt_y</p:attrName>
                                        </p:attrNameLst>
                                      </p:cBhvr>
                                      <p:tavLst>
                                        <p:tav tm="0">
                                          <p:val>
                                            <p:strVal val="#ppt_y+#ppt_h*1.125000"/>
                                          </p:val>
                                        </p:tav>
                                        <p:tav tm="100000">
                                          <p:val>
                                            <p:strVal val="#ppt_y"/>
                                          </p:val>
                                        </p:tav>
                                      </p:tavLst>
                                    </p:anim>
                                    <p:animEffect transition="in" filter="wipe(up)">
                                      <p:cBhvr>
                                        <p:cTn id="300" dur="500"/>
                                        <p:tgtEl>
                                          <p:spTgt spid="94"/>
                                        </p:tgtEl>
                                      </p:cBhvr>
                                    </p:animEffect>
                                  </p:childTnLst>
                                </p:cTn>
                              </p:par>
                              <p:par>
                                <p:cTn id="301" presetID="12" presetClass="entr" presetSubtype="4" fill="hold" grpId="0" nodeType="withEffect">
                                  <p:stCondLst>
                                    <p:cond delay="0"/>
                                  </p:stCondLst>
                                  <p:childTnLst>
                                    <p:set>
                                      <p:cBhvr>
                                        <p:cTn id="302" dur="1" fill="hold">
                                          <p:stCondLst>
                                            <p:cond delay="0"/>
                                          </p:stCondLst>
                                        </p:cTn>
                                        <p:tgtEl>
                                          <p:spTgt spid="96"/>
                                        </p:tgtEl>
                                        <p:attrNameLst>
                                          <p:attrName>style.visibility</p:attrName>
                                        </p:attrNameLst>
                                      </p:cBhvr>
                                      <p:to>
                                        <p:strVal val="visible"/>
                                      </p:to>
                                    </p:set>
                                    <p:anim calcmode="lin" valueType="num">
                                      <p:cBhvr additive="base">
                                        <p:cTn id="303" dur="500"/>
                                        <p:tgtEl>
                                          <p:spTgt spid="96"/>
                                        </p:tgtEl>
                                        <p:attrNameLst>
                                          <p:attrName>ppt_y</p:attrName>
                                        </p:attrNameLst>
                                      </p:cBhvr>
                                      <p:tavLst>
                                        <p:tav tm="0">
                                          <p:val>
                                            <p:strVal val="#ppt_y+#ppt_h*1.125000"/>
                                          </p:val>
                                        </p:tav>
                                        <p:tav tm="100000">
                                          <p:val>
                                            <p:strVal val="#ppt_y"/>
                                          </p:val>
                                        </p:tav>
                                      </p:tavLst>
                                    </p:anim>
                                    <p:animEffect transition="in" filter="wipe(up)">
                                      <p:cBhvr>
                                        <p:cTn id="304"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02" grpId="0"/>
      <p:bldP spid="103" grpId="0"/>
      <p:bldP spid="104" grpId="0"/>
      <p:bldP spid="106" grpId="0"/>
      <p:bldP spid="108" grpId="0"/>
      <p:bldP spid="110"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4" grpId="0" animBg="1"/>
      <p:bldP spid="56" grpId="0" animBg="1"/>
      <p:bldP spid="57" grpId="0" animBg="1"/>
      <p:bldP spid="58" grpId="0" animBg="1"/>
      <p:bldP spid="59" grpId="0" animBg="1"/>
      <p:bldP spid="60" grpId="0" animBg="1"/>
      <p:bldP spid="61" grpId="0" animBg="1"/>
      <p:bldP spid="62" grpId="0" animBg="1"/>
      <p:bldP spid="63" grpId="0" animBg="1"/>
      <p:bldP spid="64" grpId="0" animBg="1"/>
      <p:bldP spid="91" grpId="0"/>
      <p:bldP spid="93" grpId="0"/>
      <p:bldP spid="94" grpId="0"/>
      <p:bldP spid="9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normAutofit fontScale="92500" lnSpcReduction="20000"/>
          </a:bodyPr>
          <a:lstStyle/>
          <a:p>
            <a:r>
              <a:rPr lang="ar-SA" dirty="0">
                <a:latin typeface="Al Tarikh" pitchFamily="2" charset="-78"/>
                <a:cs typeface="Al Tarikh" pitchFamily="2" charset="-78"/>
              </a:rPr>
              <a:t>أكتب العنوان الكامل هنا</a:t>
            </a:r>
            <a:endParaRPr lang="en-US" dirty="0">
              <a:latin typeface="Al Tarikh" pitchFamily="2" charset="-78"/>
              <a:cs typeface="Al Tarikh" pitchFamily="2" charset="-78"/>
            </a:endParaRPr>
          </a:p>
        </p:txBody>
      </p:sp>
      <p:sp>
        <p:nvSpPr>
          <p:cNvPr id="131" name="TextBox 130">
            <a:extLst>
              <a:ext uri="{FF2B5EF4-FFF2-40B4-BE49-F238E27FC236}">
                <a16:creationId xmlns:a16="http://schemas.microsoft.com/office/drawing/2014/main" id="{69B66820-8396-409B-80A9-9948F9AB1A36}"/>
              </a:ext>
            </a:extLst>
          </p:cNvPr>
          <p:cNvSpPr txBox="1"/>
          <p:nvPr/>
        </p:nvSpPr>
        <p:spPr>
          <a:xfrm>
            <a:off x="5097367" y="1767581"/>
            <a:ext cx="4867317" cy="584775"/>
          </a:xfrm>
          <a:prstGeom prst="rect">
            <a:avLst/>
          </a:prstGeom>
          <a:noFill/>
        </p:spPr>
        <p:txBody>
          <a:bodyPr wrap="square" rtlCol="0">
            <a:spAutoFit/>
          </a:bodyPr>
          <a:lstStyle/>
          <a:p>
            <a:pPr algn="r"/>
            <a:r>
              <a:rPr lang="ar-DZ" altLang="ko-KR" sz="1600" b="1" dirty="0">
                <a:solidFill>
                  <a:schemeClr val="accent1"/>
                </a:solidFill>
                <a:latin typeface="Al Tarikh" pitchFamily="2" charset="-78"/>
                <a:cs typeface="Al Tarikh" pitchFamily="2" charset="-78"/>
              </a:rPr>
              <a:t>يمكنك ببساطة إقناع جمهورك وإضافة لمسة فريدة وجاذبية لعروضك التقديمية. احصل على عرض تقديمي بوربوينت حديث مصمم بشكل جميل.</a:t>
            </a:r>
            <a:endParaRPr lang="en-US" altLang="ko-KR" sz="1600" b="1" dirty="0">
              <a:solidFill>
                <a:schemeClr val="accent1"/>
              </a:solidFill>
              <a:latin typeface="Al Tarikh" pitchFamily="2" charset="-78"/>
              <a:cs typeface="Al Tarikh" pitchFamily="2" charset="-78"/>
            </a:endParaRPr>
          </a:p>
        </p:txBody>
      </p:sp>
      <p:grpSp>
        <p:nvGrpSpPr>
          <p:cNvPr id="132" name="Group 131">
            <a:extLst>
              <a:ext uri="{FF2B5EF4-FFF2-40B4-BE49-F238E27FC236}">
                <a16:creationId xmlns:a16="http://schemas.microsoft.com/office/drawing/2014/main" id="{591A6848-D77A-4670-B6B0-A6390B7A2051}"/>
              </a:ext>
            </a:extLst>
          </p:cNvPr>
          <p:cNvGrpSpPr/>
          <p:nvPr/>
        </p:nvGrpSpPr>
        <p:grpSpPr>
          <a:xfrm>
            <a:off x="5313755" y="3531763"/>
            <a:ext cx="1751660" cy="2128826"/>
            <a:chOff x="-475010" y="1026782"/>
            <a:chExt cx="3859356" cy="2128826"/>
          </a:xfrm>
        </p:grpSpPr>
        <p:sp>
          <p:nvSpPr>
            <p:cNvPr id="133" name="TextBox 132">
              <a:extLst>
                <a:ext uri="{FF2B5EF4-FFF2-40B4-BE49-F238E27FC236}">
                  <a16:creationId xmlns:a16="http://schemas.microsoft.com/office/drawing/2014/main" id="{D4497953-1BC5-41E7-BEC6-7107D466BC06}"/>
                </a:ext>
              </a:extLst>
            </p:cNvPr>
            <p:cNvSpPr txBox="1"/>
            <p:nvPr/>
          </p:nvSpPr>
          <p:spPr>
            <a:xfrm>
              <a:off x="-475010" y="1026782"/>
              <a:ext cx="3859356" cy="338554"/>
            </a:xfrm>
            <a:prstGeom prst="rect">
              <a:avLst/>
            </a:prstGeom>
            <a:noFill/>
          </p:spPr>
          <p:txBody>
            <a:bodyPr wrap="square" rtlCol="0" anchor="ctr">
              <a:spAutoFit/>
            </a:bodyPr>
            <a:lstStyle/>
            <a:p>
              <a:pPr algn="r"/>
              <a:r>
                <a:rPr lang="ar-SA" altLang="ko-KR" sz="1600" b="1" dirty="0">
                  <a:solidFill>
                    <a:schemeClr val="accent4"/>
                  </a:solidFill>
                  <a:latin typeface="Al Tarikh" pitchFamily="2" charset="-78"/>
                  <a:cs typeface="Al Tarikh" pitchFamily="2" charset="-78"/>
                </a:rPr>
                <a:t>عنوان ثانوي</a:t>
              </a:r>
              <a:endParaRPr lang="ko-KR" altLang="en-US" sz="1600" b="1" dirty="0">
                <a:solidFill>
                  <a:schemeClr val="accent4"/>
                </a:solidFill>
                <a:latin typeface="Al Tarikh" pitchFamily="2" charset="-78"/>
                <a:cs typeface="Al Tarikh" pitchFamily="2" charset="-78"/>
              </a:endParaRPr>
            </a:p>
          </p:txBody>
        </p:sp>
        <p:sp>
          <p:nvSpPr>
            <p:cNvPr id="134" name="TextBox 133">
              <a:extLst>
                <a:ext uri="{FF2B5EF4-FFF2-40B4-BE49-F238E27FC236}">
                  <a16:creationId xmlns:a16="http://schemas.microsoft.com/office/drawing/2014/main" id="{1F8E0CCD-5519-49CF-A84E-E466A6E8C5BF}"/>
                </a:ext>
              </a:extLst>
            </p:cNvPr>
            <p:cNvSpPr txBox="1"/>
            <p:nvPr/>
          </p:nvSpPr>
          <p:spPr>
            <a:xfrm>
              <a:off x="-460973" y="1339726"/>
              <a:ext cx="3845319" cy="1815882"/>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زينغ فريد. آمل وأعتقد أن هذا النموذج سيوفر وقتك ومالك وسمعتك. من السهل تغيير الألوان والصور والنص. 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grpSp>
      <p:grpSp>
        <p:nvGrpSpPr>
          <p:cNvPr id="135" name="Group 134">
            <a:extLst>
              <a:ext uri="{FF2B5EF4-FFF2-40B4-BE49-F238E27FC236}">
                <a16:creationId xmlns:a16="http://schemas.microsoft.com/office/drawing/2014/main" id="{ED9A4A51-CE55-437D-8AC0-A7C4E91A10B0}"/>
              </a:ext>
            </a:extLst>
          </p:cNvPr>
          <p:cNvGrpSpPr/>
          <p:nvPr/>
        </p:nvGrpSpPr>
        <p:grpSpPr>
          <a:xfrm>
            <a:off x="7524655" y="3531763"/>
            <a:ext cx="1751660" cy="2128826"/>
            <a:chOff x="-475010" y="1026782"/>
            <a:chExt cx="3859356" cy="2128826"/>
          </a:xfrm>
        </p:grpSpPr>
        <p:sp>
          <p:nvSpPr>
            <p:cNvPr id="136" name="TextBox 135">
              <a:extLst>
                <a:ext uri="{FF2B5EF4-FFF2-40B4-BE49-F238E27FC236}">
                  <a16:creationId xmlns:a16="http://schemas.microsoft.com/office/drawing/2014/main" id="{84F359CD-3ABD-4C91-B21B-BCB6107BFA6A}"/>
                </a:ext>
              </a:extLst>
            </p:cNvPr>
            <p:cNvSpPr txBox="1"/>
            <p:nvPr/>
          </p:nvSpPr>
          <p:spPr>
            <a:xfrm>
              <a:off x="-475010" y="1026782"/>
              <a:ext cx="3859356" cy="338554"/>
            </a:xfrm>
            <a:prstGeom prst="rect">
              <a:avLst/>
            </a:prstGeom>
            <a:noFill/>
          </p:spPr>
          <p:txBody>
            <a:bodyPr wrap="square" rtlCol="0" anchor="ctr">
              <a:spAutoFit/>
            </a:bodyPr>
            <a:lstStyle/>
            <a:p>
              <a:pPr algn="r"/>
              <a:r>
                <a:rPr lang="ar-SA" altLang="ko-KR" sz="1600" b="1" dirty="0">
                  <a:solidFill>
                    <a:schemeClr val="accent3"/>
                  </a:solidFill>
                  <a:latin typeface="Al Tarikh" pitchFamily="2" charset="-78"/>
                  <a:cs typeface="Al Tarikh" pitchFamily="2" charset="-78"/>
                </a:rPr>
                <a:t>عنوان ثانوي</a:t>
              </a:r>
              <a:endParaRPr lang="ko-KR" altLang="en-US" sz="1600" b="1" dirty="0">
                <a:solidFill>
                  <a:schemeClr val="accent3"/>
                </a:solidFill>
                <a:latin typeface="Al Tarikh" pitchFamily="2" charset="-78"/>
                <a:cs typeface="Al Tarikh" pitchFamily="2" charset="-78"/>
              </a:endParaRPr>
            </a:p>
          </p:txBody>
        </p:sp>
        <p:sp>
          <p:nvSpPr>
            <p:cNvPr id="137" name="TextBox 136">
              <a:extLst>
                <a:ext uri="{FF2B5EF4-FFF2-40B4-BE49-F238E27FC236}">
                  <a16:creationId xmlns:a16="http://schemas.microsoft.com/office/drawing/2014/main" id="{E23DBB90-9C7C-42BD-AE62-619AE35EEDF7}"/>
                </a:ext>
              </a:extLst>
            </p:cNvPr>
            <p:cNvSpPr txBox="1"/>
            <p:nvPr/>
          </p:nvSpPr>
          <p:spPr>
            <a:xfrm>
              <a:off x="-460973" y="1339726"/>
              <a:ext cx="3845319" cy="1815882"/>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زينغ فريد. آمل وأعتقد أن هذا النموذج سيوفر وقتك ومالك وسمعتك. من السهل تغيير الألوان والصور والنص. 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grpSp>
      <p:grpSp>
        <p:nvGrpSpPr>
          <p:cNvPr id="138" name="Group 137">
            <a:extLst>
              <a:ext uri="{FF2B5EF4-FFF2-40B4-BE49-F238E27FC236}">
                <a16:creationId xmlns:a16="http://schemas.microsoft.com/office/drawing/2014/main" id="{31074207-175C-4D81-B236-7509923DE88F}"/>
              </a:ext>
            </a:extLst>
          </p:cNvPr>
          <p:cNvGrpSpPr/>
          <p:nvPr/>
        </p:nvGrpSpPr>
        <p:grpSpPr>
          <a:xfrm>
            <a:off x="9735556" y="3531763"/>
            <a:ext cx="1751660" cy="2128826"/>
            <a:chOff x="-475010" y="1026782"/>
            <a:chExt cx="3859356" cy="2128826"/>
          </a:xfrm>
        </p:grpSpPr>
        <p:sp>
          <p:nvSpPr>
            <p:cNvPr id="139" name="TextBox 138">
              <a:extLst>
                <a:ext uri="{FF2B5EF4-FFF2-40B4-BE49-F238E27FC236}">
                  <a16:creationId xmlns:a16="http://schemas.microsoft.com/office/drawing/2014/main" id="{4361D522-8D6E-4CB7-986D-B73557F9F2A6}"/>
                </a:ext>
              </a:extLst>
            </p:cNvPr>
            <p:cNvSpPr txBox="1"/>
            <p:nvPr/>
          </p:nvSpPr>
          <p:spPr>
            <a:xfrm>
              <a:off x="-475010" y="1026782"/>
              <a:ext cx="3859356" cy="338554"/>
            </a:xfrm>
            <a:prstGeom prst="rect">
              <a:avLst/>
            </a:prstGeom>
            <a:noFill/>
          </p:spPr>
          <p:txBody>
            <a:bodyPr wrap="square" rtlCol="0" anchor="ctr">
              <a:spAutoFit/>
            </a:bodyPr>
            <a:lstStyle/>
            <a:p>
              <a:pPr marL="0" algn="r" defTabSz="914400" rtl="0" eaLnBrk="1" latinLnBrk="0" hangingPunct="1"/>
              <a:r>
                <a:rPr lang="ar-SA" altLang="ko-KR" sz="1600" b="1" dirty="0">
                  <a:solidFill>
                    <a:schemeClr val="accent2"/>
                  </a:solidFill>
                  <a:latin typeface="Al Tarikh" pitchFamily="2" charset="-78"/>
                  <a:cs typeface="Al Tarikh" pitchFamily="2" charset="-78"/>
                </a:rPr>
                <a:t>عنوان ثانوي</a:t>
              </a:r>
              <a:endParaRPr lang="ko-KR" altLang="en-US" sz="1600" b="1" dirty="0">
                <a:solidFill>
                  <a:schemeClr val="accent2"/>
                </a:solidFill>
                <a:latin typeface="Al Tarikh" pitchFamily="2" charset="-78"/>
                <a:cs typeface="Al Tarikh" pitchFamily="2" charset="-78"/>
              </a:endParaRPr>
            </a:p>
          </p:txBody>
        </p:sp>
        <p:sp>
          <p:nvSpPr>
            <p:cNvPr id="140" name="TextBox 139">
              <a:extLst>
                <a:ext uri="{FF2B5EF4-FFF2-40B4-BE49-F238E27FC236}">
                  <a16:creationId xmlns:a16="http://schemas.microsoft.com/office/drawing/2014/main" id="{EEDE642F-1B31-4012-A2E4-EA67E516F58E}"/>
                </a:ext>
              </a:extLst>
            </p:cNvPr>
            <p:cNvSpPr txBox="1"/>
            <p:nvPr/>
          </p:nvSpPr>
          <p:spPr>
            <a:xfrm>
              <a:off x="-460973" y="1339726"/>
              <a:ext cx="3845319" cy="1815882"/>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زينغ فريد. آمل وأعتقد أن هذا النموذج سيوفر وقتك ومالك وسمعتك. من السهل تغيير الألوان والصور والنص. 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grpSp>
      <p:sp>
        <p:nvSpPr>
          <p:cNvPr id="141" name="TextBox 140">
            <a:extLst>
              <a:ext uri="{FF2B5EF4-FFF2-40B4-BE49-F238E27FC236}">
                <a16:creationId xmlns:a16="http://schemas.microsoft.com/office/drawing/2014/main" id="{8B5FF94C-69EE-4EAD-AAD8-0DF7DF62A69F}"/>
              </a:ext>
            </a:extLst>
          </p:cNvPr>
          <p:cNvSpPr txBox="1"/>
          <p:nvPr/>
        </p:nvSpPr>
        <p:spPr>
          <a:xfrm>
            <a:off x="5319254" y="2414072"/>
            <a:ext cx="6352443" cy="1077218"/>
          </a:xfrm>
          <a:prstGeom prst="rect">
            <a:avLst/>
          </a:prstGeom>
          <a:noFill/>
        </p:spPr>
        <p:txBody>
          <a:bodyPr wrap="square" rtlCol="0">
            <a:spAutoFit/>
          </a:bodyPr>
          <a:lstStyle/>
          <a:p>
            <a:pPr algn="r"/>
            <a:r>
              <a:rPr lang="ar-DZ" altLang="ko-KR" sz="16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احصل على عرض تقديمي بوربوينت حديث مصمم بشكل جميل. من السهل تغيير الألوان والصور والنص. آمل وأعتقد أن هذا النموذج سيوفر وقتك ومالك وسمعتك. من السهل تغيير الألوان والصور والنص. احصل على عرض تقديمي بوربوينت حديث مصمم بشكل جميل.</a:t>
            </a:r>
            <a:endParaRPr lang="en-US" altLang="ko-KR" sz="1600" dirty="0">
              <a:solidFill>
                <a:schemeClr val="tx1">
                  <a:lumMod val="75000"/>
                  <a:lumOff val="25000"/>
                </a:schemeClr>
              </a:solidFill>
              <a:latin typeface="Al Tarikh" pitchFamily="2" charset="-78"/>
              <a:cs typeface="Al Tarikh" pitchFamily="2" charset="-78"/>
            </a:endParaRPr>
          </a:p>
        </p:txBody>
      </p:sp>
      <p:grpSp>
        <p:nvGrpSpPr>
          <p:cNvPr id="64" name="Group 63">
            <a:extLst>
              <a:ext uri="{FF2B5EF4-FFF2-40B4-BE49-F238E27FC236}">
                <a16:creationId xmlns:a16="http://schemas.microsoft.com/office/drawing/2014/main" id="{083F0A19-6792-F24E-9999-5E7F5D267BD1}"/>
              </a:ext>
            </a:extLst>
          </p:cNvPr>
          <p:cNvGrpSpPr/>
          <p:nvPr/>
        </p:nvGrpSpPr>
        <p:grpSpPr>
          <a:xfrm flipH="1">
            <a:off x="466243" y="1072408"/>
            <a:ext cx="2058800" cy="5294537"/>
            <a:chOff x="8796027" y="-28515"/>
            <a:chExt cx="2666861" cy="6858265"/>
          </a:xfrm>
        </p:grpSpPr>
        <p:sp>
          <p:nvSpPr>
            <p:cNvPr id="69" name="Graphic 20">
              <a:extLst>
                <a:ext uri="{FF2B5EF4-FFF2-40B4-BE49-F238E27FC236}">
                  <a16:creationId xmlns:a16="http://schemas.microsoft.com/office/drawing/2014/main" id="{803971CC-BB02-C449-98FF-8FF2283A25D0}"/>
                </a:ext>
              </a:extLst>
            </p:cNvPr>
            <p:cNvSpPr/>
            <p:nvPr/>
          </p:nvSpPr>
          <p:spPr>
            <a:xfrm>
              <a:off x="8796027" y="60633"/>
              <a:ext cx="2434188" cy="6769117"/>
            </a:xfrm>
            <a:custGeom>
              <a:avLst/>
              <a:gdLst>
                <a:gd name="connsiteX0" fmla="*/ 2233572 w 2434188"/>
                <a:gd name="connsiteY0" fmla="*/ 6769052 h 6769117"/>
                <a:gd name="connsiteX1" fmla="*/ 249613 w 2434188"/>
                <a:gd name="connsiteY1" fmla="*/ 5631373 h 6769117"/>
                <a:gd name="connsiteX2" fmla="*/ 387 w 2434188"/>
                <a:gd name="connsiteY2" fmla="*/ 5202222 h 6769117"/>
                <a:gd name="connsiteX3" fmla="*/ 58 w 2434188"/>
                <a:gd name="connsiteY3" fmla="*/ 180773 h 6769117"/>
                <a:gd name="connsiteX4" fmla="*/ 140765 w 2434188"/>
                <a:gd name="connsiteY4" fmla="*/ 2426 h 6769117"/>
                <a:gd name="connsiteX5" fmla="*/ 265182 w 2434188"/>
                <a:gd name="connsiteY5" fmla="*/ 31132 h 6769117"/>
                <a:gd name="connsiteX6" fmla="*/ 2190414 w 2434188"/>
                <a:gd name="connsiteY6" fmla="*/ 1143981 h 6769117"/>
                <a:gd name="connsiteX7" fmla="*/ 2426240 w 2434188"/>
                <a:gd name="connsiteY7" fmla="*/ 1497128 h 6769117"/>
                <a:gd name="connsiteX8" fmla="*/ 2434057 w 2434188"/>
                <a:gd name="connsiteY8" fmla="*/ 1606436 h 6769117"/>
                <a:gd name="connsiteX9" fmla="*/ 2434188 w 2434188"/>
                <a:gd name="connsiteY9" fmla="*/ 6563969 h 6769117"/>
                <a:gd name="connsiteX10" fmla="*/ 2426306 w 2434188"/>
                <a:gd name="connsiteY10" fmla="*/ 6646475 h 6769117"/>
                <a:gd name="connsiteX11" fmla="*/ 2362981 w 2434188"/>
                <a:gd name="connsiteY11" fmla="*/ 6742908 h 6769117"/>
                <a:gd name="connsiteX12" fmla="*/ 2292430 w 2434188"/>
                <a:gd name="connsiteY12" fmla="*/ 6769118 h 6769117"/>
                <a:gd name="connsiteX13" fmla="*/ 2233572 w 2434188"/>
                <a:gd name="connsiteY13" fmla="*/ 6769052 h 676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34188" h="6769117">
                  <a:moveTo>
                    <a:pt x="2233572" y="6769052"/>
                  </a:moveTo>
                  <a:cubicBezTo>
                    <a:pt x="2139176" y="6732462"/>
                    <a:pt x="822296" y="5963368"/>
                    <a:pt x="249613" y="5631373"/>
                  </a:cubicBezTo>
                  <a:cubicBezTo>
                    <a:pt x="85980" y="5536517"/>
                    <a:pt x="452" y="5392197"/>
                    <a:pt x="387" y="5202222"/>
                  </a:cubicBezTo>
                  <a:cubicBezTo>
                    <a:pt x="-205" y="3528450"/>
                    <a:pt x="58" y="1854611"/>
                    <a:pt x="58" y="180773"/>
                  </a:cubicBezTo>
                  <a:cubicBezTo>
                    <a:pt x="58" y="85852"/>
                    <a:pt x="43808" y="30804"/>
                    <a:pt x="140765" y="2426"/>
                  </a:cubicBezTo>
                  <a:cubicBezTo>
                    <a:pt x="186354" y="-5982"/>
                    <a:pt x="226096" y="8404"/>
                    <a:pt x="265182" y="31132"/>
                  </a:cubicBezTo>
                  <a:cubicBezTo>
                    <a:pt x="500285" y="167964"/>
                    <a:pt x="2061334" y="1066139"/>
                    <a:pt x="2190414" y="1143981"/>
                  </a:cubicBezTo>
                  <a:cubicBezTo>
                    <a:pt x="2323370" y="1224122"/>
                    <a:pt x="2402001" y="1343677"/>
                    <a:pt x="2426240" y="1497128"/>
                  </a:cubicBezTo>
                  <a:cubicBezTo>
                    <a:pt x="2431889" y="1532929"/>
                    <a:pt x="2434057" y="1569781"/>
                    <a:pt x="2434057" y="1606436"/>
                  </a:cubicBezTo>
                  <a:cubicBezTo>
                    <a:pt x="2434057" y="3258925"/>
                    <a:pt x="2433991" y="4911480"/>
                    <a:pt x="2434188" y="6563969"/>
                  </a:cubicBezTo>
                  <a:cubicBezTo>
                    <a:pt x="2434188" y="6591821"/>
                    <a:pt x="2431167" y="6619345"/>
                    <a:pt x="2426306" y="6646475"/>
                  </a:cubicBezTo>
                  <a:cubicBezTo>
                    <a:pt x="2419014" y="6687137"/>
                    <a:pt x="2393132" y="6716698"/>
                    <a:pt x="2362981" y="6742908"/>
                  </a:cubicBezTo>
                  <a:cubicBezTo>
                    <a:pt x="2339464" y="6751644"/>
                    <a:pt x="2315947" y="6760381"/>
                    <a:pt x="2292430" y="6769118"/>
                  </a:cubicBezTo>
                  <a:cubicBezTo>
                    <a:pt x="2272789" y="6769052"/>
                    <a:pt x="2253214" y="6769052"/>
                    <a:pt x="2233572" y="6769052"/>
                  </a:cubicBezTo>
                  <a:close/>
                </a:path>
              </a:pathLst>
            </a:custGeom>
            <a:solidFill>
              <a:srgbClr val="4E4E4E"/>
            </a:solidFill>
            <a:ln w="6569" cap="flat">
              <a:noFill/>
              <a:prstDash val="solid"/>
              <a:miter/>
            </a:ln>
          </p:spPr>
          <p:txBody>
            <a:bodyPr rtlCol="0" anchor="ctr"/>
            <a:lstStyle/>
            <a:p>
              <a:endParaRPr lang="en-US">
                <a:latin typeface="Al Tarikh" pitchFamily="2" charset="-78"/>
                <a:cs typeface="Al Tarikh" pitchFamily="2" charset="-78"/>
              </a:endParaRPr>
            </a:p>
          </p:txBody>
        </p:sp>
        <p:sp>
          <p:nvSpPr>
            <p:cNvPr id="71" name="Graphic 20">
              <a:extLst>
                <a:ext uri="{FF2B5EF4-FFF2-40B4-BE49-F238E27FC236}">
                  <a16:creationId xmlns:a16="http://schemas.microsoft.com/office/drawing/2014/main" id="{994C3315-6A97-6643-A5B8-5358222B6274}"/>
                </a:ext>
              </a:extLst>
            </p:cNvPr>
            <p:cNvSpPr/>
            <p:nvPr/>
          </p:nvSpPr>
          <p:spPr>
            <a:xfrm>
              <a:off x="8936858" y="-28515"/>
              <a:ext cx="2526030" cy="6831991"/>
            </a:xfrm>
            <a:custGeom>
              <a:avLst/>
              <a:gdLst>
                <a:gd name="connsiteX0" fmla="*/ 2222150 w 2526030"/>
                <a:gd name="connsiteY0" fmla="*/ 6831991 h 6831991"/>
                <a:gd name="connsiteX1" fmla="*/ 2227274 w 2526030"/>
                <a:gd name="connsiteY1" fmla="*/ 6817736 h 6831991"/>
                <a:gd name="connsiteX2" fmla="*/ 2285277 w 2526030"/>
                <a:gd name="connsiteY2" fmla="*/ 6671511 h 6831991"/>
                <a:gd name="connsiteX3" fmla="*/ 2285277 w 2526030"/>
                <a:gd name="connsiteY3" fmla="*/ 6658111 h 6831991"/>
                <a:gd name="connsiteX4" fmla="*/ 2285146 w 2526030"/>
                <a:gd name="connsiteY4" fmla="*/ 1688951 h 6831991"/>
                <a:gd name="connsiteX5" fmla="*/ 2178203 w 2526030"/>
                <a:gd name="connsiteY5" fmla="*/ 1355576 h 6831991"/>
                <a:gd name="connsiteX6" fmla="*/ 94527 w 2526030"/>
                <a:gd name="connsiteY6" fmla="*/ 112530 h 6831991"/>
                <a:gd name="connsiteX7" fmla="*/ 27918 w 2526030"/>
                <a:gd name="connsiteY7" fmla="*/ 96239 h 6831991"/>
                <a:gd name="connsiteX8" fmla="*/ 0 w 2526030"/>
                <a:gd name="connsiteY8" fmla="*/ 91510 h 6831991"/>
                <a:gd name="connsiteX9" fmla="*/ 231687 w 2526030"/>
                <a:gd name="connsiteY9" fmla="*/ 2960 h 6831991"/>
                <a:gd name="connsiteX10" fmla="*/ 284042 w 2526030"/>
                <a:gd name="connsiteY10" fmla="*/ 7033 h 6831991"/>
                <a:gd name="connsiteX11" fmla="*/ 2265571 w 2526030"/>
                <a:gd name="connsiteY11" fmla="*/ 1142413 h 6831991"/>
                <a:gd name="connsiteX12" fmla="*/ 2525439 w 2526030"/>
                <a:gd name="connsiteY12" fmla="*/ 1593372 h 6831991"/>
                <a:gd name="connsiteX13" fmla="*/ 2526030 w 2526030"/>
                <a:gd name="connsiteY13" fmla="*/ 6588282 h 6831991"/>
                <a:gd name="connsiteX14" fmla="*/ 2407198 w 2526030"/>
                <a:gd name="connsiteY14" fmla="*/ 6771556 h 6831991"/>
                <a:gd name="connsiteX15" fmla="*/ 2222150 w 2526030"/>
                <a:gd name="connsiteY15" fmla="*/ 6831991 h 6831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6030" h="6831991">
                  <a:moveTo>
                    <a:pt x="2222150" y="6831991"/>
                  </a:moveTo>
                  <a:cubicBezTo>
                    <a:pt x="2214136" y="6823846"/>
                    <a:pt x="2223792" y="6820627"/>
                    <a:pt x="2227274" y="6817736"/>
                  </a:cubicBezTo>
                  <a:cubicBezTo>
                    <a:pt x="2273191" y="6779440"/>
                    <a:pt x="2283898" y="6727413"/>
                    <a:pt x="2285277" y="6671511"/>
                  </a:cubicBezTo>
                  <a:cubicBezTo>
                    <a:pt x="2285409" y="6667044"/>
                    <a:pt x="2285277" y="6662577"/>
                    <a:pt x="2285277" y="6658111"/>
                  </a:cubicBezTo>
                  <a:cubicBezTo>
                    <a:pt x="2285277" y="5001746"/>
                    <a:pt x="2285343" y="3345315"/>
                    <a:pt x="2285146" y="1688951"/>
                  </a:cubicBezTo>
                  <a:cubicBezTo>
                    <a:pt x="2285146" y="1566637"/>
                    <a:pt x="2256571" y="1452862"/>
                    <a:pt x="2178203" y="1355576"/>
                  </a:cubicBezTo>
                  <a:cubicBezTo>
                    <a:pt x="2129462" y="1295075"/>
                    <a:pt x="169742" y="154637"/>
                    <a:pt x="94527" y="112530"/>
                  </a:cubicBezTo>
                  <a:cubicBezTo>
                    <a:pt x="74558" y="101363"/>
                    <a:pt x="51961" y="94794"/>
                    <a:pt x="27918" y="96239"/>
                  </a:cubicBezTo>
                  <a:cubicBezTo>
                    <a:pt x="18656" y="96765"/>
                    <a:pt x="8146" y="99918"/>
                    <a:pt x="0" y="91510"/>
                  </a:cubicBezTo>
                  <a:cubicBezTo>
                    <a:pt x="75872" y="58599"/>
                    <a:pt x="153845" y="30944"/>
                    <a:pt x="231687" y="2960"/>
                  </a:cubicBezTo>
                  <a:cubicBezTo>
                    <a:pt x="249818" y="-3543"/>
                    <a:pt x="266963" y="1975"/>
                    <a:pt x="284042" y="7033"/>
                  </a:cubicBezTo>
                  <a:cubicBezTo>
                    <a:pt x="322011" y="18266"/>
                    <a:pt x="1640139" y="781251"/>
                    <a:pt x="2265571" y="1142413"/>
                  </a:cubicBezTo>
                  <a:cubicBezTo>
                    <a:pt x="2438991" y="1242589"/>
                    <a:pt x="2525439" y="1393019"/>
                    <a:pt x="2525439" y="1593372"/>
                  </a:cubicBezTo>
                  <a:cubicBezTo>
                    <a:pt x="2525439" y="3258342"/>
                    <a:pt x="2525242" y="4923312"/>
                    <a:pt x="2526030" y="6588282"/>
                  </a:cubicBezTo>
                  <a:cubicBezTo>
                    <a:pt x="2526096" y="6677752"/>
                    <a:pt x="2489375" y="6737858"/>
                    <a:pt x="2407198" y="6771556"/>
                  </a:cubicBezTo>
                  <a:cubicBezTo>
                    <a:pt x="2346894" y="6796256"/>
                    <a:pt x="2285475" y="6816817"/>
                    <a:pt x="2222150" y="6831991"/>
                  </a:cubicBezTo>
                  <a:close/>
                </a:path>
              </a:pathLst>
            </a:custGeom>
            <a:solidFill>
              <a:srgbClr val="333333"/>
            </a:solidFill>
            <a:ln w="6569" cap="flat">
              <a:noFill/>
              <a:prstDash val="solid"/>
              <a:miter/>
            </a:ln>
          </p:spPr>
          <p:txBody>
            <a:bodyPr rtlCol="0" anchor="ctr"/>
            <a:lstStyle/>
            <a:p>
              <a:endParaRPr lang="en-US">
                <a:latin typeface="Al Tarikh" pitchFamily="2" charset="-78"/>
                <a:cs typeface="Al Tarikh" pitchFamily="2" charset="-78"/>
              </a:endParaRPr>
            </a:p>
          </p:txBody>
        </p:sp>
        <p:sp>
          <p:nvSpPr>
            <p:cNvPr id="72" name="Graphic 20">
              <a:extLst>
                <a:ext uri="{FF2B5EF4-FFF2-40B4-BE49-F238E27FC236}">
                  <a16:creationId xmlns:a16="http://schemas.microsoft.com/office/drawing/2014/main" id="{D03C0A1F-1B83-2B45-A254-7F1D9694D7B0}"/>
                </a:ext>
              </a:extLst>
            </p:cNvPr>
            <p:cNvSpPr/>
            <p:nvPr/>
          </p:nvSpPr>
          <p:spPr>
            <a:xfrm>
              <a:off x="8906311" y="253351"/>
              <a:ext cx="2215738" cy="6197214"/>
            </a:xfrm>
            <a:custGeom>
              <a:avLst/>
              <a:gdLst>
                <a:gd name="connsiteX0" fmla="*/ 2215516 w 2215738"/>
                <a:gd name="connsiteY0" fmla="*/ 6025986 h 6197214"/>
                <a:gd name="connsiteX1" fmla="*/ 2084663 w 2215738"/>
                <a:gd name="connsiteY1" fmla="*/ 6193889 h 6197214"/>
                <a:gd name="connsiteX2" fmla="*/ 1969311 w 2215738"/>
                <a:gd name="connsiteY2" fmla="*/ 6172540 h 6197214"/>
                <a:gd name="connsiteX3" fmla="*/ 258030 w 2215738"/>
                <a:gd name="connsiteY3" fmla="*/ 5178787 h 6197214"/>
                <a:gd name="connsiteX4" fmla="*/ 7227 w 2215738"/>
                <a:gd name="connsiteY4" fmla="*/ 4828135 h 6197214"/>
                <a:gd name="connsiteX5" fmla="*/ 1 w 2215738"/>
                <a:gd name="connsiteY5" fmla="*/ 170739 h 6197214"/>
                <a:gd name="connsiteX6" fmla="*/ 248899 w 2215738"/>
                <a:gd name="connsiteY6" fmla="*/ 25499 h 6197214"/>
                <a:gd name="connsiteX7" fmla="*/ 1975815 w 2215738"/>
                <a:gd name="connsiteY7" fmla="*/ 1029565 h 6197214"/>
                <a:gd name="connsiteX8" fmla="*/ 2214925 w 2215738"/>
                <a:gd name="connsiteY8" fmla="*/ 1451030 h 6197214"/>
                <a:gd name="connsiteX9" fmla="*/ 2215516 w 2215738"/>
                <a:gd name="connsiteY9" fmla="*/ 6025986 h 619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15738" h="6197214">
                  <a:moveTo>
                    <a:pt x="2215516" y="6025986"/>
                  </a:moveTo>
                  <a:cubicBezTo>
                    <a:pt x="2215516" y="6113747"/>
                    <a:pt x="2166643" y="6176416"/>
                    <a:pt x="2084663" y="6193889"/>
                  </a:cubicBezTo>
                  <a:cubicBezTo>
                    <a:pt x="2043475" y="6202692"/>
                    <a:pt x="2005375" y="6193495"/>
                    <a:pt x="1969311" y="6172540"/>
                  </a:cubicBezTo>
                  <a:cubicBezTo>
                    <a:pt x="1720676" y="6028088"/>
                    <a:pt x="580107" y="5365148"/>
                    <a:pt x="258030" y="5178787"/>
                  </a:cubicBezTo>
                  <a:cubicBezTo>
                    <a:pt x="121067" y="5099565"/>
                    <a:pt x="35277" y="4984739"/>
                    <a:pt x="7227" y="4828135"/>
                  </a:cubicBezTo>
                  <a:cubicBezTo>
                    <a:pt x="2366" y="4800940"/>
                    <a:pt x="-64" y="1695724"/>
                    <a:pt x="1" y="170739"/>
                  </a:cubicBezTo>
                  <a:cubicBezTo>
                    <a:pt x="1" y="33644"/>
                    <a:pt x="130789" y="-43016"/>
                    <a:pt x="248899" y="25499"/>
                  </a:cubicBezTo>
                  <a:cubicBezTo>
                    <a:pt x="824866" y="359596"/>
                    <a:pt x="1401227" y="693103"/>
                    <a:pt x="1975815" y="1029565"/>
                  </a:cubicBezTo>
                  <a:cubicBezTo>
                    <a:pt x="2134061" y="1122253"/>
                    <a:pt x="2214662" y="1267033"/>
                    <a:pt x="2214925" y="1451030"/>
                  </a:cubicBezTo>
                  <a:cubicBezTo>
                    <a:pt x="2216239" y="2210862"/>
                    <a:pt x="2215582" y="5260833"/>
                    <a:pt x="2215516" y="6025986"/>
                  </a:cubicBezTo>
                  <a:close/>
                </a:path>
              </a:pathLst>
            </a:custGeom>
            <a:solidFill>
              <a:srgbClr val="F3F3F3"/>
            </a:solidFill>
            <a:ln w="6569" cap="flat">
              <a:noFill/>
              <a:prstDash val="solid"/>
              <a:miter/>
            </a:ln>
          </p:spPr>
          <p:txBody>
            <a:bodyPr rtlCol="0" anchor="ctr"/>
            <a:lstStyle/>
            <a:p>
              <a:endParaRPr lang="en-US">
                <a:latin typeface="Al Tarikh" pitchFamily="2" charset="-78"/>
                <a:cs typeface="Al Tarikh" pitchFamily="2" charset="-78"/>
              </a:endParaRPr>
            </a:p>
          </p:txBody>
        </p:sp>
        <p:sp>
          <p:nvSpPr>
            <p:cNvPr id="73" name="Graphic 20">
              <a:extLst>
                <a:ext uri="{FF2B5EF4-FFF2-40B4-BE49-F238E27FC236}">
                  <a16:creationId xmlns:a16="http://schemas.microsoft.com/office/drawing/2014/main" id="{23101CDF-CD0A-954A-BD07-98E8C39EC113}"/>
                </a:ext>
              </a:extLst>
            </p:cNvPr>
            <p:cNvSpPr/>
            <p:nvPr/>
          </p:nvSpPr>
          <p:spPr>
            <a:xfrm>
              <a:off x="9476558" y="5451345"/>
              <a:ext cx="810157" cy="513720"/>
            </a:xfrm>
            <a:custGeom>
              <a:avLst/>
              <a:gdLst>
                <a:gd name="connsiteX0" fmla="*/ 810157 w 810157"/>
                <a:gd name="connsiteY0" fmla="*/ 480953 h 513720"/>
                <a:gd name="connsiteX1" fmla="*/ 766211 w 810157"/>
                <a:gd name="connsiteY1" fmla="*/ 505915 h 513720"/>
                <a:gd name="connsiteX2" fmla="*/ 42902 w 810157"/>
                <a:gd name="connsiteY2" fmla="*/ 87341 h 513720"/>
                <a:gd name="connsiteX3" fmla="*/ 3225 w 810157"/>
                <a:gd name="connsiteY3" fmla="*/ 42737 h 513720"/>
                <a:gd name="connsiteX4" fmla="*/ 8941 w 810157"/>
                <a:gd name="connsiteY4" fmla="*/ 5688 h 513720"/>
                <a:gd name="connsiteX5" fmla="*/ 45792 w 810157"/>
                <a:gd name="connsiteY5" fmla="*/ 8250 h 513720"/>
                <a:gd name="connsiteX6" fmla="*/ 767919 w 810157"/>
                <a:gd name="connsiteY6" fmla="*/ 423540 h 513720"/>
                <a:gd name="connsiteX7" fmla="*/ 810157 w 810157"/>
                <a:gd name="connsiteY7" fmla="*/ 480953 h 51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0157" h="513720">
                  <a:moveTo>
                    <a:pt x="810157" y="480953"/>
                  </a:moveTo>
                  <a:cubicBezTo>
                    <a:pt x="809895" y="513929"/>
                    <a:pt x="793341" y="521549"/>
                    <a:pt x="766211" y="505915"/>
                  </a:cubicBezTo>
                  <a:cubicBezTo>
                    <a:pt x="661370" y="445415"/>
                    <a:pt x="179405" y="165971"/>
                    <a:pt x="42902" y="87341"/>
                  </a:cubicBezTo>
                  <a:cubicBezTo>
                    <a:pt x="24443" y="76699"/>
                    <a:pt x="9269" y="63758"/>
                    <a:pt x="3225" y="42737"/>
                  </a:cubicBezTo>
                  <a:cubicBezTo>
                    <a:pt x="-519" y="29731"/>
                    <a:pt x="-3409" y="16002"/>
                    <a:pt x="8941" y="5688"/>
                  </a:cubicBezTo>
                  <a:cubicBezTo>
                    <a:pt x="21684" y="-4953"/>
                    <a:pt x="33837" y="1353"/>
                    <a:pt x="45792" y="8250"/>
                  </a:cubicBezTo>
                  <a:cubicBezTo>
                    <a:pt x="135262" y="59751"/>
                    <a:pt x="616570" y="336764"/>
                    <a:pt x="767919" y="423540"/>
                  </a:cubicBezTo>
                  <a:cubicBezTo>
                    <a:pt x="792947" y="437795"/>
                    <a:pt x="808909" y="457107"/>
                    <a:pt x="810157" y="480953"/>
                  </a:cubicBezTo>
                  <a:close/>
                </a:path>
              </a:pathLst>
            </a:custGeom>
            <a:solidFill>
              <a:srgbClr val="676767"/>
            </a:solidFill>
            <a:ln w="6569" cap="flat">
              <a:noFill/>
              <a:prstDash val="solid"/>
              <a:miter/>
            </a:ln>
          </p:spPr>
          <p:txBody>
            <a:bodyPr rtlCol="0" anchor="ctr"/>
            <a:lstStyle/>
            <a:p>
              <a:endParaRPr lang="en-US">
                <a:latin typeface="Al Tarikh" pitchFamily="2" charset="-78"/>
                <a:cs typeface="Al Tarikh" pitchFamily="2" charset="-78"/>
              </a:endParaRPr>
            </a:p>
          </p:txBody>
        </p:sp>
        <p:sp>
          <p:nvSpPr>
            <p:cNvPr id="74" name="Graphic 20">
              <a:extLst>
                <a:ext uri="{FF2B5EF4-FFF2-40B4-BE49-F238E27FC236}">
                  <a16:creationId xmlns:a16="http://schemas.microsoft.com/office/drawing/2014/main" id="{54BF10AB-4E67-AC4D-B1D5-30B8BC522B07}"/>
                </a:ext>
              </a:extLst>
            </p:cNvPr>
            <p:cNvSpPr/>
            <p:nvPr/>
          </p:nvSpPr>
          <p:spPr>
            <a:xfrm>
              <a:off x="9926074" y="796640"/>
              <a:ext cx="167428" cy="193515"/>
            </a:xfrm>
            <a:custGeom>
              <a:avLst/>
              <a:gdLst>
                <a:gd name="connsiteX0" fmla="*/ 201 w 167428"/>
                <a:gd name="connsiteY0" fmla="*/ 57651 h 193515"/>
                <a:gd name="connsiteX1" fmla="*/ 26083 w 167428"/>
                <a:gd name="connsiteY1" fmla="*/ 8187 h 193515"/>
                <a:gd name="connsiteX2" fmla="*/ 84087 w 167428"/>
                <a:gd name="connsiteY2" fmla="*/ 9238 h 193515"/>
                <a:gd name="connsiteX3" fmla="*/ 165674 w 167428"/>
                <a:gd name="connsiteY3" fmla="*/ 125837 h 193515"/>
                <a:gd name="connsiteX4" fmla="*/ 144982 w 167428"/>
                <a:gd name="connsiteY4" fmla="*/ 184695 h 193515"/>
                <a:gd name="connsiteX5" fmla="*/ 82248 w 167428"/>
                <a:gd name="connsiteY5" fmla="*/ 183250 h 193515"/>
                <a:gd name="connsiteX6" fmla="*/ 201 w 167428"/>
                <a:gd name="connsiteY6" fmla="*/ 57651 h 193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28" h="193515">
                  <a:moveTo>
                    <a:pt x="201" y="57651"/>
                  </a:moveTo>
                  <a:cubicBezTo>
                    <a:pt x="-1506" y="35514"/>
                    <a:pt x="7690" y="19223"/>
                    <a:pt x="26083" y="8187"/>
                  </a:cubicBezTo>
                  <a:cubicBezTo>
                    <a:pt x="45396" y="-3374"/>
                    <a:pt x="64643" y="-2389"/>
                    <a:pt x="84087" y="9238"/>
                  </a:cubicBezTo>
                  <a:cubicBezTo>
                    <a:pt x="128887" y="35908"/>
                    <a:pt x="155952" y="74862"/>
                    <a:pt x="165674" y="125837"/>
                  </a:cubicBezTo>
                  <a:cubicBezTo>
                    <a:pt x="170141" y="149354"/>
                    <a:pt x="167053" y="170769"/>
                    <a:pt x="144982" y="184695"/>
                  </a:cubicBezTo>
                  <a:cubicBezTo>
                    <a:pt x="124026" y="197899"/>
                    <a:pt x="103794" y="195337"/>
                    <a:pt x="82248" y="183250"/>
                  </a:cubicBezTo>
                  <a:cubicBezTo>
                    <a:pt x="32652" y="155397"/>
                    <a:pt x="3814" y="114933"/>
                    <a:pt x="201" y="57651"/>
                  </a:cubicBezTo>
                  <a:close/>
                </a:path>
              </a:pathLst>
            </a:custGeom>
            <a:solidFill>
              <a:srgbClr val="4E4E4E"/>
            </a:solidFill>
            <a:ln w="6569" cap="flat">
              <a:noFill/>
              <a:prstDash val="solid"/>
              <a:miter/>
            </a:ln>
          </p:spPr>
          <p:txBody>
            <a:bodyPr rtlCol="0" anchor="ctr"/>
            <a:lstStyle/>
            <a:p>
              <a:endParaRPr lang="en-US">
                <a:latin typeface="Al Tarikh" pitchFamily="2" charset="-78"/>
                <a:cs typeface="Al Tarikh" pitchFamily="2" charset="-78"/>
              </a:endParaRPr>
            </a:p>
          </p:txBody>
        </p:sp>
      </p:grpSp>
      <p:grpSp>
        <p:nvGrpSpPr>
          <p:cNvPr id="75" name="Group 74">
            <a:extLst>
              <a:ext uri="{FF2B5EF4-FFF2-40B4-BE49-F238E27FC236}">
                <a16:creationId xmlns:a16="http://schemas.microsoft.com/office/drawing/2014/main" id="{EEF95720-139F-DA4C-94A1-9F5E335DEA03}"/>
              </a:ext>
            </a:extLst>
          </p:cNvPr>
          <p:cNvGrpSpPr/>
          <p:nvPr/>
        </p:nvGrpSpPr>
        <p:grpSpPr>
          <a:xfrm flipH="1">
            <a:off x="833777" y="2090747"/>
            <a:ext cx="1562901" cy="3483302"/>
            <a:chOff x="9125164" y="2121398"/>
            <a:chExt cx="1562901" cy="3483302"/>
          </a:xfrm>
        </p:grpSpPr>
        <p:grpSp>
          <p:nvGrpSpPr>
            <p:cNvPr id="76" name="Group 75">
              <a:extLst>
                <a:ext uri="{FF2B5EF4-FFF2-40B4-BE49-F238E27FC236}">
                  <a16:creationId xmlns:a16="http://schemas.microsoft.com/office/drawing/2014/main" id="{F83FA7DA-64DF-9E47-ADBE-5AFCA0DF22CD}"/>
                </a:ext>
              </a:extLst>
            </p:cNvPr>
            <p:cNvGrpSpPr/>
            <p:nvPr/>
          </p:nvGrpSpPr>
          <p:grpSpPr>
            <a:xfrm>
              <a:off x="9125164" y="3072723"/>
              <a:ext cx="1375518" cy="1331767"/>
              <a:chOff x="9125164" y="3072723"/>
              <a:chExt cx="1375518" cy="1331767"/>
            </a:xfrm>
          </p:grpSpPr>
          <p:sp>
            <p:nvSpPr>
              <p:cNvPr id="110" name="Graphic 20">
                <a:extLst>
                  <a:ext uri="{FF2B5EF4-FFF2-40B4-BE49-F238E27FC236}">
                    <a16:creationId xmlns:a16="http://schemas.microsoft.com/office/drawing/2014/main" id="{02A39E02-20E1-DB41-A99D-639109BDCD08}"/>
                  </a:ext>
                </a:extLst>
              </p:cNvPr>
              <p:cNvSpPr/>
              <p:nvPr/>
            </p:nvSpPr>
            <p:spPr>
              <a:xfrm>
                <a:off x="9125164" y="3142238"/>
                <a:ext cx="1253410" cy="1262252"/>
              </a:xfrm>
              <a:custGeom>
                <a:avLst/>
                <a:gdLst>
                  <a:gd name="connsiteX0" fmla="*/ 1567792 w 1623602"/>
                  <a:gd name="connsiteY0" fmla="*/ 1594497 h 1635055"/>
                  <a:gd name="connsiteX1" fmla="*/ 1369147 w 1623602"/>
                  <a:gd name="connsiteY1" fmla="*/ 1611511 h 1635055"/>
                  <a:gd name="connsiteX2" fmla="*/ 341695 w 1623602"/>
                  <a:gd name="connsiteY2" fmla="*/ 1016231 h 1635055"/>
                  <a:gd name="connsiteX3" fmla="*/ 318244 w 1623602"/>
                  <a:gd name="connsiteY3" fmla="*/ 1018202 h 1635055"/>
                  <a:gd name="connsiteX4" fmla="*/ 193368 w 1623602"/>
                  <a:gd name="connsiteY4" fmla="*/ 1090132 h 1635055"/>
                  <a:gd name="connsiteX5" fmla="*/ 170245 w 1623602"/>
                  <a:gd name="connsiteY5" fmla="*/ 1074958 h 1635055"/>
                  <a:gd name="connsiteX6" fmla="*/ 170770 w 1623602"/>
                  <a:gd name="connsiteY6" fmla="*/ 933002 h 1635055"/>
                  <a:gd name="connsiteX7" fmla="*/ 155924 w 1623602"/>
                  <a:gd name="connsiteY7" fmla="*/ 895231 h 1635055"/>
                  <a:gd name="connsiteX8" fmla="*/ 5889 w 1623602"/>
                  <a:gd name="connsiteY8" fmla="*/ 607379 h 1635055"/>
                  <a:gd name="connsiteX9" fmla="*/ 5889 w 1623602"/>
                  <a:gd name="connsiteY9" fmla="*/ 139931 h 1635055"/>
                  <a:gd name="connsiteX10" fmla="*/ 106657 w 1623602"/>
                  <a:gd name="connsiteY10" fmla="*/ 15843 h 1635055"/>
                  <a:gd name="connsiteX11" fmla="*/ 138517 w 1623602"/>
                  <a:gd name="connsiteY11" fmla="*/ 2246 h 1635055"/>
                  <a:gd name="connsiteX12" fmla="*/ 270224 w 1623602"/>
                  <a:gd name="connsiteY12" fmla="*/ 33908 h 1635055"/>
                  <a:gd name="connsiteX13" fmla="*/ 1390562 w 1623602"/>
                  <a:gd name="connsiteY13" fmla="*/ 683513 h 1635055"/>
                  <a:gd name="connsiteX14" fmla="*/ 1622446 w 1623602"/>
                  <a:gd name="connsiteY14" fmla="*/ 1090461 h 1635055"/>
                  <a:gd name="connsiteX15" fmla="*/ 1622774 w 1623602"/>
                  <a:gd name="connsiteY15" fmla="*/ 1478818 h 1635055"/>
                  <a:gd name="connsiteX16" fmla="*/ 1567792 w 1623602"/>
                  <a:gd name="connsiteY16" fmla="*/ 1594497 h 1635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3602" h="1635055">
                    <a:moveTo>
                      <a:pt x="1567792" y="1594497"/>
                    </a:moveTo>
                    <a:cubicBezTo>
                      <a:pt x="1512153" y="1642188"/>
                      <a:pt x="1430895" y="1647771"/>
                      <a:pt x="1369147" y="1611511"/>
                    </a:cubicBezTo>
                    <a:cubicBezTo>
                      <a:pt x="1234877" y="1532749"/>
                      <a:pt x="429128" y="1067666"/>
                      <a:pt x="341695" y="1016231"/>
                    </a:cubicBezTo>
                    <a:cubicBezTo>
                      <a:pt x="331447" y="1010188"/>
                      <a:pt x="326323" y="1013472"/>
                      <a:pt x="318244" y="1018202"/>
                    </a:cubicBezTo>
                    <a:cubicBezTo>
                      <a:pt x="276728" y="1042376"/>
                      <a:pt x="234095" y="1064710"/>
                      <a:pt x="193368" y="1090132"/>
                    </a:cubicBezTo>
                    <a:cubicBezTo>
                      <a:pt x="170048" y="1104715"/>
                      <a:pt x="169982" y="1094008"/>
                      <a:pt x="170245" y="1074958"/>
                    </a:cubicBezTo>
                    <a:cubicBezTo>
                      <a:pt x="170902" y="1027661"/>
                      <a:pt x="169982" y="980299"/>
                      <a:pt x="170770" y="933002"/>
                    </a:cubicBezTo>
                    <a:cubicBezTo>
                      <a:pt x="171033" y="917697"/>
                      <a:pt x="167486" y="906070"/>
                      <a:pt x="155924" y="895231"/>
                    </a:cubicBezTo>
                    <a:cubicBezTo>
                      <a:pt x="72499" y="816863"/>
                      <a:pt x="23691" y="720036"/>
                      <a:pt x="5889" y="607379"/>
                    </a:cubicBezTo>
                    <a:cubicBezTo>
                      <a:pt x="3262" y="590759"/>
                      <a:pt x="-5935" y="278536"/>
                      <a:pt x="5889" y="139931"/>
                    </a:cubicBezTo>
                    <a:cubicBezTo>
                      <a:pt x="11013" y="79825"/>
                      <a:pt x="49901" y="38440"/>
                      <a:pt x="106657" y="15843"/>
                    </a:cubicBezTo>
                    <a:cubicBezTo>
                      <a:pt x="117365" y="11573"/>
                      <a:pt x="127941" y="6844"/>
                      <a:pt x="138517" y="2246"/>
                    </a:cubicBezTo>
                    <a:cubicBezTo>
                      <a:pt x="186996" y="-6163"/>
                      <a:pt x="229234" y="10063"/>
                      <a:pt x="270224" y="33908"/>
                    </a:cubicBezTo>
                    <a:cubicBezTo>
                      <a:pt x="455272" y="141508"/>
                      <a:pt x="1205514" y="569016"/>
                      <a:pt x="1390562" y="683513"/>
                    </a:cubicBezTo>
                    <a:cubicBezTo>
                      <a:pt x="1539809" y="775807"/>
                      <a:pt x="1619424" y="913164"/>
                      <a:pt x="1622446" y="1090461"/>
                    </a:cubicBezTo>
                    <a:cubicBezTo>
                      <a:pt x="1624679" y="1219869"/>
                      <a:pt x="1623037" y="1349343"/>
                      <a:pt x="1622774" y="1478818"/>
                    </a:cubicBezTo>
                    <a:cubicBezTo>
                      <a:pt x="1622774" y="1525786"/>
                      <a:pt x="1607797" y="1566185"/>
                      <a:pt x="1567792" y="1594497"/>
                    </a:cubicBezTo>
                    <a:close/>
                  </a:path>
                </a:pathLst>
              </a:custGeom>
              <a:solidFill>
                <a:schemeClr val="accent2"/>
              </a:solidFill>
              <a:ln w="6569" cap="flat">
                <a:noFill/>
                <a:prstDash val="solid"/>
                <a:miter/>
              </a:ln>
            </p:spPr>
            <p:txBody>
              <a:bodyPr rtlCol="0" anchor="ctr"/>
              <a:lstStyle/>
              <a:p>
                <a:endParaRPr lang="en-US">
                  <a:latin typeface="Al Tarikh" pitchFamily="2" charset="-78"/>
                  <a:cs typeface="Al Tarikh" pitchFamily="2" charset="-78"/>
                </a:endParaRPr>
              </a:p>
            </p:txBody>
          </p:sp>
          <p:sp>
            <p:nvSpPr>
              <p:cNvPr id="113" name="Graphic 20">
                <a:extLst>
                  <a:ext uri="{FF2B5EF4-FFF2-40B4-BE49-F238E27FC236}">
                    <a16:creationId xmlns:a16="http://schemas.microsoft.com/office/drawing/2014/main" id="{73820B16-D75E-BB45-B1DE-0ED4D436603F}"/>
                  </a:ext>
                </a:extLst>
              </p:cNvPr>
              <p:cNvSpPr/>
              <p:nvPr/>
            </p:nvSpPr>
            <p:spPr>
              <a:xfrm>
                <a:off x="9204358" y="3072723"/>
                <a:ext cx="1296324" cy="1300456"/>
              </a:xfrm>
              <a:custGeom>
                <a:avLst/>
                <a:gdLst>
                  <a:gd name="connsiteX0" fmla="*/ 1465208 w 1679190"/>
                  <a:gd name="connsiteY0" fmla="*/ 1684542 h 1684542"/>
                  <a:gd name="connsiteX1" fmla="*/ 1514212 w 1679190"/>
                  <a:gd name="connsiteY1" fmla="*/ 1532142 h 1684542"/>
                  <a:gd name="connsiteX2" fmla="*/ 1512899 w 1679190"/>
                  <a:gd name="connsiteY2" fmla="*/ 1173214 h 1684542"/>
                  <a:gd name="connsiteX3" fmla="*/ 1332909 w 1679190"/>
                  <a:gd name="connsiteY3" fmla="*/ 813498 h 1684542"/>
                  <a:gd name="connsiteX4" fmla="*/ 163699 w 1679190"/>
                  <a:gd name="connsiteY4" fmla="*/ 129734 h 1684542"/>
                  <a:gd name="connsiteX5" fmla="*/ 0 w 1679190"/>
                  <a:gd name="connsiteY5" fmla="*/ 107531 h 1684542"/>
                  <a:gd name="connsiteX6" fmla="*/ 137029 w 1679190"/>
                  <a:gd name="connsiteY6" fmla="*/ 27849 h 1684542"/>
                  <a:gd name="connsiteX7" fmla="*/ 303749 w 1679190"/>
                  <a:gd name="connsiteY7" fmla="*/ 22726 h 1684542"/>
                  <a:gd name="connsiteX8" fmla="*/ 1489710 w 1679190"/>
                  <a:gd name="connsiteY8" fmla="*/ 713124 h 1684542"/>
                  <a:gd name="connsiteX9" fmla="*/ 1674101 w 1679190"/>
                  <a:gd name="connsiteY9" fmla="*/ 1027449 h 1684542"/>
                  <a:gd name="connsiteX10" fmla="*/ 1679028 w 1679190"/>
                  <a:gd name="connsiteY10" fmla="*/ 1463365 h 1684542"/>
                  <a:gd name="connsiteX11" fmla="*/ 1595142 w 1679190"/>
                  <a:gd name="connsiteY11" fmla="*/ 1611101 h 1684542"/>
                  <a:gd name="connsiteX12" fmla="*/ 1465208 w 1679190"/>
                  <a:gd name="connsiteY12" fmla="*/ 1684542 h 168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9190" h="1684542">
                    <a:moveTo>
                      <a:pt x="1465208" y="1684542"/>
                    </a:moveTo>
                    <a:cubicBezTo>
                      <a:pt x="1505476" y="1641450"/>
                      <a:pt x="1515461" y="1589950"/>
                      <a:pt x="1514212" y="1532142"/>
                    </a:cubicBezTo>
                    <a:cubicBezTo>
                      <a:pt x="1511585" y="1412522"/>
                      <a:pt x="1515461" y="1292835"/>
                      <a:pt x="1512899" y="1173214"/>
                    </a:cubicBezTo>
                    <a:cubicBezTo>
                      <a:pt x="1509745" y="1025741"/>
                      <a:pt x="1447340" y="905923"/>
                      <a:pt x="1332909" y="813498"/>
                    </a:cubicBezTo>
                    <a:cubicBezTo>
                      <a:pt x="1261241" y="755625"/>
                      <a:pt x="291005" y="202649"/>
                      <a:pt x="163699" y="129734"/>
                    </a:cubicBezTo>
                    <a:cubicBezTo>
                      <a:pt x="107994" y="95707"/>
                      <a:pt x="61223" y="83357"/>
                      <a:pt x="0" y="107531"/>
                    </a:cubicBezTo>
                    <a:cubicBezTo>
                      <a:pt x="44735" y="81715"/>
                      <a:pt x="103790" y="50052"/>
                      <a:pt x="137029" y="27849"/>
                    </a:cubicBezTo>
                    <a:cubicBezTo>
                      <a:pt x="190106" y="-7557"/>
                      <a:pt x="247781" y="-9134"/>
                      <a:pt x="303749" y="22726"/>
                    </a:cubicBezTo>
                    <a:cubicBezTo>
                      <a:pt x="415159" y="86116"/>
                      <a:pt x="1416138" y="656631"/>
                      <a:pt x="1489710" y="713124"/>
                    </a:cubicBezTo>
                    <a:cubicBezTo>
                      <a:pt x="1593106" y="792543"/>
                      <a:pt x="1653671" y="898369"/>
                      <a:pt x="1674101" y="1027449"/>
                    </a:cubicBezTo>
                    <a:cubicBezTo>
                      <a:pt x="1679028" y="1058520"/>
                      <a:pt x="1679553" y="1349131"/>
                      <a:pt x="1679028" y="1463365"/>
                    </a:cubicBezTo>
                    <a:cubicBezTo>
                      <a:pt x="1678699" y="1527938"/>
                      <a:pt x="1652423" y="1578585"/>
                      <a:pt x="1595142" y="1611101"/>
                    </a:cubicBezTo>
                    <a:cubicBezTo>
                      <a:pt x="1551918" y="1635604"/>
                      <a:pt x="1510402" y="1663391"/>
                      <a:pt x="1465208" y="1684542"/>
                    </a:cubicBezTo>
                    <a:close/>
                  </a:path>
                </a:pathLst>
              </a:custGeom>
              <a:solidFill>
                <a:schemeClr val="accent2">
                  <a:lumMod val="75000"/>
                </a:schemeClr>
              </a:solidFill>
              <a:ln w="6569" cap="flat">
                <a:noFill/>
                <a:prstDash val="solid"/>
                <a:miter/>
              </a:ln>
            </p:spPr>
            <p:txBody>
              <a:bodyPr rtlCol="0" anchor="ctr"/>
              <a:lstStyle/>
              <a:p>
                <a:endParaRPr lang="en-US">
                  <a:latin typeface="Al Tarikh" pitchFamily="2" charset="-78"/>
                  <a:cs typeface="Al Tarikh" pitchFamily="2" charset="-78"/>
                </a:endParaRPr>
              </a:p>
            </p:txBody>
          </p:sp>
          <p:sp>
            <p:nvSpPr>
              <p:cNvPr id="114" name="Freeform: Shape 86">
                <a:extLst>
                  <a:ext uri="{FF2B5EF4-FFF2-40B4-BE49-F238E27FC236}">
                    <a16:creationId xmlns:a16="http://schemas.microsoft.com/office/drawing/2014/main" id="{1CCC58EB-72E4-6C44-9030-7D12F6EE1B6C}"/>
                  </a:ext>
                </a:extLst>
              </p:cNvPr>
              <p:cNvSpPr/>
              <p:nvPr/>
            </p:nvSpPr>
            <p:spPr>
              <a:xfrm>
                <a:off x="9182446" y="3211591"/>
                <a:ext cx="1104162" cy="946903"/>
              </a:xfrm>
              <a:custGeom>
                <a:avLst/>
                <a:gdLst>
                  <a:gd name="connsiteX0" fmla="*/ 418378 w 1104162"/>
                  <a:gd name="connsiteY0" fmla="*/ 504450 h 946903"/>
                  <a:gd name="connsiteX1" fmla="*/ 444241 w 1104162"/>
                  <a:gd name="connsiteY1" fmla="*/ 514250 h 946903"/>
                  <a:gd name="connsiteX2" fmla="*/ 915964 w 1104162"/>
                  <a:gd name="connsiteY2" fmla="*/ 786523 h 946903"/>
                  <a:gd name="connsiteX3" fmla="*/ 989800 w 1104162"/>
                  <a:gd name="connsiteY3" fmla="*/ 863453 h 946903"/>
                  <a:gd name="connsiteX4" fmla="*/ 996596 w 1104162"/>
                  <a:gd name="connsiteY4" fmla="*/ 896517 h 946903"/>
                  <a:gd name="connsiteX5" fmla="*/ 931229 w 1104162"/>
                  <a:gd name="connsiteY5" fmla="*/ 939318 h 946903"/>
                  <a:gd name="connsiteX6" fmla="*/ 436330 w 1104162"/>
                  <a:gd name="connsiteY6" fmla="*/ 653556 h 946903"/>
                  <a:gd name="connsiteX7" fmla="*/ 374817 w 1104162"/>
                  <a:gd name="connsiteY7" fmla="*/ 560702 h 946903"/>
                  <a:gd name="connsiteX8" fmla="*/ 392210 w 1104162"/>
                  <a:gd name="connsiteY8" fmla="*/ 511309 h 946903"/>
                  <a:gd name="connsiteX9" fmla="*/ 418378 w 1104162"/>
                  <a:gd name="connsiteY9" fmla="*/ 504450 h 946903"/>
                  <a:gd name="connsiteX10" fmla="*/ 770165 w 1104162"/>
                  <a:gd name="connsiteY10" fmla="*/ 426163 h 946903"/>
                  <a:gd name="connsiteX11" fmla="*/ 791821 w 1104162"/>
                  <a:gd name="connsiteY11" fmla="*/ 431944 h 946903"/>
                  <a:gd name="connsiteX12" fmla="*/ 1050605 w 1104162"/>
                  <a:gd name="connsiteY12" fmla="*/ 581646 h 946903"/>
                  <a:gd name="connsiteX13" fmla="*/ 1104157 w 1104162"/>
                  <a:gd name="connsiteY13" fmla="*/ 678963 h 946903"/>
                  <a:gd name="connsiteX14" fmla="*/ 1039701 w 1104162"/>
                  <a:gd name="connsiteY14" fmla="*/ 718112 h 946903"/>
                  <a:gd name="connsiteX15" fmla="*/ 791669 w 1104162"/>
                  <a:gd name="connsiteY15" fmla="*/ 574547 h 946903"/>
                  <a:gd name="connsiteX16" fmla="*/ 731271 w 1104162"/>
                  <a:gd name="connsiteY16" fmla="*/ 468609 h 946903"/>
                  <a:gd name="connsiteX17" fmla="*/ 770165 w 1104162"/>
                  <a:gd name="connsiteY17" fmla="*/ 426163 h 946903"/>
                  <a:gd name="connsiteX18" fmla="*/ 37821 w 1104162"/>
                  <a:gd name="connsiteY18" fmla="*/ 287524 h 946903"/>
                  <a:gd name="connsiteX19" fmla="*/ 59387 w 1104162"/>
                  <a:gd name="connsiteY19" fmla="*/ 292841 h 946903"/>
                  <a:gd name="connsiteX20" fmla="*/ 197882 w 1104162"/>
                  <a:gd name="connsiteY20" fmla="*/ 373827 h 946903"/>
                  <a:gd name="connsiteX21" fmla="*/ 248137 w 1104162"/>
                  <a:gd name="connsiteY21" fmla="*/ 461255 h 946903"/>
                  <a:gd name="connsiteX22" fmla="*/ 184088 w 1104162"/>
                  <a:gd name="connsiteY22" fmla="*/ 507809 h 946903"/>
                  <a:gd name="connsiteX23" fmla="*/ 59387 w 1104162"/>
                  <a:gd name="connsiteY23" fmla="*/ 435646 h 946903"/>
                  <a:gd name="connsiteX24" fmla="*/ 3 w 1104162"/>
                  <a:gd name="connsiteY24" fmla="*/ 331382 h 946903"/>
                  <a:gd name="connsiteX25" fmla="*/ 37821 w 1104162"/>
                  <a:gd name="connsiteY25" fmla="*/ 287524 h 946903"/>
                  <a:gd name="connsiteX26" fmla="*/ 40204 w 1104162"/>
                  <a:gd name="connsiteY26" fmla="*/ 14 h 946903"/>
                  <a:gd name="connsiteX27" fmla="*/ 64459 w 1104162"/>
                  <a:gd name="connsiteY27" fmla="*/ 7180 h 946903"/>
                  <a:gd name="connsiteX28" fmla="*/ 230794 w 1104162"/>
                  <a:gd name="connsiteY28" fmla="*/ 102823 h 946903"/>
                  <a:gd name="connsiteX29" fmla="*/ 557633 w 1104162"/>
                  <a:gd name="connsiteY29" fmla="*/ 291826 h 946903"/>
                  <a:gd name="connsiteX30" fmla="*/ 623305 w 1104162"/>
                  <a:gd name="connsiteY30" fmla="*/ 399590 h 946903"/>
                  <a:gd name="connsiteX31" fmla="*/ 555199 w 1104162"/>
                  <a:gd name="connsiteY31" fmla="*/ 433921 h 946903"/>
                  <a:gd name="connsiteX32" fmla="*/ 226382 w 1104162"/>
                  <a:gd name="connsiteY32" fmla="*/ 244207 h 946903"/>
                  <a:gd name="connsiteX33" fmla="*/ 63851 w 1104162"/>
                  <a:gd name="connsiteY33" fmla="*/ 150289 h 946903"/>
                  <a:gd name="connsiteX34" fmla="*/ 55 w 1104162"/>
                  <a:gd name="connsiteY34" fmla="*/ 46025 h 946903"/>
                  <a:gd name="connsiteX35" fmla="*/ 40204 w 1104162"/>
                  <a:gd name="connsiteY35" fmla="*/ 14 h 94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4162" h="946903">
                    <a:moveTo>
                      <a:pt x="418378" y="504450"/>
                    </a:moveTo>
                    <a:cubicBezTo>
                      <a:pt x="426986" y="505451"/>
                      <a:pt x="435544" y="509229"/>
                      <a:pt x="444241" y="514250"/>
                    </a:cubicBezTo>
                    <a:cubicBezTo>
                      <a:pt x="601296" y="605328"/>
                      <a:pt x="758402" y="696356"/>
                      <a:pt x="915964" y="786523"/>
                    </a:cubicBezTo>
                    <a:cubicBezTo>
                      <a:pt x="948622" y="805184"/>
                      <a:pt x="976819" y="826585"/>
                      <a:pt x="989800" y="863453"/>
                    </a:cubicBezTo>
                    <a:cubicBezTo>
                      <a:pt x="993908" y="875218"/>
                      <a:pt x="997002" y="887135"/>
                      <a:pt x="996596" y="896517"/>
                    </a:cubicBezTo>
                    <a:cubicBezTo>
                      <a:pt x="997509" y="939013"/>
                      <a:pt x="965307" y="958944"/>
                      <a:pt x="931229" y="939318"/>
                    </a:cubicBezTo>
                    <a:cubicBezTo>
                      <a:pt x="766110" y="844284"/>
                      <a:pt x="601194" y="748996"/>
                      <a:pt x="436330" y="653556"/>
                    </a:cubicBezTo>
                    <a:cubicBezTo>
                      <a:pt x="400730" y="632966"/>
                      <a:pt x="380597" y="601678"/>
                      <a:pt x="374817" y="560702"/>
                    </a:cubicBezTo>
                    <a:cubicBezTo>
                      <a:pt x="371977" y="540772"/>
                      <a:pt x="374665" y="523327"/>
                      <a:pt x="392210" y="511309"/>
                    </a:cubicBezTo>
                    <a:cubicBezTo>
                      <a:pt x="401110" y="505223"/>
                      <a:pt x="409769" y="503448"/>
                      <a:pt x="418378" y="504450"/>
                    </a:cubicBezTo>
                    <a:close/>
                    <a:moveTo>
                      <a:pt x="770165" y="426163"/>
                    </a:moveTo>
                    <a:cubicBezTo>
                      <a:pt x="777197" y="426068"/>
                      <a:pt x="784594" y="427875"/>
                      <a:pt x="791821" y="431944"/>
                    </a:cubicBezTo>
                    <a:cubicBezTo>
                      <a:pt x="878589" y="480932"/>
                      <a:pt x="965053" y="530580"/>
                      <a:pt x="1050605" y="581646"/>
                    </a:cubicBezTo>
                    <a:cubicBezTo>
                      <a:pt x="1084835" y="602083"/>
                      <a:pt x="1103598" y="640726"/>
                      <a:pt x="1104157" y="678963"/>
                    </a:cubicBezTo>
                    <a:cubicBezTo>
                      <a:pt x="1104664" y="716997"/>
                      <a:pt x="1072715" y="736977"/>
                      <a:pt x="1039701" y="718112"/>
                    </a:cubicBezTo>
                    <a:cubicBezTo>
                      <a:pt x="956737" y="670747"/>
                      <a:pt x="873924" y="623129"/>
                      <a:pt x="791669" y="574547"/>
                    </a:cubicBezTo>
                    <a:cubicBezTo>
                      <a:pt x="752012" y="551118"/>
                      <a:pt x="731322" y="515062"/>
                      <a:pt x="731271" y="468609"/>
                    </a:cubicBezTo>
                    <a:cubicBezTo>
                      <a:pt x="731271" y="443849"/>
                      <a:pt x="749071" y="426449"/>
                      <a:pt x="770165" y="426163"/>
                    </a:cubicBezTo>
                    <a:close/>
                    <a:moveTo>
                      <a:pt x="37821" y="287524"/>
                    </a:moveTo>
                    <a:cubicBezTo>
                      <a:pt x="44776" y="287262"/>
                      <a:pt x="52135" y="288910"/>
                      <a:pt x="59387" y="292841"/>
                    </a:cubicBezTo>
                    <a:cubicBezTo>
                      <a:pt x="106397" y="318298"/>
                      <a:pt x="153052" y="344770"/>
                      <a:pt x="197882" y="373827"/>
                    </a:cubicBezTo>
                    <a:cubicBezTo>
                      <a:pt x="230794" y="395228"/>
                      <a:pt x="246109" y="429104"/>
                      <a:pt x="248137" y="461255"/>
                    </a:cubicBezTo>
                    <a:cubicBezTo>
                      <a:pt x="248492" y="506845"/>
                      <a:pt x="217253" y="526420"/>
                      <a:pt x="184088" y="507809"/>
                    </a:cubicBezTo>
                    <a:cubicBezTo>
                      <a:pt x="142200" y="484329"/>
                      <a:pt x="100362" y="460698"/>
                      <a:pt x="59387" y="435646"/>
                    </a:cubicBezTo>
                    <a:cubicBezTo>
                      <a:pt x="20947" y="412115"/>
                      <a:pt x="459" y="376921"/>
                      <a:pt x="3" y="331382"/>
                    </a:cubicBezTo>
                    <a:cubicBezTo>
                      <a:pt x="-263" y="306279"/>
                      <a:pt x="16957" y="288308"/>
                      <a:pt x="37821" y="287524"/>
                    </a:cubicBezTo>
                    <a:close/>
                    <a:moveTo>
                      <a:pt x="40204" y="14"/>
                    </a:moveTo>
                    <a:cubicBezTo>
                      <a:pt x="47889" y="217"/>
                      <a:pt x="56142" y="2502"/>
                      <a:pt x="64459" y="7180"/>
                    </a:cubicBezTo>
                    <a:cubicBezTo>
                      <a:pt x="120243" y="38520"/>
                      <a:pt x="175417" y="70823"/>
                      <a:pt x="230794" y="102823"/>
                    </a:cubicBezTo>
                    <a:cubicBezTo>
                      <a:pt x="339774" y="165757"/>
                      <a:pt x="448805" y="228639"/>
                      <a:pt x="557633" y="291826"/>
                    </a:cubicBezTo>
                    <a:cubicBezTo>
                      <a:pt x="598761" y="315712"/>
                      <a:pt x="624016" y="357954"/>
                      <a:pt x="623305" y="399590"/>
                    </a:cubicBezTo>
                    <a:cubicBezTo>
                      <a:pt x="622697" y="435899"/>
                      <a:pt x="588821" y="453293"/>
                      <a:pt x="555199" y="433921"/>
                    </a:cubicBezTo>
                    <a:cubicBezTo>
                      <a:pt x="445509" y="370836"/>
                      <a:pt x="335972" y="307496"/>
                      <a:pt x="226382" y="244207"/>
                    </a:cubicBezTo>
                    <a:cubicBezTo>
                      <a:pt x="172172" y="212919"/>
                      <a:pt x="117809" y="181984"/>
                      <a:pt x="63851" y="150289"/>
                    </a:cubicBezTo>
                    <a:cubicBezTo>
                      <a:pt x="24295" y="127063"/>
                      <a:pt x="1475" y="92630"/>
                      <a:pt x="55" y="46025"/>
                    </a:cubicBezTo>
                    <a:cubicBezTo>
                      <a:pt x="-782" y="17538"/>
                      <a:pt x="17151" y="-594"/>
                      <a:pt x="40204" y="14"/>
                    </a:cubicBezTo>
                    <a:close/>
                  </a:path>
                </a:pathLst>
              </a:custGeom>
              <a:solidFill>
                <a:schemeClr val="bg1"/>
              </a:solidFill>
              <a:ln w="6569" cap="flat">
                <a:noFill/>
                <a:prstDash val="solid"/>
                <a:miter/>
              </a:ln>
            </p:spPr>
            <p:txBody>
              <a:bodyPr wrap="square" rtlCol="0" anchor="ctr">
                <a:noAutofit/>
              </a:bodyPr>
              <a:lstStyle/>
              <a:p>
                <a:endParaRPr lang="en-US">
                  <a:latin typeface="Al Tarikh" pitchFamily="2" charset="-78"/>
                  <a:cs typeface="Al Tarikh" pitchFamily="2" charset="-78"/>
                </a:endParaRPr>
              </a:p>
            </p:txBody>
          </p:sp>
        </p:grpSp>
        <p:grpSp>
          <p:nvGrpSpPr>
            <p:cNvPr id="77" name="Group 76">
              <a:extLst>
                <a:ext uri="{FF2B5EF4-FFF2-40B4-BE49-F238E27FC236}">
                  <a16:creationId xmlns:a16="http://schemas.microsoft.com/office/drawing/2014/main" id="{9B9177E2-C386-2E43-9D35-0FE424C69E27}"/>
                </a:ext>
              </a:extLst>
            </p:cNvPr>
            <p:cNvGrpSpPr/>
            <p:nvPr/>
          </p:nvGrpSpPr>
          <p:grpSpPr>
            <a:xfrm>
              <a:off x="9314165" y="2121398"/>
              <a:ext cx="1373900" cy="1451678"/>
              <a:chOff x="9314165" y="2121398"/>
              <a:chExt cx="1373900" cy="1451678"/>
            </a:xfrm>
          </p:grpSpPr>
          <p:sp>
            <p:nvSpPr>
              <p:cNvPr id="95" name="Graphic 20">
                <a:extLst>
                  <a:ext uri="{FF2B5EF4-FFF2-40B4-BE49-F238E27FC236}">
                    <a16:creationId xmlns:a16="http://schemas.microsoft.com/office/drawing/2014/main" id="{FFAE8ADA-71FC-8540-8234-87EC56257F48}"/>
                  </a:ext>
                </a:extLst>
              </p:cNvPr>
              <p:cNvSpPr/>
              <p:nvPr/>
            </p:nvSpPr>
            <p:spPr>
              <a:xfrm>
                <a:off x="9314165" y="2183106"/>
                <a:ext cx="1254144" cy="1389970"/>
              </a:xfrm>
              <a:custGeom>
                <a:avLst/>
                <a:gdLst>
                  <a:gd name="connsiteX0" fmla="*/ 1580342 w 1624552"/>
                  <a:gd name="connsiteY0" fmla="*/ 1587949 h 1800495"/>
                  <a:gd name="connsiteX1" fmla="*/ 1531206 w 1624552"/>
                  <a:gd name="connsiteY1" fmla="*/ 1628677 h 1800495"/>
                  <a:gd name="connsiteX2" fmla="*/ 1532389 w 1624552"/>
                  <a:gd name="connsiteY2" fmla="*/ 1694892 h 1800495"/>
                  <a:gd name="connsiteX3" fmla="*/ 1524834 w 1624552"/>
                  <a:gd name="connsiteY3" fmla="*/ 1713876 h 1800495"/>
                  <a:gd name="connsiteX4" fmla="*/ 1381828 w 1624552"/>
                  <a:gd name="connsiteY4" fmla="*/ 1796645 h 1800495"/>
                  <a:gd name="connsiteX5" fmla="*/ 1365143 w 1624552"/>
                  <a:gd name="connsiteY5" fmla="*/ 1788960 h 1800495"/>
                  <a:gd name="connsiteX6" fmla="*/ 1221085 w 1624552"/>
                  <a:gd name="connsiteY6" fmla="*/ 1538945 h 1800495"/>
                  <a:gd name="connsiteX7" fmla="*/ 1200459 w 1624552"/>
                  <a:gd name="connsiteY7" fmla="*/ 1515493 h 1800495"/>
                  <a:gd name="connsiteX8" fmla="*/ 200991 w 1624552"/>
                  <a:gd name="connsiteY8" fmla="*/ 934337 h 1800495"/>
                  <a:gd name="connsiteX9" fmla="*/ 834 w 1624552"/>
                  <a:gd name="connsiteY9" fmla="*/ 549527 h 1800495"/>
                  <a:gd name="connsiteX10" fmla="*/ 834 w 1624552"/>
                  <a:gd name="connsiteY10" fmla="*/ 163863 h 1800495"/>
                  <a:gd name="connsiteX11" fmla="*/ 83735 w 1624552"/>
                  <a:gd name="connsiteY11" fmla="*/ 27032 h 1800495"/>
                  <a:gd name="connsiteX12" fmla="*/ 118090 w 1624552"/>
                  <a:gd name="connsiteY12" fmla="*/ 6471 h 1800495"/>
                  <a:gd name="connsiteX13" fmla="*/ 152775 w 1624552"/>
                  <a:gd name="connsiteY13" fmla="*/ 164 h 1800495"/>
                  <a:gd name="connsiteX14" fmla="*/ 259389 w 1624552"/>
                  <a:gd name="connsiteY14" fmla="*/ 30316 h 1800495"/>
                  <a:gd name="connsiteX15" fmla="*/ 1086159 w 1624552"/>
                  <a:gd name="connsiteY15" fmla="*/ 508077 h 1800495"/>
                  <a:gd name="connsiteX16" fmla="*/ 1400024 w 1624552"/>
                  <a:gd name="connsiteY16" fmla="*/ 691877 h 1800495"/>
                  <a:gd name="connsiteX17" fmla="*/ 1616603 w 1624552"/>
                  <a:gd name="connsiteY17" fmla="*/ 1028011 h 1800495"/>
                  <a:gd name="connsiteX18" fmla="*/ 1624026 w 1624552"/>
                  <a:gd name="connsiteY18" fmla="*/ 1105130 h 1800495"/>
                  <a:gd name="connsiteX19" fmla="*/ 1623894 w 1624552"/>
                  <a:gd name="connsiteY19" fmla="*/ 1458541 h 1800495"/>
                  <a:gd name="connsiteX20" fmla="*/ 1580342 w 1624552"/>
                  <a:gd name="connsiteY20" fmla="*/ 1587949 h 180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4552" h="1800495">
                    <a:moveTo>
                      <a:pt x="1580342" y="1587949"/>
                    </a:moveTo>
                    <a:cubicBezTo>
                      <a:pt x="1552950" y="1598065"/>
                      <a:pt x="1530418" y="1604569"/>
                      <a:pt x="1531206" y="1628677"/>
                    </a:cubicBezTo>
                    <a:cubicBezTo>
                      <a:pt x="1531732" y="1644968"/>
                      <a:pt x="1532454" y="1682280"/>
                      <a:pt x="1532389" y="1694892"/>
                    </a:cubicBezTo>
                    <a:cubicBezTo>
                      <a:pt x="1532389" y="1706585"/>
                      <a:pt x="1533046" y="1708161"/>
                      <a:pt x="1524834" y="1713876"/>
                    </a:cubicBezTo>
                    <a:cubicBezTo>
                      <a:pt x="1487851" y="1735291"/>
                      <a:pt x="1430964" y="1768202"/>
                      <a:pt x="1381828" y="1796645"/>
                    </a:cubicBezTo>
                    <a:cubicBezTo>
                      <a:pt x="1370595" y="1806565"/>
                      <a:pt x="1368559" y="1794872"/>
                      <a:pt x="1365143" y="1788960"/>
                    </a:cubicBezTo>
                    <a:cubicBezTo>
                      <a:pt x="1316927" y="1705731"/>
                      <a:pt x="1268908" y="1622371"/>
                      <a:pt x="1221085" y="1538945"/>
                    </a:cubicBezTo>
                    <a:cubicBezTo>
                      <a:pt x="1215699" y="1529617"/>
                      <a:pt x="1210509" y="1521274"/>
                      <a:pt x="1200459" y="1515493"/>
                    </a:cubicBezTo>
                    <a:cubicBezTo>
                      <a:pt x="963516" y="1379253"/>
                      <a:pt x="292037" y="999895"/>
                      <a:pt x="200991" y="934337"/>
                    </a:cubicBezTo>
                    <a:cubicBezTo>
                      <a:pt x="70728" y="840532"/>
                      <a:pt x="2608" y="711124"/>
                      <a:pt x="834" y="549527"/>
                    </a:cubicBezTo>
                    <a:cubicBezTo>
                      <a:pt x="-611" y="420973"/>
                      <a:pt x="112" y="292418"/>
                      <a:pt x="834" y="163863"/>
                    </a:cubicBezTo>
                    <a:cubicBezTo>
                      <a:pt x="1163" y="102312"/>
                      <a:pt x="31183" y="57512"/>
                      <a:pt x="83735" y="27032"/>
                    </a:cubicBezTo>
                    <a:cubicBezTo>
                      <a:pt x="95296" y="20331"/>
                      <a:pt x="106660" y="13302"/>
                      <a:pt x="118090" y="6471"/>
                    </a:cubicBezTo>
                    <a:cubicBezTo>
                      <a:pt x="130046" y="6536"/>
                      <a:pt x="140622" y="-1215"/>
                      <a:pt x="152775" y="164"/>
                    </a:cubicBezTo>
                    <a:cubicBezTo>
                      <a:pt x="191531" y="-1149"/>
                      <a:pt x="226347" y="11200"/>
                      <a:pt x="259389" y="30316"/>
                    </a:cubicBezTo>
                    <a:cubicBezTo>
                      <a:pt x="534760" y="189942"/>
                      <a:pt x="810722" y="348517"/>
                      <a:pt x="1086159" y="508077"/>
                    </a:cubicBezTo>
                    <a:cubicBezTo>
                      <a:pt x="1191065" y="568840"/>
                      <a:pt x="1298205" y="625990"/>
                      <a:pt x="1400024" y="691877"/>
                    </a:cubicBezTo>
                    <a:cubicBezTo>
                      <a:pt x="1522075" y="770770"/>
                      <a:pt x="1592035" y="885464"/>
                      <a:pt x="1616603" y="1028011"/>
                    </a:cubicBezTo>
                    <a:cubicBezTo>
                      <a:pt x="1620938" y="1053301"/>
                      <a:pt x="1623894" y="1079314"/>
                      <a:pt x="1624026" y="1105130"/>
                    </a:cubicBezTo>
                    <a:cubicBezTo>
                      <a:pt x="1624617" y="1222912"/>
                      <a:pt x="1624880" y="1340759"/>
                      <a:pt x="1623894" y="1458541"/>
                    </a:cubicBezTo>
                    <a:cubicBezTo>
                      <a:pt x="1620479" y="1513523"/>
                      <a:pt x="1611873" y="1575074"/>
                      <a:pt x="1580342" y="1587949"/>
                    </a:cubicBezTo>
                    <a:close/>
                  </a:path>
                </a:pathLst>
              </a:custGeom>
              <a:solidFill>
                <a:schemeClr val="accent3"/>
              </a:solidFill>
              <a:ln w="6569" cap="flat">
                <a:noFill/>
                <a:prstDash val="solid"/>
                <a:miter/>
              </a:ln>
            </p:spPr>
            <p:txBody>
              <a:bodyPr rtlCol="0" anchor="ctr"/>
              <a:lstStyle/>
              <a:p>
                <a:endParaRPr lang="en-US">
                  <a:latin typeface="Al Tarikh" pitchFamily="2" charset="-78"/>
                  <a:cs typeface="Al Tarikh" pitchFamily="2" charset="-78"/>
                </a:endParaRPr>
              </a:p>
            </p:txBody>
          </p:sp>
          <p:sp>
            <p:nvSpPr>
              <p:cNvPr id="97" name="Freeform: Shape 83">
                <a:extLst>
                  <a:ext uri="{FF2B5EF4-FFF2-40B4-BE49-F238E27FC236}">
                    <a16:creationId xmlns:a16="http://schemas.microsoft.com/office/drawing/2014/main" id="{0AB582FC-1663-0C41-A691-6B65DB1EE197}"/>
                  </a:ext>
                </a:extLst>
              </p:cNvPr>
              <p:cNvSpPr/>
              <p:nvPr/>
            </p:nvSpPr>
            <p:spPr>
              <a:xfrm>
                <a:off x="9380423" y="2318061"/>
                <a:ext cx="1055463" cy="975469"/>
              </a:xfrm>
              <a:custGeom>
                <a:avLst/>
                <a:gdLst>
                  <a:gd name="connsiteX0" fmla="*/ 838512 w 1055463"/>
                  <a:gd name="connsiteY0" fmla="*/ 749056 h 975469"/>
                  <a:gd name="connsiteX1" fmla="*/ 861300 w 1055463"/>
                  <a:gd name="connsiteY1" fmla="*/ 754812 h 975469"/>
                  <a:gd name="connsiteX2" fmla="*/ 1005322 w 1055463"/>
                  <a:gd name="connsiteY2" fmla="*/ 840160 h 975469"/>
                  <a:gd name="connsiteX3" fmla="*/ 1055375 w 1055463"/>
                  <a:gd name="connsiteY3" fmla="*/ 916989 h 975469"/>
                  <a:gd name="connsiteX4" fmla="*/ 1005525 w 1055463"/>
                  <a:gd name="connsiteY4" fmla="*/ 975359 h 975469"/>
                  <a:gd name="connsiteX5" fmla="*/ 979510 w 1055463"/>
                  <a:gd name="connsiteY5" fmla="*/ 966585 h 975469"/>
                  <a:gd name="connsiteX6" fmla="*/ 843399 w 1055463"/>
                  <a:gd name="connsiteY6" fmla="*/ 885598 h 975469"/>
                  <a:gd name="connsiteX7" fmla="*/ 794766 w 1055463"/>
                  <a:gd name="connsiteY7" fmla="*/ 812370 h 975469"/>
                  <a:gd name="connsiteX8" fmla="*/ 816674 w 1055463"/>
                  <a:gd name="connsiteY8" fmla="*/ 757297 h 975469"/>
                  <a:gd name="connsiteX9" fmla="*/ 838512 w 1055463"/>
                  <a:gd name="connsiteY9" fmla="*/ 749056 h 975469"/>
                  <a:gd name="connsiteX10" fmla="*/ 714321 w 1055463"/>
                  <a:gd name="connsiteY10" fmla="*/ 390456 h 975469"/>
                  <a:gd name="connsiteX11" fmla="*/ 736954 w 1055463"/>
                  <a:gd name="connsiteY11" fmla="*/ 395113 h 975469"/>
                  <a:gd name="connsiteX12" fmla="*/ 995585 w 1055463"/>
                  <a:gd name="connsiteY12" fmla="*/ 545068 h 975469"/>
                  <a:gd name="connsiteX13" fmla="*/ 1055375 w 1055463"/>
                  <a:gd name="connsiteY13" fmla="*/ 629858 h 975469"/>
                  <a:gd name="connsiteX14" fmla="*/ 986559 w 1055463"/>
                  <a:gd name="connsiteY14" fmla="*/ 681838 h 975469"/>
                  <a:gd name="connsiteX15" fmla="*/ 714083 w 1055463"/>
                  <a:gd name="connsiteY15" fmla="*/ 521639 h 975469"/>
                  <a:gd name="connsiteX16" fmla="*/ 674528 w 1055463"/>
                  <a:gd name="connsiteY16" fmla="*/ 447144 h 975469"/>
                  <a:gd name="connsiteX17" fmla="*/ 714321 w 1055463"/>
                  <a:gd name="connsiteY17" fmla="*/ 390456 h 975469"/>
                  <a:gd name="connsiteX18" fmla="*/ 48133 w 1055463"/>
                  <a:gd name="connsiteY18" fmla="*/ 283141 h 975469"/>
                  <a:gd name="connsiteX19" fmla="*/ 73997 w 1055463"/>
                  <a:gd name="connsiteY19" fmla="*/ 291863 h 975469"/>
                  <a:gd name="connsiteX20" fmla="*/ 561643 w 1055463"/>
                  <a:gd name="connsiteY20" fmla="*/ 573365 h 975469"/>
                  <a:gd name="connsiteX21" fmla="*/ 628736 w 1055463"/>
                  <a:gd name="connsiteY21" fmla="*/ 655519 h 975469"/>
                  <a:gd name="connsiteX22" fmla="*/ 610327 w 1055463"/>
                  <a:gd name="connsiteY22" fmla="*/ 717793 h 975469"/>
                  <a:gd name="connsiteX23" fmla="*/ 560173 w 1055463"/>
                  <a:gd name="connsiteY23" fmla="*/ 716576 h 975469"/>
                  <a:gd name="connsiteX24" fmla="*/ 67404 w 1055463"/>
                  <a:gd name="connsiteY24" fmla="*/ 431523 h 975469"/>
                  <a:gd name="connsiteX25" fmla="*/ 5078 w 1055463"/>
                  <a:gd name="connsiteY25" fmla="*/ 324268 h 975469"/>
                  <a:gd name="connsiteX26" fmla="*/ 48133 w 1055463"/>
                  <a:gd name="connsiteY26" fmla="*/ 283141 h 975469"/>
                  <a:gd name="connsiteX27" fmla="*/ 39850 w 1055463"/>
                  <a:gd name="connsiteY27" fmla="*/ 3 h 975469"/>
                  <a:gd name="connsiteX28" fmla="*/ 64006 w 1055463"/>
                  <a:gd name="connsiteY28" fmla="*/ 7267 h 975469"/>
                  <a:gd name="connsiteX29" fmla="*/ 562150 w 1055463"/>
                  <a:gd name="connsiteY29" fmla="*/ 295159 h 975469"/>
                  <a:gd name="connsiteX30" fmla="*/ 628684 w 1055463"/>
                  <a:gd name="connsiteY30" fmla="*/ 368387 h 975469"/>
                  <a:gd name="connsiteX31" fmla="*/ 603278 w 1055463"/>
                  <a:gd name="connsiteY31" fmla="*/ 436088 h 975469"/>
                  <a:gd name="connsiteX32" fmla="*/ 556572 w 1055463"/>
                  <a:gd name="connsiteY32" fmla="*/ 435124 h 975469"/>
                  <a:gd name="connsiteX33" fmla="*/ 327962 w 1055463"/>
                  <a:gd name="connsiteY33" fmla="*/ 303222 h 975469"/>
                  <a:gd name="connsiteX34" fmla="*/ 63651 w 1055463"/>
                  <a:gd name="connsiteY34" fmla="*/ 150528 h 975469"/>
                  <a:gd name="connsiteX35" fmla="*/ 8 w 1055463"/>
                  <a:gd name="connsiteY35" fmla="*/ 55849 h 975469"/>
                  <a:gd name="connsiteX36" fmla="*/ 39850 w 1055463"/>
                  <a:gd name="connsiteY36" fmla="*/ 3 h 975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55463" h="975469">
                    <a:moveTo>
                      <a:pt x="838512" y="749056"/>
                    </a:moveTo>
                    <a:cubicBezTo>
                      <a:pt x="845998" y="748562"/>
                      <a:pt x="853643" y="750400"/>
                      <a:pt x="861300" y="754812"/>
                    </a:cubicBezTo>
                    <a:cubicBezTo>
                      <a:pt x="905977" y="780574"/>
                      <a:pt x="961862" y="812522"/>
                      <a:pt x="1005322" y="840160"/>
                    </a:cubicBezTo>
                    <a:cubicBezTo>
                      <a:pt x="1039959" y="862169"/>
                      <a:pt x="1052586" y="876216"/>
                      <a:pt x="1055375" y="916989"/>
                    </a:cubicBezTo>
                    <a:cubicBezTo>
                      <a:pt x="1057150" y="943055"/>
                      <a:pt x="1031896" y="975764"/>
                      <a:pt x="1005525" y="975359"/>
                    </a:cubicBezTo>
                    <a:cubicBezTo>
                      <a:pt x="996245" y="976271"/>
                      <a:pt x="987877" y="971403"/>
                      <a:pt x="979510" y="966585"/>
                    </a:cubicBezTo>
                    <a:cubicBezTo>
                      <a:pt x="940766" y="944272"/>
                      <a:pt x="882042" y="908114"/>
                      <a:pt x="843399" y="885598"/>
                    </a:cubicBezTo>
                    <a:cubicBezTo>
                      <a:pt x="804148" y="862727"/>
                      <a:pt x="798975" y="857048"/>
                      <a:pt x="794766" y="812370"/>
                    </a:cubicBezTo>
                    <a:cubicBezTo>
                      <a:pt x="793245" y="796396"/>
                      <a:pt x="803083" y="766780"/>
                      <a:pt x="816674" y="757297"/>
                    </a:cubicBezTo>
                    <a:cubicBezTo>
                      <a:pt x="823698" y="752378"/>
                      <a:pt x="831026" y="749551"/>
                      <a:pt x="838512" y="749056"/>
                    </a:cubicBezTo>
                    <a:close/>
                    <a:moveTo>
                      <a:pt x="714321" y="390456"/>
                    </a:moveTo>
                    <a:cubicBezTo>
                      <a:pt x="721604" y="389439"/>
                      <a:pt x="729322" y="390790"/>
                      <a:pt x="736954" y="395113"/>
                    </a:cubicBezTo>
                    <a:cubicBezTo>
                      <a:pt x="823723" y="444151"/>
                      <a:pt x="910187" y="493747"/>
                      <a:pt x="995585" y="545068"/>
                    </a:cubicBezTo>
                    <a:cubicBezTo>
                      <a:pt x="1030983" y="566316"/>
                      <a:pt x="1053093" y="589238"/>
                      <a:pt x="1055375" y="629858"/>
                    </a:cubicBezTo>
                    <a:cubicBezTo>
                      <a:pt x="1057302" y="664495"/>
                      <a:pt x="1016936" y="699030"/>
                      <a:pt x="986559" y="681838"/>
                    </a:cubicBezTo>
                    <a:cubicBezTo>
                      <a:pt x="900449" y="633054"/>
                      <a:pt x="798975" y="572453"/>
                      <a:pt x="714083" y="521639"/>
                    </a:cubicBezTo>
                    <a:cubicBezTo>
                      <a:pt x="678027" y="499985"/>
                      <a:pt x="677926" y="484670"/>
                      <a:pt x="674528" y="447144"/>
                    </a:cubicBezTo>
                    <a:cubicBezTo>
                      <a:pt x="674528" y="417857"/>
                      <a:pt x="692471" y="393506"/>
                      <a:pt x="714321" y="390456"/>
                    </a:cubicBezTo>
                    <a:close/>
                    <a:moveTo>
                      <a:pt x="48133" y="283141"/>
                    </a:moveTo>
                    <a:cubicBezTo>
                      <a:pt x="57109" y="282583"/>
                      <a:pt x="65528" y="286944"/>
                      <a:pt x="73997" y="291863"/>
                    </a:cubicBezTo>
                    <a:cubicBezTo>
                      <a:pt x="236478" y="385781"/>
                      <a:pt x="398959" y="479751"/>
                      <a:pt x="561643" y="573365"/>
                    </a:cubicBezTo>
                    <a:cubicBezTo>
                      <a:pt x="598765" y="594715"/>
                      <a:pt x="621585" y="613580"/>
                      <a:pt x="628736" y="655519"/>
                    </a:cubicBezTo>
                    <a:cubicBezTo>
                      <a:pt x="632082" y="675195"/>
                      <a:pt x="627417" y="705521"/>
                      <a:pt x="610327" y="717793"/>
                    </a:cubicBezTo>
                    <a:cubicBezTo>
                      <a:pt x="593643" y="729761"/>
                      <a:pt x="576908" y="726262"/>
                      <a:pt x="560173" y="716576"/>
                    </a:cubicBezTo>
                    <a:cubicBezTo>
                      <a:pt x="395917" y="621541"/>
                      <a:pt x="231406" y="526963"/>
                      <a:pt x="67404" y="431523"/>
                    </a:cubicBezTo>
                    <a:cubicBezTo>
                      <a:pt x="27088" y="408044"/>
                      <a:pt x="5586" y="371481"/>
                      <a:pt x="5078" y="324268"/>
                    </a:cubicBezTo>
                    <a:cubicBezTo>
                      <a:pt x="4825" y="299216"/>
                      <a:pt x="22726" y="282836"/>
                      <a:pt x="48133" y="283141"/>
                    </a:cubicBezTo>
                    <a:close/>
                    <a:moveTo>
                      <a:pt x="39850" y="3"/>
                    </a:moveTo>
                    <a:cubicBezTo>
                      <a:pt x="47458" y="97"/>
                      <a:pt x="55664" y="2462"/>
                      <a:pt x="64006" y="7267"/>
                    </a:cubicBezTo>
                    <a:cubicBezTo>
                      <a:pt x="230290" y="102808"/>
                      <a:pt x="396373" y="198755"/>
                      <a:pt x="562150" y="295159"/>
                    </a:cubicBezTo>
                    <a:cubicBezTo>
                      <a:pt x="599170" y="316660"/>
                      <a:pt x="624983" y="325535"/>
                      <a:pt x="628684" y="368387"/>
                    </a:cubicBezTo>
                    <a:cubicBezTo>
                      <a:pt x="630257" y="386592"/>
                      <a:pt x="618694" y="426300"/>
                      <a:pt x="603278" y="436088"/>
                    </a:cubicBezTo>
                    <a:cubicBezTo>
                      <a:pt x="587912" y="445824"/>
                      <a:pt x="572191" y="444151"/>
                      <a:pt x="556572" y="435124"/>
                    </a:cubicBezTo>
                    <a:cubicBezTo>
                      <a:pt x="480403" y="391055"/>
                      <a:pt x="404131" y="347190"/>
                      <a:pt x="327962" y="303222"/>
                    </a:cubicBezTo>
                    <a:cubicBezTo>
                      <a:pt x="239825" y="252358"/>
                      <a:pt x="151687" y="201545"/>
                      <a:pt x="63651" y="150528"/>
                    </a:cubicBezTo>
                    <a:cubicBezTo>
                      <a:pt x="23791" y="127353"/>
                      <a:pt x="2391" y="92565"/>
                      <a:pt x="8" y="55849"/>
                    </a:cubicBezTo>
                    <a:cubicBezTo>
                      <a:pt x="-410" y="19869"/>
                      <a:pt x="17028" y="-280"/>
                      <a:pt x="39850" y="3"/>
                    </a:cubicBezTo>
                    <a:close/>
                  </a:path>
                </a:pathLst>
              </a:custGeom>
              <a:solidFill>
                <a:schemeClr val="bg1"/>
              </a:solidFill>
              <a:ln w="6569" cap="flat">
                <a:noFill/>
                <a:prstDash val="solid"/>
                <a:miter/>
              </a:ln>
            </p:spPr>
            <p:txBody>
              <a:bodyPr wrap="square" rtlCol="0" anchor="ctr">
                <a:noAutofit/>
              </a:bodyPr>
              <a:lstStyle/>
              <a:p>
                <a:endParaRPr lang="en-US" dirty="0">
                  <a:latin typeface="Al Tarikh" pitchFamily="2" charset="-78"/>
                  <a:cs typeface="Al Tarikh" pitchFamily="2" charset="-78"/>
                </a:endParaRPr>
              </a:p>
            </p:txBody>
          </p:sp>
          <p:sp>
            <p:nvSpPr>
              <p:cNvPr id="98" name="Freeform: Shape 84">
                <a:extLst>
                  <a:ext uri="{FF2B5EF4-FFF2-40B4-BE49-F238E27FC236}">
                    <a16:creationId xmlns:a16="http://schemas.microsoft.com/office/drawing/2014/main" id="{AD57603F-A5D1-0547-95CD-9D27AE82F472}"/>
                  </a:ext>
                </a:extLst>
              </p:cNvPr>
              <p:cNvSpPr/>
              <p:nvPr/>
            </p:nvSpPr>
            <p:spPr>
              <a:xfrm>
                <a:off x="9405330" y="2121398"/>
                <a:ext cx="1282735" cy="1451049"/>
              </a:xfrm>
              <a:custGeom>
                <a:avLst/>
                <a:gdLst>
                  <a:gd name="connsiteX0" fmla="*/ 1090834 w 1282735"/>
                  <a:gd name="connsiteY0" fmla="*/ 1313109 h 1451049"/>
                  <a:gd name="connsiteX1" fmla="*/ 1091271 w 1282735"/>
                  <a:gd name="connsiteY1" fmla="*/ 1320456 h 1451049"/>
                  <a:gd name="connsiteX2" fmla="*/ 1088735 w 1282735"/>
                  <a:gd name="connsiteY2" fmla="*/ 1382628 h 1451049"/>
                  <a:gd name="connsiteX3" fmla="*/ 975648 w 1282735"/>
                  <a:gd name="connsiteY3" fmla="*/ 1448655 h 1451049"/>
                  <a:gd name="connsiteX4" fmla="*/ 968701 w 1282735"/>
                  <a:gd name="connsiteY4" fmla="*/ 1444040 h 1451049"/>
                  <a:gd name="connsiteX5" fmla="*/ 971287 w 1282735"/>
                  <a:gd name="connsiteY5" fmla="*/ 1328316 h 1451049"/>
                  <a:gd name="connsiteX6" fmla="*/ 984624 w 1282735"/>
                  <a:gd name="connsiteY6" fmla="*/ 1316855 h 1451049"/>
                  <a:gd name="connsiteX7" fmla="*/ 1083056 w 1282735"/>
                  <a:gd name="connsiteY7" fmla="*/ 1314015 h 1451049"/>
                  <a:gd name="connsiteX8" fmla="*/ 1090834 w 1282735"/>
                  <a:gd name="connsiteY8" fmla="*/ 1313109 h 1451049"/>
                  <a:gd name="connsiteX9" fmla="*/ 183413 w 1282735"/>
                  <a:gd name="connsiteY9" fmla="*/ 1849 h 1451049"/>
                  <a:gd name="connsiteX10" fmla="*/ 238752 w 1282735"/>
                  <a:gd name="connsiteY10" fmla="*/ 22685 h 1451049"/>
                  <a:gd name="connsiteX11" fmla="*/ 1151822 w 1282735"/>
                  <a:gd name="connsiteY11" fmla="*/ 558153 h 1451049"/>
                  <a:gd name="connsiteX12" fmla="*/ 1276929 w 1282735"/>
                  <a:gd name="connsiteY12" fmla="*/ 796803 h 1451049"/>
                  <a:gd name="connsiteX13" fmla="*/ 1280580 w 1282735"/>
                  <a:gd name="connsiteY13" fmla="*/ 1133328 h 1451049"/>
                  <a:gd name="connsiteX14" fmla="*/ 1221754 w 1282735"/>
                  <a:gd name="connsiteY14" fmla="*/ 1234194 h 1451049"/>
                  <a:gd name="connsiteX15" fmla="*/ 1128900 w 1282735"/>
                  <a:gd name="connsiteY15" fmla="*/ 1287594 h 1451049"/>
                  <a:gd name="connsiteX16" fmla="*/ 1148830 w 1282735"/>
                  <a:gd name="connsiteY16" fmla="*/ 1239823 h 1451049"/>
                  <a:gd name="connsiteX17" fmla="*/ 1157654 w 1282735"/>
                  <a:gd name="connsiteY17" fmla="*/ 1163147 h 1451049"/>
                  <a:gd name="connsiteX18" fmla="*/ 1157400 w 1282735"/>
                  <a:gd name="connsiteY18" fmla="*/ 929466 h 1451049"/>
                  <a:gd name="connsiteX19" fmla="*/ 1093452 w 1282735"/>
                  <a:gd name="connsiteY19" fmla="*/ 705167 h 1451049"/>
                  <a:gd name="connsiteX20" fmla="*/ 957798 w 1282735"/>
                  <a:gd name="connsiteY20" fmla="*/ 581328 h 1451049"/>
                  <a:gd name="connsiteX21" fmla="*/ 55936 w 1282735"/>
                  <a:gd name="connsiteY21" fmla="*/ 65334 h 1451049"/>
                  <a:gd name="connsiteX22" fmla="*/ 0 w 1282735"/>
                  <a:gd name="connsiteY22" fmla="*/ 66652 h 1451049"/>
                  <a:gd name="connsiteX23" fmla="*/ 124498 w 1282735"/>
                  <a:gd name="connsiteY23" fmla="*/ 4783 h 1451049"/>
                  <a:gd name="connsiteX24" fmla="*/ 183413 w 1282735"/>
                  <a:gd name="connsiteY24" fmla="*/ 1849 h 1451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82735" h="1451049">
                    <a:moveTo>
                      <a:pt x="1090834" y="1313109"/>
                    </a:moveTo>
                    <a:cubicBezTo>
                      <a:pt x="1091664" y="1314358"/>
                      <a:pt x="1091271" y="1316982"/>
                      <a:pt x="1091271" y="1320456"/>
                    </a:cubicBezTo>
                    <a:cubicBezTo>
                      <a:pt x="1091271" y="1339726"/>
                      <a:pt x="1095024" y="1377861"/>
                      <a:pt x="1088735" y="1382628"/>
                    </a:cubicBezTo>
                    <a:cubicBezTo>
                      <a:pt x="1050245" y="1404891"/>
                      <a:pt x="1014138" y="1426392"/>
                      <a:pt x="975648" y="1448655"/>
                    </a:cubicBezTo>
                    <a:cubicBezTo>
                      <a:pt x="966368" y="1454031"/>
                      <a:pt x="968751" y="1449416"/>
                      <a:pt x="968701" y="1444040"/>
                    </a:cubicBezTo>
                    <a:cubicBezTo>
                      <a:pt x="968650" y="1408999"/>
                      <a:pt x="971642" y="1363358"/>
                      <a:pt x="971287" y="1328316"/>
                    </a:cubicBezTo>
                    <a:cubicBezTo>
                      <a:pt x="971186" y="1318224"/>
                      <a:pt x="972149" y="1312494"/>
                      <a:pt x="984624" y="1316855"/>
                    </a:cubicBezTo>
                    <a:cubicBezTo>
                      <a:pt x="1016725" y="1328011"/>
                      <a:pt x="1051209" y="1327251"/>
                      <a:pt x="1083056" y="1314015"/>
                    </a:cubicBezTo>
                    <a:cubicBezTo>
                      <a:pt x="1087949" y="1311987"/>
                      <a:pt x="1090003" y="1311860"/>
                      <a:pt x="1090834" y="1313109"/>
                    </a:cubicBezTo>
                    <a:close/>
                    <a:moveTo>
                      <a:pt x="183413" y="1849"/>
                    </a:moveTo>
                    <a:cubicBezTo>
                      <a:pt x="202417" y="4999"/>
                      <a:pt x="220826" y="12112"/>
                      <a:pt x="238752" y="22685"/>
                    </a:cubicBezTo>
                    <a:cubicBezTo>
                      <a:pt x="305134" y="61784"/>
                      <a:pt x="1105319" y="517330"/>
                      <a:pt x="1151822" y="558153"/>
                    </a:cubicBezTo>
                    <a:cubicBezTo>
                      <a:pt x="1224138" y="621695"/>
                      <a:pt x="1267851" y="701110"/>
                      <a:pt x="1276929" y="796803"/>
                    </a:cubicBezTo>
                    <a:cubicBezTo>
                      <a:pt x="1287528" y="908724"/>
                      <a:pt x="1280326" y="1021154"/>
                      <a:pt x="1280580" y="1133328"/>
                    </a:cubicBezTo>
                    <a:cubicBezTo>
                      <a:pt x="1280682" y="1176636"/>
                      <a:pt x="1258318" y="1211069"/>
                      <a:pt x="1221754" y="1234194"/>
                    </a:cubicBezTo>
                    <a:cubicBezTo>
                      <a:pt x="1191580" y="1253211"/>
                      <a:pt x="1159936" y="1269895"/>
                      <a:pt x="1128900" y="1287594"/>
                    </a:cubicBezTo>
                    <a:cubicBezTo>
                      <a:pt x="1127125" y="1283182"/>
                      <a:pt x="1138029" y="1262948"/>
                      <a:pt x="1148830" y="1239823"/>
                    </a:cubicBezTo>
                    <a:cubicBezTo>
                      <a:pt x="1155930" y="1215177"/>
                      <a:pt x="1157908" y="1189467"/>
                      <a:pt x="1157654" y="1163147"/>
                    </a:cubicBezTo>
                    <a:cubicBezTo>
                      <a:pt x="1156944" y="1085253"/>
                      <a:pt x="1157654" y="1007360"/>
                      <a:pt x="1157400" y="929466"/>
                    </a:cubicBezTo>
                    <a:cubicBezTo>
                      <a:pt x="1157096" y="848733"/>
                      <a:pt x="1138383" y="772969"/>
                      <a:pt x="1093452" y="705167"/>
                    </a:cubicBezTo>
                    <a:cubicBezTo>
                      <a:pt x="1058715" y="652731"/>
                      <a:pt x="1012212" y="612668"/>
                      <a:pt x="957798" y="581328"/>
                    </a:cubicBezTo>
                    <a:cubicBezTo>
                      <a:pt x="872754" y="532341"/>
                      <a:pt x="124599" y="83387"/>
                      <a:pt x="55936" y="65334"/>
                    </a:cubicBezTo>
                    <a:cubicBezTo>
                      <a:pt x="46909" y="62950"/>
                      <a:pt x="26776" y="61784"/>
                      <a:pt x="0" y="66652"/>
                    </a:cubicBezTo>
                    <a:cubicBezTo>
                      <a:pt x="38997" y="40941"/>
                      <a:pt x="78655" y="16650"/>
                      <a:pt x="124498" y="4783"/>
                    </a:cubicBezTo>
                    <a:cubicBezTo>
                      <a:pt x="144809" y="-491"/>
                      <a:pt x="164409" y="-1302"/>
                      <a:pt x="183413" y="1849"/>
                    </a:cubicBezTo>
                    <a:close/>
                  </a:path>
                </a:pathLst>
              </a:custGeom>
              <a:solidFill>
                <a:schemeClr val="accent3">
                  <a:lumMod val="75000"/>
                </a:schemeClr>
              </a:solidFill>
              <a:ln w="6569" cap="flat">
                <a:noFill/>
                <a:prstDash val="solid"/>
                <a:miter/>
              </a:ln>
            </p:spPr>
            <p:txBody>
              <a:bodyPr wrap="square" rtlCol="0" anchor="ctr">
                <a:noAutofit/>
              </a:bodyPr>
              <a:lstStyle/>
              <a:p>
                <a:endParaRPr lang="en-US">
                  <a:latin typeface="Al Tarikh" pitchFamily="2" charset="-78"/>
                  <a:cs typeface="Al Tarikh" pitchFamily="2" charset="-78"/>
                </a:endParaRPr>
              </a:p>
            </p:txBody>
          </p:sp>
        </p:grpSp>
        <p:grpSp>
          <p:nvGrpSpPr>
            <p:cNvPr id="78" name="Group 77">
              <a:extLst>
                <a:ext uri="{FF2B5EF4-FFF2-40B4-BE49-F238E27FC236}">
                  <a16:creationId xmlns:a16="http://schemas.microsoft.com/office/drawing/2014/main" id="{D21B3A8D-BB2E-2B48-9089-10B181846784}"/>
                </a:ext>
              </a:extLst>
            </p:cNvPr>
            <p:cNvGrpSpPr/>
            <p:nvPr/>
          </p:nvGrpSpPr>
          <p:grpSpPr>
            <a:xfrm>
              <a:off x="9226787" y="4153022"/>
              <a:ext cx="1373885" cy="1451678"/>
              <a:chOff x="9226787" y="4153022"/>
              <a:chExt cx="1373885" cy="1451678"/>
            </a:xfrm>
          </p:grpSpPr>
          <p:sp>
            <p:nvSpPr>
              <p:cNvPr id="79" name="Freeform: Shape 89">
                <a:extLst>
                  <a:ext uri="{FF2B5EF4-FFF2-40B4-BE49-F238E27FC236}">
                    <a16:creationId xmlns:a16="http://schemas.microsoft.com/office/drawing/2014/main" id="{23083916-2496-9444-A413-B040F50FDCAF}"/>
                  </a:ext>
                </a:extLst>
              </p:cNvPr>
              <p:cNvSpPr/>
              <p:nvPr/>
            </p:nvSpPr>
            <p:spPr>
              <a:xfrm>
                <a:off x="9317953" y="4153022"/>
                <a:ext cx="1282719" cy="1451049"/>
              </a:xfrm>
              <a:custGeom>
                <a:avLst/>
                <a:gdLst>
                  <a:gd name="connsiteX0" fmla="*/ 1090834 w 1282719"/>
                  <a:gd name="connsiteY0" fmla="*/ 1313109 h 1451049"/>
                  <a:gd name="connsiteX1" fmla="*/ 1091271 w 1282719"/>
                  <a:gd name="connsiteY1" fmla="*/ 1320456 h 1451049"/>
                  <a:gd name="connsiteX2" fmla="*/ 1088735 w 1282719"/>
                  <a:gd name="connsiteY2" fmla="*/ 1382628 h 1451049"/>
                  <a:gd name="connsiteX3" fmla="*/ 975648 w 1282719"/>
                  <a:gd name="connsiteY3" fmla="*/ 1448655 h 1451049"/>
                  <a:gd name="connsiteX4" fmla="*/ 968701 w 1282719"/>
                  <a:gd name="connsiteY4" fmla="*/ 1444040 h 1451049"/>
                  <a:gd name="connsiteX5" fmla="*/ 971287 w 1282719"/>
                  <a:gd name="connsiteY5" fmla="*/ 1328316 h 1451049"/>
                  <a:gd name="connsiteX6" fmla="*/ 984624 w 1282719"/>
                  <a:gd name="connsiteY6" fmla="*/ 1316855 h 1451049"/>
                  <a:gd name="connsiteX7" fmla="*/ 1083056 w 1282719"/>
                  <a:gd name="connsiteY7" fmla="*/ 1314015 h 1451049"/>
                  <a:gd name="connsiteX8" fmla="*/ 1090834 w 1282719"/>
                  <a:gd name="connsiteY8" fmla="*/ 1313109 h 1451049"/>
                  <a:gd name="connsiteX9" fmla="*/ 183413 w 1282719"/>
                  <a:gd name="connsiteY9" fmla="*/ 1849 h 1451049"/>
                  <a:gd name="connsiteX10" fmla="*/ 238752 w 1282719"/>
                  <a:gd name="connsiteY10" fmla="*/ 22685 h 1451049"/>
                  <a:gd name="connsiteX11" fmla="*/ 1151821 w 1282719"/>
                  <a:gd name="connsiteY11" fmla="*/ 558153 h 1451049"/>
                  <a:gd name="connsiteX12" fmla="*/ 1276928 w 1282719"/>
                  <a:gd name="connsiteY12" fmla="*/ 796803 h 1451049"/>
                  <a:gd name="connsiteX13" fmla="*/ 1280579 w 1282719"/>
                  <a:gd name="connsiteY13" fmla="*/ 1133328 h 1451049"/>
                  <a:gd name="connsiteX14" fmla="*/ 1221753 w 1282719"/>
                  <a:gd name="connsiteY14" fmla="*/ 1234194 h 1451049"/>
                  <a:gd name="connsiteX15" fmla="*/ 1128900 w 1282719"/>
                  <a:gd name="connsiteY15" fmla="*/ 1287594 h 1451049"/>
                  <a:gd name="connsiteX16" fmla="*/ 1148830 w 1282719"/>
                  <a:gd name="connsiteY16" fmla="*/ 1239823 h 1451049"/>
                  <a:gd name="connsiteX17" fmla="*/ 1157653 w 1282719"/>
                  <a:gd name="connsiteY17" fmla="*/ 1163146 h 1451049"/>
                  <a:gd name="connsiteX18" fmla="*/ 1157399 w 1282719"/>
                  <a:gd name="connsiteY18" fmla="*/ 929466 h 1451049"/>
                  <a:gd name="connsiteX19" fmla="*/ 1093451 w 1282719"/>
                  <a:gd name="connsiteY19" fmla="*/ 705167 h 1451049"/>
                  <a:gd name="connsiteX20" fmla="*/ 957798 w 1282719"/>
                  <a:gd name="connsiteY20" fmla="*/ 581328 h 1451049"/>
                  <a:gd name="connsiteX21" fmla="*/ 55936 w 1282719"/>
                  <a:gd name="connsiteY21" fmla="*/ 65334 h 1451049"/>
                  <a:gd name="connsiteX22" fmla="*/ 0 w 1282719"/>
                  <a:gd name="connsiteY22" fmla="*/ 66653 h 1451049"/>
                  <a:gd name="connsiteX23" fmla="*/ 124498 w 1282719"/>
                  <a:gd name="connsiteY23" fmla="*/ 4783 h 1451049"/>
                  <a:gd name="connsiteX24" fmla="*/ 183413 w 1282719"/>
                  <a:gd name="connsiteY24" fmla="*/ 1849 h 1451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82719" h="1451049">
                    <a:moveTo>
                      <a:pt x="1090834" y="1313109"/>
                    </a:moveTo>
                    <a:cubicBezTo>
                      <a:pt x="1091664" y="1314358"/>
                      <a:pt x="1091271" y="1316982"/>
                      <a:pt x="1091271" y="1320456"/>
                    </a:cubicBezTo>
                    <a:cubicBezTo>
                      <a:pt x="1091271" y="1339726"/>
                      <a:pt x="1095024" y="1377861"/>
                      <a:pt x="1088735" y="1382628"/>
                    </a:cubicBezTo>
                    <a:cubicBezTo>
                      <a:pt x="1050245" y="1404840"/>
                      <a:pt x="1014138" y="1426393"/>
                      <a:pt x="975648" y="1448655"/>
                    </a:cubicBezTo>
                    <a:cubicBezTo>
                      <a:pt x="966368" y="1454031"/>
                      <a:pt x="968751" y="1449416"/>
                      <a:pt x="968701" y="1444040"/>
                    </a:cubicBezTo>
                    <a:cubicBezTo>
                      <a:pt x="968650" y="1408998"/>
                      <a:pt x="971642" y="1363358"/>
                      <a:pt x="971287" y="1328316"/>
                    </a:cubicBezTo>
                    <a:cubicBezTo>
                      <a:pt x="971186" y="1318224"/>
                      <a:pt x="972149" y="1312494"/>
                      <a:pt x="984624" y="1316855"/>
                    </a:cubicBezTo>
                    <a:cubicBezTo>
                      <a:pt x="1016725" y="1328012"/>
                      <a:pt x="1051209" y="1327251"/>
                      <a:pt x="1083056" y="1314015"/>
                    </a:cubicBezTo>
                    <a:cubicBezTo>
                      <a:pt x="1087949" y="1311987"/>
                      <a:pt x="1090003" y="1311860"/>
                      <a:pt x="1090834" y="1313109"/>
                    </a:cubicBezTo>
                    <a:close/>
                    <a:moveTo>
                      <a:pt x="183413" y="1849"/>
                    </a:moveTo>
                    <a:cubicBezTo>
                      <a:pt x="202417" y="4999"/>
                      <a:pt x="220825" y="12112"/>
                      <a:pt x="238752" y="22685"/>
                    </a:cubicBezTo>
                    <a:cubicBezTo>
                      <a:pt x="305134" y="61784"/>
                      <a:pt x="1105319" y="517330"/>
                      <a:pt x="1151821" y="558153"/>
                    </a:cubicBezTo>
                    <a:cubicBezTo>
                      <a:pt x="1224137" y="621695"/>
                      <a:pt x="1267850" y="701110"/>
                      <a:pt x="1276928" y="796803"/>
                    </a:cubicBezTo>
                    <a:cubicBezTo>
                      <a:pt x="1287527" y="908674"/>
                      <a:pt x="1280275" y="1021103"/>
                      <a:pt x="1280579" y="1133328"/>
                    </a:cubicBezTo>
                    <a:cubicBezTo>
                      <a:pt x="1280681" y="1176636"/>
                      <a:pt x="1258316" y="1211069"/>
                      <a:pt x="1221753" y="1234194"/>
                    </a:cubicBezTo>
                    <a:cubicBezTo>
                      <a:pt x="1191579" y="1253211"/>
                      <a:pt x="1159935" y="1269895"/>
                      <a:pt x="1128900" y="1287594"/>
                    </a:cubicBezTo>
                    <a:cubicBezTo>
                      <a:pt x="1127124" y="1283182"/>
                      <a:pt x="1138028" y="1262948"/>
                      <a:pt x="1148830" y="1239823"/>
                    </a:cubicBezTo>
                    <a:cubicBezTo>
                      <a:pt x="1155929" y="1215177"/>
                      <a:pt x="1157907" y="1189466"/>
                      <a:pt x="1157653" y="1163146"/>
                    </a:cubicBezTo>
                    <a:cubicBezTo>
                      <a:pt x="1156943" y="1085253"/>
                      <a:pt x="1157653" y="1007360"/>
                      <a:pt x="1157399" y="929466"/>
                    </a:cubicBezTo>
                    <a:cubicBezTo>
                      <a:pt x="1157095" y="848733"/>
                      <a:pt x="1138382" y="772969"/>
                      <a:pt x="1093451" y="705167"/>
                    </a:cubicBezTo>
                    <a:cubicBezTo>
                      <a:pt x="1058714" y="652731"/>
                      <a:pt x="1012211" y="612668"/>
                      <a:pt x="957798" y="581328"/>
                    </a:cubicBezTo>
                    <a:cubicBezTo>
                      <a:pt x="872753" y="532341"/>
                      <a:pt x="124600" y="83387"/>
                      <a:pt x="55936" y="65334"/>
                    </a:cubicBezTo>
                    <a:cubicBezTo>
                      <a:pt x="46909" y="62950"/>
                      <a:pt x="26776" y="61784"/>
                      <a:pt x="0" y="66653"/>
                    </a:cubicBezTo>
                    <a:cubicBezTo>
                      <a:pt x="38997" y="40941"/>
                      <a:pt x="78655" y="16650"/>
                      <a:pt x="124498" y="4783"/>
                    </a:cubicBezTo>
                    <a:cubicBezTo>
                      <a:pt x="144809" y="-491"/>
                      <a:pt x="164409" y="-1302"/>
                      <a:pt x="183413" y="1849"/>
                    </a:cubicBezTo>
                    <a:close/>
                  </a:path>
                </a:pathLst>
              </a:custGeom>
              <a:solidFill>
                <a:schemeClr val="accent1">
                  <a:lumMod val="75000"/>
                </a:schemeClr>
              </a:solidFill>
              <a:ln w="6569" cap="flat">
                <a:noFill/>
                <a:prstDash val="solid"/>
                <a:miter/>
              </a:ln>
            </p:spPr>
            <p:txBody>
              <a:bodyPr wrap="square" rtlCol="0" anchor="ctr">
                <a:noAutofit/>
              </a:bodyPr>
              <a:lstStyle/>
              <a:p>
                <a:endParaRPr lang="en-US">
                  <a:latin typeface="Al Tarikh" pitchFamily="2" charset="-78"/>
                  <a:cs typeface="Al Tarikh" pitchFamily="2" charset="-78"/>
                </a:endParaRPr>
              </a:p>
            </p:txBody>
          </p:sp>
          <p:sp>
            <p:nvSpPr>
              <p:cNvPr id="80" name="Freeform: Shape 90">
                <a:extLst>
                  <a:ext uri="{FF2B5EF4-FFF2-40B4-BE49-F238E27FC236}">
                    <a16:creationId xmlns:a16="http://schemas.microsoft.com/office/drawing/2014/main" id="{EEE3D89A-860F-6544-9A12-F55676082498}"/>
                  </a:ext>
                </a:extLst>
              </p:cNvPr>
              <p:cNvSpPr/>
              <p:nvPr/>
            </p:nvSpPr>
            <p:spPr>
              <a:xfrm>
                <a:off x="9226787" y="4211185"/>
                <a:ext cx="1266678" cy="1393515"/>
              </a:xfrm>
              <a:custGeom>
                <a:avLst/>
                <a:gdLst>
                  <a:gd name="connsiteX0" fmla="*/ 149965 w 1266678"/>
                  <a:gd name="connsiteY0" fmla="*/ 8 h 1393515"/>
                  <a:gd name="connsiteX1" fmla="*/ 164748 w 1266678"/>
                  <a:gd name="connsiteY1" fmla="*/ 2860 h 1393515"/>
                  <a:gd name="connsiteX2" fmla="*/ 261506 w 1266678"/>
                  <a:gd name="connsiteY2" fmla="*/ 52508 h 1393515"/>
                  <a:gd name="connsiteX3" fmla="*/ 548182 w 1266678"/>
                  <a:gd name="connsiteY3" fmla="*/ 217880 h 1393515"/>
                  <a:gd name="connsiteX4" fmla="*/ 795148 w 1266678"/>
                  <a:gd name="connsiteY4" fmla="*/ 360229 h 1393515"/>
                  <a:gd name="connsiteX5" fmla="*/ 1043434 w 1266678"/>
                  <a:gd name="connsiteY5" fmla="*/ 505062 h 1393515"/>
                  <a:gd name="connsiteX6" fmla="*/ 1128782 w 1266678"/>
                  <a:gd name="connsiteY6" fmla="*/ 562924 h 1393515"/>
                  <a:gd name="connsiteX7" fmla="*/ 1212964 w 1266678"/>
                  <a:gd name="connsiteY7" fmla="*/ 667796 h 1393515"/>
                  <a:gd name="connsiteX8" fmla="*/ 1254294 w 1266678"/>
                  <a:gd name="connsiteY8" fmla="*/ 797467 h 1393515"/>
                  <a:gd name="connsiteX9" fmla="*/ 1266567 w 1266678"/>
                  <a:gd name="connsiteY9" fmla="*/ 896964 h 1393515"/>
                  <a:gd name="connsiteX10" fmla="*/ 1266466 w 1266678"/>
                  <a:gd name="connsiteY10" fmla="*/ 1107622 h 1393515"/>
                  <a:gd name="connsiteX11" fmla="*/ 1256019 w 1266678"/>
                  <a:gd name="connsiteY11" fmla="*/ 1177959 h 1393515"/>
                  <a:gd name="connsiteX12" fmla="*/ 1248602 w 1266678"/>
                  <a:gd name="connsiteY12" fmla="*/ 1194790 h 1393515"/>
                  <a:gd name="connsiteX13" fmla="*/ 1241233 w 1266678"/>
                  <a:gd name="connsiteY13" fmla="*/ 1200767 h 1393515"/>
                  <a:gd name="connsiteX14" fmla="*/ 1235166 w 1266678"/>
                  <a:gd name="connsiteY14" fmla="*/ 1215590 h 1393515"/>
                  <a:gd name="connsiteX15" fmla="*/ 1220014 w 1266678"/>
                  <a:gd name="connsiteY15" fmla="*/ 1229431 h 1393515"/>
                  <a:gd name="connsiteX16" fmla="*/ 1182082 w 1266678"/>
                  <a:gd name="connsiteY16" fmla="*/ 1260873 h 1393515"/>
                  <a:gd name="connsiteX17" fmla="*/ 1182995 w 1266678"/>
                  <a:gd name="connsiteY17" fmla="*/ 1311990 h 1393515"/>
                  <a:gd name="connsiteX18" fmla="*/ 1177162 w 1266678"/>
                  <a:gd name="connsiteY18" fmla="*/ 1326646 h 1393515"/>
                  <a:gd name="connsiteX19" fmla="*/ 1066763 w 1266678"/>
                  <a:gd name="connsiteY19" fmla="*/ 1390543 h 1393515"/>
                  <a:gd name="connsiteX20" fmla="*/ 1053882 w 1266678"/>
                  <a:gd name="connsiteY20" fmla="*/ 1384610 h 1393515"/>
                  <a:gd name="connsiteX21" fmla="*/ 942670 w 1266678"/>
                  <a:gd name="connsiteY21" fmla="*/ 1191600 h 1393515"/>
                  <a:gd name="connsiteX22" fmla="*/ 926747 w 1266678"/>
                  <a:gd name="connsiteY22" fmla="*/ 1173496 h 1393515"/>
                  <a:gd name="connsiteX23" fmla="*/ 155164 w 1266678"/>
                  <a:gd name="connsiteY23" fmla="*/ 724847 h 1393515"/>
                  <a:gd name="connsiteX24" fmla="*/ 644 w 1266678"/>
                  <a:gd name="connsiteY24" fmla="*/ 427776 h 1393515"/>
                  <a:gd name="connsiteX25" fmla="*/ 644 w 1266678"/>
                  <a:gd name="connsiteY25" fmla="*/ 130046 h 1393515"/>
                  <a:gd name="connsiteX26" fmla="*/ 64643 w 1266678"/>
                  <a:gd name="connsiteY26" fmla="*/ 24413 h 1393515"/>
                  <a:gd name="connsiteX27" fmla="*/ 91165 w 1266678"/>
                  <a:gd name="connsiteY27" fmla="*/ 8540 h 1393515"/>
                  <a:gd name="connsiteX28" fmla="*/ 117941 w 1266678"/>
                  <a:gd name="connsiteY28" fmla="*/ 3673 h 1393515"/>
                  <a:gd name="connsiteX29" fmla="*/ 139982 w 1266678"/>
                  <a:gd name="connsiteY29" fmla="*/ 6620 h 1393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66678" h="1393515">
                    <a:moveTo>
                      <a:pt x="149965" y="8"/>
                    </a:moveTo>
                    <a:cubicBezTo>
                      <a:pt x="154580" y="-132"/>
                      <a:pt x="159601" y="1567"/>
                      <a:pt x="164748" y="2860"/>
                    </a:cubicBezTo>
                    <a:cubicBezTo>
                      <a:pt x="200906" y="11837"/>
                      <a:pt x="230015" y="34708"/>
                      <a:pt x="261506" y="52508"/>
                    </a:cubicBezTo>
                    <a:cubicBezTo>
                      <a:pt x="357504" y="106820"/>
                      <a:pt x="452640" y="162705"/>
                      <a:pt x="548182" y="217880"/>
                    </a:cubicBezTo>
                    <a:cubicBezTo>
                      <a:pt x="630487" y="265397"/>
                      <a:pt x="713046" y="312357"/>
                      <a:pt x="795148" y="360229"/>
                    </a:cubicBezTo>
                    <a:cubicBezTo>
                      <a:pt x="877911" y="408506"/>
                      <a:pt x="958999" y="459928"/>
                      <a:pt x="1043434" y="505062"/>
                    </a:cubicBezTo>
                    <a:cubicBezTo>
                      <a:pt x="1074470" y="521645"/>
                      <a:pt x="1104897" y="539800"/>
                      <a:pt x="1128782" y="562924"/>
                    </a:cubicBezTo>
                    <a:cubicBezTo>
                      <a:pt x="1160528" y="593656"/>
                      <a:pt x="1192325" y="625959"/>
                      <a:pt x="1212964" y="667796"/>
                    </a:cubicBezTo>
                    <a:cubicBezTo>
                      <a:pt x="1233553" y="709431"/>
                      <a:pt x="1251505" y="751370"/>
                      <a:pt x="1254294" y="797467"/>
                    </a:cubicBezTo>
                    <a:cubicBezTo>
                      <a:pt x="1256323" y="830987"/>
                      <a:pt x="1267936" y="862531"/>
                      <a:pt x="1266567" y="896964"/>
                    </a:cubicBezTo>
                    <a:cubicBezTo>
                      <a:pt x="1263728" y="967099"/>
                      <a:pt x="1264336" y="1037487"/>
                      <a:pt x="1266466" y="1107622"/>
                    </a:cubicBezTo>
                    <a:cubicBezTo>
                      <a:pt x="1267226" y="1132268"/>
                      <a:pt x="1257388" y="1154073"/>
                      <a:pt x="1256019" y="1177959"/>
                    </a:cubicBezTo>
                    <a:cubicBezTo>
                      <a:pt x="1255689" y="1183842"/>
                      <a:pt x="1252862" y="1189636"/>
                      <a:pt x="1248602" y="1194790"/>
                    </a:cubicBezTo>
                    <a:lnTo>
                      <a:pt x="1241233" y="1200767"/>
                    </a:lnTo>
                    <a:lnTo>
                      <a:pt x="1235166" y="1215590"/>
                    </a:lnTo>
                    <a:cubicBezTo>
                      <a:pt x="1231079" y="1222110"/>
                      <a:pt x="1226099" y="1226946"/>
                      <a:pt x="1220014" y="1229431"/>
                    </a:cubicBezTo>
                    <a:cubicBezTo>
                      <a:pt x="1198868" y="1237241"/>
                      <a:pt x="1181473" y="1242262"/>
                      <a:pt x="1182082" y="1260873"/>
                    </a:cubicBezTo>
                    <a:cubicBezTo>
                      <a:pt x="1182488" y="1273449"/>
                      <a:pt x="1183045" y="1302254"/>
                      <a:pt x="1182995" y="1311990"/>
                    </a:cubicBezTo>
                    <a:cubicBezTo>
                      <a:pt x="1182995" y="1321017"/>
                      <a:pt x="1183502" y="1322234"/>
                      <a:pt x="1177162" y="1326646"/>
                    </a:cubicBezTo>
                    <a:cubicBezTo>
                      <a:pt x="1148612" y="1343178"/>
                      <a:pt x="1104695" y="1368584"/>
                      <a:pt x="1066763" y="1390543"/>
                    </a:cubicBezTo>
                    <a:cubicBezTo>
                      <a:pt x="1058091" y="1398200"/>
                      <a:pt x="1056519" y="1389173"/>
                      <a:pt x="1053882" y="1384610"/>
                    </a:cubicBezTo>
                    <a:cubicBezTo>
                      <a:pt x="1016659" y="1320358"/>
                      <a:pt x="979589" y="1256004"/>
                      <a:pt x="942670" y="1191600"/>
                    </a:cubicBezTo>
                    <a:cubicBezTo>
                      <a:pt x="938512" y="1184399"/>
                      <a:pt x="934505" y="1177958"/>
                      <a:pt x="926747" y="1173496"/>
                    </a:cubicBezTo>
                    <a:cubicBezTo>
                      <a:pt x="743828" y="1068319"/>
                      <a:pt x="225451" y="775457"/>
                      <a:pt x="155164" y="724847"/>
                    </a:cubicBezTo>
                    <a:cubicBezTo>
                      <a:pt x="54602" y="652430"/>
                      <a:pt x="2013" y="552528"/>
                      <a:pt x="644" y="427776"/>
                    </a:cubicBezTo>
                    <a:cubicBezTo>
                      <a:pt x="-472" y="328533"/>
                      <a:pt x="86" y="229290"/>
                      <a:pt x="644" y="130046"/>
                    </a:cubicBezTo>
                    <a:cubicBezTo>
                      <a:pt x="898" y="82529"/>
                      <a:pt x="24073" y="47943"/>
                      <a:pt x="64643" y="24413"/>
                    </a:cubicBezTo>
                    <a:cubicBezTo>
                      <a:pt x="73568" y="19241"/>
                      <a:pt x="82341" y="13814"/>
                      <a:pt x="91165" y="8540"/>
                    </a:cubicBezTo>
                    <a:cubicBezTo>
                      <a:pt x="100395" y="8591"/>
                      <a:pt x="108559" y="2607"/>
                      <a:pt x="117941" y="3673"/>
                    </a:cubicBezTo>
                    <a:lnTo>
                      <a:pt x="139982" y="6620"/>
                    </a:lnTo>
                    <a:close/>
                  </a:path>
                </a:pathLst>
              </a:custGeom>
              <a:solidFill>
                <a:schemeClr val="accent1"/>
              </a:solidFill>
              <a:ln w="6569" cap="flat">
                <a:noFill/>
                <a:prstDash val="solid"/>
                <a:miter/>
              </a:ln>
            </p:spPr>
            <p:txBody>
              <a:bodyPr wrap="square" rtlCol="0" anchor="ctr">
                <a:noAutofit/>
              </a:bodyPr>
              <a:lstStyle/>
              <a:p>
                <a:endParaRPr lang="en-US">
                  <a:latin typeface="Al Tarikh" pitchFamily="2" charset="-78"/>
                  <a:cs typeface="Al Tarikh" pitchFamily="2" charset="-78"/>
                </a:endParaRPr>
              </a:p>
            </p:txBody>
          </p:sp>
          <p:sp>
            <p:nvSpPr>
              <p:cNvPr id="94" name="Freeform: Shape 88">
                <a:extLst>
                  <a:ext uri="{FF2B5EF4-FFF2-40B4-BE49-F238E27FC236}">
                    <a16:creationId xmlns:a16="http://schemas.microsoft.com/office/drawing/2014/main" id="{6AB6A4B6-19BE-7543-B6EB-04FE870F9067}"/>
                  </a:ext>
                </a:extLst>
              </p:cNvPr>
              <p:cNvSpPr/>
              <p:nvPr/>
            </p:nvSpPr>
            <p:spPr>
              <a:xfrm>
                <a:off x="9309842" y="4347247"/>
                <a:ext cx="1088044" cy="874419"/>
              </a:xfrm>
              <a:custGeom>
                <a:avLst/>
                <a:gdLst>
                  <a:gd name="connsiteX0" fmla="*/ 539927 w 1088044"/>
                  <a:gd name="connsiteY0" fmla="*/ 576012 h 874419"/>
                  <a:gd name="connsiteX1" fmla="*/ 563660 w 1088044"/>
                  <a:gd name="connsiteY1" fmla="*/ 583004 h 874419"/>
                  <a:gd name="connsiteX2" fmla="*/ 749418 w 1088044"/>
                  <a:gd name="connsiteY2" fmla="*/ 689904 h 874419"/>
                  <a:gd name="connsiteX3" fmla="*/ 818589 w 1088044"/>
                  <a:gd name="connsiteY3" fmla="*/ 730728 h 874419"/>
                  <a:gd name="connsiteX4" fmla="*/ 872547 w 1088044"/>
                  <a:gd name="connsiteY4" fmla="*/ 818561 h 874419"/>
                  <a:gd name="connsiteX5" fmla="*/ 807382 w 1088044"/>
                  <a:gd name="connsiteY5" fmla="*/ 866788 h 874419"/>
                  <a:gd name="connsiteX6" fmla="*/ 561125 w 1088044"/>
                  <a:gd name="connsiteY6" fmla="*/ 724642 h 874419"/>
                  <a:gd name="connsiteX7" fmla="*/ 500219 w 1088044"/>
                  <a:gd name="connsiteY7" fmla="*/ 621089 h 874419"/>
                  <a:gd name="connsiteX8" fmla="*/ 539927 w 1088044"/>
                  <a:gd name="connsiteY8" fmla="*/ 576012 h 874419"/>
                  <a:gd name="connsiteX9" fmla="*/ 43387 w 1088044"/>
                  <a:gd name="connsiteY9" fmla="*/ 287751 h 874419"/>
                  <a:gd name="connsiteX10" fmla="*/ 68356 w 1088044"/>
                  <a:gd name="connsiteY10" fmla="*/ 296429 h 874419"/>
                  <a:gd name="connsiteX11" fmla="*/ 310811 w 1088044"/>
                  <a:gd name="connsiteY11" fmla="*/ 436851 h 874419"/>
                  <a:gd name="connsiteX12" fmla="*/ 373642 w 1088044"/>
                  <a:gd name="connsiteY12" fmla="*/ 539289 h 874419"/>
                  <a:gd name="connsiteX13" fmla="*/ 354930 w 1088044"/>
                  <a:gd name="connsiteY13" fmla="*/ 580113 h 874419"/>
                  <a:gd name="connsiteX14" fmla="*/ 307920 w 1088044"/>
                  <a:gd name="connsiteY14" fmla="*/ 578743 h 874419"/>
                  <a:gd name="connsiteX15" fmla="*/ 63539 w 1088044"/>
                  <a:gd name="connsiteY15" fmla="*/ 437510 h 874419"/>
                  <a:gd name="connsiteX16" fmla="*/ 858 w 1088044"/>
                  <a:gd name="connsiteY16" fmla="*/ 343085 h 874419"/>
                  <a:gd name="connsiteX17" fmla="*/ 18304 w 1088044"/>
                  <a:gd name="connsiteY17" fmla="*/ 295466 h 874419"/>
                  <a:gd name="connsiteX18" fmla="*/ 43387 w 1088044"/>
                  <a:gd name="connsiteY18" fmla="*/ 287751 h 874419"/>
                  <a:gd name="connsiteX19" fmla="*/ 507909 w 1088044"/>
                  <a:gd name="connsiteY19" fmla="*/ 270510 h 874419"/>
                  <a:gd name="connsiteX20" fmla="*/ 532169 w 1088044"/>
                  <a:gd name="connsiteY20" fmla="*/ 278732 h 874419"/>
                  <a:gd name="connsiteX21" fmla="*/ 755352 w 1088044"/>
                  <a:gd name="connsiteY21" fmla="*/ 407743 h 874419"/>
                  <a:gd name="connsiteX22" fmla="*/ 1019714 w 1088044"/>
                  <a:gd name="connsiteY22" fmla="*/ 560285 h 874419"/>
                  <a:gd name="connsiteX23" fmla="*/ 1087770 w 1088044"/>
                  <a:gd name="connsiteY23" fmla="*/ 666121 h 874419"/>
                  <a:gd name="connsiteX24" fmla="*/ 1068753 w 1088044"/>
                  <a:gd name="connsiteY24" fmla="*/ 707046 h 874419"/>
                  <a:gd name="connsiteX25" fmla="*/ 1018345 w 1088044"/>
                  <a:gd name="connsiteY25" fmla="*/ 703648 h 874419"/>
                  <a:gd name="connsiteX26" fmla="*/ 598753 w 1088044"/>
                  <a:gd name="connsiteY26" fmla="*/ 461092 h 874419"/>
                  <a:gd name="connsiteX27" fmla="*/ 527402 w 1088044"/>
                  <a:gd name="connsiteY27" fmla="*/ 419711 h 874419"/>
                  <a:gd name="connsiteX28" fmla="*/ 465838 w 1088044"/>
                  <a:gd name="connsiteY28" fmla="*/ 322699 h 874419"/>
                  <a:gd name="connsiteX29" fmla="*/ 483688 w 1088044"/>
                  <a:gd name="connsiteY29" fmla="*/ 277464 h 874419"/>
                  <a:gd name="connsiteX30" fmla="*/ 507909 w 1088044"/>
                  <a:gd name="connsiteY30" fmla="*/ 270510 h 874419"/>
                  <a:gd name="connsiteX31" fmla="*/ 43850 w 1088044"/>
                  <a:gd name="connsiteY31" fmla="*/ 88 h 874419"/>
                  <a:gd name="connsiteX32" fmla="*/ 68103 w 1088044"/>
                  <a:gd name="connsiteY32" fmla="*/ 8285 h 874419"/>
                  <a:gd name="connsiteX33" fmla="*/ 312434 w 1088044"/>
                  <a:gd name="connsiteY33" fmla="*/ 149670 h 874419"/>
                  <a:gd name="connsiteX34" fmla="*/ 373339 w 1088044"/>
                  <a:gd name="connsiteY34" fmla="*/ 243741 h 874419"/>
                  <a:gd name="connsiteX35" fmla="*/ 308630 w 1088044"/>
                  <a:gd name="connsiteY35" fmla="*/ 290751 h 874419"/>
                  <a:gd name="connsiteX36" fmla="*/ 60750 w 1088044"/>
                  <a:gd name="connsiteY36" fmla="*/ 147286 h 874419"/>
                  <a:gd name="connsiteX37" fmla="*/ 758 w 1088044"/>
                  <a:gd name="connsiteY37" fmla="*/ 53368 h 874419"/>
                  <a:gd name="connsiteX38" fmla="*/ 19522 w 1088044"/>
                  <a:gd name="connsiteY38" fmla="*/ 6459 h 874419"/>
                  <a:gd name="connsiteX39" fmla="*/ 43850 w 1088044"/>
                  <a:gd name="connsiteY39" fmla="*/ 88 h 874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88044" h="874419">
                    <a:moveTo>
                      <a:pt x="539927" y="576012"/>
                    </a:moveTo>
                    <a:cubicBezTo>
                      <a:pt x="547458" y="576199"/>
                      <a:pt x="555534" y="578428"/>
                      <a:pt x="563660" y="583004"/>
                    </a:cubicBezTo>
                    <a:cubicBezTo>
                      <a:pt x="625883" y="618097"/>
                      <a:pt x="687550" y="654153"/>
                      <a:pt x="749418" y="689904"/>
                    </a:cubicBezTo>
                    <a:cubicBezTo>
                      <a:pt x="772593" y="703293"/>
                      <a:pt x="796327" y="715920"/>
                      <a:pt x="818589" y="730728"/>
                    </a:cubicBezTo>
                    <a:cubicBezTo>
                      <a:pt x="852769" y="753498"/>
                      <a:pt x="870265" y="786562"/>
                      <a:pt x="872547" y="818561"/>
                    </a:cubicBezTo>
                    <a:cubicBezTo>
                      <a:pt x="873409" y="867143"/>
                      <a:pt x="841866" y="886515"/>
                      <a:pt x="807382" y="866788"/>
                    </a:cubicBezTo>
                    <a:cubicBezTo>
                      <a:pt x="725076" y="819829"/>
                      <a:pt x="642771" y="772718"/>
                      <a:pt x="561125" y="724642"/>
                    </a:cubicBezTo>
                    <a:cubicBezTo>
                      <a:pt x="522330" y="701771"/>
                      <a:pt x="501132" y="666729"/>
                      <a:pt x="500219" y="621089"/>
                    </a:cubicBezTo>
                    <a:cubicBezTo>
                      <a:pt x="499649" y="593248"/>
                      <a:pt x="517335" y="575448"/>
                      <a:pt x="539927" y="576012"/>
                    </a:cubicBezTo>
                    <a:close/>
                    <a:moveTo>
                      <a:pt x="43387" y="287751"/>
                    </a:moveTo>
                    <a:cubicBezTo>
                      <a:pt x="51710" y="288290"/>
                      <a:pt x="60014" y="291561"/>
                      <a:pt x="68356" y="296429"/>
                    </a:cubicBezTo>
                    <a:cubicBezTo>
                      <a:pt x="149141" y="343338"/>
                      <a:pt x="230077" y="389892"/>
                      <a:pt x="310811" y="436851"/>
                    </a:cubicBezTo>
                    <a:cubicBezTo>
                      <a:pt x="350011" y="459671"/>
                      <a:pt x="370802" y="494104"/>
                      <a:pt x="373642" y="539289"/>
                    </a:cubicBezTo>
                    <a:cubicBezTo>
                      <a:pt x="374657" y="556329"/>
                      <a:pt x="370498" y="571187"/>
                      <a:pt x="354930" y="580113"/>
                    </a:cubicBezTo>
                    <a:cubicBezTo>
                      <a:pt x="339310" y="589089"/>
                      <a:pt x="323387" y="587669"/>
                      <a:pt x="307920" y="578743"/>
                    </a:cubicBezTo>
                    <a:cubicBezTo>
                      <a:pt x="226477" y="531682"/>
                      <a:pt x="144932" y="484723"/>
                      <a:pt x="63539" y="437510"/>
                    </a:cubicBezTo>
                    <a:cubicBezTo>
                      <a:pt x="27280" y="416464"/>
                      <a:pt x="7046" y="384263"/>
                      <a:pt x="858" y="343085"/>
                    </a:cubicBezTo>
                    <a:cubicBezTo>
                      <a:pt x="-1981" y="324169"/>
                      <a:pt x="1823" y="307332"/>
                      <a:pt x="18304" y="295466"/>
                    </a:cubicBezTo>
                    <a:cubicBezTo>
                      <a:pt x="26722" y="289406"/>
                      <a:pt x="35064" y="287213"/>
                      <a:pt x="43387" y="287751"/>
                    </a:cubicBezTo>
                    <a:close/>
                    <a:moveTo>
                      <a:pt x="507909" y="270510"/>
                    </a:moveTo>
                    <a:cubicBezTo>
                      <a:pt x="515979" y="271011"/>
                      <a:pt x="524055" y="274041"/>
                      <a:pt x="532169" y="278732"/>
                    </a:cubicBezTo>
                    <a:cubicBezTo>
                      <a:pt x="606462" y="321888"/>
                      <a:pt x="680958" y="364740"/>
                      <a:pt x="755352" y="407743"/>
                    </a:cubicBezTo>
                    <a:cubicBezTo>
                      <a:pt x="843439" y="458607"/>
                      <a:pt x="931475" y="509674"/>
                      <a:pt x="1019714" y="560285"/>
                    </a:cubicBezTo>
                    <a:cubicBezTo>
                      <a:pt x="1060943" y="583917"/>
                      <a:pt x="1084626" y="618300"/>
                      <a:pt x="1087770" y="666121"/>
                    </a:cubicBezTo>
                    <a:cubicBezTo>
                      <a:pt x="1089444" y="683667"/>
                      <a:pt x="1083510" y="697766"/>
                      <a:pt x="1068753" y="707046"/>
                    </a:cubicBezTo>
                    <a:cubicBezTo>
                      <a:pt x="1051460" y="717898"/>
                      <a:pt x="1034827" y="713182"/>
                      <a:pt x="1018345" y="703648"/>
                    </a:cubicBezTo>
                    <a:cubicBezTo>
                      <a:pt x="878532" y="622712"/>
                      <a:pt x="738618" y="541927"/>
                      <a:pt x="598753" y="461092"/>
                    </a:cubicBezTo>
                    <a:cubicBezTo>
                      <a:pt x="574970" y="447349"/>
                      <a:pt x="550983" y="433809"/>
                      <a:pt x="527402" y="419711"/>
                    </a:cubicBezTo>
                    <a:cubicBezTo>
                      <a:pt x="490737" y="397753"/>
                      <a:pt x="470097" y="365601"/>
                      <a:pt x="465838" y="322699"/>
                    </a:cubicBezTo>
                    <a:cubicBezTo>
                      <a:pt x="463961" y="304037"/>
                      <a:pt x="467612" y="288266"/>
                      <a:pt x="483688" y="277464"/>
                    </a:cubicBezTo>
                    <a:cubicBezTo>
                      <a:pt x="491777" y="272038"/>
                      <a:pt x="499840" y="270009"/>
                      <a:pt x="507909" y="270510"/>
                    </a:cubicBezTo>
                    <a:close/>
                    <a:moveTo>
                      <a:pt x="43850" y="88"/>
                    </a:moveTo>
                    <a:cubicBezTo>
                      <a:pt x="51952" y="627"/>
                      <a:pt x="60040" y="3594"/>
                      <a:pt x="68103" y="8285"/>
                    </a:cubicBezTo>
                    <a:cubicBezTo>
                      <a:pt x="149496" y="55549"/>
                      <a:pt x="231193" y="102204"/>
                      <a:pt x="312434" y="149670"/>
                    </a:cubicBezTo>
                    <a:cubicBezTo>
                      <a:pt x="350823" y="172135"/>
                      <a:pt x="370855" y="206518"/>
                      <a:pt x="373339" y="243741"/>
                    </a:cubicBezTo>
                    <a:cubicBezTo>
                      <a:pt x="374556" y="290497"/>
                      <a:pt x="343014" y="310377"/>
                      <a:pt x="308630" y="290751"/>
                    </a:cubicBezTo>
                    <a:cubicBezTo>
                      <a:pt x="225717" y="243385"/>
                      <a:pt x="143056" y="195666"/>
                      <a:pt x="60750" y="147286"/>
                    </a:cubicBezTo>
                    <a:cubicBezTo>
                      <a:pt x="25303" y="126444"/>
                      <a:pt x="6235" y="93785"/>
                      <a:pt x="758" y="53368"/>
                    </a:cubicBezTo>
                    <a:cubicBezTo>
                      <a:pt x="-1777" y="34604"/>
                      <a:pt x="2127" y="17211"/>
                      <a:pt x="19522" y="6459"/>
                    </a:cubicBezTo>
                    <a:cubicBezTo>
                      <a:pt x="27636" y="1439"/>
                      <a:pt x="35749" y="-450"/>
                      <a:pt x="43850" y="88"/>
                    </a:cubicBezTo>
                    <a:close/>
                  </a:path>
                </a:pathLst>
              </a:custGeom>
              <a:solidFill>
                <a:schemeClr val="bg1"/>
              </a:solidFill>
              <a:ln w="6569" cap="flat">
                <a:noFill/>
                <a:prstDash val="solid"/>
                <a:miter/>
              </a:ln>
            </p:spPr>
            <p:txBody>
              <a:bodyPr wrap="square" rtlCol="0" anchor="ctr">
                <a:noAutofit/>
              </a:bodyPr>
              <a:lstStyle/>
              <a:p>
                <a:endParaRPr lang="en-US">
                  <a:latin typeface="Al Tarikh" pitchFamily="2" charset="-78"/>
                  <a:cs typeface="Al Tarikh" pitchFamily="2" charset="-78"/>
                </a:endParaRPr>
              </a:p>
            </p:txBody>
          </p:sp>
        </p:grpSp>
      </p:grpSp>
      <p:sp>
        <p:nvSpPr>
          <p:cNvPr id="152" name="Heart 151">
            <a:extLst>
              <a:ext uri="{FF2B5EF4-FFF2-40B4-BE49-F238E27FC236}">
                <a16:creationId xmlns:a16="http://schemas.microsoft.com/office/drawing/2014/main" id="{FFBE31FE-2447-3E48-BDB4-85C50F81E9E6}"/>
              </a:ext>
            </a:extLst>
          </p:cNvPr>
          <p:cNvSpPr/>
          <p:nvPr/>
        </p:nvSpPr>
        <p:spPr>
          <a:xfrm flipH="1">
            <a:off x="2697208" y="3595096"/>
            <a:ext cx="455753" cy="455753"/>
          </a:xfrm>
          <a:prstGeom prst="hear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grpSp>
        <p:nvGrpSpPr>
          <p:cNvPr id="153" name="Graphic 1">
            <a:extLst>
              <a:ext uri="{FF2B5EF4-FFF2-40B4-BE49-F238E27FC236}">
                <a16:creationId xmlns:a16="http://schemas.microsoft.com/office/drawing/2014/main" id="{FA4E4D10-3C51-6D4F-B9EB-69920B6954EE}"/>
              </a:ext>
            </a:extLst>
          </p:cNvPr>
          <p:cNvGrpSpPr/>
          <p:nvPr/>
        </p:nvGrpSpPr>
        <p:grpSpPr>
          <a:xfrm>
            <a:off x="2884885" y="3719677"/>
            <a:ext cx="1787553" cy="2468426"/>
            <a:chOff x="5014927" y="111"/>
            <a:chExt cx="4905450" cy="6773920"/>
          </a:xfrm>
        </p:grpSpPr>
        <p:sp>
          <p:nvSpPr>
            <p:cNvPr id="154" name="Freeform: Shape 95">
              <a:extLst>
                <a:ext uri="{FF2B5EF4-FFF2-40B4-BE49-F238E27FC236}">
                  <a16:creationId xmlns:a16="http://schemas.microsoft.com/office/drawing/2014/main" id="{20478DFC-2615-CB41-A6CF-EC89C892D2EE}"/>
                </a:ext>
              </a:extLst>
            </p:cNvPr>
            <p:cNvSpPr/>
            <p:nvPr/>
          </p:nvSpPr>
          <p:spPr>
            <a:xfrm>
              <a:off x="5127296" y="4543591"/>
              <a:ext cx="3355603" cy="1803622"/>
            </a:xfrm>
            <a:custGeom>
              <a:avLst/>
              <a:gdLst>
                <a:gd name="connsiteX0" fmla="*/ 2838162 w 3355603"/>
                <a:gd name="connsiteY0" fmla="*/ 1584217 h 1803622"/>
                <a:gd name="connsiteX1" fmla="*/ 2884271 w 3355603"/>
                <a:gd name="connsiteY1" fmla="*/ 1555424 h 1803622"/>
                <a:gd name="connsiteX2" fmla="*/ 3267577 w 3355603"/>
                <a:gd name="connsiteY2" fmla="*/ 1540101 h 1803622"/>
                <a:gd name="connsiteX3" fmla="*/ 3291009 w 3355603"/>
                <a:gd name="connsiteY3" fmla="*/ 1536115 h 1803622"/>
                <a:gd name="connsiteX4" fmla="*/ 3286337 w 3355603"/>
                <a:gd name="connsiteY4" fmla="*/ 1528075 h 1803622"/>
                <a:gd name="connsiteX5" fmla="*/ 3332652 w 3355603"/>
                <a:gd name="connsiteY5" fmla="*/ 1525051 h 1803622"/>
                <a:gd name="connsiteX6" fmla="*/ 3352030 w 3355603"/>
                <a:gd name="connsiteY6" fmla="*/ 1450974 h 1803622"/>
                <a:gd name="connsiteX7" fmla="*/ 3355604 w 3355603"/>
                <a:gd name="connsiteY7" fmla="*/ 1419433 h 1803622"/>
                <a:gd name="connsiteX8" fmla="*/ 3342478 w 3355603"/>
                <a:gd name="connsiteY8" fmla="*/ 1254786 h 1803622"/>
                <a:gd name="connsiteX9" fmla="*/ 3282419 w 3355603"/>
                <a:gd name="connsiteY9" fmla="*/ 1046366 h 1803622"/>
                <a:gd name="connsiteX10" fmla="*/ 3269364 w 3355603"/>
                <a:gd name="connsiteY10" fmla="*/ 1018947 h 1803622"/>
                <a:gd name="connsiteX11" fmla="*/ 3218444 w 3355603"/>
                <a:gd name="connsiteY11" fmla="*/ 982252 h 1803622"/>
                <a:gd name="connsiteX12" fmla="*/ 3088430 w 3355603"/>
                <a:gd name="connsiteY12" fmla="*/ 976480 h 1803622"/>
                <a:gd name="connsiteX13" fmla="*/ 2850737 w 3355603"/>
                <a:gd name="connsiteY13" fmla="*/ 963699 h 1803622"/>
                <a:gd name="connsiteX14" fmla="*/ 3004183 w 3355603"/>
                <a:gd name="connsiteY14" fmla="*/ 916009 h 1803622"/>
                <a:gd name="connsiteX15" fmla="*/ 3296301 w 3355603"/>
                <a:gd name="connsiteY15" fmla="*/ 702710 h 1803622"/>
                <a:gd name="connsiteX16" fmla="*/ 3105954 w 3355603"/>
                <a:gd name="connsiteY16" fmla="*/ 720027 h 1803622"/>
                <a:gd name="connsiteX17" fmla="*/ 2727183 w 3355603"/>
                <a:gd name="connsiteY17" fmla="*/ 590769 h 1803622"/>
                <a:gd name="connsiteX18" fmla="*/ 2312474 w 3355603"/>
                <a:gd name="connsiteY18" fmla="*/ 317343 h 1803622"/>
                <a:gd name="connsiteX19" fmla="*/ 1839491 w 3355603"/>
                <a:gd name="connsiteY19" fmla="*/ 80748 h 1803622"/>
                <a:gd name="connsiteX20" fmla="*/ 1146063 w 3355603"/>
                <a:gd name="connsiteY20" fmla="*/ 12924 h 1803622"/>
                <a:gd name="connsiteX21" fmla="*/ 340077 w 3355603"/>
                <a:gd name="connsiteY21" fmla="*/ 315212 h 1803622"/>
                <a:gd name="connsiteX22" fmla="*/ 51601 w 3355603"/>
                <a:gd name="connsiteY22" fmla="*/ 627327 h 1803622"/>
                <a:gd name="connsiteX23" fmla="*/ 878272 w 3355603"/>
                <a:gd name="connsiteY23" fmla="*/ 1437849 h 1803622"/>
                <a:gd name="connsiteX24" fmla="*/ 1878729 w 3355603"/>
                <a:gd name="connsiteY24" fmla="*/ 1678910 h 1803622"/>
                <a:gd name="connsiteX25" fmla="*/ 2660390 w 3355603"/>
                <a:gd name="connsiteY25" fmla="*/ 1799440 h 1803622"/>
                <a:gd name="connsiteX26" fmla="*/ 2805177 w 3355603"/>
                <a:gd name="connsiteY26" fmla="*/ 1733059 h 1803622"/>
                <a:gd name="connsiteX27" fmla="*/ 2838093 w 3355603"/>
                <a:gd name="connsiteY27" fmla="*/ 1585385 h 1803622"/>
                <a:gd name="connsiteX28" fmla="*/ 2838162 w 3355603"/>
                <a:gd name="connsiteY28" fmla="*/ 1584217 h 1803622"/>
                <a:gd name="connsiteX29" fmla="*/ 2838024 w 3355603"/>
                <a:gd name="connsiteY29" fmla="*/ 1585042 h 1803622"/>
                <a:gd name="connsiteX30" fmla="*/ 1668522 w 3355603"/>
                <a:gd name="connsiteY30" fmla="*/ 1503131 h 1803622"/>
                <a:gd name="connsiteX31" fmla="*/ 1675394 w 3355603"/>
                <a:gd name="connsiteY31" fmla="*/ 1503886 h 1803622"/>
                <a:gd name="connsiteX32" fmla="*/ 1668522 w 3355603"/>
                <a:gd name="connsiteY32" fmla="*/ 1503131 h 1803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55603" h="1803622">
                  <a:moveTo>
                    <a:pt x="2838162" y="1584217"/>
                  </a:moveTo>
                  <a:cubicBezTo>
                    <a:pt x="2841116" y="1558792"/>
                    <a:pt x="2858640" y="1555219"/>
                    <a:pt x="2884271" y="1555424"/>
                  </a:cubicBezTo>
                  <a:cubicBezTo>
                    <a:pt x="3012223" y="1556318"/>
                    <a:pt x="3140106" y="1551989"/>
                    <a:pt x="3267577" y="1540101"/>
                  </a:cubicBezTo>
                  <a:cubicBezTo>
                    <a:pt x="3275411" y="1539345"/>
                    <a:pt x="3283176" y="1537421"/>
                    <a:pt x="3291009" y="1536115"/>
                  </a:cubicBezTo>
                  <a:cubicBezTo>
                    <a:pt x="3291147" y="1532129"/>
                    <a:pt x="3275411" y="1532129"/>
                    <a:pt x="3286337" y="1528075"/>
                  </a:cubicBezTo>
                  <a:cubicBezTo>
                    <a:pt x="3300699" y="1522784"/>
                    <a:pt x="3321451" y="1544155"/>
                    <a:pt x="3332652" y="1525051"/>
                  </a:cubicBezTo>
                  <a:cubicBezTo>
                    <a:pt x="3345502" y="1503131"/>
                    <a:pt x="3352168" y="1477774"/>
                    <a:pt x="3352030" y="1450974"/>
                  </a:cubicBezTo>
                  <a:cubicBezTo>
                    <a:pt x="3351961" y="1440941"/>
                    <a:pt x="3342135" y="1428297"/>
                    <a:pt x="3355604" y="1419433"/>
                  </a:cubicBezTo>
                  <a:cubicBezTo>
                    <a:pt x="3345434" y="1365146"/>
                    <a:pt x="3355535" y="1309691"/>
                    <a:pt x="3342478" y="1254786"/>
                  </a:cubicBezTo>
                  <a:cubicBezTo>
                    <a:pt x="3325643" y="1184213"/>
                    <a:pt x="3302898" y="1115702"/>
                    <a:pt x="3282419" y="1046366"/>
                  </a:cubicBezTo>
                  <a:cubicBezTo>
                    <a:pt x="3277953" y="1037295"/>
                    <a:pt x="3271838" y="1028568"/>
                    <a:pt x="3269364" y="1018947"/>
                  </a:cubicBezTo>
                  <a:cubicBezTo>
                    <a:pt x="3262354" y="992148"/>
                    <a:pt x="3247649" y="981497"/>
                    <a:pt x="3218444" y="982252"/>
                  </a:cubicBezTo>
                  <a:cubicBezTo>
                    <a:pt x="3175220" y="983352"/>
                    <a:pt x="3131791" y="978748"/>
                    <a:pt x="3088430" y="976480"/>
                  </a:cubicBezTo>
                  <a:cubicBezTo>
                    <a:pt x="3009199" y="972288"/>
                    <a:pt x="2929968" y="967959"/>
                    <a:pt x="2850737" y="963699"/>
                  </a:cubicBezTo>
                  <a:cubicBezTo>
                    <a:pt x="2902619" y="948375"/>
                    <a:pt x="2954294" y="935044"/>
                    <a:pt x="3004183" y="916009"/>
                  </a:cubicBezTo>
                  <a:cubicBezTo>
                    <a:pt x="3120933" y="871549"/>
                    <a:pt x="3229920" y="816231"/>
                    <a:pt x="3296301" y="702710"/>
                  </a:cubicBezTo>
                  <a:cubicBezTo>
                    <a:pt x="3233081" y="710406"/>
                    <a:pt x="3170617" y="724012"/>
                    <a:pt x="3105954" y="720027"/>
                  </a:cubicBezTo>
                  <a:cubicBezTo>
                    <a:pt x="2967625" y="711437"/>
                    <a:pt x="2844690" y="659143"/>
                    <a:pt x="2727183" y="590769"/>
                  </a:cubicBezTo>
                  <a:cubicBezTo>
                    <a:pt x="2583907" y="507346"/>
                    <a:pt x="2451695" y="407019"/>
                    <a:pt x="2312474" y="317343"/>
                  </a:cubicBezTo>
                  <a:cubicBezTo>
                    <a:pt x="2163425" y="221276"/>
                    <a:pt x="2009361" y="135173"/>
                    <a:pt x="1839491" y="80748"/>
                  </a:cubicBezTo>
                  <a:cubicBezTo>
                    <a:pt x="1613685" y="3716"/>
                    <a:pt x="1382314" y="-16556"/>
                    <a:pt x="1146063" y="12924"/>
                  </a:cubicBezTo>
                  <a:cubicBezTo>
                    <a:pt x="991999" y="33059"/>
                    <a:pt x="435319" y="229728"/>
                    <a:pt x="340077" y="315212"/>
                  </a:cubicBezTo>
                  <a:cubicBezTo>
                    <a:pt x="233221" y="411073"/>
                    <a:pt x="108224" y="517241"/>
                    <a:pt x="51601" y="627327"/>
                  </a:cubicBezTo>
                  <a:cubicBezTo>
                    <a:pt x="-200867" y="1118313"/>
                    <a:pt x="537295" y="1331749"/>
                    <a:pt x="878272" y="1437849"/>
                  </a:cubicBezTo>
                  <a:cubicBezTo>
                    <a:pt x="1205504" y="1539620"/>
                    <a:pt x="1545311" y="1615965"/>
                    <a:pt x="1878729" y="1678910"/>
                  </a:cubicBezTo>
                  <a:cubicBezTo>
                    <a:pt x="2137931" y="1727905"/>
                    <a:pt x="2398302" y="1769411"/>
                    <a:pt x="2660390" y="1799440"/>
                  </a:cubicBezTo>
                  <a:cubicBezTo>
                    <a:pt x="2739277" y="1808511"/>
                    <a:pt x="2772056" y="1809267"/>
                    <a:pt x="2805177" y="1733059"/>
                  </a:cubicBezTo>
                  <a:cubicBezTo>
                    <a:pt x="2816653" y="1706672"/>
                    <a:pt x="2848126" y="1629433"/>
                    <a:pt x="2838093" y="1585385"/>
                  </a:cubicBezTo>
                  <a:cubicBezTo>
                    <a:pt x="2838162" y="1584973"/>
                    <a:pt x="2838162" y="1584629"/>
                    <a:pt x="2838162" y="1584217"/>
                  </a:cubicBezTo>
                  <a:cubicBezTo>
                    <a:pt x="2838162" y="1584492"/>
                    <a:pt x="2838093" y="1584767"/>
                    <a:pt x="2838024" y="1585042"/>
                  </a:cubicBezTo>
                  <a:moveTo>
                    <a:pt x="1668522" y="1503131"/>
                  </a:moveTo>
                  <a:cubicBezTo>
                    <a:pt x="1670790" y="1503405"/>
                    <a:pt x="1673126" y="1503680"/>
                    <a:pt x="1675394" y="1503886"/>
                  </a:cubicBezTo>
                  <a:cubicBezTo>
                    <a:pt x="1673126" y="1503612"/>
                    <a:pt x="1670790" y="1503405"/>
                    <a:pt x="1668522" y="1503131"/>
                  </a:cubicBezTo>
                  <a:close/>
                </a:path>
              </a:pathLst>
            </a:custGeom>
            <a:solidFill>
              <a:srgbClr val="21475A"/>
            </a:solidFill>
            <a:ln w="6868" cap="flat">
              <a:noFill/>
              <a:prstDash val="solid"/>
              <a:miter/>
            </a:ln>
          </p:spPr>
          <p:txBody>
            <a:bodyPr rtlCol="0" anchor="ctr"/>
            <a:lstStyle/>
            <a:p>
              <a:endParaRPr lang="en-US">
                <a:latin typeface="Al Tarikh" pitchFamily="2" charset="-78"/>
                <a:cs typeface="Al Tarikh" pitchFamily="2" charset="-78"/>
              </a:endParaRPr>
            </a:p>
          </p:txBody>
        </p:sp>
        <p:sp>
          <p:nvSpPr>
            <p:cNvPr id="155" name="Freeform: Shape 98">
              <a:extLst>
                <a:ext uri="{FF2B5EF4-FFF2-40B4-BE49-F238E27FC236}">
                  <a16:creationId xmlns:a16="http://schemas.microsoft.com/office/drawing/2014/main" id="{D30C1C28-B0CD-D74B-9FC7-372061E927C9}"/>
                </a:ext>
              </a:extLst>
            </p:cNvPr>
            <p:cNvSpPr/>
            <p:nvPr/>
          </p:nvSpPr>
          <p:spPr>
            <a:xfrm>
              <a:off x="6973937" y="111"/>
              <a:ext cx="2170622" cy="2457658"/>
            </a:xfrm>
            <a:custGeom>
              <a:avLst/>
              <a:gdLst>
                <a:gd name="connsiteX0" fmla="*/ 172202 w 2170622"/>
                <a:gd name="connsiteY0" fmla="*/ 717711 h 2457658"/>
                <a:gd name="connsiteX1" fmla="*/ 155298 w 2170622"/>
                <a:gd name="connsiteY1" fmla="*/ 715650 h 2457658"/>
                <a:gd name="connsiteX2" fmla="*/ 35798 w 2170622"/>
                <a:gd name="connsiteY2" fmla="*/ 623706 h 2457658"/>
                <a:gd name="connsiteX3" fmla="*/ 5563 w 2170622"/>
                <a:gd name="connsiteY3" fmla="*/ 508535 h 2457658"/>
                <a:gd name="connsiteX4" fmla="*/ 17382 w 2170622"/>
                <a:gd name="connsiteY4" fmla="*/ 308774 h 2457658"/>
                <a:gd name="connsiteX5" fmla="*/ 307301 w 2170622"/>
                <a:gd name="connsiteY5" fmla="*/ 36172 h 2457658"/>
                <a:gd name="connsiteX6" fmla="*/ 987878 w 2170622"/>
                <a:gd name="connsiteY6" fmla="*/ 134575 h 2457658"/>
                <a:gd name="connsiteX7" fmla="*/ 1072126 w 2170622"/>
                <a:gd name="connsiteY7" fmla="*/ 186182 h 2457658"/>
                <a:gd name="connsiteX8" fmla="*/ 1201865 w 2170622"/>
                <a:gd name="connsiteY8" fmla="*/ 497953 h 2457658"/>
                <a:gd name="connsiteX9" fmla="*/ 1383966 w 2170622"/>
                <a:gd name="connsiteY9" fmla="*/ 1177431 h 2457658"/>
                <a:gd name="connsiteX10" fmla="*/ 1936179 w 2170622"/>
                <a:gd name="connsiteY10" fmla="*/ 1381247 h 2457658"/>
                <a:gd name="connsiteX11" fmla="*/ 2169474 w 2170622"/>
                <a:gd name="connsiteY11" fmla="*/ 1814510 h 2457658"/>
                <a:gd name="connsiteX12" fmla="*/ 1923672 w 2170622"/>
                <a:gd name="connsiteY12" fmla="*/ 2445955 h 2457658"/>
                <a:gd name="connsiteX13" fmla="*/ 1889588 w 2170622"/>
                <a:gd name="connsiteY13" fmla="*/ 2455026 h 2457658"/>
                <a:gd name="connsiteX14" fmla="*/ 1881136 w 2170622"/>
                <a:gd name="connsiteY14" fmla="*/ 2423965 h 2457658"/>
                <a:gd name="connsiteX15" fmla="*/ 1725629 w 2170622"/>
                <a:gd name="connsiteY15" fmla="*/ 2017708 h 2457658"/>
                <a:gd name="connsiteX16" fmla="*/ 1713534 w 2170622"/>
                <a:gd name="connsiteY16" fmla="*/ 2005888 h 2457658"/>
                <a:gd name="connsiteX17" fmla="*/ 1348439 w 2170622"/>
                <a:gd name="connsiteY17" fmla="*/ 1764828 h 2457658"/>
                <a:gd name="connsiteX18" fmla="*/ 868241 w 2170622"/>
                <a:gd name="connsiteY18" fmla="*/ 1167055 h 2457658"/>
                <a:gd name="connsiteX19" fmla="*/ 882809 w 2170622"/>
                <a:gd name="connsiteY19" fmla="*/ 883939 h 2457658"/>
                <a:gd name="connsiteX20" fmla="*/ 843572 w 2170622"/>
                <a:gd name="connsiteY20" fmla="*/ 672839 h 2457658"/>
                <a:gd name="connsiteX21" fmla="*/ 764616 w 2170622"/>
                <a:gd name="connsiteY21" fmla="*/ 640885 h 2457658"/>
                <a:gd name="connsiteX22" fmla="*/ 172202 w 2170622"/>
                <a:gd name="connsiteY22" fmla="*/ 717711 h 245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70622" h="2457658">
                  <a:moveTo>
                    <a:pt x="172202" y="717711"/>
                  </a:moveTo>
                  <a:cubicBezTo>
                    <a:pt x="166567" y="717024"/>
                    <a:pt x="160933" y="715993"/>
                    <a:pt x="155298" y="715650"/>
                  </a:cubicBezTo>
                  <a:cubicBezTo>
                    <a:pt x="94689" y="712008"/>
                    <a:pt x="52771" y="685964"/>
                    <a:pt x="35798" y="623706"/>
                  </a:cubicBezTo>
                  <a:cubicBezTo>
                    <a:pt x="25353" y="585361"/>
                    <a:pt x="12640" y="547704"/>
                    <a:pt x="5563" y="508535"/>
                  </a:cubicBezTo>
                  <a:cubicBezTo>
                    <a:pt x="-3852" y="441124"/>
                    <a:pt x="-2203" y="374261"/>
                    <a:pt x="17382" y="308774"/>
                  </a:cubicBezTo>
                  <a:cubicBezTo>
                    <a:pt x="61292" y="162131"/>
                    <a:pt x="164300" y="77883"/>
                    <a:pt x="307301" y="36172"/>
                  </a:cubicBezTo>
                  <a:cubicBezTo>
                    <a:pt x="549118" y="-34401"/>
                    <a:pt x="775954" y="-1760"/>
                    <a:pt x="987878" y="134575"/>
                  </a:cubicBezTo>
                  <a:cubicBezTo>
                    <a:pt x="1015572" y="152373"/>
                    <a:pt x="1044020" y="169002"/>
                    <a:pt x="1072126" y="186182"/>
                  </a:cubicBezTo>
                  <a:cubicBezTo>
                    <a:pt x="1172316" y="266375"/>
                    <a:pt x="1196916" y="378866"/>
                    <a:pt x="1201865" y="497953"/>
                  </a:cubicBezTo>
                  <a:cubicBezTo>
                    <a:pt x="1211141" y="721834"/>
                    <a:pt x="1138026" y="1055938"/>
                    <a:pt x="1383966" y="1177431"/>
                  </a:cubicBezTo>
                  <a:cubicBezTo>
                    <a:pt x="1558714" y="1263809"/>
                    <a:pt x="1773662" y="1272192"/>
                    <a:pt x="1936179" y="1381247"/>
                  </a:cubicBezTo>
                  <a:cubicBezTo>
                    <a:pt x="2082822" y="1479650"/>
                    <a:pt x="2159442" y="1640999"/>
                    <a:pt x="2169474" y="1814510"/>
                  </a:cubicBezTo>
                  <a:cubicBezTo>
                    <a:pt x="2181294" y="2018120"/>
                    <a:pt x="2102063" y="2322195"/>
                    <a:pt x="1923672" y="2445955"/>
                  </a:cubicBezTo>
                  <a:cubicBezTo>
                    <a:pt x="1913708" y="2452895"/>
                    <a:pt x="1902988" y="2462310"/>
                    <a:pt x="1889588" y="2455026"/>
                  </a:cubicBezTo>
                  <a:cubicBezTo>
                    <a:pt x="1876945" y="2448154"/>
                    <a:pt x="1881068" y="2434823"/>
                    <a:pt x="1881136" y="2423965"/>
                  </a:cubicBezTo>
                  <a:cubicBezTo>
                    <a:pt x="1881755" y="2268458"/>
                    <a:pt x="1826231" y="2134459"/>
                    <a:pt x="1725629" y="2017708"/>
                  </a:cubicBezTo>
                  <a:cubicBezTo>
                    <a:pt x="1721986" y="2013447"/>
                    <a:pt x="1717588" y="2009805"/>
                    <a:pt x="1713534" y="2005888"/>
                  </a:cubicBezTo>
                  <a:cubicBezTo>
                    <a:pt x="1616025" y="1893398"/>
                    <a:pt x="1477833" y="1833545"/>
                    <a:pt x="1348439" y="1764828"/>
                  </a:cubicBezTo>
                  <a:cubicBezTo>
                    <a:pt x="1124351" y="1645809"/>
                    <a:pt x="897790" y="1433609"/>
                    <a:pt x="868241" y="1167055"/>
                  </a:cubicBezTo>
                  <a:cubicBezTo>
                    <a:pt x="857727" y="1071881"/>
                    <a:pt x="870990" y="977944"/>
                    <a:pt x="882809" y="883939"/>
                  </a:cubicBezTo>
                  <a:cubicBezTo>
                    <a:pt x="892155" y="809380"/>
                    <a:pt x="883909" y="738120"/>
                    <a:pt x="843572" y="672839"/>
                  </a:cubicBezTo>
                  <a:cubicBezTo>
                    <a:pt x="820208" y="635044"/>
                    <a:pt x="808113" y="630921"/>
                    <a:pt x="764616" y="640885"/>
                  </a:cubicBezTo>
                  <a:cubicBezTo>
                    <a:pt x="569664" y="685345"/>
                    <a:pt x="373888" y="724652"/>
                    <a:pt x="172202" y="717711"/>
                  </a:cubicBezTo>
                  <a:close/>
                </a:path>
              </a:pathLst>
            </a:custGeom>
            <a:solidFill>
              <a:srgbClr val="21475A"/>
            </a:solidFill>
            <a:ln w="6868" cap="flat">
              <a:noFill/>
              <a:prstDash val="solid"/>
              <a:miter/>
            </a:ln>
          </p:spPr>
          <p:txBody>
            <a:bodyPr rtlCol="0" anchor="ctr"/>
            <a:lstStyle/>
            <a:p>
              <a:endParaRPr lang="en-US">
                <a:latin typeface="Al Tarikh" pitchFamily="2" charset="-78"/>
                <a:cs typeface="Al Tarikh" pitchFamily="2" charset="-78"/>
              </a:endParaRPr>
            </a:p>
          </p:txBody>
        </p:sp>
        <p:sp>
          <p:nvSpPr>
            <p:cNvPr id="156" name="Freeform: Shape 99">
              <a:extLst>
                <a:ext uri="{FF2B5EF4-FFF2-40B4-BE49-F238E27FC236}">
                  <a16:creationId xmlns:a16="http://schemas.microsoft.com/office/drawing/2014/main" id="{C0C10377-9D3D-1041-A34F-1E522BE74598}"/>
                </a:ext>
              </a:extLst>
            </p:cNvPr>
            <p:cNvSpPr/>
            <p:nvPr/>
          </p:nvSpPr>
          <p:spPr>
            <a:xfrm>
              <a:off x="6257828" y="1450226"/>
              <a:ext cx="2481297" cy="3814176"/>
            </a:xfrm>
            <a:custGeom>
              <a:avLst/>
              <a:gdLst>
                <a:gd name="connsiteX0" fmla="*/ 1767481 w 2481297"/>
                <a:gd name="connsiteY0" fmla="*/ 88356 h 3814175"/>
                <a:gd name="connsiteX1" fmla="*/ 2011772 w 2481297"/>
                <a:gd name="connsiteY1" fmla="*/ 291347 h 3814175"/>
                <a:gd name="connsiteX2" fmla="*/ 2177312 w 2481297"/>
                <a:gd name="connsiteY2" fmla="*/ 372434 h 3814175"/>
                <a:gd name="connsiteX3" fmla="*/ 2427925 w 2481297"/>
                <a:gd name="connsiteY3" fmla="*/ 553092 h 3814175"/>
                <a:gd name="connsiteX4" fmla="*/ 2480631 w 2481297"/>
                <a:gd name="connsiteY4" fmla="*/ 927465 h 3814175"/>
                <a:gd name="connsiteX5" fmla="*/ 2457748 w 2481297"/>
                <a:gd name="connsiteY5" fmla="*/ 1130456 h 3814175"/>
                <a:gd name="connsiteX6" fmla="*/ 2367728 w 2481297"/>
                <a:gd name="connsiteY6" fmla="*/ 1350214 h 3814175"/>
                <a:gd name="connsiteX7" fmla="*/ 2005106 w 2481297"/>
                <a:gd name="connsiteY7" fmla="*/ 2207121 h 3814175"/>
                <a:gd name="connsiteX8" fmla="*/ 2136769 w 2481297"/>
                <a:gd name="connsiteY8" fmla="*/ 2751844 h 3814175"/>
                <a:gd name="connsiteX9" fmla="*/ 2345601 w 2481297"/>
                <a:gd name="connsiteY9" fmla="*/ 3290039 h 3814175"/>
                <a:gd name="connsiteX10" fmla="*/ 2297086 w 2481297"/>
                <a:gd name="connsiteY10" fmla="*/ 3600985 h 3814175"/>
                <a:gd name="connsiteX11" fmla="*/ 2165905 w 2481297"/>
                <a:gd name="connsiteY11" fmla="*/ 3796143 h 3814175"/>
                <a:gd name="connsiteX12" fmla="*/ 1975558 w 2481297"/>
                <a:gd name="connsiteY12" fmla="*/ 3813459 h 3814175"/>
                <a:gd name="connsiteX13" fmla="*/ 1596788 w 2481297"/>
                <a:gd name="connsiteY13" fmla="*/ 3684202 h 3814175"/>
                <a:gd name="connsiteX14" fmla="*/ 1182077 w 2481297"/>
                <a:gd name="connsiteY14" fmla="*/ 3410775 h 3814175"/>
                <a:gd name="connsiteX15" fmla="*/ 709095 w 2481297"/>
                <a:gd name="connsiteY15" fmla="*/ 3174181 h 3814175"/>
                <a:gd name="connsiteX16" fmla="*/ 0 w 2481297"/>
                <a:gd name="connsiteY16" fmla="*/ 3108762 h 3814175"/>
                <a:gd name="connsiteX17" fmla="*/ 86447 w 2481297"/>
                <a:gd name="connsiteY17" fmla="*/ 3004655 h 3814175"/>
                <a:gd name="connsiteX18" fmla="*/ 156401 w 2481297"/>
                <a:gd name="connsiteY18" fmla="*/ 2895120 h 3814175"/>
                <a:gd name="connsiteX19" fmla="*/ 503630 w 2481297"/>
                <a:gd name="connsiteY19" fmla="*/ 1670987 h 3814175"/>
                <a:gd name="connsiteX20" fmla="*/ 503630 w 2481297"/>
                <a:gd name="connsiteY20" fmla="*/ 1612784 h 3814175"/>
                <a:gd name="connsiteX21" fmla="*/ 503836 w 2481297"/>
                <a:gd name="connsiteY21" fmla="*/ 1158287 h 3814175"/>
                <a:gd name="connsiteX22" fmla="*/ 589664 w 2481297"/>
                <a:gd name="connsiteY22" fmla="*/ 822602 h 3814175"/>
                <a:gd name="connsiteX23" fmla="*/ 952973 w 2481297"/>
                <a:gd name="connsiteY23" fmla="*/ 290591 h 3814175"/>
                <a:gd name="connsiteX24" fmla="*/ 1200425 w 2481297"/>
                <a:gd name="connsiteY24" fmla="*/ 100038 h 3814175"/>
                <a:gd name="connsiteX25" fmla="*/ 1504775 w 2481297"/>
                <a:gd name="connsiteY25" fmla="*/ 6307 h 3814175"/>
                <a:gd name="connsiteX26" fmla="*/ 1526077 w 2481297"/>
                <a:gd name="connsiteY26" fmla="*/ 95228 h 3814175"/>
                <a:gd name="connsiteX27" fmla="*/ 1554320 w 2481297"/>
                <a:gd name="connsiteY27" fmla="*/ 128350 h 3814175"/>
                <a:gd name="connsiteX28" fmla="*/ 1725289 w 2481297"/>
                <a:gd name="connsiteY28" fmla="*/ 150545 h 3814175"/>
                <a:gd name="connsiteX29" fmla="*/ 1767481 w 2481297"/>
                <a:gd name="connsiteY29" fmla="*/ 88356 h 381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481297" h="3814175">
                  <a:moveTo>
                    <a:pt x="1767481" y="88356"/>
                  </a:moveTo>
                  <a:cubicBezTo>
                    <a:pt x="1842589" y="163602"/>
                    <a:pt x="1919965" y="236030"/>
                    <a:pt x="2011772" y="291347"/>
                  </a:cubicBezTo>
                  <a:cubicBezTo>
                    <a:pt x="2064684" y="323232"/>
                    <a:pt x="2119727" y="349963"/>
                    <a:pt x="2177312" y="372434"/>
                  </a:cubicBezTo>
                  <a:cubicBezTo>
                    <a:pt x="2277159" y="411397"/>
                    <a:pt x="2354672" y="476816"/>
                    <a:pt x="2427925" y="553092"/>
                  </a:cubicBezTo>
                  <a:cubicBezTo>
                    <a:pt x="2470667" y="680082"/>
                    <a:pt x="2473691" y="812363"/>
                    <a:pt x="2480631" y="927465"/>
                  </a:cubicBezTo>
                  <a:cubicBezTo>
                    <a:pt x="2484548" y="992471"/>
                    <a:pt x="2470461" y="1066411"/>
                    <a:pt x="2457748" y="1130456"/>
                  </a:cubicBezTo>
                  <a:cubicBezTo>
                    <a:pt x="2445173" y="1193745"/>
                    <a:pt x="2375975" y="1333997"/>
                    <a:pt x="2367728" y="1350214"/>
                  </a:cubicBezTo>
                  <a:cubicBezTo>
                    <a:pt x="2223628" y="1633330"/>
                    <a:pt x="2069082" y="1893082"/>
                    <a:pt x="2005106" y="2207121"/>
                  </a:cubicBezTo>
                  <a:cubicBezTo>
                    <a:pt x="1966693" y="2395544"/>
                    <a:pt x="2034930" y="2594412"/>
                    <a:pt x="2136769" y="2751844"/>
                  </a:cubicBezTo>
                  <a:cubicBezTo>
                    <a:pt x="2250565" y="2927692"/>
                    <a:pt x="2346288" y="3069868"/>
                    <a:pt x="2345601" y="3290039"/>
                  </a:cubicBezTo>
                  <a:cubicBezTo>
                    <a:pt x="2345257" y="3395451"/>
                    <a:pt x="2326360" y="3499971"/>
                    <a:pt x="2297086" y="3600985"/>
                  </a:cubicBezTo>
                  <a:cubicBezTo>
                    <a:pt x="2276266" y="3672795"/>
                    <a:pt x="2259429" y="3784736"/>
                    <a:pt x="2165905" y="3796143"/>
                  </a:cubicBezTo>
                  <a:cubicBezTo>
                    <a:pt x="2102685" y="3803839"/>
                    <a:pt x="2040220" y="3817445"/>
                    <a:pt x="1975558" y="3813459"/>
                  </a:cubicBezTo>
                  <a:cubicBezTo>
                    <a:pt x="1837230" y="3804870"/>
                    <a:pt x="1714294" y="3752576"/>
                    <a:pt x="1596788" y="3684202"/>
                  </a:cubicBezTo>
                  <a:cubicBezTo>
                    <a:pt x="1453511" y="3600779"/>
                    <a:pt x="1321299" y="3500452"/>
                    <a:pt x="1182077" y="3410775"/>
                  </a:cubicBezTo>
                  <a:cubicBezTo>
                    <a:pt x="1033029" y="3314708"/>
                    <a:pt x="878965" y="3228605"/>
                    <a:pt x="709095" y="3174181"/>
                  </a:cubicBezTo>
                  <a:cubicBezTo>
                    <a:pt x="483290" y="3097149"/>
                    <a:pt x="236251" y="3079351"/>
                    <a:pt x="0" y="3108762"/>
                  </a:cubicBezTo>
                  <a:cubicBezTo>
                    <a:pt x="23914" y="3054338"/>
                    <a:pt x="62533" y="3028913"/>
                    <a:pt x="86447" y="3004655"/>
                  </a:cubicBezTo>
                  <a:cubicBezTo>
                    <a:pt x="121080" y="2969472"/>
                    <a:pt x="136679" y="2939442"/>
                    <a:pt x="156401" y="2895120"/>
                  </a:cubicBezTo>
                  <a:cubicBezTo>
                    <a:pt x="324140" y="2518754"/>
                    <a:pt x="487138" y="2085491"/>
                    <a:pt x="503630" y="1670987"/>
                  </a:cubicBezTo>
                  <a:cubicBezTo>
                    <a:pt x="504386" y="1651609"/>
                    <a:pt x="503630" y="1632231"/>
                    <a:pt x="503630" y="1612784"/>
                  </a:cubicBezTo>
                  <a:cubicBezTo>
                    <a:pt x="498133" y="1405051"/>
                    <a:pt x="513594" y="1343205"/>
                    <a:pt x="503836" y="1158287"/>
                  </a:cubicBezTo>
                  <a:cubicBezTo>
                    <a:pt x="487963" y="1038924"/>
                    <a:pt x="534897" y="926365"/>
                    <a:pt x="589664" y="822602"/>
                  </a:cubicBezTo>
                  <a:cubicBezTo>
                    <a:pt x="690129" y="632254"/>
                    <a:pt x="812240" y="453452"/>
                    <a:pt x="952973" y="290591"/>
                  </a:cubicBezTo>
                  <a:cubicBezTo>
                    <a:pt x="1035503" y="225791"/>
                    <a:pt x="1108138" y="152401"/>
                    <a:pt x="1200425" y="100038"/>
                  </a:cubicBezTo>
                  <a:cubicBezTo>
                    <a:pt x="1224682" y="86294"/>
                    <a:pt x="1496803" y="-27708"/>
                    <a:pt x="1504775" y="6307"/>
                  </a:cubicBezTo>
                  <a:cubicBezTo>
                    <a:pt x="1511715" y="35993"/>
                    <a:pt x="1517968" y="65817"/>
                    <a:pt x="1526077" y="95228"/>
                  </a:cubicBezTo>
                  <a:cubicBezTo>
                    <a:pt x="1530131" y="109865"/>
                    <a:pt x="1540507" y="121890"/>
                    <a:pt x="1554320" y="128350"/>
                  </a:cubicBezTo>
                  <a:cubicBezTo>
                    <a:pt x="1608675" y="153912"/>
                    <a:pt x="1664817" y="167793"/>
                    <a:pt x="1725289" y="150545"/>
                  </a:cubicBezTo>
                  <a:cubicBezTo>
                    <a:pt x="1757861" y="141200"/>
                    <a:pt x="1773804" y="122852"/>
                    <a:pt x="1767481" y="88356"/>
                  </a:cubicBezTo>
                  <a:close/>
                </a:path>
              </a:pathLst>
            </a:custGeom>
            <a:solidFill>
              <a:schemeClr val="accent2">
                <a:lumMod val="40000"/>
                <a:lumOff val="60000"/>
              </a:schemeClr>
            </a:solidFill>
            <a:ln w="6868" cap="flat">
              <a:noFill/>
              <a:prstDash val="solid"/>
              <a:miter/>
            </a:ln>
          </p:spPr>
          <p:txBody>
            <a:bodyPr rtlCol="0" anchor="ctr"/>
            <a:lstStyle/>
            <a:p>
              <a:endParaRPr lang="en-US">
                <a:latin typeface="Al Tarikh" pitchFamily="2" charset="-78"/>
                <a:cs typeface="Al Tarikh" pitchFamily="2" charset="-78"/>
              </a:endParaRPr>
            </a:p>
          </p:txBody>
        </p:sp>
        <p:sp>
          <p:nvSpPr>
            <p:cNvPr id="157" name="Freeform: Shape 100">
              <a:extLst>
                <a:ext uri="{FF2B5EF4-FFF2-40B4-BE49-F238E27FC236}">
                  <a16:creationId xmlns:a16="http://schemas.microsoft.com/office/drawing/2014/main" id="{8C96CEB0-8C21-514F-B0FC-CF28713E2D47}"/>
                </a:ext>
              </a:extLst>
            </p:cNvPr>
            <p:cNvSpPr/>
            <p:nvPr/>
          </p:nvSpPr>
          <p:spPr>
            <a:xfrm>
              <a:off x="5682385" y="4624339"/>
              <a:ext cx="2800721" cy="1510340"/>
            </a:xfrm>
            <a:custGeom>
              <a:avLst/>
              <a:gdLst>
                <a:gd name="connsiteX0" fmla="*/ 1284608 w 2800721"/>
                <a:gd name="connsiteY0" fmla="*/ 0 h 1510340"/>
                <a:gd name="connsiteX1" fmla="*/ 1757590 w 2800721"/>
                <a:gd name="connsiteY1" fmla="*/ 236594 h 1510340"/>
                <a:gd name="connsiteX2" fmla="*/ 2172301 w 2800721"/>
                <a:gd name="connsiteY2" fmla="*/ 510021 h 1510340"/>
                <a:gd name="connsiteX3" fmla="*/ 2551071 w 2800721"/>
                <a:gd name="connsiteY3" fmla="*/ 639278 h 1510340"/>
                <a:gd name="connsiteX4" fmla="*/ 2741418 w 2800721"/>
                <a:gd name="connsiteY4" fmla="*/ 621962 h 1510340"/>
                <a:gd name="connsiteX5" fmla="*/ 2449300 w 2800721"/>
                <a:gd name="connsiteY5" fmla="*/ 835260 h 1510340"/>
                <a:gd name="connsiteX6" fmla="*/ 2295854 w 2800721"/>
                <a:gd name="connsiteY6" fmla="*/ 882950 h 1510340"/>
                <a:gd name="connsiteX7" fmla="*/ 2533548 w 2800721"/>
                <a:gd name="connsiteY7" fmla="*/ 895732 h 1510340"/>
                <a:gd name="connsiteX8" fmla="*/ 2663561 w 2800721"/>
                <a:gd name="connsiteY8" fmla="*/ 901504 h 1510340"/>
                <a:gd name="connsiteX9" fmla="*/ 2714480 w 2800721"/>
                <a:gd name="connsiteY9" fmla="*/ 938199 h 1510340"/>
                <a:gd name="connsiteX10" fmla="*/ 2727537 w 2800721"/>
                <a:gd name="connsiteY10" fmla="*/ 965617 h 1510340"/>
                <a:gd name="connsiteX11" fmla="*/ 2787596 w 2800721"/>
                <a:gd name="connsiteY11" fmla="*/ 1174037 h 1510340"/>
                <a:gd name="connsiteX12" fmla="*/ 2800721 w 2800721"/>
                <a:gd name="connsiteY12" fmla="*/ 1338684 h 1510340"/>
                <a:gd name="connsiteX13" fmla="*/ 2797148 w 2800721"/>
                <a:gd name="connsiteY13" fmla="*/ 1370225 h 1510340"/>
                <a:gd name="connsiteX14" fmla="*/ 2777770 w 2800721"/>
                <a:gd name="connsiteY14" fmla="*/ 1444303 h 1510340"/>
                <a:gd name="connsiteX15" fmla="*/ 2731454 w 2800721"/>
                <a:gd name="connsiteY15" fmla="*/ 1447327 h 1510340"/>
                <a:gd name="connsiteX16" fmla="*/ 2736127 w 2800721"/>
                <a:gd name="connsiteY16" fmla="*/ 1455366 h 1510340"/>
                <a:gd name="connsiteX17" fmla="*/ 2712694 w 2800721"/>
                <a:gd name="connsiteY17" fmla="*/ 1459352 h 1510340"/>
                <a:gd name="connsiteX18" fmla="*/ 2329388 w 2800721"/>
                <a:gd name="connsiteY18" fmla="*/ 1474676 h 1510340"/>
                <a:gd name="connsiteX19" fmla="*/ 2282798 w 2800721"/>
                <a:gd name="connsiteY19" fmla="*/ 1510340 h 1510340"/>
                <a:gd name="connsiteX20" fmla="*/ 2243285 w 2800721"/>
                <a:gd name="connsiteY20" fmla="*/ 1473027 h 1510340"/>
                <a:gd name="connsiteX21" fmla="*/ 1739381 w 2800721"/>
                <a:gd name="connsiteY21" fmla="*/ 1467804 h 1510340"/>
                <a:gd name="connsiteX22" fmla="*/ 1309690 w 2800721"/>
                <a:gd name="connsiteY22" fmla="*/ 1440455 h 1510340"/>
                <a:gd name="connsiteX23" fmla="*/ 953459 w 2800721"/>
                <a:gd name="connsiteY23" fmla="*/ 1402386 h 1510340"/>
                <a:gd name="connsiteX24" fmla="*/ 538543 w 2800721"/>
                <a:gd name="connsiteY24" fmla="*/ 1321299 h 1510340"/>
                <a:gd name="connsiteX25" fmla="*/ 121634 w 2800721"/>
                <a:gd name="connsiteY25" fmla="*/ 1145863 h 1510340"/>
                <a:gd name="connsiteX26" fmla="*/ 3166 w 2800721"/>
                <a:gd name="connsiteY26" fmla="*/ 976750 h 1510340"/>
                <a:gd name="connsiteX27" fmla="*/ 6945 w 2800721"/>
                <a:gd name="connsiteY27" fmla="*/ 823235 h 1510340"/>
                <a:gd name="connsiteX28" fmla="*/ 220519 w 2800721"/>
                <a:gd name="connsiteY28" fmla="*/ 387566 h 1510340"/>
                <a:gd name="connsiteX29" fmla="*/ 544247 w 2800721"/>
                <a:gd name="connsiteY29" fmla="*/ 175161 h 1510340"/>
                <a:gd name="connsiteX30" fmla="*/ 1051931 w 2800721"/>
                <a:gd name="connsiteY30" fmla="*/ 31060 h 1510340"/>
                <a:gd name="connsiteX31" fmla="*/ 1284608 w 2800721"/>
                <a:gd name="connsiteY31" fmla="*/ 0 h 151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800721" h="1510340">
                  <a:moveTo>
                    <a:pt x="1284608" y="0"/>
                  </a:moveTo>
                  <a:cubicBezTo>
                    <a:pt x="1454546" y="54424"/>
                    <a:pt x="1608542" y="140527"/>
                    <a:pt x="1757590" y="236594"/>
                  </a:cubicBezTo>
                  <a:cubicBezTo>
                    <a:pt x="1896812" y="326270"/>
                    <a:pt x="2028955" y="426666"/>
                    <a:pt x="2172301" y="510021"/>
                  </a:cubicBezTo>
                  <a:cubicBezTo>
                    <a:pt x="2289807" y="578395"/>
                    <a:pt x="2412743" y="630688"/>
                    <a:pt x="2551071" y="639278"/>
                  </a:cubicBezTo>
                  <a:cubicBezTo>
                    <a:pt x="2615733" y="643264"/>
                    <a:pt x="2678129" y="629658"/>
                    <a:pt x="2741418" y="621962"/>
                  </a:cubicBezTo>
                  <a:cubicBezTo>
                    <a:pt x="2675037" y="735483"/>
                    <a:pt x="2566051" y="790800"/>
                    <a:pt x="2449300" y="835260"/>
                  </a:cubicBezTo>
                  <a:cubicBezTo>
                    <a:pt x="2399411" y="854295"/>
                    <a:pt x="2347735" y="867626"/>
                    <a:pt x="2295854" y="882950"/>
                  </a:cubicBezTo>
                  <a:cubicBezTo>
                    <a:pt x="2375085" y="887211"/>
                    <a:pt x="2454316" y="891540"/>
                    <a:pt x="2533548" y="895732"/>
                  </a:cubicBezTo>
                  <a:cubicBezTo>
                    <a:pt x="2576909" y="898068"/>
                    <a:pt x="2620269" y="902603"/>
                    <a:pt x="2663561" y="901504"/>
                  </a:cubicBezTo>
                  <a:cubicBezTo>
                    <a:pt x="2692766" y="900748"/>
                    <a:pt x="2707403" y="911399"/>
                    <a:pt x="2714480" y="938199"/>
                  </a:cubicBezTo>
                  <a:cubicBezTo>
                    <a:pt x="2717023" y="947820"/>
                    <a:pt x="2723070" y="956478"/>
                    <a:pt x="2727537" y="965617"/>
                  </a:cubicBezTo>
                  <a:cubicBezTo>
                    <a:pt x="2748015" y="1034953"/>
                    <a:pt x="2770760" y="1103465"/>
                    <a:pt x="2787596" y="1174037"/>
                  </a:cubicBezTo>
                  <a:cubicBezTo>
                    <a:pt x="2800652" y="1228942"/>
                    <a:pt x="2790551" y="1284329"/>
                    <a:pt x="2800721" y="1338684"/>
                  </a:cubicBezTo>
                  <a:cubicBezTo>
                    <a:pt x="2787184" y="1347549"/>
                    <a:pt x="2797079" y="1360124"/>
                    <a:pt x="2797148" y="1370225"/>
                  </a:cubicBezTo>
                  <a:cubicBezTo>
                    <a:pt x="2797354" y="1397094"/>
                    <a:pt x="2790620" y="1422382"/>
                    <a:pt x="2777770" y="1444303"/>
                  </a:cubicBezTo>
                  <a:cubicBezTo>
                    <a:pt x="2766569" y="1463406"/>
                    <a:pt x="2745747" y="1442035"/>
                    <a:pt x="2731454" y="1447327"/>
                  </a:cubicBezTo>
                  <a:cubicBezTo>
                    <a:pt x="2720528" y="1451381"/>
                    <a:pt x="2736195" y="1451312"/>
                    <a:pt x="2736127" y="1455366"/>
                  </a:cubicBezTo>
                  <a:cubicBezTo>
                    <a:pt x="2728293" y="1456741"/>
                    <a:pt x="2720596" y="1458665"/>
                    <a:pt x="2712694" y="1459352"/>
                  </a:cubicBezTo>
                  <a:cubicBezTo>
                    <a:pt x="2585223" y="1471240"/>
                    <a:pt x="2457340" y="1475569"/>
                    <a:pt x="2329388" y="1474676"/>
                  </a:cubicBezTo>
                  <a:cubicBezTo>
                    <a:pt x="2301558" y="1474470"/>
                    <a:pt x="2283279" y="1478662"/>
                    <a:pt x="2282798" y="1510340"/>
                  </a:cubicBezTo>
                  <a:cubicBezTo>
                    <a:pt x="2286303" y="1480173"/>
                    <a:pt x="2272490" y="1473302"/>
                    <a:pt x="2243285" y="1473027"/>
                  </a:cubicBezTo>
                  <a:cubicBezTo>
                    <a:pt x="2075339" y="1471309"/>
                    <a:pt x="1907394" y="1476875"/>
                    <a:pt x="1739381" y="1467804"/>
                  </a:cubicBezTo>
                  <a:cubicBezTo>
                    <a:pt x="1596035" y="1460039"/>
                    <a:pt x="1452897" y="1450556"/>
                    <a:pt x="1309690" y="1440455"/>
                  </a:cubicBezTo>
                  <a:cubicBezTo>
                    <a:pt x="1190396" y="1432003"/>
                    <a:pt x="1071584" y="1418672"/>
                    <a:pt x="953459" y="1402386"/>
                  </a:cubicBezTo>
                  <a:cubicBezTo>
                    <a:pt x="813963" y="1383144"/>
                    <a:pt x="674879" y="1358200"/>
                    <a:pt x="538543" y="1321299"/>
                  </a:cubicBezTo>
                  <a:cubicBezTo>
                    <a:pt x="391831" y="1281580"/>
                    <a:pt x="245738" y="1239388"/>
                    <a:pt x="121634" y="1145863"/>
                  </a:cubicBezTo>
                  <a:cubicBezTo>
                    <a:pt x="63912" y="1102365"/>
                    <a:pt x="12717" y="1051995"/>
                    <a:pt x="3166" y="976750"/>
                  </a:cubicBezTo>
                  <a:cubicBezTo>
                    <a:pt x="-3225" y="926242"/>
                    <a:pt x="1104" y="874635"/>
                    <a:pt x="6945" y="823235"/>
                  </a:cubicBezTo>
                  <a:cubicBezTo>
                    <a:pt x="26392" y="652060"/>
                    <a:pt x="99576" y="507066"/>
                    <a:pt x="220519" y="387566"/>
                  </a:cubicBezTo>
                  <a:cubicBezTo>
                    <a:pt x="313493" y="295760"/>
                    <a:pt x="423235" y="226492"/>
                    <a:pt x="544247" y="175161"/>
                  </a:cubicBezTo>
                  <a:cubicBezTo>
                    <a:pt x="707588" y="105825"/>
                    <a:pt x="877320" y="60471"/>
                    <a:pt x="1051931" y="31060"/>
                  </a:cubicBezTo>
                  <a:cubicBezTo>
                    <a:pt x="1129101" y="17935"/>
                    <a:pt x="1206545" y="6872"/>
                    <a:pt x="1284608" y="0"/>
                  </a:cubicBezTo>
                  <a:close/>
                </a:path>
              </a:pathLst>
            </a:custGeom>
            <a:solidFill>
              <a:srgbClr val="2F6781"/>
            </a:solidFill>
            <a:ln w="6868" cap="flat">
              <a:noFill/>
              <a:prstDash val="solid"/>
              <a:miter/>
            </a:ln>
          </p:spPr>
          <p:txBody>
            <a:bodyPr rtlCol="0" anchor="ctr"/>
            <a:lstStyle/>
            <a:p>
              <a:endParaRPr lang="en-US">
                <a:latin typeface="Al Tarikh" pitchFamily="2" charset="-78"/>
                <a:cs typeface="Al Tarikh" pitchFamily="2" charset="-78"/>
              </a:endParaRPr>
            </a:p>
          </p:txBody>
        </p:sp>
        <p:sp>
          <p:nvSpPr>
            <p:cNvPr id="158" name="Freeform: Shape 101">
              <a:extLst>
                <a:ext uri="{FF2B5EF4-FFF2-40B4-BE49-F238E27FC236}">
                  <a16:creationId xmlns:a16="http://schemas.microsoft.com/office/drawing/2014/main" id="{9E9CF959-0140-EA46-B6FF-559D53C5E067}"/>
                </a:ext>
              </a:extLst>
            </p:cNvPr>
            <p:cNvSpPr/>
            <p:nvPr/>
          </p:nvSpPr>
          <p:spPr>
            <a:xfrm>
              <a:off x="8409784" y="5478840"/>
              <a:ext cx="1181533" cy="695008"/>
            </a:xfrm>
            <a:custGeom>
              <a:avLst/>
              <a:gdLst>
                <a:gd name="connsiteX0" fmla="*/ 73184 w 1181533"/>
                <a:gd name="connsiteY0" fmla="*/ 484252 h 695008"/>
                <a:gd name="connsiteX1" fmla="*/ 60059 w 1181533"/>
                <a:gd name="connsiteY1" fmla="*/ 319605 h 695008"/>
                <a:gd name="connsiteX2" fmla="*/ 0 w 1181533"/>
                <a:gd name="connsiteY2" fmla="*/ 111185 h 695008"/>
                <a:gd name="connsiteX3" fmla="*/ 274389 w 1181533"/>
                <a:gd name="connsiteY3" fmla="*/ 81568 h 695008"/>
                <a:gd name="connsiteX4" fmla="*/ 514076 w 1181533"/>
                <a:gd name="connsiteY4" fmla="*/ 0 h 695008"/>
                <a:gd name="connsiteX5" fmla="*/ 678997 w 1181533"/>
                <a:gd name="connsiteY5" fmla="*/ 85416 h 695008"/>
                <a:gd name="connsiteX6" fmla="*/ 1019424 w 1181533"/>
                <a:gd name="connsiteY6" fmla="*/ 413954 h 695008"/>
                <a:gd name="connsiteX7" fmla="*/ 1170327 w 1181533"/>
                <a:gd name="connsiteY7" fmla="*/ 608493 h 695008"/>
                <a:gd name="connsiteX8" fmla="*/ 1157820 w 1181533"/>
                <a:gd name="connsiteY8" fmla="*/ 695008 h 695008"/>
                <a:gd name="connsiteX9" fmla="*/ 922463 w 1181533"/>
                <a:gd name="connsiteY9" fmla="*/ 574890 h 695008"/>
                <a:gd name="connsiteX10" fmla="*/ 585816 w 1181533"/>
                <a:gd name="connsiteY10" fmla="*/ 506929 h 695008"/>
                <a:gd name="connsiteX11" fmla="*/ 227180 w 1181533"/>
                <a:gd name="connsiteY11" fmla="*/ 489475 h 695008"/>
                <a:gd name="connsiteX12" fmla="*/ 118057 w 1181533"/>
                <a:gd name="connsiteY12" fmla="*/ 495384 h 695008"/>
                <a:gd name="connsiteX13" fmla="*/ 73184 w 1181533"/>
                <a:gd name="connsiteY13" fmla="*/ 484252 h 69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533" h="695008">
                  <a:moveTo>
                    <a:pt x="73184" y="484252"/>
                  </a:moveTo>
                  <a:cubicBezTo>
                    <a:pt x="63014" y="429896"/>
                    <a:pt x="73115" y="374510"/>
                    <a:pt x="60059" y="319605"/>
                  </a:cubicBezTo>
                  <a:cubicBezTo>
                    <a:pt x="43224" y="249032"/>
                    <a:pt x="20478" y="180521"/>
                    <a:pt x="0" y="111185"/>
                  </a:cubicBezTo>
                  <a:cubicBezTo>
                    <a:pt x="91532" y="101702"/>
                    <a:pt x="183614" y="95998"/>
                    <a:pt x="274389" y="81568"/>
                  </a:cubicBezTo>
                  <a:cubicBezTo>
                    <a:pt x="358155" y="68236"/>
                    <a:pt x="440616" y="45972"/>
                    <a:pt x="514076" y="0"/>
                  </a:cubicBezTo>
                  <a:cubicBezTo>
                    <a:pt x="577364" y="12438"/>
                    <a:pt x="630689" y="42811"/>
                    <a:pt x="678997" y="85416"/>
                  </a:cubicBezTo>
                  <a:cubicBezTo>
                    <a:pt x="797397" y="189935"/>
                    <a:pt x="912362" y="297890"/>
                    <a:pt x="1019424" y="413954"/>
                  </a:cubicBezTo>
                  <a:cubicBezTo>
                    <a:pt x="1075222" y="474425"/>
                    <a:pt x="1131090" y="535034"/>
                    <a:pt x="1170327" y="608493"/>
                  </a:cubicBezTo>
                  <a:cubicBezTo>
                    <a:pt x="1187506" y="640584"/>
                    <a:pt x="1186132" y="669652"/>
                    <a:pt x="1157820" y="695008"/>
                  </a:cubicBezTo>
                  <a:cubicBezTo>
                    <a:pt x="1084637" y="644707"/>
                    <a:pt x="1008017" y="601278"/>
                    <a:pt x="922463" y="574890"/>
                  </a:cubicBezTo>
                  <a:cubicBezTo>
                    <a:pt x="812446" y="541013"/>
                    <a:pt x="699681" y="522871"/>
                    <a:pt x="585816" y="506929"/>
                  </a:cubicBezTo>
                  <a:cubicBezTo>
                    <a:pt x="466454" y="490162"/>
                    <a:pt x="346542" y="498477"/>
                    <a:pt x="227180" y="489475"/>
                  </a:cubicBezTo>
                  <a:cubicBezTo>
                    <a:pt x="191172" y="486726"/>
                    <a:pt x="154409" y="493185"/>
                    <a:pt x="118057" y="495384"/>
                  </a:cubicBezTo>
                  <a:cubicBezTo>
                    <a:pt x="104932" y="484252"/>
                    <a:pt x="85416" y="498820"/>
                    <a:pt x="73184" y="484252"/>
                  </a:cubicBezTo>
                  <a:close/>
                </a:path>
              </a:pathLst>
            </a:custGeom>
            <a:solidFill>
              <a:srgbClr val="EABB8B"/>
            </a:solidFill>
            <a:ln w="6868" cap="flat">
              <a:noFill/>
              <a:prstDash val="solid"/>
              <a:miter/>
            </a:ln>
          </p:spPr>
          <p:txBody>
            <a:bodyPr rtlCol="0" anchor="ctr"/>
            <a:lstStyle/>
            <a:p>
              <a:endParaRPr lang="en-US">
                <a:latin typeface="Al Tarikh" pitchFamily="2" charset="-78"/>
                <a:cs typeface="Al Tarikh" pitchFamily="2" charset="-78"/>
              </a:endParaRPr>
            </a:p>
          </p:txBody>
        </p:sp>
        <p:sp>
          <p:nvSpPr>
            <p:cNvPr id="159" name="Freeform: Shape 102">
              <a:extLst>
                <a:ext uri="{FF2B5EF4-FFF2-40B4-BE49-F238E27FC236}">
                  <a16:creationId xmlns:a16="http://schemas.microsoft.com/office/drawing/2014/main" id="{253A07EB-179D-0C48-9974-5CC7D0239C6E}"/>
                </a:ext>
              </a:extLst>
            </p:cNvPr>
            <p:cNvSpPr/>
            <p:nvPr/>
          </p:nvSpPr>
          <p:spPr>
            <a:xfrm>
              <a:off x="8923860" y="5401642"/>
              <a:ext cx="996517" cy="938681"/>
            </a:xfrm>
            <a:custGeom>
              <a:avLst/>
              <a:gdLst>
                <a:gd name="connsiteX0" fmla="*/ 643745 w 996517"/>
                <a:gd name="connsiteY0" fmla="*/ 772207 h 938681"/>
                <a:gd name="connsiteX1" fmla="*/ 656252 w 996517"/>
                <a:gd name="connsiteY1" fmla="*/ 685691 h 938681"/>
                <a:gd name="connsiteX2" fmla="*/ 505348 w 996517"/>
                <a:gd name="connsiteY2" fmla="*/ 491152 h 938681"/>
                <a:gd name="connsiteX3" fmla="*/ 164922 w 996517"/>
                <a:gd name="connsiteY3" fmla="*/ 162614 h 938681"/>
                <a:gd name="connsiteX4" fmla="*/ 0 w 996517"/>
                <a:gd name="connsiteY4" fmla="*/ 77198 h 938681"/>
                <a:gd name="connsiteX5" fmla="*/ 59510 w 996517"/>
                <a:gd name="connsiteY5" fmla="*/ 26416 h 938681"/>
                <a:gd name="connsiteX6" fmla="*/ 152896 w 996517"/>
                <a:gd name="connsiteY6" fmla="*/ 7450 h 938681"/>
                <a:gd name="connsiteX7" fmla="*/ 317818 w 996517"/>
                <a:gd name="connsiteY7" fmla="*/ 109702 h 938681"/>
                <a:gd name="connsiteX8" fmla="*/ 802001 w 996517"/>
                <a:gd name="connsiteY8" fmla="*/ 583921 h 938681"/>
                <a:gd name="connsiteX9" fmla="*/ 944590 w 996517"/>
                <a:gd name="connsiteY9" fmla="*/ 750011 h 938681"/>
                <a:gd name="connsiteX10" fmla="*/ 993929 w 996517"/>
                <a:gd name="connsiteY10" fmla="*/ 858172 h 938681"/>
                <a:gd name="connsiteX11" fmla="*/ 924181 w 996517"/>
                <a:gd name="connsiteY11" fmla="*/ 938297 h 938681"/>
                <a:gd name="connsiteX12" fmla="*/ 836704 w 996517"/>
                <a:gd name="connsiteY12" fmla="*/ 910673 h 938681"/>
                <a:gd name="connsiteX13" fmla="*/ 643745 w 996517"/>
                <a:gd name="connsiteY13" fmla="*/ 772207 h 93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6517" h="938681">
                  <a:moveTo>
                    <a:pt x="643745" y="772207"/>
                  </a:moveTo>
                  <a:cubicBezTo>
                    <a:pt x="672056" y="746850"/>
                    <a:pt x="673362" y="717851"/>
                    <a:pt x="656252" y="685691"/>
                  </a:cubicBezTo>
                  <a:cubicBezTo>
                    <a:pt x="617014" y="612232"/>
                    <a:pt x="561147" y="551624"/>
                    <a:pt x="505348" y="491152"/>
                  </a:cubicBezTo>
                  <a:cubicBezTo>
                    <a:pt x="398286" y="375089"/>
                    <a:pt x="283253" y="267134"/>
                    <a:pt x="164922" y="162614"/>
                  </a:cubicBezTo>
                  <a:cubicBezTo>
                    <a:pt x="116613" y="119941"/>
                    <a:pt x="63288" y="89567"/>
                    <a:pt x="0" y="77198"/>
                  </a:cubicBezTo>
                  <a:cubicBezTo>
                    <a:pt x="19997" y="60431"/>
                    <a:pt x="42261" y="45657"/>
                    <a:pt x="59510" y="26416"/>
                  </a:cubicBezTo>
                  <a:cubicBezTo>
                    <a:pt x="86997" y="-4094"/>
                    <a:pt x="118056" y="-4850"/>
                    <a:pt x="152896" y="7450"/>
                  </a:cubicBezTo>
                  <a:cubicBezTo>
                    <a:pt x="215360" y="29440"/>
                    <a:pt x="267311" y="68746"/>
                    <a:pt x="317818" y="109702"/>
                  </a:cubicBezTo>
                  <a:cubicBezTo>
                    <a:pt x="493941" y="252703"/>
                    <a:pt x="647524" y="418793"/>
                    <a:pt x="802001" y="583921"/>
                  </a:cubicBezTo>
                  <a:cubicBezTo>
                    <a:pt x="851890" y="637246"/>
                    <a:pt x="904459" y="688303"/>
                    <a:pt x="944590" y="750011"/>
                  </a:cubicBezTo>
                  <a:cubicBezTo>
                    <a:pt x="966442" y="783614"/>
                    <a:pt x="985545" y="818453"/>
                    <a:pt x="993929" y="858172"/>
                  </a:cubicBezTo>
                  <a:cubicBezTo>
                    <a:pt x="1005268" y="912253"/>
                    <a:pt x="978880" y="942488"/>
                    <a:pt x="924181" y="938297"/>
                  </a:cubicBezTo>
                  <a:cubicBezTo>
                    <a:pt x="892845" y="935892"/>
                    <a:pt x="864191" y="924828"/>
                    <a:pt x="836704" y="910673"/>
                  </a:cubicBezTo>
                  <a:cubicBezTo>
                    <a:pt x="765649" y="873977"/>
                    <a:pt x="698994" y="830960"/>
                    <a:pt x="643745" y="772207"/>
                  </a:cubicBezTo>
                  <a:close/>
                </a:path>
              </a:pathLst>
            </a:custGeom>
            <a:solidFill>
              <a:srgbClr val="21475A"/>
            </a:solidFill>
            <a:ln w="6868" cap="flat">
              <a:noFill/>
              <a:prstDash val="solid"/>
              <a:miter/>
            </a:ln>
          </p:spPr>
          <p:txBody>
            <a:bodyPr rtlCol="0" anchor="ctr"/>
            <a:lstStyle/>
            <a:p>
              <a:endParaRPr lang="en-US">
                <a:latin typeface="Al Tarikh" pitchFamily="2" charset="-78"/>
                <a:cs typeface="Al Tarikh" pitchFamily="2" charset="-78"/>
              </a:endParaRPr>
            </a:p>
          </p:txBody>
        </p:sp>
        <p:sp>
          <p:nvSpPr>
            <p:cNvPr id="160" name="Freeform: Shape 103">
              <a:extLst>
                <a:ext uri="{FF2B5EF4-FFF2-40B4-BE49-F238E27FC236}">
                  <a16:creationId xmlns:a16="http://schemas.microsoft.com/office/drawing/2014/main" id="{C6E097E5-90D6-CC4E-B7C4-D3F24479429D}"/>
                </a:ext>
              </a:extLst>
            </p:cNvPr>
            <p:cNvSpPr/>
            <p:nvPr/>
          </p:nvSpPr>
          <p:spPr>
            <a:xfrm>
              <a:off x="7940169" y="6079637"/>
              <a:ext cx="845832" cy="514006"/>
            </a:xfrm>
            <a:custGeom>
              <a:avLst/>
              <a:gdLst>
                <a:gd name="connsiteX0" fmla="*/ 0 w 845832"/>
                <a:gd name="connsiteY0" fmla="*/ 179353 h 514006"/>
                <a:gd name="connsiteX1" fmla="*/ 24876 w 845832"/>
                <a:gd name="connsiteY1" fmla="*/ 54974 h 514006"/>
                <a:gd name="connsiteX2" fmla="*/ 71466 w 845832"/>
                <a:gd name="connsiteY2" fmla="*/ 19310 h 514006"/>
                <a:gd name="connsiteX3" fmla="*/ 454772 w 845832"/>
                <a:gd name="connsiteY3" fmla="*/ 3986 h 514006"/>
                <a:gd name="connsiteX4" fmla="*/ 478136 w 845832"/>
                <a:gd name="connsiteY4" fmla="*/ 0 h 514006"/>
                <a:gd name="connsiteX5" fmla="*/ 502875 w 845832"/>
                <a:gd name="connsiteY5" fmla="*/ 16973 h 514006"/>
                <a:gd name="connsiteX6" fmla="*/ 703185 w 845832"/>
                <a:gd name="connsiteY6" fmla="*/ 237969 h 514006"/>
                <a:gd name="connsiteX7" fmla="*/ 833337 w 845832"/>
                <a:gd name="connsiteY7" fmla="*/ 422406 h 514006"/>
                <a:gd name="connsiteX8" fmla="*/ 818837 w 845832"/>
                <a:gd name="connsiteY8" fmla="*/ 514007 h 514006"/>
                <a:gd name="connsiteX9" fmla="*/ 690610 w 845832"/>
                <a:gd name="connsiteY9" fmla="*/ 424399 h 514006"/>
                <a:gd name="connsiteX10" fmla="*/ 321667 w 845832"/>
                <a:gd name="connsiteY10" fmla="*/ 265112 h 514006"/>
                <a:gd name="connsiteX11" fmla="*/ 50095 w 845832"/>
                <a:gd name="connsiteY11" fmla="*/ 188424 h 514006"/>
                <a:gd name="connsiteX12" fmla="*/ 0 w 845832"/>
                <a:gd name="connsiteY12" fmla="*/ 179353 h 51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5832" h="514006">
                  <a:moveTo>
                    <a:pt x="0" y="179353"/>
                  </a:moveTo>
                  <a:cubicBezTo>
                    <a:pt x="11339" y="138535"/>
                    <a:pt x="23295" y="97785"/>
                    <a:pt x="24876" y="54974"/>
                  </a:cubicBezTo>
                  <a:cubicBezTo>
                    <a:pt x="25357" y="23295"/>
                    <a:pt x="43635" y="19104"/>
                    <a:pt x="71466" y="19310"/>
                  </a:cubicBezTo>
                  <a:cubicBezTo>
                    <a:pt x="199418" y="20203"/>
                    <a:pt x="327301" y="15874"/>
                    <a:pt x="454772" y="3986"/>
                  </a:cubicBezTo>
                  <a:cubicBezTo>
                    <a:pt x="462605" y="3230"/>
                    <a:pt x="470371" y="1306"/>
                    <a:pt x="478136" y="0"/>
                  </a:cubicBezTo>
                  <a:cubicBezTo>
                    <a:pt x="489681" y="825"/>
                    <a:pt x="495796" y="9689"/>
                    <a:pt x="502875" y="16973"/>
                  </a:cubicBezTo>
                  <a:cubicBezTo>
                    <a:pt x="572073" y="88439"/>
                    <a:pt x="639690" y="161349"/>
                    <a:pt x="703185" y="237969"/>
                  </a:cubicBezTo>
                  <a:cubicBezTo>
                    <a:pt x="751287" y="296035"/>
                    <a:pt x="799527" y="354239"/>
                    <a:pt x="833337" y="422406"/>
                  </a:cubicBezTo>
                  <a:cubicBezTo>
                    <a:pt x="853539" y="463224"/>
                    <a:pt x="849623" y="483565"/>
                    <a:pt x="818837" y="514007"/>
                  </a:cubicBezTo>
                  <a:cubicBezTo>
                    <a:pt x="774583" y="486313"/>
                    <a:pt x="735345" y="451886"/>
                    <a:pt x="690610" y="424399"/>
                  </a:cubicBezTo>
                  <a:cubicBezTo>
                    <a:pt x="575097" y="353208"/>
                    <a:pt x="448725" y="308816"/>
                    <a:pt x="321667" y="265112"/>
                  </a:cubicBezTo>
                  <a:cubicBezTo>
                    <a:pt x="232608" y="234464"/>
                    <a:pt x="141351" y="211581"/>
                    <a:pt x="50095" y="188424"/>
                  </a:cubicBezTo>
                  <a:cubicBezTo>
                    <a:pt x="33672" y="184300"/>
                    <a:pt x="16699" y="182376"/>
                    <a:pt x="0" y="179353"/>
                  </a:cubicBezTo>
                  <a:close/>
                </a:path>
              </a:pathLst>
            </a:custGeom>
            <a:solidFill>
              <a:srgbClr val="EABB8B"/>
            </a:solidFill>
            <a:ln w="6868" cap="flat">
              <a:noFill/>
              <a:prstDash val="solid"/>
              <a:miter/>
            </a:ln>
          </p:spPr>
          <p:txBody>
            <a:bodyPr rtlCol="0" anchor="ctr"/>
            <a:lstStyle/>
            <a:p>
              <a:endParaRPr lang="en-US">
                <a:latin typeface="Al Tarikh" pitchFamily="2" charset="-78"/>
                <a:cs typeface="Al Tarikh" pitchFamily="2" charset="-78"/>
              </a:endParaRPr>
            </a:p>
          </p:txBody>
        </p:sp>
        <p:sp>
          <p:nvSpPr>
            <p:cNvPr id="161" name="Freeform: Shape 104">
              <a:extLst>
                <a:ext uri="{FF2B5EF4-FFF2-40B4-BE49-F238E27FC236}">
                  <a16:creationId xmlns:a16="http://schemas.microsoft.com/office/drawing/2014/main" id="{1F610357-1F49-1445-A0BE-E4E9C83CFFB8}"/>
                </a:ext>
              </a:extLst>
            </p:cNvPr>
            <p:cNvSpPr/>
            <p:nvPr/>
          </p:nvSpPr>
          <p:spPr>
            <a:xfrm>
              <a:off x="8409729" y="5963024"/>
              <a:ext cx="696495" cy="811007"/>
            </a:xfrm>
            <a:custGeom>
              <a:avLst/>
              <a:gdLst>
                <a:gd name="connsiteX0" fmla="*/ 349209 w 696495"/>
                <a:gd name="connsiteY0" fmla="*/ 630688 h 811007"/>
                <a:gd name="connsiteX1" fmla="*/ 363708 w 696495"/>
                <a:gd name="connsiteY1" fmla="*/ 539088 h 811007"/>
                <a:gd name="connsiteX2" fmla="*/ 233557 w 696495"/>
                <a:gd name="connsiteY2" fmla="*/ 354651 h 811007"/>
                <a:gd name="connsiteX3" fmla="*/ 33246 w 696495"/>
                <a:gd name="connsiteY3" fmla="*/ 133656 h 811007"/>
                <a:gd name="connsiteX4" fmla="*/ 8507 w 696495"/>
                <a:gd name="connsiteY4" fmla="*/ 116682 h 811007"/>
                <a:gd name="connsiteX5" fmla="*/ 3904 w 696495"/>
                <a:gd name="connsiteY5" fmla="*/ 108642 h 811007"/>
                <a:gd name="connsiteX6" fmla="*/ 50219 w 696495"/>
                <a:gd name="connsiteY6" fmla="*/ 105619 h 811007"/>
                <a:gd name="connsiteX7" fmla="*/ 69597 w 696495"/>
                <a:gd name="connsiteY7" fmla="*/ 31541 h 811007"/>
                <a:gd name="connsiteX8" fmla="*/ 73171 w 696495"/>
                <a:gd name="connsiteY8" fmla="*/ 0 h 811007"/>
                <a:gd name="connsiteX9" fmla="*/ 117975 w 696495"/>
                <a:gd name="connsiteY9" fmla="*/ 11201 h 811007"/>
                <a:gd name="connsiteX10" fmla="*/ 580855 w 696495"/>
                <a:gd name="connsiteY10" fmla="*/ 525139 h 811007"/>
                <a:gd name="connsiteX11" fmla="*/ 669088 w 696495"/>
                <a:gd name="connsiteY11" fmla="*/ 654946 h 811007"/>
                <a:gd name="connsiteX12" fmla="*/ 692865 w 696495"/>
                <a:gd name="connsiteY12" fmla="*/ 718715 h 811007"/>
                <a:gd name="connsiteX13" fmla="*/ 598790 w 696495"/>
                <a:gd name="connsiteY13" fmla="*/ 804200 h 811007"/>
                <a:gd name="connsiteX14" fmla="*/ 397242 w 696495"/>
                <a:gd name="connsiteY14" fmla="*/ 678172 h 811007"/>
                <a:gd name="connsiteX15" fmla="*/ 349209 w 696495"/>
                <a:gd name="connsiteY15" fmla="*/ 630688 h 81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6495" h="811007">
                  <a:moveTo>
                    <a:pt x="349209" y="630688"/>
                  </a:moveTo>
                  <a:cubicBezTo>
                    <a:pt x="379994" y="600315"/>
                    <a:pt x="383911" y="579907"/>
                    <a:pt x="363708" y="539088"/>
                  </a:cubicBezTo>
                  <a:cubicBezTo>
                    <a:pt x="329968" y="470920"/>
                    <a:pt x="281728" y="412786"/>
                    <a:pt x="233557" y="354651"/>
                  </a:cubicBezTo>
                  <a:cubicBezTo>
                    <a:pt x="170062" y="278030"/>
                    <a:pt x="102444" y="205121"/>
                    <a:pt x="33246" y="133656"/>
                  </a:cubicBezTo>
                  <a:cubicBezTo>
                    <a:pt x="26237" y="126371"/>
                    <a:pt x="20052" y="117507"/>
                    <a:pt x="8507" y="116682"/>
                  </a:cubicBezTo>
                  <a:cubicBezTo>
                    <a:pt x="8645" y="112696"/>
                    <a:pt x="-7091" y="112696"/>
                    <a:pt x="3904" y="108642"/>
                  </a:cubicBezTo>
                  <a:cubicBezTo>
                    <a:pt x="18265" y="103351"/>
                    <a:pt x="39018" y="124722"/>
                    <a:pt x="50219" y="105619"/>
                  </a:cubicBezTo>
                  <a:cubicBezTo>
                    <a:pt x="63069" y="83698"/>
                    <a:pt x="69735" y="58341"/>
                    <a:pt x="69597" y="31541"/>
                  </a:cubicBezTo>
                  <a:cubicBezTo>
                    <a:pt x="69528" y="21509"/>
                    <a:pt x="59702" y="8864"/>
                    <a:pt x="73171" y="0"/>
                  </a:cubicBezTo>
                  <a:cubicBezTo>
                    <a:pt x="85403" y="14637"/>
                    <a:pt x="104918" y="69"/>
                    <a:pt x="117975" y="11201"/>
                  </a:cubicBezTo>
                  <a:cubicBezTo>
                    <a:pt x="282278" y="173512"/>
                    <a:pt x="431807" y="349085"/>
                    <a:pt x="580855" y="525139"/>
                  </a:cubicBezTo>
                  <a:cubicBezTo>
                    <a:pt x="614871" y="565339"/>
                    <a:pt x="646343" y="607325"/>
                    <a:pt x="669088" y="654946"/>
                  </a:cubicBezTo>
                  <a:cubicBezTo>
                    <a:pt x="678846" y="675355"/>
                    <a:pt x="688123" y="696726"/>
                    <a:pt x="692865" y="718715"/>
                  </a:cubicBezTo>
                  <a:cubicBezTo>
                    <a:pt x="708738" y="792862"/>
                    <a:pt x="671699" y="826533"/>
                    <a:pt x="598790" y="804200"/>
                  </a:cubicBezTo>
                  <a:cubicBezTo>
                    <a:pt x="520659" y="780218"/>
                    <a:pt x="457988" y="730260"/>
                    <a:pt x="397242" y="678172"/>
                  </a:cubicBezTo>
                  <a:cubicBezTo>
                    <a:pt x="380269" y="663673"/>
                    <a:pt x="359723" y="652060"/>
                    <a:pt x="349209" y="630688"/>
                  </a:cubicBezTo>
                  <a:close/>
                </a:path>
              </a:pathLst>
            </a:custGeom>
            <a:solidFill>
              <a:srgbClr val="21475A"/>
            </a:solidFill>
            <a:ln w="6868" cap="flat">
              <a:noFill/>
              <a:prstDash val="solid"/>
              <a:miter/>
            </a:ln>
          </p:spPr>
          <p:txBody>
            <a:bodyPr rtlCol="0" anchor="ctr"/>
            <a:lstStyle/>
            <a:p>
              <a:endParaRPr lang="en-US">
                <a:latin typeface="Al Tarikh" pitchFamily="2" charset="-78"/>
                <a:cs typeface="Al Tarikh" pitchFamily="2" charset="-78"/>
              </a:endParaRPr>
            </a:p>
          </p:txBody>
        </p:sp>
        <p:sp>
          <p:nvSpPr>
            <p:cNvPr id="162" name="Freeform: Shape 105">
              <a:extLst>
                <a:ext uri="{FF2B5EF4-FFF2-40B4-BE49-F238E27FC236}">
                  <a16:creationId xmlns:a16="http://schemas.microsoft.com/office/drawing/2014/main" id="{91429934-CE8D-3841-8636-A67F06A3FF45}"/>
                </a:ext>
              </a:extLst>
            </p:cNvPr>
            <p:cNvSpPr/>
            <p:nvPr/>
          </p:nvSpPr>
          <p:spPr>
            <a:xfrm rot="1644728">
              <a:off x="5014927" y="1313868"/>
              <a:ext cx="3690954" cy="1171650"/>
            </a:xfrm>
            <a:custGeom>
              <a:avLst/>
              <a:gdLst>
                <a:gd name="connsiteX0" fmla="*/ 1474909 w 3690953"/>
                <a:gd name="connsiteY0" fmla="*/ 1156035 h 1171650"/>
                <a:gd name="connsiteX1" fmla="*/ 945235 w 3690953"/>
                <a:gd name="connsiteY1" fmla="*/ 1139612 h 1171650"/>
                <a:gd name="connsiteX2" fmla="*/ 624668 w 3690953"/>
                <a:gd name="connsiteY2" fmla="*/ 1135832 h 1171650"/>
                <a:gd name="connsiteX3" fmla="*/ 560142 w 3690953"/>
                <a:gd name="connsiteY3" fmla="*/ 1141811 h 1171650"/>
                <a:gd name="connsiteX4" fmla="*/ 399275 w 3690953"/>
                <a:gd name="connsiteY4" fmla="*/ 1144010 h 1171650"/>
                <a:gd name="connsiteX5" fmla="*/ 149968 w 3690953"/>
                <a:gd name="connsiteY5" fmla="*/ 1083057 h 1171650"/>
                <a:gd name="connsiteX6" fmla="*/ 54176 w 3690953"/>
                <a:gd name="connsiteY6" fmla="*/ 1045881 h 1171650"/>
                <a:gd name="connsiteX7" fmla="*/ 22222 w 3690953"/>
                <a:gd name="connsiteY7" fmla="*/ 1014202 h 1171650"/>
                <a:gd name="connsiteX8" fmla="*/ 13495 w 3690953"/>
                <a:gd name="connsiteY8" fmla="*/ 863574 h 1171650"/>
                <a:gd name="connsiteX9" fmla="*/ 57337 w 3690953"/>
                <a:gd name="connsiteY9" fmla="*/ 833544 h 1171650"/>
                <a:gd name="connsiteX10" fmla="*/ 401061 w 3690953"/>
                <a:gd name="connsiteY10" fmla="*/ 826054 h 1171650"/>
                <a:gd name="connsiteX11" fmla="*/ 469298 w 3690953"/>
                <a:gd name="connsiteY11" fmla="*/ 830108 h 1171650"/>
                <a:gd name="connsiteX12" fmla="*/ 487233 w 3690953"/>
                <a:gd name="connsiteY12" fmla="*/ 789496 h 1171650"/>
                <a:gd name="connsiteX13" fmla="*/ 455417 w 3690953"/>
                <a:gd name="connsiteY13" fmla="*/ 651306 h 1171650"/>
                <a:gd name="connsiteX14" fmla="*/ 463663 w 3690953"/>
                <a:gd name="connsiteY14" fmla="*/ 646221 h 1171650"/>
                <a:gd name="connsiteX15" fmla="*/ 643497 w 3690953"/>
                <a:gd name="connsiteY15" fmla="*/ 756993 h 1171650"/>
                <a:gd name="connsiteX16" fmla="*/ 793438 w 3690953"/>
                <a:gd name="connsiteY16" fmla="*/ 858145 h 1171650"/>
                <a:gd name="connsiteX17" fmla="*/ 832194 w 3690953"/>
                <a:gd name="connsiteY17" fmla="*/ 866322 h 1171650"/>
                <a:gd name="connsiteX18" fmla="*/ 1150356 w 3690953"/>
                <a:gd name="connsiteY18" fmla="*/ 803721 h 1171650"/>
                <a:gd name="connsiteX19" fmla="*/ 1460410 w 3690953"/>
                <a:gd name="connsiteY19" fmla="*/ 755069 h 1171650"/>
                <a:gd name="connsiteX20" fmla="*/ 1768745 w 3690953"/>
                <a:gd name="connsiteY20" fmla="*/ 716312 h 1171650"/>
                <a:gd name="connsiteX21" fmla="*/ 2093435 w 3690953"/>
                <a:gd name="connsiteY21" fmla="*/ 705798 h 1171650"/>
                <a:gd name="connsiteX22" fmla="*/ 2353461 w 3690953"/>
                <a:gd name="connsiteY22" fmla="*/ 629453 h 1171650"/>
                <a:gd name="connsiteX23" fmla="*/ 2777104 w 3690953"/>
                <a:gd name="connsiteY23" fmla="*/ 336168 h 1171650"/>
                <a:gd name="connsiteX24" fmla="*/ 3268777 w 3690953"/>
                <a:gd name="connsiteY24" fmla="*/ 37247 h 1171650"/>
                <a:gd name="connsiteX25" fmla="*/ 3480840 w 3690953"/>
                <a:gd name="connsiteY25" fmla="*/ 9485 h 1171650"/>
                <a:gd name="connsiteX26" fmla="*/ 3648854 w 3690953"/>
                <a:gd name="connsiteY26" fmla="*/ 185745 h 1171650"/>
                <a:gd name="connsiteX27" fmla="*/ 3688984 w 3690953"/>
                <a:gd name="connsiteY27" fmla="*/ 340634 h 1171650"/>
                <a:gd name="connsiteX28" fmla="*/ 3655657 w 3690953"/>
                <a:gd name="connsiteY28" fmla="*/ 487758 h 1171650"/>
                <a:gd name="connsiteX29" fmla="*/ 3417345 w 3690953"/>
                <a:gd name="connsiteY29" fmla="*/ 717343 h 1171650"/>
                <a:gd name="connsiteX30" fmla="*/ 2782808 w 3690953"/>
                <a:gd name="connsiteY30" fmla="*/ 1007399 h 1171650"/>
                <a:gd name="connsiteX31" fmla="*/ 2433860 w 3690953"/>
                <a:gd name="connsiteY31" fmla="*/ 1113362 h 1171650"/>
                <a:gd name="connsiteX32" fmla="*/ 1916075 w 3690953"/>
                <a:gd name="connsiteY32" fmla="*/ 1169573 h 1171650"/>
                <a:gd name="connsiteX33" fmla="*/ 1474909 w 3690953"/>
                <a:gd name="connsiteY33" fmla="*/ 1156035 h 11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690953" h="1171650">
                  <a:moveTo>
                    <a:pt x="1474909" y="1156035"/>
                  </a:moveTo>
                  <a:cubicBezTo>
                    <a:pt x="1298305" y="1150950"/>
                    <a:pt x="1121563" y="1149370"/>
                    <a:pt x="945235" y="1139612"/>
                  </a:cubicBezTo>
                  <a:cubicBezTo>
                    <a:pt x="838242" y="1133702"/>
                    <a:pt x="731592" y="1130541"/>
                    <a:pt x="624668" y="1135832"/>
                  </a:cubicBezTo>
                  <a:cubicBezTo>
                    <a:pt x="603091" y="1136863"/>
                    <a:pt x="581651" y="1139749"/>
                    <a:pt x="560142" y="1141811"/>
                  </a:cubicBezTo>
                  <a:cubicBezTo>
                    <a:pt x="506405" y="1142017"/>
                    <a:pt x="451500" y="1135076"/>
                    <a:pt x="399275" y="1144010"/>
                  </a:cubicBezTo>
                  <a:cubicBezTo>
                    <a:pt x="305407" y="1160021"/>
                    <a:pt x="228993" y="1120302"/>
                    <a:pt x="149968" y="1083057"/>
                  </a:cubicBezTo>
                  <a:cubicBezTo>
                    <a:pt x="119045" y="1068489"/>
                    <a:pt x="86541" y="1057082"/>
                    <a:pt x="54176" y="1045881"/>
                  </a:cubicBezTo>
                  <a:cubicBezTo>
                    <a:pt x="37477" y="1040109"/>
                    <a:pt x="31293" y="1027740"/>
                    <a:pt x="22222" y="1014202"/>
                  </a:cubicBezTo>
                  <a:cubicBezTo>
                    <a:pt x="-10556" y="965001"/>
                    <a:pt x="-1348" y="913737"/>
                    <a:pt x="13495" y="863574"/>
                  </a:cubicBezTo>
                  <a:cubicBezTo>
                    <a:pt x="17824" y="849074"/>
                    <a:pt x="30674" y="836705"/>
                    <a:pt x="57337" y="833544"/>
                  </a:cubicBezTo>
                  <a:cubicBezTo>
                    <a:pt x="172095" y="819869"/>
                    <a:pt x="286715" y="832445"/>
                    <a:pt x="401061" y="826054"/>
                  </a:cubicBezTo>
                  <a:cubicBezTo>
                    <a:pt x="424013" y="824749"/>
                    <a:pt x="443116" y="840485"/>
                    <a:pt x="469298" y="830108"/>
                  </a:cubicBezTo>
                  <a:cubicBezTo>
                    <a:pt x="495135" y="819869"/>
                    <a:pt x="494654" y="807088"/>
                    <a:pt x="487233" y="789496"/>
                  </a:cubicBezTo>
                  <a:cubicBezTo>
                    <a:pt x="468473" y="745174"/>
                    <a:pt x="468130" y="696865"/>
                    <a:pt x="455417" y="651306"/>
                  </a:cubicBezTo>
                  <a:cubicBezTo>
                    <a:pt x="455142" y="650412"/>
                    <a:pt x="460777" y="647938"/>
                    <a:pt x="463663" y="646221"/>
                  </a:cubicBezTo>
                  <a:cubicBezTo>
                    <a:pt x="527983" y="676044"/>
                    <a:pt x="584675" y="718237"/>
                    <a:pt x="643497" y="756993"/>
                  </a:cubicBezTo>
                  <a:cubicBezTo>
                    <a:pt x="693797" y="790184"/>
                    <a:pt x="743961" y="823649"/>
                    <a:pt x="793438" y="858145"/>
                  </a:cubicBezTo>
                  <a:cubicBezTo>
                    <a:pt x="806013" y="866941"/>
                    <a:pt x="818726" y="869690"/>
                    <a:pt x="832194" y="866322"/>
                  </a:cubicBezTo>
                  <a:cubicBezTo>
                    <a:pt x="937126" y="839660"/>
                    <a:pt x="1043982" y="822137"/>
                    <a:pt x="1150356" y="803721"/>
                  </a:cubicBezTo>
                  <a:cubicBezTo>
                    <a:pt x="1253364" y="785854"/>
                    <a:pt x="1356784" y="769775"/>
                    <a:pt x="1460410" y="755069"/>
                  </a:cubicBezTo>
                  <a:cubicBezTo>
                    <a:pt x="1563073" y="740501"/>
                    <a:pt x="1666012" y="729643"/>
                    <a:pt x="1768745" y="716312"/>
                  </a:cubicBezTo>
                  <a:cubicBezTo>
                    <a:pt x="1877181" y="715007"/>
                    <a:pt x="1986166" y="690956"/>
                    <a:pt x="2093435" y="705798"/>
                  </a:cubicBezTo>
                  <a:cubicBezTo>
                    <a:pt x="2195617" y="719954"/>
                    <a:pt x="2274505" y="681198"/>
                    <a:pt x="2353461" y="629453"/>
                  </a:cubicBezTo>
                  <a:cubicBezTo>
                    <a:pt x="2497150" y="535242"/>
                    <a:pt x="2635752" y="433746"/>
                    <a:pt x="2777104" y="336168"/>
                  </a:cubicBezTo>
                  <a:cubicBezTo>
                    <a:pt x="2935223" y="227044"/>
                    <a:pt x="3093411" y="117852"/>
                    <a:pt x="3268777" y="37247"/>
                  </a:cubicBezTo>
                  <a:cubicBezTo>
                    <a:pt x="3336052" y="6324"/>
                    <a:pt x="3406969" y="-12367"/>
                    <a:pt x="3480840" y="9485"/>
                  </a:cubicBezTo>
                  <a:cubicBezTo>
                    <a:pt x="3569622" y="35735"/>
                    <a:pt x="3615732" y="105346"/>
                    <a:pt x="3648854" y="185745"/>
                  </a:cubicBezTo>
                  <a:cubicBezTo>
                    <a:pt x="3669331" y="235428"/>
                    <a:pt x="3681219" y="287997"/>
                    <a:pt x="3688984" y="340634"/>
                  </a:cubicBezTo>
                  <a:cubicBezTo>
                    <a:pt x="3696612" y="392516"/>
                    <a:pt x="3681357" y="441786"/>
                    <a:pt x="3655657" y="487758"/>
                  </a:cubicBezTo>
                  <a:cubicBezTo>
                    <a:pt x="3599377" y="588429"/>
                    <a:pt x="3511488" y="656322"/>
                    <a:pt x="3417345" y="717343"/>
                  </a:cubicBezTo>
                  <a:cubicBezTo>
                    <a:pt x="3220125" y="845226"/>
                    <a:pt x="3003597" y="930642"/>
                    <a:pt x="2782808" y="1007399"/>
                  </a:cubicBezTo>
                  <a:cubicBezTo>
                    <a:pt x="2667775" y="1047324"/>
                    <a:pt x="2550680" y="1079828"/>
                    <a:pt x="2433860" y="1113362"/>
                  </a:cubicBezTo>
                  <a:cubicBezTo>
                    <a:pt x="2264610" y="1162014"/>
                    <a:pt x="2091717" y="1177819"/>
                    <a:pt x="1916075" y="1169573"/>
                  </a:cubicBezTo>
                  <a:cubicBezTo>
                    <a:pt x="1866873" y="1167030"/>
                    <a:pt x="1572831" y="1158853"/>
                    <a:pt x="1474909" y="1156035"/>
                  </a:cubicBezTo>
                  <a:close/>
                </a:path>
              </a:pathLst>
            </a:custGeom>
            <a:solidFill>
              <a:srgbClr val="EABB8B"/>
            </a:solidFill>
            <a:ln w="6868" cap="flat">
              <a:noFill/>
              <a:prstDash val="solid"/>
              <a:miter/>
            </a:ln>
          </p:spPr>
          <p:txBody>
            <a:bodyPr rtlCol="0" anchor="ctr"/>
            <a:lstStyle/>
            <a:p>
              <a:endParaRPr lang="en-US">
                <a:latin typeface="Al Tarikh" pitchFamily="2" charset="-78"/>
                <a:cs typeface="Al Tarikh" pitchFamily="2" charset="-78"/>
              </a:endParaRPr>
            </a:p>
          </p:txBody>
        </p:sp>
        <p:sp>
          <p:nvSpPr>
            <p:cNvPr id="163" name="Freeform: Shape 106">
              <a:extLst>
                <a:ext uri="{FF2B5EF4-FFF2-40B4-BE49-F238E27FC236}">
                  <a16:creationId xmlns:a16="http://schemas.microsoft.com/office/drawing/2014/main" id="{4E1D8F4C-1F38-9A4A-B525-627ED8409CBB}"/>
                </a:ext>
              </a:extLst>
            </p:cNvPr>
            <p:cNvSpPr/>
            <p:nvPr/>
          </p:nvSpPr>
          <p:spPr>
            <a:xfrm>
              <a:off x="7146071" y="636221"/>
              <a:ext cx="880602" cy="972241"/>
            </a:xfrm>
            <a:custGeom>
              <a:avLst/>
              <a:gdLst>
                <a:gd name="connsiteX0" fmla="*/ 879240 w 880602"/>
                <a:gd name="connsiteY0" fmla="*/ 902362 h 972241"/>
                <a:gd name="connsiteX1" fmla="*/ 837116 w 880602"/>
                <a:gd name="connsiteY1" fmla="*/ 964552 h 972241"/>
                <a:gd name="connsiteX2" fmla="*/ 666147 w 880602"/>
                <a:gd name="connsiteY2" fmla="*/ 942356 h 972241"/>
                <a:gd name="connsiteX3" fmla="*/ 636117 w 880602"/>
                <a:gd name="connsiteY3" fmla="*/ 902637 h 972241"/>
                <a:gd name="connsiteX4" fmla="*/ 616602 w 880602"/>
                <a:gd name="connsiteY4" fmla="*/ 820314 h 972241"/>
                <a:gd name="connsiteX5" fmla="*/ 559910 w 880602"/>
                <a:gd name="connsiteY5" fmla="*/ 595333 h 972241"/>
                <a:gd name="connsiteX6" fmla="*/ 529056 w 880602"/>
                <a:gd name="connsiteY6" fmla="*/ 582345 h 972241"/>
                <a:gd name="connsiteX7" fmla="*/ 455872 w 880602"/>
                <a:gd name="connsiteY7" fmla="*/ 618972 h 972241"/>
                <a:gd name="connsiteX8" fmla="*/ 347367 w 880602"/>
                <a:gd name="connsiteY8" fmla="*/ 610588 h 972241"/>
                <a:gd name="connsiteX9" fmla="*/ 106718 w 880602"/>
                <a:gd name="connsiteY9" fmla="*/ 405879 h 972241"/>
                <a:gd name="connsiteX10" fmla="*/ 34771 w 880602"/>
                <a:gd name="connsiteY10" fmla="*/ 208522 h 972241"/>
                <a:gd name="connsiteX11" fmla="*/ 0 w 880602"/>
                <a:gd name="connsiteY11" fmla="*/ 81601 h 972241"/>
                <a:gd name="connsiteX12" fmla="*/ 592482 w 880602"/>
                <a:gd name="connsiteY12" fmla="*/ 4638 h 972241"/>
                <a:gd name="connsiteX13" fmla="*/ 671438 w 880602"/>
                <a:gd name="connsiteY13" fmla="*/ 36591 h 972241"/>
                <a:gd name="connsiteX14" fmla="*/ 710676 w 880602"/>
                <a:gd name="connsiteY14" fmla="*/ 247691 h 972241"/>
                <a:gd name="connsiteX15" fmla="*/ 696108 w 880602"/>
                <a:gd name="connsiteY15" fmla="*/ 530807 h 972241"/>
                <a:gd name="connsiteX16" fmla="*/ 845843 w 880602"/>
                <a:gd name="connsiteY16" fmla="*/ 859345 h 972241"/>
                <a:gd name="connsiteX17" fmla="*/ 879240 w 880602"/>
                <a:gd name="connsiteY17" fmla="*/ 902362 h 97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80602" h="972241">
                  <a:moveTo>
                    <a:pt x="879240" y="902362"/>
                  </a:moveTo>
                  <a:cubicBezTo>
                    <a:pt x="885562" y="936858"/>
                    <a:pt x="869619" y="955275"/>
                    <a:pt x="837116" y="964552"/>
                  </a:cubicBezTo>
                  <a:cubicBezTo>
                    <a:pt x="776644" y="981868"/>
                    <a:pt x="720503" y="967987"/>
                    <a:pt x="666147" y="942356"/>
                  </a:cubicBezTo>
                  <a:cubicBezTo>
                    <a:pt x="650342" y="934934"/>
                    <a:pt x="640653" y="919542"/>
                    <a:pt x="636117" y="902637"/>
                  </a:cubicBezTo>
                  <a:cubicBezTo>
                    <a:pt x="628833" y="875425"/>
                    <a:pt x="622992" y="847801"/>
                    <a:pt x="616602" y="820314"/>
                  </a:cubicBezTo>
                  <a:cubicBezTo>
                    <a:pt x="597567" y="745343"/>
                    <a:pt x="577639" y="670647"/>
                    <a:pt x="559910" y="595333"/>
                  </a:cubicBezTo>
                  <a:cubicBezTo>
                    <a:pt x="554619" y="572793"/>
                    <a:pt x="548090" y="570801"/>
                    <a:pt x="529056" y="582345"/>
                  </a:cubicBezTo>
                  <a:cubicBezTo>
                    <a:pt x="505761" y="596432"/>
                    <a:pt x="480335" y="606877"/>
                    <a:pt x="455872" y="618972"/>
                  </a:cubicBezTo>
                  <a:cubicBezTo>
                    <a:pt x="418008" y="637594"/>
                    <a:pt x="383856" y="635533"/>
                    <a:pt x="347367" y="610588"/>
                  </a:cubicBezTo>
                  <a:cubicBezTo>
                    <a:pt x="259752" y="550735"/>
                    <a:pt x="167670" y="496861"/>
                    <a:pt x="106718" y="405879"/>
                  </a:cubicBezTo>
                  <a:cubicBezTo>
                    <a:pt x="89745" y="337505"/>
                    <a:pt x="54149" y="275934"/>
                    <a:pt x="34771" y="208522"/>
                  </a:cubicBezTo>
                  <a:cubicBezTo>
                    <a:pt x="22677" y="166330"/>
                    <a:pt x="3573" y="126061"/>
                    <a:pt x="0" y="81601"/>
                  </a:cubicBezTo>
                  <a:cubicBezTo>
                    <a:pt x="201755" y="88542"/>
                    <a:pt x="397462" y="49235"/>
                    <a:pt x="592482" y="4638"/>
                  </a:cubicBezTo>
                  <a:cubicBezTo>
                    <a:pt x="635980" y="-5326"/>
                    <a:pt x="648143" y="-1203"/>
                    <a:pt x="671438" y="36591"/>
                  </a:cubicBezTo>
                  <a:cubicBezTo>
                    <a:pt x="711707" y="101873"/>
                    <a:pt x="719952" y="173133"/>
                    <a:pt x="710676" y="247691"/>
                  </a:cubicBezTo>
                  <a:cubicBezTo>
                    <a:pt x="698925" y="341697"/>
                    <a:pt x="685594" y="435633"/>
                    <a:pt x="696108" y="530807"/>
                  </a:cubicBezTo>
                  <a:cubicBezTo>
                    <a:pt x="710057" y="656766"/>
                    <a:pt x="767780" y="762660"/>
                    <a:pt x="845843" y="859345"/>
                  </a:cubicBezTo>
                  <a:cubicBezTo>
                    <a:pt x="857250" y="873501"/>
                    <a:pt x="868108" y="888000"/>
                    <a:pt x="879240" y="902362"/>
                  </a:cubicBezTo>
                  <a:close/>
                </a:path>
              </a:pathLst>
            </a:custGeom>
            <a:solidFill>
              <a:srgbClr val="EABB8B"/>
            </a:solidFill>
            <a:ln w="6868" cap="flat">
              <a:noFill/>
              <a:prstDash val="solid"/>
              <a:miter/>
            </a:ln>
          </p:spPr>
          <p:txBody>
            <a:bodyPr rtlCol="0" anchor="ctr"/>
            <a:lstStyle/>
            <a:p>
              <a:endParaRPr lang="en-US">
                <a:latin typeface="Al Tarikh" pitchFamily="2" charset="-78"/>
                <a:cs typeface="Al Tarikh" pitchFamily="2" charset="-78"/>
              </a:endParaRPr>
            </a:p>
          </p:txBody>
        </p:sp>
        <p:sp>
          <p:nvSpPr>
            <p:cNvPr id="164" name="Freeform: Shape 107">
              <a:extLst>
                <a:ext uri="{FF2B5EF4-FFF2-40B4-BE49-F238E27FC236}">
                  <a16:creationId xmlns:a16="http://schemas.microsoft.com/office/drawing/2014/main" id="{3237D4B1-BFD4-674F-9073-B0FBED63FCA9}"/>
                </a:ext>
              </a:extLst>
            </p:cNvPr>
            <p:cNvSpPr/>
            <p:nvPr/>
          </p:nvSpPr>
          <p:spPr>
            <a:xfrm>
              <a:off x="7096635" y="1042099"/>
              <a:ext cx="666037" cy="694210"/>
            </a:xfrm>
            <a:custGeom>
              <a:avLst/>
              <a:gdLst>
                <a:gd name="connsiteX0" fmla="*/ 156153 w 666037"/>
                <a:gd name="connsiteY0" fmla="*/ 0 h 694210"/>
                <a:gd name="connsiteX1" fmla="*/ 396802 w 666037"/>
                <a:gd name="connsiteY1" fmla="*/ 204709 h 694210"/>
                <a:gd name="connsiteX2" fmla="*/ 505307 w 666037"/>
                <a:gd name="connsiteY2" fmla="*/ 213093 h 694210"/>
                <a:gd name="connsiteX3" fmla="*/ 578491 w 666037"/>
                <a:gd name="connsiteY3" fmla="*/ 176466 h 694210"/>
                <a:gd name="connsiteX4" fmla="*/ 609345 w 666037"/>
                <a:gd name="connsiteY4" fmla="*/ 189454 h 694210"/>
                <a:gd name="connsiteX5" fmla="*/ 666037 w 666037"/>
                <a:gd name="connsiteY5" fmla="*/ 414435 h 694210"/>
                <a:gd name="connsiteX6" fmla="*/ 143441 w 666037"/>
                <a:gd name="connsiteY6" fmla="*/ 676661 h 694210"/>
                <a:gd name="connsiteX7" fmla="*/ 104272 w 666037"/>
                <a:gd name="connsiteY7" fmla="*/ 689717 h 694210"/>
                <a:gd name="connsiteX8" fmla="*/ 14321 w 666037"/>
                <a:gd name="connsiteY8" fmla="*/ 363996 h 694210"/>
                <a:gd name="connsiteX9" fmla="*/ 78022 w 666037"/>
                <a:gd name="connsiteY9" fmla="*/ 186774 h 694210"/>
                <a:gd name="connsiteX10" fmla="*/ 156153 w 666037"/>
                <a:gd name="connsiteY10" fmla="*/ 0 h 69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037" h="694210">
                  <a:moveTo>
                    <a:pt x="156153" y="0"/>
                  </a:moveTo>
                  <a:cubicBezTo>
                    <a:pt x="217106" y="90982"/>
                    <a:pt x="309256" y="144856"/>
                    <a:pt x="396802" y="204709"/>
                  </a:cubicBezTo>
                  <a:cubicBezTo>
                    <a:pt x="433291" y="229654"/>
                    <a:pt x="467444" y="231715"/>
                    <a:pt x="505307" y="213093"/>
                  </a:cubicBezTo>
                  <a:cubicBezTo>
                    <a:pt x="529770" y="201067"/>
                    <a:pt x="555265" y="190554"/>
                    <a:pt x="578491" y="176466"/>
                  </a:cubicBezTo>
                  <a:cubicBezTo>
                    <a:pt x="597525" y="164991"/>
                    <a:pt x="604054" y="166915"/>
                    <a:pt x="609345" y="189454"/>
                  </a:cubicBezTo>
                  <a:cubicBezTo>
                    <a:pt x="627005" y="264700"/>
                    <a:pt x="646933" y="339464"/>
                    <a:pt x="666037" y="414435"/>
                  </a:cubicBezTo>
                  <a:cubicBezTo>
                    <a:pt x="455349" y="429140"/>
                    <a:pt x="290015" y="534347"/>
                    <a:pt x="143441" y="676661"/>
                  </a:cubicBezTo>
                  <a:cubicBezTo>
                    <a:pt x="132308" y="687518"/>
                    <a:pt x="122757" y="701536"/>
                    <a:pt x="104272" y="689717"/>
                  </a:cubicBezTo>
                  <a:cubicBezTo>
                    <a:pt x="-8425" y="617495"/>
                    <a:pt x="-13854" y="482328"/>
                    <a:pt x="14321" y="363996"/>
                  </a:cubicBezTo>
                  <a:cubicBezTo>
                    <a:pt x="28889" y="302769"/>
                    <a:pt x="52252" y="244016"/>
                    <a:pt x="78022" y="186774"/>
                  </a:cubicBezTo>
                  <a:cubicBezTo>
                    <a:pt x="92246" y="155301"/>
                    <a:pt x="172302" y="24120"/>
                    <a:pt x="156153" y="0"/>
                  </a:cubicBezTo>
                  <a:close/>
                </a:path>
              </a:pathLst>
            </a:custGeom>
            <a:solidFill>
              <a:srgbClr val="21475A"/>
            </a:solidFill>
            <a:ln w="6868" cap="flat">
              <a:noFill/>
              <a:prstDash val="solid"/>
              <a:miter/>
            </a:ln>
          </p:spPr>
          <p:txBody>
            <a:bodyPr rtlCol="0" anchor="ctr"/>
            <a:lstStyle/>
            <a:p>
              <a:endParaRPr lang="en-US">
                <a:latin typeface="Al Tarikh" pitchFamily="2" charset="-78"/>
                <a:cs typeface="Al Tarikh" pitchFamily="2" charset="-78"/>
              </a:endParaRPr>
            </a:p>
          </p:txBody>
        </p:sp>
        <p:sp>
          <p:nvSpPr>
            <p:cNvPr id="165" name="Freeform: Shape 108">
              <a:extLst>
                <a:ext uri="{FF2B5EF4-FFF2-40B4-BE49-F238E27FC236}">
                  <a16:creationId xmlns:a16="http://schemas.microsoft.com/office/drawing/2014/main" id="{D1FFFAEF-00E7-854B-BE3C-049CF6E9A5A8}"/>
                </a:ext>
              </a:extLst>
            </p:cNvPr>
            <p:cNvSpPr/>
            <p:nvPr/>
          </p:nvSpPr>
          <p:spPr>
            <a:xfrm>
              <a:off x="5429303" y="3827148"/>
              <a:ext cx="1180497" cy="1087684"/>
            </a:xfrm>
            <a:custGeom>
              <a:avLst/>
              <a:gdLst>
                <a:gd name="connsiteX0" fmla="*/ 0 w 1180497"/>
                <a:gd name="connsiteY0" fmla="*/ 1060722 h 1087684"/>
                <a:gd name="connsiteX1" fmla="*/ 453466 w 1180497"/>
                <a:gd name="connsiteY1" fmla="*/ 621343 h 1087684"/>
                <a:gd name="connsiteX2" fmla="*/ 671782 w 1180497"/>
                <a:gd name="connsiteY2" fmla="*/ 488237 h 1087684"/>
                <a:gd name="connsiteX3" fmla="*/ 731910 w 1180497"/>
                <a:gd name="connsiteY3" fmla="*/ 450374 h 1087684"/>
                <a:gd name="connsiteX4" fmla="*/ 1059485 w 1180497"/>
                <a:gd name="connsiteY4" fmla="*/ 129395 h 1087684"/>
                <a:gd name="connsiteX5" fmla="*/ 1180497 w 1180497"/>
                <a:gd name="connsiteY5" fmla="*/ 0 h 1087684"/>
                <a:gd name="connsiteX6" fmla="*/ 1081544 w 1180497"/>
                <a:gd name="connsiteY6" fmla="*/ 282841 h 1087684"/>
                <a:gd name="connsiteX7" fmla="*/ 965343 w 1180497"/>
                <a:gd name="connsiteY7" fmla="*/ 563689 h 1087684"/>
                <a:gd name="connsiteX8" fmla="*/ 889960 w 1180497"/>
                <a:gd name="connsiteY8" fmla="*/ 652884 h 1087684"/>
                <a:gd name="connsiteX9" fmla="*/ 844194 w 1180497"/>
                <a:gd name="connsiteY9" fmla="*/ 705728 h 1087684"/>
                <a:gd name="connsiteX10" fmla="*/ 812652 w 1180497"/>
                <a:gd name="connsiteY10" fmla="*/ 758572 h 1087684"/>
                <a:gd name="connsiteX11" fmla="*/ 509196 w 1180497"/>
                <a:gd name="connsiteY11" fmla="*/ 1028288 h 1087684"/>
                <a:gd name="connsiteX12" fmla="*/ 484389 w 1180497"/>
                <a:gd name="connsiteY12" fmla="*/ 1033442 h 1087684"/>
                <a:gd name="connsiteX13" fmla="*/ 488856 w 1180497"/>
                <a:gd name="connsiteY13" fmla="*/ 1005748 h 1087684"/>
                <a:gd name="connsiteX14" fmla="*/ 568981 w 1180497"/>
                <a:gd name="connsiteY14" fmla="*/ 882538 h 1087684"/>
                <a:gd name="connsiteX15" fmla="*/ 589046 w 1180497"/>
                <a:gd name="connsiteY15" fmla="*/ 848454 h 1087684"/>
                <a:gd name="connsiteX16" fmla="*/ 381176 w 1180497"/>
                <a:gd name="connsiteY16" fmla="*/ 990768 h 1087684"/>
                <a:gd name="connsiteX17" fmla="*/ 236800 w 1180497"/>
                <a:gd name="connsiteY17" fmla="*/ 1072542 h 1087684"/>
                <a:gd name="connsiteX18" fmla="*/ 202992 w 1180497"/>
                <a:gd name="connsiteY18" fmla="*/ 1076734 h 1087684"/>
                <a:gd name="connsiteX19" fmla="*/ 44735 w 1180497"/>
                <a:gd name="connsiteY19" fmla="*/ 1076321 h 1087684"/>
                <a:gd name="connsiteX20" fmla="*/ 0 w 1180497"/>
                <a:gd name="connsiteY20" fmla="*/ 1060722 h 108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80497" h="1087684">
                  <a:moveTo>
                    <a:pt x="0" y="1060722"/>
                  </a:moveTo>
                  <a:cubicBezTo>
                    <a:pt x="148086" y="911056"/>
                    <a:pt x="292118" y="757129"/>
                    <a:pt x="453466" y="621343"/>
                  </a:cubicBezTo>
                  <a:cubicBezTo>
                    <a:pt x="518885" y="566300"/>
                    <a:pt x="594818" y="525551"/>
                    <a:pt x="671782" y="488237"/>
                  </a:cubicBezTo>
                  <a:cubicBezTo>
                    <a:pt x="693634" y="477655"/>
                    <a:pt x="714112" y="466523"/>
                    <a:pt x="731910" y="450374"/>
                  </a:cubicBezTo>
                  <a:cubicBezTo>
                    <a:pt x="845156" y="347504"/>
                    <a:pt x="952836" y="238999"/>
                    <a:pt x="1059485" y="129395"/>
                  </a:cubicBezTo>
                  <a:cubicBezTo>
                    <a:pt x="1100648" y="87065"/>
                    <a:pt x="1140228" y="43154"/>
                    <a:pt x="1180497" y="0"/>
                  </a:cubicBezTo>
                  <a:cubicBezTo>
                    <a:pt x="1154797" y="96823"/>
                    <a:pt x="1116796" y="189454"/>
                    <a:pt x="1081544" y="282841"/>
                  </a:cubicBezTo>
                  <a:cubicBezTo>
                    <a:pt x="1044368" y="381451"/>
                    <a:pt x="1005474" y="466110"/>
                    <a:pt x="965343" y="563689"/>
                  </a:cubicBezTo>
                  <a:cubicBezTo>
                    <a:pt x="949813" y="601415"/>
                    <a:pt x="924731" y="615502"/>
                    <a:pt x="889960" y="652884"/>
                  </a:cubicBezTo>
                  <a:cubicBezTo>
                    <a:pt x="869276" y="671301"/>
                    <a:pt x="860136" y="684632"/>
                    <a:pt x="844194" y="705728"/>
                  </a:cubicBezTo>
                  <a:cubicBezTo>
                    <a:pt x="839452" y="710332"/>
                    <a:pt x="826671" y="737682"/>
                    <a:pt x="812652" y="758572"/>
                  </a:cubicBezTo>
                  <a:cubicBezTo>
                    <a:pt x="729023" y="883294"/>
                    <a:pt x="637904" y="957715"/>
                    <a:pt x="509196" y="1028288"/>
                  </a:cubicBezTo>
                  <a:cubicBezTo>
                    <a:pt x="501363" y="1032617"/>
                    <a:pt x="491880" y="1040382"/>
                    <a:pt x="484389" y="1033442"/>
                  </a:cubicBezTo>
                  <a:cubicBezTo>
                    <a:pt x="474769" y="1024577"/>
                    <a:pt x="484527" y="1014201"/>
                    <a:pt x="488856" y="1005748"/>
                  </a:cubicBezTo>
                  <a:cubicBezTo>
                    <a:pt x="511327" y="961975"/>
                    <a:pt x="540875" y="922669"/>
                    <a:pt x="568981" y="882538"/>
                  </a:cubicBezTo>
                  <a:cubicBezTo>
                    <a:pt x="576471" y="871818"/>
                    <a:pt x="583686" y="860961"/>
                    <a:pt x="589046" y="848454"/>
                  </a:cubicBezTo>
                  <a:cubicBezTo>
                    <a:pt x="515106" y="889891"/>
                    <a:pt x="449412" y="942116"/>
                    <a:pt x="381176" y="990768"/>
                  </a:cubicBezTo>
                  <a:cubicBezTo>
                    <a:pt x="336028" y="1022996"/>
                    <a:pt x="295004" y="1063128"/>
                    <a:pt x="236800" y="1072542"/>
                  </a:cubicBezTo>
                  <a:cubicBezTo>
                    <a:pt x="225599" y="1074329"/>
                    <a:pt x="214261" y="1075359"/>
                    <a:pt x="202992" y="1076734"/>
                  </a:cubicBezTo>
                  <a:cubicBezTo>
                    <a:pt x="120805" y="1097418"/>
                    <a:pt x="108849" y="1083811"/>
                    <a:pt x="44735" y="1076321"/>
                  </a:cubicBezTo>
                  <a:cubicBezTo>
                    <a:pt x="27212" y="1078314"/>
                    <a:pt x="14568" y="1066838"/>
                    <a:pt x="0" y="1060722"/>
                  </a:cubicBezTo>
                  <a:close/>
                </a:path>
              </a:pathLst>
            </a:custGeom>
            <a:solidFill>
              <a:srgbClr val="EABB8B"/>
            </a:solidFill>
            <a:ln w="6868" cap="flat">
              <a:noFill/>
              <a:prstDash val="solid"/>
              <a:miter/>
            </a:ln>
          </p:spPr>
          <p:txBody>
            <a:bodyPr rtlCol="0" anchor="ctr"/>
            <a:lstStyle/>
            <a:p>
              <a:endParaRPr lang="en-US">
                <a:latin typeface="Al Tarikh" pitchFamily="2" charset="-78"/>
                <a:cs typeface="Al Tarikh" pitchFamily="2" charset="-78"/>
              </a:endParaRPr>
            </a:p>
          </p:txBody>
        </p:sp>
      </p:grpSp>
      <p:grpSp>
        <p:nvGrpSpPr>
          <p:cNvPr id="166" name="Group 165">
            <a:extLst>
              <a:ext uri="{FF2B5EF4-FFF2-40B4-BE49-F238E27FC236}">
                <a16:creationId xmlns:a16="http://schemas.microsoft.com/office/drawing/2014/main" id="{E24C727B-AE8F-294C-A287-5CE9CD7806A5}"/>
              </a:ext>
            </a:extLst>
          </p:cNvPr>
          <p:cNvGrpSpPr/>
          <p:nvPr/>
        </p:nvGrpSpPr>
        <p:grpSpPr>
          <a:xfrm>
            <a:off x="10118879" y="1769689"/>
            <a:ext cx="1398622" cy="458821"/>
            <a:chOff x="792236" y="1947252"/>
            <a:chExt cx="1398622" cy="458821"/>
          </a:xfrm>
        </p:grpSpPr>
        <p:sp>
          <p:nvSpPr>
            <p:cNvPr id="167" name="TextBox 166">
              <a:extLst>
                <a:ext uri="{FF2B5EF4-FFF2-40B4-BE49-F238E27FC236}">
                  <a16:creationId xmlns:a16="http://schemas.microsoft.com/office/drawing/2014/main" id="{68E21521-EBD4-6948-A272-B7E4A070B3BD}"/>
                </a:ext>
              </a:extLst>
            </p:cNvPr>
            <p:cNvSpPr txBox="1"/>
            <p:nvPr/>
          </p:nvSpPr>
          <p:spPr>
            <a:xfrm>
              <a:off x="792236" y="1947252"/>
              <a:ext cx="1398622" cy="242120"/>
            </a:xfrm>
            <a:custGeom>
              <a:avLst/>
              <a:gdLst/>
              <a:ahLst/>
              <a:cxnLst/>
              <a:rect l="l" t="t" r="r" b="b"/>
              <a:pathLst>
                <a:path w="1398622" h="242120">
                  <a:moveTo>
                    <a:pt x="1051818" y="72796"/>
                  </a:moveTo>
                  <a:lnTo>
                    <a:pt x="1032819" y="140935"/>
                  </a:lnTo>
                  <a:lnTo>
                    <a:pt x="1070822" y="140935"/>
                  </a:lnTo>
                  <a:close/>
                  <a:moveTo>
                    <a:pt x="374475" y="53345"/>
                  </a:moveTo>
                  <a:cubicBezTo>
                    <a:pt x="350843" y="53345"/>
                    <a:pt x="339026" y="76634"/>
                    <a:pt x="339026" y="123211"/>
                  </a:cubicBezTo>
                  <a:cubicBezTo>
                    <a:pt x="339026" y="166920"/>
                    <a:pt x="350384" y="188774"/>
                    <a:pt x="373099" y="188774"/>
                  </a:cubicBezTo>
                  <a:cubicBezTo>
                    <a:pt x="385259" y="188774"/>
                    <a:pt x="394007" y="183468"/>
                    <a:pt x="399341" y="172857"/>
                  </a:cubicBezTo>
                  <a:cubicBezTo>
                    <a:pt x="404676" y="162245"/>
                    <a:pt x="407343" y="142828"/>
                    <a:pt x="407343" y="114607"/>
                  </a:cubicBezTo>
                  <a:cubicBezTo>
                    <a:pt x="407343" y="73766"/>
                    <a:pt x="396387" y="53345"/>
                    <a:pt x="374475" y="53345"/>
                  </a:cubicBezTo>
                  <a:close/>
                  <a:moveTo>
                    <a:pt x="1233939" y="3613"/>
                  </a:moveTo>
                  <a:lnTo>
                    <a:pt x="1306042" y="3613"/>
                  </a:lnTo>
                  <a:lnTo>
                    <a:pt x="1306042" y="180858"/>
                  </a:lnTo>
                  <a:lnTo>
                    <a:pt x="1398622" y="180858"/>
                  </a:lnTo>
                  <a:lnTo>
                    <a:pt x="1398622" y="238506"/>
                  </a:lnTo>
                  <a:lnTo>
                    <a:pt x="1233939" y="238506"/>
                  </a:lnTo>
                  <a:close/>
                  <a:moveTo>
                    <a:pt x="1020437" y="3613"/>
                  </a:moveTo>
                  <a:lnTo>
                    <a:pt x="1096669" y="3613"/>
                  </a:lnTo>
                  <a:lnTo>
                    <a:pt x="1170339" y="238506"/>
                  </a:lnTo>
                  <a:lnTo>
                    <a:pt x="1096761" y="238506"/>
                  </a:lnTo>
                  <a:lnTo>
                    <a:pt x="1083486" y="192216"/>
                  </a:lnTo>
                  <a:lnTo>
                    <a:pt x="1020560" y="192216"/>
                  </a:lnTo>
                  <a:lnTo>
                    <a:pt x="1006458" y="238506"/>
                  </a:lnTo>
                  <a:lnTo>
                    <a:pt x="947923" y="238506"/>
                  </a:lnTo>
                  <a:close/>
                  <a:moveTo>
                    <a:pt x="814839" y="3613"/>
                  </a:moveTo>
                  <a:lnTo>
                    <a:pt x="886942" y="3613"/>
                  </a:lnTo>
                  <a:lnTo>
                    <a:pt x="886942" y="238506"/>
                  </a:lnTo>
                  <a:lnTo>
                    <a:pt x="814839" y="238506"/>
                  </a:lnTo>
                  <a:close/>
                  <a:moveTo>
                    <a:pt x="652826" y="0"/>
                  </a:moveTo>
                  <a:cubicBezTo>
                    <a:pt x="683915" y="0"/>
                    <a:pt x="707806" y="8604"/>
                    <a:pt x="724498" y="25812"/>
                  </a:cubicBezTo>
                  <a:cubicBezTo>
                    <a:pt x="741190" y="43020"/>
                    <a:pt x="750626" y="65850"/>
                    <a:pt x="752806" y="94301"/>
                  </a:cubicBezTo>
                  <a:lnTo>
                    <a:pt x="685521" y="97915"/>
                  </a:lnTo>
                  <a:cubicBezTo>
                    <a:pt x="685521" y="82198"/>
                    <a:pt x="682510" y="70840"/>
                    <a:pt x="676487" y="63842"/>
                  </a:cubicBezTo>
                  <a:cubicBezTo>
                    <a:pt x="670464" y="56844"/>
                    <a:pt x="663380" y="53345"/>
                    <a:pt x="655235" y="53345"/>
                  </a:cubicBezTo>
                  <a:cubicBezTo>
                    <a:pt x="632520" y="53345"/>
                    <a:pt x="621162" y="76175"/>
                    <a:pt x="621162" y="121834"/>
                  </a:cubicBezTo>
                  <a:cubicBezTo>
                    <a:pt x="621162" y="147417"/>
                    <a:pt x="624117" y="164797"/>
                    <a:pt x="630025" y="173975"/>
                  </a:cubicBezTo>
                  <a:cubicBezTo>
                    <a:pt x="635933" y="183153"/>
                    <a:pt x="644222" y="187742"/>
                    <a:pt x="654891" y="187742"/>
                  </a:cubicBezTo>
                  <a:cubicBezTo>
                    <a:pt x="673934" y="187742"/>
                    <a:pt x="684604" y="174778"/>
                    <a:pt x="686898" y="148851"/>
                  </a:cubicBezTo>
                  <a:lnTo>
                    <a:pt x="752806" y="152809"/>
                  </a:lnTo>
                  <a:cubicBezTo>
                    <a:pt x="749708" y="181604"/>
                    <a:pt x="739068" y="203688"/>
                    <a:pt x="720884" y="219061"/>
                  </a:cubicBezTo>
                  <a:cubicBezTo>
                    <a:pt x="702701" y="234433"/>
                    <a:pt x="680359" y="242120"/>
                    <a:pt x="653858" y="242120"/>
                  </a:cubicBezTo>
                  <a:cubicBezTo>
                    <a:pt x="621966" y="242120"/>
                    <a:pt x="596211" y="231565"/>
                    <a:pt x="576593" y="210457"/>
                  </a:cubicBezTo>
                  <a:cubicBezTo>
                    <a:pt x="556976" y="189348"/>
                    <a:pt x="547167" y="160208"/>
                    <a:pt x="547167" y="123039"/>
                  </a:cubicBezTo>
                  <a:cubicBezTo>
                    <a:pt x="547167" y="86213"/>
                    <a:pt x="556459" y="56500"/>
                    <a:pt x="575044" y="33900"/>
                  </a:cubicBezTo>
                  <a:cubicBezTo>
                    <a:pt x="593629" y="11300"/>
                    <a:pt x="619556" y="0"/>
                    <a:pt x="652826" y="0"/>
                  </a:cubicBezTo>
                  <a:close/>
                  <a:moveTo>
                    <a:pt x="374131" y="0"/>
                  </a:moveTo>
                  <a:cubicBezTo>
                    <a:pt x="406827" y="0"/>
                    <a:pt x="433471" y="10783"/>
                    <a:pt x="454063" y="32351"/>
                  </a:cubicBezTo>
                  <a:cubicBezTo>
                    <a:pt x="474656" y="53919"/>
                    <a:pt x="484952" y="82714"/>
                    <a:pt x="484952" y="118737"/>
                  </a:cubicBezTo>
                  <a:cubicBezTo>
                    <a:pt x="484952" y="156021"/>
                    <a:pt x="474570" y="185906"/>
                    <a:pt x="453805" y="208392"/>
                  </a:cubicBezTo>
                  <a:cubicBezTo>
                    <a:pt x="433041" y="230877"/>
                    <a:pt x="406253" y="242120"/>
                    <a:pt x="373443" y="242120"/>
                  </a:cubicBezTo>
                  <a:cubicBezTo>
                    <a:pt x="340403" y="242120"/>
                    <a:pt x="313472" y="231164"/>
                    <a:pt x="292650" y="209252"/>
                  </a:cubicBezTo>
                  <a:cubicBezTo>
                    <a:pt x="271828" y="187340"/>
                    <a:pt x="261417" y="158029"/>
                    <a:pt x="261417" y="121318"/>
                  </a:cubicBezTo>
                  <a:cubicBezTo>
                    <a:pt x="261417" y="86213"/>
                    <a:pt x="271369" y="57217"/>
                    <a:pt x="291273" y="34330"/>
                  </a:cubicBezTo>
                  <a:cubicBezTo>
                    <a:pt x="311178" y="11443"/>
                    <a:pt x="338797" y="0"/>
                    <a:pt x="374131" y="0"/>
                  </a:cubicBezTo>
                  <a:close/>
                  <a:moveTo>
                    <a:pt x="109617" y="0"/>
                  </a:moveTo>
                  <a:cubicBezTo>
                    <a:pt x="157456" y="0"/>
                    <a:pt x="189062" y="19216"/>
                    <a:pt x="204434" y="57647"/>
                  </a:cubicBezTo>
                  <a:lnTo>
                    <a:pt x="144722" y="75716"/>
                  </a:lnTo>
                  <a:cubicBezTo>
                    <a:pt x="138527" y="59999"/>
                    <a:pt x="125965" y="52141"/>
                    <a:pt x="107036" y="52141"/>
                  </a:cubicBezTo>
                  <a:cubicBezTo>
                    <a:pt x="91319" y="52141"/>
                    <a:pt x="83460" y="57016"/>
                    <a:pt x="83460" y="66768"/>
                  </a:cubicBezTo>
                  <a:cubicBezTo>
                    <a:pt x="83460" y="71127"/>
                    <a:pt x="85239" y="74511"/>
                    <a:pt x="88795" y="76921"/>
                  </a:cubicBezTo>
                  <a:cubicBezTo>
                    <a:pt x="92351" y="79330"/>
                    <a:pt x="99236" y="81621"/>
                    <a:pt x="109448" y="83793"/>
                  </a:cubicBezTo>
                  <a:cubicBezTo>
                    <a:pt x="137560" y="89737"/>
                    <a:pt x="157525" y="94995"/>
                    <a:pt x="169344" y="99568"/>
                  </a:cubicBezTo>
                  <a:cubicBezTo>
                    <a:pt x="181163" y="104141"/>
                    <a:pt x="191028" y="111966"/>
                    <a:pt x="198937" y="123044"/>
                  </a:cubicBezTo>
                  <a:cubicBezTo>
                    <a:pt x="206847" y="134122"/>
                    <a:pt x="210802" y="147180"/>
                    <a:pt x="210802" y="162220"/>
                  </a:cubicBezTo>
                  <a:cubicBezTo>
                    <a:pt x="210802" y="185983"/>
                    <a:pt x="201165" y="205241"/>
                    <a:pt x="181892" y="219992"/>
                  </a:cubicBezTo>
                  <a:cubicBezTo>
                    <a:pt x="162618" y="234744"/>
                    <a:pt x="137322" y="242120"/>
                    <a:pt x="106003" y="242120"/>
                  </a:cubicBezTo>
                  <a:cubicBezTo>
                    <a:pt x="48757" y="242120"/>
                    <a:pt x="13423" y="218258"/>
                    <a:pt x="0" y="170533"/>
                  </a:cubicBezTo>
                  <a:lnTo>
                    <a:pt x="66941" y="158488"/>
                  </a:lnTo>
                  <a:cubicBezTo>
                    <a:pt x="72562" y="177417"/>
                    <a:pt x="87017" y="186881"/>
                    <a:pt x="110305" y="186881"/>
                  </a:cubicBezTo>
                  <a:cubicBezTo>
                    <a:pt x="128431" y="186881"/>
                    <a:pt x="137494" y="182063"/>
                    <a:pt x="137494" y="172426"/>
                  </a:cubicBezTo>
                  <a:cubicBezTo>
                    <a:pt x="137494" y="167379"/>
                    <a:pt x="135401" y="163449"/>
                    <a:pt x="131213" y="160639"/>
                  </a:cubicBezTo>
                  <a:cubicBezTo>
                    <a:pt x="127026" y="157828"/>
                    <a:pt x="119540" y="155336"/>
                    <a:pt x="108754" y="153161"/>
                  </a:cubicBezTo>
                  <a:cubicBezTo>
                    <a:pt x="67563" y="145267"/>
                    <a:pt x="41119" y="134951"/>
                    <a:pt x="29421" y="122213"/>
                  </a:cubicBezTo>
                  <a:cubicBezTo>
                    <a:pt x="17723" y="109476"/>
                    <a:pt x="11874" y="94500"/>
                    <a:pt x="11874" y="77286"/>
                  </a:cubicBezTo>
                  <a:cubicBezTo>
                    <a:pt x="11874" y="55140"/>
                    <a:pt x="20278" y="36722"/>
                    <a:pt x="37084" y="22033"/>
                  </a:cubicBezTo>
                  <a:cubicBezTo>
                    <a:pt x="53891" y="7344"/>
                    <a:pt x="78069" y="0"/>
                    <a:pt x="109617" y="0"/>
                  </a:cubicBez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ko-KR" altLang="en-US" sz="2800" spc="300" dirty="0">
                <a:solidFill>
                  <a:schemeClr val="accent3"/>
                </a:solidFill>
                <a:latin typeface="Al Tarikh" pitchFamily="2" charset="-78"/>
                <a:cs typeface="Al Tarikh" pitchFamily="2" charset="-78"/>
              </a:endParaRPr>
            </a:p>
          </p:txBody>
        </p:sp>
        <p:sp>
          <p:nvSpPr>
            <p:cNvPr id="168" name="TextBox 167">
              <a:extLst>
                <a:ext uri="{FF2B5EF4-FFF2-40B4-BE49-F238E27FC236}">
                  <a16:creationId xmlns:a16="http://schemas.microsoft.com/office/drawing/2014/main" id="{F099977A-E80E-F842-B393-B0B81535BCD6}"/>
                </a:ext>
              </a:extLst>
            </p:cNvPr>
            <p:cNvSpPr txBox="1"/>
            <p:nvPr/>
          </p:nvSpPr>
          <p:spPr>
            <a:xfrm>
              <a:off x="1358909" y="2275724"/>
              <a:ext cx="812129" cy="130349"/>
            </a:xfrm>
            <a:custGeom>
              <a:avLst/>
              <a:gdLst/>
              <a:ahLst/>
              <a:cxnLst/>
              <a:rect l="l" t="t" r="r" b="b"/>
              <a:pathLst>
                <a:path w="1597503" h="256403">
                  <a:moveTo>
                    <a:pt x="274760" y="104798"/>
                  </a:moveTo>
                  <a:cubicBezTo>
                    <a:pt x="262141" y="104798"/>
                    <a:pt x="251529" y="109617"/>
                    <a:pt x="242925" y="119253"/>
                  </a:cubicBezTo>
                  <a:cubicBezTo>
                    <a:pt x="234321" y="128890"/>
                    <a:pt x="230019" y="142771"/>
                    <a:pt x="230019" y="160897"/>
                  </a:cubicBezTo>
                  <a:cubicBezTo>
                    <a:pt x="230019" y="179023"/>
                    <a:pt x="234321" y="192905"/>
                    <a:pt x="242925" y="202541"/>
                  </a:cubicBezTo>
                  <a:cubicBezTo>
                    <a:pt x="251529" y="212178"/>
                    <a:pt x="262141" y="216996"/>
                    <a:pt x="274760" y="216996"/>
                  </a:cubicBezTo>
                  <a:cubicBezTo>
                    <a:pt x="287380" y="216996"/>
                    <a:pt x="297963" y="212178"/>
                    <a:pt x="306509" y="202541"/>
                  </a:cubicBezTo>
                  <a:cubicBezTo>
                    <a:pt x="315056" y="192905"/>
                    <a:pt x="319330" y="178909"/>
                    <a:pt x="319330" y="160553"/>
                  </a:cubicBezTo>
                  <a:cubicBezTo>
                    <a:pt x="319330" y="142657"/>
                    <a:pt x="315056" y="128890"/>
                    <a:pt x="306509" y="119253"/>
                  </a:cubicBezTo>
                  <a:cubicBezTo>
                    <a:pt x="297963" y="109617"/>
                    <a:pt x="287380" y="104798"/>
                    <a:pt x="274760" y="104798"/>
                  </a:cubicBezTo>
                  <a:close/>
                  <a:moveTo>
                    <a:pt x="1508880" y="102389"/>
                  </a:moveTo>
                  <a:cubicBezTo>
                    <a:pt x="1497408" y="102389"/>
                    <a:pt x="1487800" y="106949"/>
                    <a:pt x="1480056" y="116070"/>
                  </a:cubicBezTo>
                  <a:cubicBezTo>
                    <a:pt x="1472313" y="125190"/>
                    <a:pt x="1468441" y="138813"/>
                    <a:pt x="1468441" y="156939"/>
                  </a:cubicBezTo>
                  <a:cubicBezTo>
                    <a:pt x="1468441" y="176442"/>
                    <a:pt x="1471137" y="190553"/>
                    <a:pt x="1476528" y="199272"/>
                  </a:cubicBezTo>
                  <a:cubicBezTo>
                    <a:pt x="1484330" y="211891"/>
                    <a:pt x="1495228" y="218201"/>
                    <a:pt x="1509224" y="218201"/>
                  </a:cubicBezTo>
                  <a:cubicBezTo>
                    <a:pt x="1520352" y="218201"/>
                    <a:pt x="1529817" y="213468"/>
                    <a:pt x="1537618" y="204004"/>
                  </a:cubicBezTo>
                  <a:cubicBezTo>
                    <a:pt x="1545419" y="194539"/>
                    <a:pt x="1549320" y="180400"/>
                    <a:pt x="1549320" y="161586"/>
                  </a:cubicBezTo>
                  <a:cubicBezTo>
                    <a:pt x="1549320" y="140592"/>
                    <a:pt x="1545534" y="125477"/>
                    <a:pt x="1537962" y="116242"/>
                  </a:cubicBezTo>
                  <a:cubicBezTo>
                    <a:pt x="1530390" y="107007"/>
                    <a:pt x="1520696" y="102389"/>
                    <a:pt x="1508880" y="102389"/>
                  </a:cubicBezTo>
                  <a:close/>
                  <a:moveTo>
                    <a:pt x="1321538" y="102389"/>
                  </a:moveTo>
                  <a:cubicBezTo>
                    <a:pt x="1310984" y="102389"/>
                    <a:pt x="1302265" y="106232"/>
                    <a:pt x="1295382" y="113919"/>
                  </a:cubicBezTo>
                  <a:cubicBezTo>
                    <a:pt x="1288498" y="121605"/>
                    <a:pt x="1285114" y="132045"/>
                    <a:pt x="1285229" y="145238"/>
                  </a:cubicBezTo>
                  <a:lnTo>
                    <a:pt x="1357503" y="145238"/>
                  </a:lnTo>
                  <a:cubicBezTo>
                    <a:pt x="1357159" y="131242"/>
                    <a:pt x="1353546" y="120601"/>
                    <a:pt x="1346662" y="113316"/>
                  </a:cubicBezTo>
                  <a:cubicBezTo>
                    <a:pt x="1339779" y="106032"/>
                    <a:pt x="1331404" y="102389"/>
                    <a:pt x="1321538" y="102389"/>
                  </a:cubicBezTo>
                  <a:close/>
                  <a:moveTo>
                    <a:pt x="864338" y="102389"/>
                  </a:moveTo>
                  <a:cubicBezTo>
                    <a:pt x="853784" y="102389"/>
                    <a:pt x="845065" y="106232"/>
                    <a:pt x="838182" y="113919"/>
                  </a:cubicBezTo>
                  <a:cubicBezTo>
                    <a:pt x="831298" y="121605"/>
                    <a:pt x="827914" y="132045"/>
                    <a:pt x="828029" y="145238"/>
                  </a:cubicBezTo>
                  <a:lnTo>
                    <a:pt x="900303" y="145238"/>
                  </a:lnTo>
                  <a:cubicBezTo>
                    <a:pt x="899959" y="131242"/>
                    <a:pt x="896346" y="120601"/>
                    <a:pt x="889462" y="113316"/>
                  </a:cubicBezTo>
                  <a:cubicBezTo>
                    <a:pt x="882579" y="106032"/>
                    <a:pt x="874204" y="102389"/>
                    <a:pt x="864338" y="102389"/>
                  </a:cubicBezTo>
                  <a:close/>
                  <a:moveTo>
                    <a:pt x="1318613" y="65391"/>
                  </a:moveTo>
                  <a:cubicBezTo>
                    <a:pt x="1345802" y="65391"/>
                    <a:pt x="1367255" y="74368"/>
                    <a:pt x="1382972" y="92322"/>
                  </a:cubicBezTo>
                  <a:cubicBezTo>
                    <a:pt x="1398688" y="110276"/>
                    <a:pt x="1406203" y="137781"/>
                    <a:pt x="1405514" y="174836"/>
                  </a:cubicBezTo>
                  <a:lnTo>
                    <a:pt x="1284368" y="174836"/>
                  </a:lnTo>
                  <a:cubicBezTo>
                    <a:pt x="1284713" y="189176"/>
                    <a:pt x="1288613" y="200333"/>
                    <a:pt x="1296070" y="208306"/>
                  </a:cubicBezTo>
                  <a:cubicBezTo>
                    <a:pt x="1303527" y="216279"/>
                    <a:pt x="1312819" y="220266"/>
                    <a:pt x="1323947" y="220266"/>
                  </a:cubicBezTo>
                  <a:cubicBezTo>
                    <a:pt x="1331519" y="220266"/>
                    <a:pt x="1337886" y="218201"/>
                    <a:pt x="1343049" y="214071"/>
                  </a:cubicBezTo>
                  <a:cubicBezTo>
                    <a:pt x="1348211" y="209941"/>
                    <a:pt x="1352111" y="203287"/>
                    <a:pt x="1354750" y="194109"/>
                  </a:cubicBezTo>
                  <a:lnTo>
                    <a:pt x="1402933" y="202197"/>
                  </a:lnTo>
                  <a:cubicBezTo>
                    <a:pt x="1396738" y="219864"/>
                    <a:pt x="1386958" y="233315"/>
                    <a:pt x="1373593" y="242550"/>
                  </a:cubicBezTo>
                  <a:cubicBezTo>
                    <a:pt x="1360228" y="251785"/>
                    <a:pt x="1343507" y="256403"/>
                    <a:pt x="1323431" y="256403"/>
                  </a:cubicBezTo>
                  <a:cubicBezTo>
                    <a:pt x="1291653" y="256403"/>
                    <a:pt x="1268135" y="246021"/>
                    <a:pt x="1252877" y="225256"/>
                  </a:cubicBezTo>
                  <a:cubicBezTo>
                    <a:pt x="1240831" y="208621"/>
                    <a:pt x="1234809" y="187627"/>
                    <a:pt x="1234809" y="162274"/>
                  </a:cubicBezTo>
                  <a:cubicBezTo>
                    <a:pt x="1234809" y="131987"/>
                    <a:pt x="1242724" y="108269"/>
                    <a:pt x="1258556" y="91118"/>
                  </a:cubicBezTo>
                  <a:cubicBezTo>
                    <a:pt x="1274388" y="73967"/>
                    <a:pt x="1294406" y="65391"/>
                    <a:pt x="1318613" y="65391"/>
                  </a:cubicBezTo>
                  <a:close/>
                  <a:moveTo>
                    <a:pt x="1050648" y="65391"/>
                  </a:moveTo>
                  <a:cubicBezTo>
                    <a:pt x="1072904" y="65391"/>
                    <a:pt x="1090600" y="70181"/>
                    <a:pt x="1103735" y="79760"/>
                  </a:cubicBezTo>
                  <a:cubicBezTo>
                    <a:pt x="1116871" y="89340"/>
                    <a:pt x="1126307" y="103938"/>
                    <a:pt x="1132043" y="123555"/>
                  </a:cubicBezTo>
                  <a:lnTo>
                    <a:pt x="1084376" y="132159"/>
                  </a:lnTo>
                  <a:cubicBezTo>
                    <a:pt x="1082770" y="122638"/>
                    <a:pt x="1079127" y="115467"/>
                    <a:pt x="1073449" y="110649"/>
                  </a:cubicBezTo>
                  <a:cubicBezTo>
                    <a:pt x="1067770" y="105831"/>
                    <a:pt x="1060399" y="103422"/>
                    <a:pt x="1051336" y="103422"/>
                  </a:cubicBezTo>
                  <a:cubicBezTo>
                    <a:pt x="1039290" y="103422"/>
                    <a:pt x="1029682" y="107580"/>
                    <a:pt x="1022512" y="115898"/>
                  </a:cubicBezTo>
                  <a:cubicBezTo>
                    <a:pt x="1015342" y="124215"/>
                    <a:pt x="1011757" y="138125"/>
                    <a:pt x="1011757" y="157628"/>
                  </a:cubicBezTo>
                  <a:cubicBezTo>
                    <a:pt x="1011757" y="179310"/>
                    <a:pt x="1015399" y="194625"/>
                    <a:pt x="1022684" y="203574"/>
                  </a:cubicBezTo>
                  <a:cubicBezTo>
                    <a:pt x="1029969" y="212522"/>
                    <a:pt x="1039749" y="216996"/>
                    <a:pt x="1052024" y="216996"/>
                  </a:cubicBezTo>
                  <a:cubicBezTo>
                    <a:pt x="1061202" y="216996"/>
                    <a:pt x="1068716" y="214386"/>
                    <a:pt x="1074567" y="209166"/>
                  </a:cubicBezTo>
                  <a:cubicBezTo>
                    <a:pt x="1080418" y="203947"/>
                    <a:pt x="1084548" y="194970"/>
                    <a:pt x="1086957" y="182235"/>
                  </a:cubicBezTo>
                  <a:lnTo>
                    <a:pt x="1134452" y="190323"/>
                  </a:lnTo>
                  <a:cubicBezTo>
                    <a:pt x="1129519" y="212120"/>
                    <a:pt x="1120054" y="228583"/>
                    <a:pt x="1106058" y="239711"/>
                  </a:cubicBezTo>
                  <a:cubicBezTo>
                    <a:pt x="1092062" y="250839"/>
                    <a:pt x="1073305" y="256403"/>
                    <a:pt x="1049787" y="256403"/>
                  </a:cubicBezTo>
                  <a:cubicBezTo>
                    <a:pt x="1023057" y="256403"/>
                    <a:pt x="1001748" y="247971"/>
                    <a:pt x="985859" y="231107"/>
                  </a:cubicBezTo>
                  <a:cubicBezTo>
                    <a:pt x="969970" y="214243"/>
                    <a:pt x="962025" y="190897"/>
                    <a:pt x="962025" y="161069"/>
                  </a:cubicBezTo>
                  <a:cubicBezTo>
                    <a:pt x="962025" y="130898"/>
                    <a:pt x="969998" y="107408"/>
                    <a:pt x="985945" y="90602"/>
                  </a:cubicBezTo>
                  <a:cubicBezTo>
                    <a:pt x="1001891" y="73795"/>
                    <a:pt x="1023459" y="65391"/>
                    <a:pt x="1050648" y="65391"/>
                  </a:cubicBezTo>
                  <a:close/>
                  <a:moveTo>
                    <a:pt x="861413" y="65391"/>
                  </a:moveTo>
                  <a:cubicBezTo>
                    <a:pt x="888602" y="65391"/>
                    <a:pt x="910055" y="74368"/>
                    <a:pt x="925772" y="92322"/>
                  </a:cubicBezTo>
                  <a:cubicBezTo>
                    <a:pt x="941488" y="110276"/>
                    <a:pt x="949003" y="137781"/>
                    <a:pt x="948314" y="174836"/>
                  </a:cubicBezTo>
                  <a:lnTo>
                    <a:pt x="827168" y="174836"/>
                  </a:lnTo>
                  <a:cubicBezTo>
                    <a:pt x="827513" y="189176"/>
                    <a:pt x="831413" y="200333"/>
                    <a:pt x="838870" y="208306"/>
                  </a:cubicBezTo>
                  <a:cubicBezTo>
                    <a:pt x="846327" y="216279"/>
                    <a:pt x="855619" y="220266"/>
                    <a:pt x="866747" y="220266"/>
                  </a:cubicBezTo>
                  <a:cubicBezTo>
                    <a:pt x="874319" y="220266"/>
                    <a:pt x="880686" y="218201"/>
                    <a:pt x="885849" y="214071"/>
                  </a:cubicBezTo>
                  <a:cubicBezTo>
                    <a:pt x="891011" y="209941"/>
                    <a:pt x="894912" y="203287"/>
                    <a:pt x="897550" y="194109"/>
                  </a:cubicBezTo>
                  <a:lnTo>
                    <a:pt x="945733" y="202197"/>
                  </a:lnTo>
                  <a:cubicBezTo>
                    <a:pt x="939538" y="219864"/>
                    <a:pt x="929758" y="233315"/>
                    <a:pt x="916393" y="242550"/>
                  </a:cubicBezTo>
                  <a:cubicBezTo>
                    <a:pt x="903028" y="251785"/>
                    <a:pt x="886307" y="256403"/>
                    <a:pt x="866231" y="256403"/>
                  </a:cubicBezTo>
                  <a:cubicBezTo>
                    <a:pt x="834453" y="256403"/>
                    <a:pt x="810935" y="246021"/>
                    <a:pt x="795677" y="225256"/>
                  </a:cubicBezTo>
                  <a:cubicBezTo>
                    <a:pt x="783632" y="208621"/>
                    <a:pt x="777609" y="187627"/>
                    <a:pt x="777609" y="162274"/>
                  </a:cubicBezTo>
                  <a:cubicBezTo>
                    <a:pt x="777609" y="131987"/>
                    <a:pt x="785524" y="108269"/>
                    <a:pt x="801356" y="91118"/>
                  </a:cubicBezTo>
                  <a:cubicBezTo>
                    <a:pt x="817188" y="73967"/>
                    <a:pt x="837206" y="65391"/>
                    <a:pt x="861413" y="65391"/>
                  </a:cubicBezTo>
                  <a:close/>
                  <a:moveTo>
                    <a:pt x="696493" y="65391"/>
                  </a:moveTo>
                  <a:cubicBezTo>
                    <a:pt x="707162" y="65391"/>
                    <a:pt x="716913" y="67313"/>
                    <a:pt x="725747" y="71156"/>
                  </a:cubicBezTo>
                  <a:cubicBezTo>
                    <a:pt x="734580" y="74999"/>
                    <a:pt x="741263" y="79904"/>
                    <a:pt x="745794" y="85869"/>
                  </a:cubicBezTo>
                  <a:cubicBezTo>
                    <a:pt x="750326" y="91835"/>
                    <a:pt x="753481" y="98603"/>
                    <a:pt x="755259" y="106175"/>
                  </a:cubicBezTo>
                  <a:cubicBezTo>
                    <a:pt x="757037" y="113747"/>
                    <a:pt x="757926" y="124588"/>
                    <a:pt x="757926" y="138699"/>
                  </a:cubicBezTo>
                  <a:lnTo>
                    <a:pt x="757926" y="252273"/>
                  </a:lnTo>
                  <a:lnTo>
                    <a:pt x="709571" y="252273"/>
                  </a:lnTo>
                  <a:lnTo>
                    <a:pt x="709571" y="159004"/>
                  </a:lnTo>
                  <a:cubicBezTo>
                    <a:pt x="709571" y="139272"/>
                    <a:pt x="708538" y="126509"/>
                    <a:pt x="706473" y="120716"/>
                  </a:cubicBezTo>
                  <a:cubicBezTo>
                    <a:pt x="704408" y="114923"/>
                    <a:pt x="701053" y="110420"/>
                    <a:pt x="696407" y="107208"/>
                  </a:cubicBezTo>
                  <a:cubicBezTo>
                    <a:pt x="691760" y="103995"/>
                    <a:pt x="686168" y="102389"/>
                    <a:pt x="679629" y="102389"/>
                  </a:cubicBezTo>
                  <a:cubicBezTo>
                    <a:pt x="671254" y="102389"/>
                    <a:pt x="663740" y="104684"/>
                    <a:pt x="657086" y="109272"/>
                  </a:cubicBezTo>
                  <a:cubicBezTo>
                    <a:pt x="650432" y="113861"/>
                    <a:pt x="645872" y="119942"/>
                    <a:pt x="643405" y="127513"/>
                  </a:cubicBezTo>
                  <a:cubicBezTo>
                    <a:pt x="640939" y="135085"/>
                    <a:pt x="639705" y="149081"/>
                    <a:pt x="639705" y="169501"/>
                  </a:cubicBezTo>
                  <a:lnTo>
                    <a:pt x="639705" y="252273"/>
                  </a:lnTo>
                  <a:lnTo>
                    <a:pt x="591350" y="252273"/>
                  </a:lnTo>
                  <a:lnTo>
                    <a:pt x="591350" y="69521"/>
                  </a:lnTo>
                  <a:lnTo>
                    <a:pt x="636264" y="69521"/>
                  </a:lnTo>
                  <a:lnTo>
                    <a:pt x="636264" y="96366"/>
                  </a:lnTo>
                  <a:cubicBezTo>
                    <a:pt x="652210" y="75716"/>
                    <a:pt x="672286" y="65391"/>
                    <a:pt x="696493" y="65391"/>
                  </a:cubicBezTo>
                  <a:close/>
                  <a:moveTo>
                    <a:pt x="496468" y="65391"/>
                  </a:moveTo>
                  <a:cubicBezTo>
                    <a:pt x="507137" y="65391"/>
                    <a:pt x="516888" y="67313"/>
                    <a:pt x="525722" y="71156"/>
                  </a:cubicBezTo>
                  <a:cubicBezTo>
                    <a:pt x="534555" y="74999"/>
                    <a:pt x="541238" y="79904"/>
                    <a:pt x="545769" y="85869"/>
                  </a:cubicBezTo>
                  <a:cubicBezTo>
                    <a:pt x="550301" y="91835"/>
                    <a:pt x="553456" y="98603"/>
                    <a:pt x="555234" y="106175"/>
                  </a:cubicBezTo>
                  <a:cubicBezTo>
                    <a:pt x="557012" y="113747"/>
                    <a:pt x="557901" y="124588"/>
                    <a:pt x="557901" y="138699"/>
                  </a:cubicBezTo>
                  <a:lnTo>
                    <a:pt x="557901" y="252273"/>
                  </a:lnTo>
                  <a:lnTo>
                    <a:pt x="509546" y="252273"/>
                  </a:lnTo>
                  <a:lnTo>
                    <a:pt x="509546" y="159004"/>
                  </a:lnTo>
                  <a:cubicBezTo>
                    <a:pt x="509546" y="139272"/>
                    <a:pt x="508513" y="126509"/>
                    <a:pt x="506448" y="120716"/>
                  </a:cubicBezTo>
                  <a:cubicBezTo>
                    <a:pt x="504383" y="114923"/>
                    <a:pt x="501028" y="110420"/>
                    <a:pt x="496382" y="107208"/>
                  </a:cubicBezTo>
                  <a:cubicBezTo>
                    <a:pt x="491735" y="103995"/>
                    <a:pt x="486143" y="102389"/>
                    <a:pt x="479604" y="102389"/>
                  </a:cubicBezTo>
                  <a:cubicBezTo>
                    <a:pt x="471229" y="102389"/>
                    <a:pt x="463715" y="104684"/>
                    <a:pt x="457061" y="109272"/>
                  </a:cubicBezTo>
                  <a:cubicBezTo>
                    <a:pt x="450407" y="113861"/>
                    <a:pt x="445847" y="119942"/>
                    <a:pt x="443380" y="127513"/>
                  </a:cubicBezTo>
                  <a:cubicBezTo>
                    <a:pt x="440914" y="135085"/>
                    <a:pt x="439680" y="149081"/>
                    <a:pt x="439680" y="169501"/>
                  </a:cubicBezTo>
                  <a:lnTo>
                    <a:pt x="439680" y="252273"/>
                  </a:lnTo>
                  <a:lnTo>
                    <a:pt x="391325" y="252273"/>
                  </a:lnTo>
                  <a:lnTo>
                    <a:pt x="391325" y="69521"/>
                  </a:lnTo>
                  <a:lnTo>
                    <a:pt x="436239" y="69521"/>
                  </a:lnTo>
                  <a:lnTo>
                    <a:pt x="436239" y="96366"/>
                  </a:lnTo>
                  <a:cubicBezTo>
                    <a:pt x="452185" y="75716"/>
                    <a:pt x="472261" y="65391"/>
                    <a:pt x="496468" y="65391"/>
                  </a:cubicBezTo>
                  <a:close/>
                  <a:moveTo>
                    <a:pt x="274588" y="65391"/>
                  </a:moveTo>
                  <a:cubicBezTo>
                    <a:pt x="302236" y="65391"/>
                    <a:pt x="324894" y="74368"/>
                    <a:pt x="342561" y="92322"/>
                  </a:cubicBezTo>
                  <a:cubicBezTo>
                    <a:pt x="360228" y="110276"/>
                    <a:pt x="369061" y="132963"/>
                    <a:pt x="369061" y="160381"/>
                  </a:cubicBezTo>
                  <a:cubicBezTo>
                    <a:pt x="369061" y="188029"/>
                    <a:pt x="360142" y="210945"/>
                    <a:pt x="342303" y="229128"/>
                  </a:cubicBezTo>
                  <a:cubicBezTo>
                    <a:pt x="324463" y="247311"/>
                    <a:pt x="302007" y="256403"/>
                    <a:pt x="274932" y="256403"/>
                  </a:cubicBezTo>
                  <a:cubicBezTo>
                    <a:pt x="258183" y="256403"/>
                    <a:pt x="242208" y="252617"/>
                    <a:pt x="227007" y="245046"/>
                  </a:cubicBezTo>
                  <a:cubicBezTo>
                    <a:pt x="211807" y="237474"/>
                    <a:pt x="200249" y="226375"/>
                    <a:pt x="192333" y="211748"/>
                  </a:cubicBezTo>
                  <a:cubicBezTo>
                    <a:pt x="184417" y="197121"/>
                    <a:pt x="180459" y="179310"/>
                    <a:pt x="180459" y="158316"/>
                  </a:cubicBezTo>
                  <a:cubicBezTo>
                    <a:pt x="180459" y="142255"/>
                    <a:pt x="184417" y="126710"/>
                    <a:pt x="192333" y="111682"/>
                  </a:cubicBezTo>
                  <a:cubicBezTo>
                    <a:pt x="200249" y="96653"/>
                    <a:pt x="211463" y="85181"/>
                    <a:pt x="225975" y="77265"/>
                  </a:cubicBezTo>
                  <a:cubicBezTo>
                    <a:pt x="240487" y="69349"/>
                    <a:pt x="256692" y="65391"/>
                    <a:pt x="274588" y="65391"/>
                  </a:cubicBezTo>
                  <a:close/>
                  <a:moveTo>
                    <a:pt x="88623" y="65391"/>
                  </a:moveTo>
                  <a:cubicBezTo>
                    <a:pt x="110879" y="65391"/>
                    <a:pt x="128575" y="70181"/>
                    <a:pt x="141710" y="79760"/>
                  </a:cubicBezTo>
                  <a:cubicBezTo>
                    <a:pt x="154846" y="89340"/>
                    <a:pt x="164282" y="103938"/>
                    <a:pt x="170018" y="123555"/>
                  </a:cubicBezTo>
                  <a:lnTo>
                    <a:pt x="122351" y="132159"/>
                  </a:lnTo>
                  <a:cubicBezTo>
                    <a:pt x="120745" y="122638"/>
                    <a:pt x="117102" y="115467"/>
                    <a:pt x="111424" y="110649"/>
                  </a:cubicBezTo>
                  <a:cubicBezTo>
                    <a:pt x="105745" y="105831"/>
                    <a:pt x="98374" y="103422"/>
                    <a:pt x="89311" y="103422"/>
                  </a:cubicBezTo>
                  <a:cubicBezTo>
                    <a:pt x="77265" y="103422"/>
                    <a:pt x="67657" y="107580"/>
                    <a:pt x="60487" y="115898"/>
                  </a:cubicBezTo>
                  <a:cubicBezTo>
                    <a:pt x="53317" y="124215"/>
                    <a:pt x="49732" y="138125"/>
                    <a:pt x="49732" y="157628"/>
                  </a:cubicBezTo>
                  <a:cubicBezTo>
                    <a:pt x="49732" y="179310"/>
                    <a:pt x="53375" y="194625"/>
                    <a:pt x="60659" y="203574"/>
                  </a:cubicBezTo>
                  <a:cubicBezTo>
                    <a:pt x="67944" y="212522"/>
                    <a:pt x="77724" y="216996"/>
                    <a:pt x="89999" y="216996"/>
                  </a:cubicBezTo>
                  <a:cubicBezTo>
                    <a:pt x="99177" y="216996"/>
                    <a:pt x="106691" y="214386"/>
                    <a:pt x="112542" y="209166"/>
                  </a:cubicBezTo>
                  <a:cubicBezTo>
                    <a:pt x="118393" y="203947"/>
                    <a:pt x="122523" y="194970"/>
                    <a:pt x="124932" y="182235"/>
                  </a:cubicBezTo>
                  <a:lnTo>
                    <a:pt x="172427" y="190323"/>
                  </a:lnTo>
                  <a:cubicBezTo>
                    <a:pt x="167494" y="212120"/>
                    <a:pt x="158029" y="228583"/>
                    <a:pt x="144033" y="239711"/>
                  </a:cubicBezTo>
                  <a:cubicBezTo>
                    <a:pt x="130037" y="250839"/>
                    <a:pt x="111280" y="256403"/>
                    <a:pt x="87762" y="256403"/>
                  </a:cubicBezTo>
                  <a:cubicBezTo>
                    <a:pt x="61032" y="256403"/>
                    <a:pt x="39723" y="247971"/>
                    <a:pt x="23834" y="231107"/>
                  </a:cubicBezTo>
                  <a:cubicBezTo>
                    <a:pt x="7945" y="214243"/>
                    <a:pt x="0" y="190897"/>
                    <a:pt x="0" y="161069"/>
                  </a:cubicBezTo>
                  <a:cubicBezTo>
                    <a:pt x="0" y="130898"/>
                    <a:pt x="7973" y="107408"/>
                    <a:pt x="23920" y="90602"/>
                  </a:cubicBezTo>
                  <a:cubicBezTo>
                    <a:pt x="39866" y="73795"/>
                    <a:pt x="61434" y="65391"/>
                    <a:pt x="88623" y="65391"/>
                  </a:cubicBezTo>
                  <a:close/>
                  <a:moveTo>
                    <a:pt x="1204434" y="4990"/>
                  </a:moveTo>
                  <a:lnTo>
                    <a:pt x="1204434" y="69521"/>
                  </a:lnTo>
                  <a:lnTo>
                    <a:pt x="1237474" y="69521"/>
                  </a:lnTo>
                  <a:lnTo>
                    <a:pt x="1237474" y="108068"/>
                  </a:lnTo>
                  <a:lnTo>
                    <a:pt x="1204434" y="108068"/>
                  </a:lnTo>
                  <a:lnTo>
                    <a:pt x="1204434" y="181719"/>
                  </a:lnTo>
                  <a:cubicBezTo>
                    <a:pt x="1204434" y="196633"/>
                    <a:pt x="1204749" y="205323"/>
                    <a:pt x="1205380" y="207790"/>
                  </a:cubicBezTo>
                  <a:cubicBezTo>
                    <a:pt x="1206011" y="210256"/>
                    <a:pt x="1207445" y="212293"/>
                    <a:pt x="1209682" y="213899"/>
                  </a:cubicBezTo>
                  <a:cubicBezTo>
                    <a:pt x="1211919" y="215505"/>
                    <a:pt x="1214644" y="216308"/>
                    <a:pt x="1217856" y="216308"/>
                  </a:cubicBezTo>
                  <a:cubicBezTo>
                    <a:pt x="1222330" y="216308"/>
                    <a:pt x="1228812" y="214759"/>
                    <a:pt x="1237301" y="211662"/>
                  </a:cubicBezTo>
                  <a:lnTo>
                    <a:pt x="1241431" y="249176"/>
                  </a:lnTo>
                  <a:cubicBezTo>
                    <a:pt x="1230189" y="253994"/>
                    <a:pt x="1217455" y="256403"/>
                    <a:pt x="1203229" y="256403"/>
                  </a:cubicBezTo>
                  <a:cubicBezTo>
                    <a:pt x="1194510" y="256403"/>
                    <a:pt x="1186652" y="254940"/>
                    <a:pt x="1179654" y="252015"/>
                  </a:cubicBezTo>
                  <a:cubicBezTo>
                    <a:pt x="1172656" y="249090"/>
                    <a:pt x="1167522" y="245304"/>
                    <a:pt x="1164252" y="240658"/>
                  </a:cubicBezTo>
                  <a:cubicBezTo>
                    <a:pt x="1160983" y="236011"/>
                    <a:pt x="1158717" y="229730"/>
                    <a:pt x="1157455" y="221814"/>
                  </a:cubicBezTo>
                  <a:cubicBezTo>
                    <a:pt x="1156423" y="216193"/>
                    <a:pt x="1155906" y="204836"/>
                    <a:pt x="1155906" y="187742"/>
                  </a:cubicBezTo>
                  <a:lnTo>
                    <a:pt x="1155906" y="108068"/>
                  </a:lnTo>
                  <a:lnTo>
                    <a:pt x="1133708" y="108068"/>
                  </a:lnTo>
                  <a:lnTo>
                    <a:pt x="1133708" y="69521"/>
                  </a:lnTo>
                  <a:lnTo>
                    <a:pt x="1155906" y="69521"/>
                  </a:lnTo>
                  <a:lnTo>
                    <a:pt x="1155906" y="33212"/>
                  </a:lnTo>
                  <a:close/>
                  <a:moveTo>
                    <a:pt x="1549147" y="0"/>
                  </a:moveTo>
                  <a:lnTo>
                    <a:pt x="1597503" y="0"/>
                  </a:lnTo>
                  <a:lnTo>
                    <a:pt x="1597503" y="252273"/>
                  </a:lnTo>
                  <a:lnTo>
                    <a:pt x="1552589" y="252273"/>
                  </a:lnTo>
                  <a:lnTo>
                    <a:pt x="1552589" y="225428"/>
                  </a:lnTo>
                  <a:cubicBezTo>
                    <a:pt x="1545132" y="235868"/>
                    <a:pt x="1536327" y="243640"/>
                    <a:pt x="1526174" y="248745"/>
                  </a:cubicBezTo>
                  <a:cubicBezTo>
                    <a:pt x="1516022" y="253850"/>
                    <a:pt x="1505783" y="256403"/>
                    <a:pt x="1495458" y="256403"/>
                  </a:cubicBezTo>
                  <a:cubicBezTo>
                    <a:pt x="1474464" y="256403"/>
                    <a:pt x="1456481" y="247942"/>
                    <a:pt x="1441510" y="231021"/>
                  </a:cubicBezTo>
                  <a:cubicBezTo>
                    <a:pt x="1426539" y="214099"/>
                    <a:pt x="1419053" y="190495"/>
                    <a:pt x="1419053" y="160209"/>
                  </a:cubicBezTo>
                  <a:cubicBezTo>
                    <a:pt x="1419053" y="129234"/>
                    <a:pt x="1426338" y="105687"/>
                    <a:pt x="1440908" y="89569"/>
                  </a:cubicBezTo>
                  <a:cubicBezTo>
                    <a:pt x="1455477" y="73451"/>
                    <a:pt x="1473890" y="65391"/>
                    <a:pt x="1496146" y="65391"/>
                  </a:cubicBezTo>
                  <a:cubicBezTo>
                    <a:pt x="1516566" y="65391"/>
                    <a:pt x="1534234" y="73881"/>
                    <a:pt x="1549147" y="90860"/>
                  </a:cubicBez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ko-KR" altLang="en-US" sz="2800" b="1" spc="-150" dirty="0">
                <a:solidFill>
                  <a:schemeClr val="accent3"/>
                </a:solidFill>
                <a:latin typeface="Al Tarikh" pitchFamily="2" charset="-78"/>
                <a:cs typeface="Al Tarikh" pitchFamily="2" charset="-78"/>
              </a:endParaRPr>
            </a:p>
          </p:txBody>
        </p:sp>
      </p:grpSp>
    </p:spTree>
    <p:extLst>
      <p:ext uri="{BB962C8B-B14F-4D97-AF65-F5344CB8AC3E}">
        <p14:creationId xmlns:p14="http://schemas.microsoft.com/office/powerpoint/2010/main" val="184736873"/>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1"/>
                                        </p:tgtEl>
                                        <p:attrNameLst>
                                          <p:attrName>style.visibility</p:attrName>
                                        </p:attrNameLst>
                                      </p:cBhvr>
                                      <p:to>
                                        <p:strVal val="visible"/>
                                      </p:to>
                                    </p:set>
                                    <p:anim calcmode="lin" valueType="num">
                                      <p:cBhvr additive="base">
                                        <p:cTn id="11" dur="500"/>
                                        <p:tgtEl>
                                          <p:spTgt spid="131"/>
                                        </p:tgtEl>
                                        <p:attrNameLst>
                                          <p:attrName>ppt_y</p:attrName>
                                        </p:attrNameLst>
                                      </p:cBhvr>
                                      <p:tavLst>
                                        <p:tav tm="0">
                                          <p:val>
                                            <p:strVal val="#ppt_y+#ppt_h*1.125000"/>
                                          </p:val>
                                        </p:tav>
                                        <p:tav tm="100000">
                                          <p:val>
                                            <p:strVal val="#ppt_y"/>
                                          </p:val>
                                        </p:tav>
                                      </p:tavLst>
                                    </p:anim>
                                    <p:animEffect transition="in" filter="wipe(up)">
                                      <p:cBhvr>
                                        <p:cTn id="12" dur="500"/>
                                        <p:tgtEl>
                                          <p:spTgt spid="131"/>
                                        </p:tgtEl>
                                      </p:cBhvr>
                                    </p:animEffect>
                                  </p:childTnLst>
                                </p:cTn>
                              </p:par>
                              <p:par>
                                <p:cTn id="13" presetID="12" presetClass="entr" presetSubtype="4" fill="hold" nodeType="withEffect">
                                  <p:stCondLst>
                                    <p:cond delay="0"/>
                                  </p:stCondLst>
                                  <p:childTnLst>
                                    <p:set>
                                      <p:cBhvr>
                                        <p:cTn id="14" dur="1" fill="hold">
                                          <p:stCondLst>
                                            <p:cond delay="0"/>
                                          </p:stCondLst>
                                        </p:cTn>
                                        <p:tgtEl>
                                          <p:spTgt spid="132"/>
                                        </p:tgtEl>
                                        <p:attrNameLst>
                                          <p:attrName>style.visibility</p:attrName>
                                        </p:attrNameLst>
                                      </p:cBhvr>
                                      <p:to>
                                        <p:strVal val="visible"/>
                                      </p:to>
                                    </p:set>
                                    <p:anim calcmode="lin" valueType="num">
                                      <p:cBhvr additive="base">
                                        <p:cTn id="15" dur="500"/>
                                        <p:tgtEl>
                                          <p:spTgt spid="132"/>
                                        </p:tgtEl>
                                        <p:attrNameLst>
                                          <p:attrName>ppt_y</p:attrName>
                                        </p:attrNameLst>
                                      </p:cBhvr>
                                      <p:tavLst>
                                        <p:tav tm="0">
                                          <p:val>
                                            <p:strVal val="#ppt_y+#ppt_h*1.125000"/>
                                          </p:val>
                                        </p:tav>
                                        <p:tav tm="100000">
                                          <p:val>
                                            <p:strVal val="#ppt_y"/>
                                          </p:val>
                                        </p:tav>
                                      </p:tavLst>
                                    </p:anim>
                                    <p:animEffect transition="in" filter="wipe(up)">
                                      <p:cBhvr>
                                        <p:cTn id="16" dur="500"/>
                                        <p:tgtEl>
                                          <p:spTgt spid="132"/>
                                        </p:tgtEl>
                                      </p:cBhvr>
                                    </p:animEffect>
                                  </p:childTnLst>
                                </p:cTn>
                              </p:par>
                              <p:par>
                                <p:cTn id="17" presetID="12" presetClass="entr" presetSubtype="4" fill="hold" nodeType="withEffect">
                                  <p:stCondLst>
                                    <p:cond delay="0"/>
                                  </p:stCondLst>
                                  <p:childTnLst>
                                    <p:set>
                                      <p:cBhvr>
                                        <p:cTn id="18" dur="1" fill="hold">
                                          <p:stCondLst>
                                            <p:cond delay="0"/>
                                          </p:stCondLst>
                                        </p:cTn>
                                        <p:tgtEl>
                                          <p:spTgt spid="135"/>
                                        </p:tgtEl>
                                        <p:attrNameLst>
                                          <p:attrName>style.visibility</p:attrName>
                                        </p:attrNameLst>
                                      </p:cBhvr>
                                      <p:to>
                                        <p:strVal val="visible"/>
                                      </p:to>
                                    </p:set>
                                    <p:anim calcmode="lin" valueType="num">
                                      <p:cBhvr additive="base">
                                        <p:cTn id="19" dur="500"/>
                                        <p:tgtEl>
                                          <p:spTgt spid="135"/>
                                        </p:tgtEl>
                                        <p:attrNameLst>
                                          <p:attrName>ppt_y</p:attrName>
                                        </p:attrNameLst>
                                      </p:cBhvr>
                                      <p:tavLst>
                                        <p:tav tm="0">
                                          <p:val>
                                            <p:strVal val="#ppt_y+#ppt_h*1.125000"/>
                                          </p:val>
                                        </p:tav>
                                        <p:tav tm="100000">
                                          <p:val>
                                            <p:strVal val="#ppt_y"/>
                                          </p:val>
                                        </p:tav>
                                      </p:tavLst>
                                    </p:anim>
                                    <p:animEffect transition="in" filter="wipe(up)">
                                      <p:cBhvr>
                                        <p:cTn id="20" dur="500"/>
                                        <p:tgtEl>
                                          <p:spTgt spid="135"/>
                                        </p:tgtEl>
                                      </p:cBhvr>
                                    </p:animEffect>
                                  </p:childTnLst>
                                </p:cTn>
                              </p:par>
                              <p:par>
                                <p:cTn id="21" presetID="12" presetClass="entr" presetSubtype="4" fill="hold" nodeType="withEffect">
                                  <p:stCondLst>
                                    <p:cond delay="0"/>
                                  </p:stCondLst>
                                  <p:childTnLst>
                                    <p:set>
                                      <p:cBhvr>
                                        <p:cTn id="22" dur="1" fill="hold">
                                          <p:stCondLst>
                                            <p:cond delay="0"/>
                                          </p:stCondLst>
                                        </p:cTn>
                                        <p:tgtEl>
                                          <p:spTgt spid="138"/>
                                        </p:tgtEl>
                                        <p:attrNameLst>
                                          <p:attrName>style.visibility</p:attrName>
                                        </p:attrNameLst>
                                      </p:cBhvr>
                                      <p:to>
                                        <p:strVal val="visible"/>
                                      </p:to>
                                    </p:set>
                                    <p:anim calcmode="lin" valueType="num">
                                      <p:cBhvr additive="base">
                                        <p:cTn id="23" dur="500"/>
                                        <p:tgtEl>
                                          <p:spTgt spid="138"/>
                                        </p:tgtEl>
                                        <p:attrNameLst>
                                          <p:attrName>ppt_y</p:attrName>
                                        </p:attrNameLst>
                                      </p:cBhvr>
                                      <p:tavLst>
                                        <p:tav tm="0">
                                          <p:val>
                                            <p:strVal val="#ppt_y+#ppt_h*1.125000"/>
                                          </p:val>
                                        </p:tav>
                                        <p:tav tm="100000">
                                          <p:val>
                                            <p:strVal val="#ppt_y"/>
                                          </p:val>
                                        </p:tav>
                                      </p:tavLst>
                                    </p:anim>
                                    <p:animEffect transition="in" filter="wipe(up)">
                                      <p:cBhvr>
                                        <p:cTn id="24" dur="500"/>
                                        <p:tgtEl>
                                          <p:spTgt spid="138"/>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41"/>
                                        </p:tgtEl>
                                        <p:attrNameLst>
                                          <p:attrName>style.visibility</p:attrName>
                                        </p:attrNameLst>
                                      </p:cBhvr>
                                      <p:to>
                                        <p:strVal val="visible"/>
                                      </p:to>
                                    </p:set>
                                    <p:anim calcmode="lin" valueType="num">
                                      <p:cBhvr additive="base">
                                        <p:cTn id="27" dur="500"/>
                                        <p:tgtEl>
                                          <p:spTgt spid="141"/>
                                        </p:tgtEl>
                                        <p:attrNameLst>
                                          <p:attrName>ppt_y</p:attrName>
                                        </p:attrNameLst>
                                      </p:cBhvr>
                                      <p:tavLst>
                                        <p:tav tm="0">
                                          <p:val>
                                            <p:strVal val="#ppt_y+#ppt_h*1.125000"/>
                                          </p:val>
                                        </p:tav>
                                        <p:tav tm="100000">
                                          <p:val>
                                            <p:strVal val="#ppt_y"/>
                                          </p:val>
                                        </p:tav>
                                      </p:tavLst>
                                    </p:anim>
                                    <p:animEffect transition="in" filter="wipe(up)">
                                      <p:cBhvr>
                                        <p:cTn id="28" dur="500"/>
                                        <p:tgtEl>
                                          <p:spTgt spid="141"/>
                                        </p:tgtEl>
                                      </p:cBhvr>
                                    </p:animEffect>
                                  </p:childTnLst>
                                </p:cTn>
                              </p:par>
                              <p:par>
                                <p:cTn id="29" presetID="12" presetClass="entr" presetSubtype="4" fill="hold" nodeType="with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p:tgtEl>
                                          <p:spTgt spid="64"/>
                                        </p:tgtEl>
                                        <p:attrNameLst>
                                          <p:attrName>ppt_y</p:attrName>
                                        </p:attrNameLst>
                                      </p:cBhvr>
                                      <p:tavLst>
                                        <p:tav tm="0">
                                          <p:val>
                                            <p:strVal val="#ppt_y+#ppt_h*1.125000"/>
                                          </p:val>
                                        </p:tav>
                                        <p:tav tm="100000">
                                          <p:val>
                                            <p:strVal val="#ppt_y"/>
                                          </p:val>
                                        </p:tav>
                                      </p:tavLst>
                                    </p:anim>
                                    <p:animEffect transition="in" filter="wipe(up)">
                                      <p:cBhvr>
                                        <p:cTn id="32" dur="500"/>
                                        <p:tgtEl>
                                          <p:spTgt spid="64"/>
                                        </p:tgtEl>
                                      </p:cBhvr>
                                    </p:animEffect>
                                  </p:childTnLst>
                                </p:cTn>
                              </p:par>
                              <p:par>
                                <p:cTn id="33" presetID="12" presetClass="entr" presetSubtype="4" fill="hold" nodeType="with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500"/>
                                        <p:tgtEl>
                                          <p:spTgt spid="75"/>
                                        </p:tgtEl>
                                        <p:attrNameLst>
                                          <p:attrName>ppt_y</p:attrName>
                                        </p:attrNameLst>
                                      </p:cBhvr>
                                      <p:tavLst>
                                        <p:tav tm="0">
                                          <p:val>
                                            <p:strVal val="#ppt_y+#ppt_h*1.125000"/>
                                          </p:val>
                                        </p:tav>
                                        <p:tav tm="100000">
                                          <p:val>
                                            <p:strVal val="#ppt_y"/>
                                          </p:val>
                                        </p:tav>
                                      </p:tavLst>
                                    </p:anim>
                                    <p:animEffect transition="in" filter="wipe(up)">
                                      <p:cBhvr>
                                        <p:cTn id="36" dur="500"/>
                                        <p:tgtEl>
                                          <p:spTgt spid="75"/>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52"/>
                                        </p:tgtEl>
                                        <p:attrNameLst>
                                          <p:attrName>style.visibility</p:attrName>
                                        </p:attrNameLst>
                                      </p:cBhvr>
                                      <p:to>
                                        <p:strVal val="visible"/>
                                      </p:to>
                                    </p:set>
                                    <p:anim calcmode="lin" valueType="num">
                                      <p:cBhvr additive="base">
                                        <p:cTn id="39" dur="500"/>
                                        <p:tgtEl>
                                          <p:spTgt spid="152"/>
                                        </p:tgtEl>
                                        <p:attrNameLst>
                                          <p:attrName>ppt_y</p:attrName>
                                        </p:attrNameLst>
                                      </p:cBhvr>
                                      <p:tavLst>
                                        <p:tav tm="0">
                                          <p:val>
                                            <p:strVal val="#ppt_y+#ppt_h*1.125000"/>
                                          </p:val>
                                        </p:tav>
                                        <p:tav tm="100000">
                                          <p:val>
                                            <p:strVal val="#ppt_y"/>
                                          </p:val>
                                        </p:tav>
                                      </p:tavLst>
                                    </p:anim>
                                    <p:animEffect transition="in" filter="wipe(up)">
                                      <p:cBhvr>
                                        <p:cTn id="40" dur="500"/>
                                        <p:tgtEl>
                                          <p:spTgt spid="152"/>
                                        </p:tgtEl>
                                      </p:cBhvr>
                                    </p:animEffect>
                                  </p:childTnLst>
                                </p:cTn>
                              </p:par>
                              <p:par>
                                <p:cTn id="41" presetID="12" presetClass="entr" presetSubtype="4" fill="hold" nodeType="withEffect">
                                  <p:stCondLst>
                                    <p:cond delay="0"/>
                                  </p:stCondLst>
                                  <p:childTnLst>
                                    <p:set>
                                      <p:cBhvr>
                                        <p:cTn id="42" dur="1" fill="hold">
                                          <p:stCondLst>
                                            <p:cond delay="0"/>
                                          </p:stCondLst>
                                        </p:cTn>
                                        <p:tgtEl>
                                          <p:spTgt spid="153"/>
                                        </p:tgtEl>
                                        <p:attrNameLst>
                                          <p:attrName>style.visibility</p:attrName>
                                        </p:attrNameLst>
                                      </p:cBhvr>
                                      <p:to>
                                        <p:strVal val="visible"/>
                                      </p:to>
                                    </p:set>
                                    <p:anim calcmode="lin" valueType="num">
                                      <p:cBhvr additive="base">
                                        <p:cTn id="43" dur="500"/>
                                        <p:tgtEl>
                                          <p:spTgt spid="153"/>
                                        </p:tgtEl>
                                        <p:attrNameLst>
                                          <p:attrName>ppt_y</p:attrName>
                                        </p:attrNameLst>
                                      </p:cBhvr>
                                      <p:tavLst>
                                        <p:tav tm="0">
                                          <p:val>
                                            <p:strVal val="#ppt_y+#ppt_h*1.125000"/>
                                          </p:val>
                                        </p:tav>
                                        <p:tav tm="100000">
                                          <p:val>
                                            <p:strVal val="#ppt_y"/>
                                          </p:val>
                                        </p:tav>
                                      </p:tavLst>
                                    </p:anim>
                                    <p:animEffect transition="in" filter="wipe(up)">
                                      <p:cBhvr>
                                        <p:cTn id="44" dur="500"/>
                                        <p:tgtEl>
                                          <p:spTgt spid="153"/>
                                        </p:tgtEl>
                                      </p:cBhvr>
                                    </p:animEffect>
                                  </p:childTnLst>
                                </p:cTn>
                              </p:par>
                              <p:par>
                                <p:cTn id="45" presetID="12" presetClass="entr" presetSubtype="4" fill="hold" nodeType="withEffect">
                                  <p:stCondLst>
                                    <p:cond delay="0"/>
                                  </p:stCondLst>
                                  <p:childTnLst>
                                    <p:set>
                                      <p:cBhvr>
                                        <p:cTn id="46" dur="1" fill="hold">
                                          <p:stCondLst>
                                            <p:cond delay="0"/>
                                          </p:stCondLst>
                                        </p:cTn>
                                        <p:tgtEl>
                                          <p:spTgt spid="166"/>
                                        </p:tgtEl>
                                        <p:attrNameLst>
                                          <p:attrName>style.visibility</p:attrName>
                                        </p:attrNameLst>
                                      </p:cBhvr>
                                      <p:to>
                                        <p:strVal val="visible"/>
                                      </p:to>
                                    </p:set>
                                    <p:anim calcmode="lin" valueType="num">
                                      <p:cBhvr additive="base">
                                        <p:cTn id="47" dur="500"/>
                                        <p:tgtEl>
                                          <p:spTgt spid="166"/>
                                        </p:tgtEl>
                                        <p:attrNameLst>
                                          <p:attrName>ppt_y</p:attrName>
                                        </p:attrNameLst>
                                      </p:cBhvr>
                                      <p:tavLst>
                                        <p:tav tm="0">
                                          <p:val>
                                            <p:strVal val="#ppt_y+#ppt_h*1.125000"/>
                                          </p:val>
                                        </p:tav>
                                        <p:tav tm="100000">
                                          <p:val>
                                            <p:strVal val="#ppt_y"/>
                                          </p:val>
                                        </p:tav>
                                      </p:tavLst>
                                    </p:anim>
                                    <p:animEffect transition="in" filter="wipe(up)">
                                      <p:cBhvr>
                                        <p:cTn id="48"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31" grpId="0"/>
      <p:bldP spid="141" grpId="0"/>
      <p:bldP spid="15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Oval 59">
            <a:extLst>
              <a:ext uri="{FF2B5EF4-FFF2-40B4-BE49-F238E27FC236}">
                <a16:creationId xmlns:a16="http://schemas.microsoft.com/office/drawing/2014/main" id="{FD3FBA03-70AD-451E-AA48-D7762855723B}"/>
              </a:ext>
            </a:extLst>
          </p:cNvPr>
          <p:cNvSpPr/>
          <p:nvPr/>
        </p:nvSpPr>
        <p:spPr>
          <a:xfrm>
            <a:off x="431023" y="5995536"/>
            <a:ext cx="2927780" cy="427271"/>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61" name="Oval 60">
            <a:extLst>
              <a:ext uri="{FF2B5EF4-FFF2-40B4-BE49-F238E27FC236}">
                <a16:creationId xmlns:a16="http://schemas.microsoft.com/office/drawing/2014/main" id="{E4747124-60CC-43B4-BC44-CC5E7AC3DBE6}"/>
              </a:ext>
            </a:extLst>
          </p:cNvPr>
          <p:cNvSpPr/>
          <p:nvPr/>
        </p:nvSpPr>
        <p:spPr>
          <a:xfrm>
            <a:off x="4281759" y="6149113"/>
            <a:ext cx="2927780" cy="427271"/>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62" name="Oval 61">
            <a:extLst>
              <a:ext uri="{FF2B5EF4-FFF2-40B4-BE49-F238E27FC236}">
                <a16:creationId xmlns:a16="http://schemas.microsoft.com/office/drawing/2014/main" id="{923215B3-85E3-4B4F-BF16-06A76DB4BE55}"/>
              </a:ext>
            </a:extLst>
          </p:cNvPr>
          <p:cNvSpPr/>
          <p:nvPr/>
        </p:nvSpPr>
        <p:spPr>
          <a:xfrm>
            <a:off x="8292969" y="6020750"/>
            <a:ext cx="2927780" cy="427271"/>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59" name="Oval 58">
            <a:extLst>
              <a:ext uri="{FF2B5EF4-FFF2-40B4-BE49-F238E27FC236}">
                <a16:creationId xmlns:a16="http://schemas.microsoft.com/office/drawing/2014/main" id="{12D6A0A5-8B21-4E67-8C63-94E00629F9DB}"/>
              </a:ext>
            </a:extLst>
          </p:cNvPr>
          <p:cNvSpPr/>
          <p:nvPr/>
        </p:nvSpPr>
        <p:spPr>
          <a:xfrm>
            <a:off x="2384360" y="3675986"/>
            <a:ext cx="2927780" cy="427271"/>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63" name="Oval 62">
            <a:extLst>
              <a:ext uri="{FF2B5EF4-FFF2-40B4-BE49-F238E27FC236}">
                <a16:creationId xmlns:a16="http://schemas.microsoft.com/office/drawing/2014/main" id="{1E941BB5-4C60-4055-BD94-73DE037CFBC3}"/>
              </a:ext>
            </a:extLst>
          </p:cNvPr>
          <p:cNvSpPr/>
          <p:nvPr/>
        </p:nvSpPr>
        <p:spPr>
          <a:xfrm>
            <a:off x="6250767" y="3772732"/>
            <a:ext cx="2927780" cy="427271"/>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ko-KR" altLang="en-US" sz="2700" dirty="0">
              <a:latin typeface="Al Tarikh" pitchFamily="2" charset="-78"/>
              <a:cs typeface="Al Tarikh" pitchFamily="2" charset="-78"/>
            </a:endParaRPr>
          </a:p>
        </p:txBody>
      </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23529" y="363259"/>
            <a:ext cx="11573197" cy="724247"/>
          </a:xfrm>
        </p:spPr>
        <p:txBody>
          <a:bodyPr>
            <a:normAutofit fontScale="92500" lnSpcReduction="20000"/>
          </a:bodyPr>
          <a:lstStyle/>
          <a:p>
            <a:r>
              <a:rPr lang="ar-SA" dirty="0">
                <a:latin typeface="Al Tarikh" pitchFamily="2" charset="-78"/>
                <a:cs typeface="Al Tarikh" pitchFamily="2" charset="-78"/>
              </a:rPr>
              <a:t>أكتب العنوان الكامل هنا</a:t>
            </a:r>
            <a:endParaRPr lang="en-US" dirty="0">
              <a:latin typeface="Al Tarikh" pitchFamily="2" charset="-78"/>
              <a:cs typeface="Al Tarikh" pitchFamily="2" charset="-78"/>
            </a:endParaRPr>
          </a:p>
        </p:txBody>
      </p:sp>
      <p:sp>
        <p:nvSpPr>
          <p:cNvPr id="3" name="Speech Bubble: Rectangle with Corners Rounded 2">
            <a:extLst>
              <a:ext uri="{FF2B5EF4-FFF2-40B4-BE49-F238E27FC236}">
                <a16:creationId xmlns:a16="http://schemas.microsoft.com/office/drawing/2014/main" id="{7C6F9B55-CF43-4CC9-AF82-861A601E5E7D}"/>
              </a:ext>
            </a:extLst>
          </p:cNvPr>
          <p:cNvSpPr/>
          <p:nvPr/>
        </p:nvSpPr>
        <p:spPr>
          <a:xfrm>
            <a:off x="722804" y="3840479"/>
            <a:ext cx="2464525" cy="1663337"/>
          </a:xfrm>
          <a:prstGeom prst="wedgeRoundRectCallout">
            <a:avLst>
              <a:gd name="adj1" fmla="val -9526"/>
              <a:gd name="adj2" fmla="val 76636"/>
              <a:gd name="adj3" fmla="val 16667"/>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latin typeface="Al Tarikh" pitchFamily="2" charset="-78"/>
              <a:cs typeface="Al Tarikh" pitchFamily="2" charset="-78"/>
            </a:endParaRPr>
          </a:p>
        </p:txBody>
      </p:sp>
      <p:sp>
        <p:nvSpPr>
          <p:cNvPr id="5" name="Speech Bubble: Rectangle with Corners Rounded 4">
            <a:extLst>
              <a:ext uri="{FF2B5EF4-FFF2-40B4-BE49-F238E27FC236}">
                <a16:creationId xmlns:a16="http://schemas.microsoft.com/office/drawing/2014/main" id="{90B99EC6-A223-4040-911B-398B33595E58}"/>
              </a:ext>
            </a:extLst>
          </p:cNvPr>
          <p:cNvSpPr/>
          <p:nvPr/>
        </p:nvSpPr>
        <p:spPr>
          <a:xfrm flipH="1">
            <a:off x="8439228" y="3870673"/>
            <a:ext cx="2464525" cy="1663337"/>
          </a:xfrm>
          <a:prstGeom prst="wedgeRoundRectCallout">
            <a:avLst>
              <a:gd name="adj1" fmla="val -9526"/>
              <a:gd name="adj2" fmla="val 76636"/>
              <a:gd name="adj3" fmla="val 16667"/>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6" name="Speech Bubble: Rectangle with Corners Rounded 5">
            <a:extLst>
              <a:ext uri="{FF2B5EF4-FFF2-40B4-BE49-F238E27FC236}">
                <a16:creationId xmlns:a16="http://schemas.microsoft.com/office/drawing/2014/main" id="{CCDDCFFC-7936-4A9E-9260-A9DF81A3996D}"/>
              </a:ext>
            </a:extLst>
          </p:cNvPr>
          <p:cNvSpPr/>
          <p:nvPr/>
        </p:nvSpPr>
        <p:spPr>
          <a:xfrm>
            <a:off x="2746413" y="1796435"/>
            <a:ext cx="2225039" cy="1501705"/>
          </a:xfrm>
          <a:prstGeom prst="wedgeRoundRectCallout">
            <a:avLst>
              <a:gd name="adj1" fmla="val -9526"/>
              <a:gd name="adj2" fmla="val 76636"/>
              <a:gd name="adj3" fmla="val 16667"/>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7" name="Speech Bubble: Rectangle with Corners Rounded 6">
            <a:extLst>
              <a:ext uri="{FF2B5EF4-FFF2-40B4-BE49-F238E27FC236}">
                <a16:creationId xmlns:a16="http://schemas.microsoft.com/office/drawing/2014/main" id="{A5DA89C5-6260-408F-AE18-D69E5249BBC1}"/>
              </a:ext>
            </a:extLst>
          </p:cNvPr>
          <p:cNvSpPr/>
          <p:nvPr/>
        </p:nvSpPr>
        <p:spPr>
          <a:xfrm flipH="1">
            <a:off x="6665789" y="1865461"/>
            <a:ext cx="2225039" cy="1501705"/>
          </a:xfrm>
          <a:prstGeom prst="wedgeRoundRectCallout">
            <a:avLst>
              <a:gd name="adj1" fmla="val -9526"/>
              <a:gd name="adj2" fmla="val 76636"/>
              <a:gd name="adj3" fmla="val 16667"/>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grpSp>
        <p:nvGrpSpPr>
          <p:cNvPr id="8" name="Group 7">
            <a:extLst>
              <a:ext uri="{FF2B5EF4-FFF2-40B4-BE49-F238E27FC236}">
                <a16:creationId xmlns:a16="http://schemas.microsoft.com/office/drawing/2014/main" id="{AE2BAF1E-2CE5-4368-AFE3-0597024272FB}"/>
              </a:ext>
            </a:extLst>
          </p:cNvPr>
          <p:cNvGrpSpPr/>
          <p:nvPr/>
        </p:nvGrpSpPr>
        <p:grpSpPr>
          <a:xfrm>
            <a:off x="9893031" y="3740045"/>
            <a:ext cx="1707836" cy="1793965"/>
            <a:chOff x="8529977" y="2354573"/>
            <a:chExt cx="1686834" cy="1771904"/>
          </a:xfrm>
        </p:grpSpPr>
        <p:sp>
          <p:nvSpPr>
            <p:cNvPr id="9" name="Graphic 57">
              <a:extLst>
                <a:ext uri="{FF2B5EF4-FFF2-40B4-BE49-F238E27FC236}">
                  <a16:creationId xmlns:a16="http://schemas.microsoft.com/office/drawing/2014/main" id="{56FAD9D8-A7A3-4C29-828D-CA3EDF1EE99D}"/>
                </a:ext>
              </a:extLst>
            </p:cNvPr>
            <p:cNvSpPr/>
            <p:nvPr/>
          </p:nvSpPr>
          <p:spPr>
            <a:xfrm>
              <a:off x="8529977" y="3693238"/>
              <a:ext cx="1686834" cy="433096"/>
            </a:xfrm>
            <a:custGeom>
              <a:avLst/>
              <a:gdLst>
                <a:gd name="connsiteX0" fmla="*/ 2918363 w 2919613"/>
                <a:gd name="connsiteY0" fmla="*/ 714582 h 749613"/>
                <a:gd name="connsiteX1" fmla="*/ 2906392 w 2919613"/>
                <a:gd name="connsiteY1" fmla="*/ 642691 h 749613"/>
                <a:gd name="connsiteX2" fmla="*/ 2487525 w 2919613"/>
                <a:gd name="connsiteY2" fmla="*/ 179697 h 749613"/>
                <a:gd name="connsiteX3" fmla="*/ 1925895 w 2919613"/>
                <a:gd name="connsiteY3" fmla="*/ 128 h 749613"/>
                <a:gd name="connsiteX4" fmla="*/ 1448127 w 2919613"/>
                <a:gd name="connsiteY4" fmla="*/ 205550 h 749613"/>
                <a:gd name="connsiteX5" fmla="*/ 989972 w 2919613"/>
                <a:gd name="connsiteY5" fmla="*/ 0 h 749613"/>
                <a:gd name="connsiteX6" fmla="*/ 444262 w 2919613"/>
                <a:gd name="connsiteY6" fmla="*/ 175558 h 749613"/>
                <a:gd name="connsiteX7" fmla="*/ 189809 w 2919613"/>
                <a:gd name="connsiteY7" fmla="*/ 311763 h 749613"/>
                <a:gd name="connsiteX8" fmla="*/ 2662 w 2919613"/>
                <a:gd name="connsiteY8" fmla="*/ 700765 h 749613"/>
                <a:gd name="connsiteX9" fmla="*/ 45007 w 2919613"/>
                <a:gd name="connsiteY9" fmla="*/ 749223 h 749613"/>
                <a:gd name="connsiteX10" fmla="*/ 2889135 w 2919613"/>
                <a:gd name="connsiteY10" fmla="*/ 749604 h 749613"/>
                <a:gd name="connsiteX11" fmla="*/ 2918363 w 2919613"/>
                <a:gd name="connsiteY11" fmla="*/ 714582 h 74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9613" h="749613">
                  <a:moveTo>
                    <a:pt x="2918363" y="714582"/>
                  </a:moveTo>
                  <a:cubicBezTo>
                    <a:pt x="2913906" y="690703"/>
                    <a:pt x="2911295" y="666507"/>
                    <a:pt x="2906392" y="642691"/>
                  </a:cubicBezTo>
                  <a:cubicBezTo>
                    <a:pt x="2858189" y="405877"/>
                    <a:pt x="2721474" y="248022"/>
                    <a:pt x="2487525" y="179697"/>
                  </a:cubicBezTo>
                  <a:cubicBezTo>
                    <a:pt x="2298724" y="124616"/>
                    <a:pt x="2113105" y="59984"/>
                    <a:pt x="1925895" y="128"/>
                  </a:cubicBezTo>
                  <a:cubicBezTo>
                    <a:pt x="1916725" y="2293"/>
                    <a:pt x="1452776" y="198927"/>
                    <a:pt x="1448127" y="205550"/>
                  </a:cubicBezTo>
                  <a:cubicBezTo>
                    <a:pt x="1448127" y="205550"/>
                    <a:pt x="1001753" y="-318"/>
                    <a:pt x="989972" y="0"/>
                  </a:cubicBezTo>
                  <a:cubicBezTo>
                    <a:pt x="969023" y="7260"/>
                    <a:pt x="606192" y="127482"/>
                    <a:pt x="444262" y="175558"/>
                  </a:cubicBezTo>
                  <a:cubicBezTo>
                    <a:pt x="349128" y="203766"/>
                    <a:pt x="262846" y="243819"/>
                    <a:pt x="189809" y="311763"/>
                  </a:cubicBezTo>
                  <a:cubicBezTo>
                    <a:pt x="76528" y="417211"/>
                    <a:pt x="21447" y="550233"/>
                    <a:pt x="2662" y="700765"/>
                  </a:cubicBezTo>
                  <a:cubicBezTo>
                    <a:pt x="-3387" y="749159"/>
                    <a:pt x="-2814" y="749223"/>
                    <a:pt x="45007" y="749223"/>
                  </a:cubicBezTo>
                  <a:cubicBezTo>
                    <a:pt x="439358" y="749287"/>
                    <a:pt x="2814888" y="748522"/>
                    <a:pt x="2889135" y="749604"/>
                  </a:cubicBezTo>
                  <a:cubicBezTo>
                    <a:pt x="2915879" y="749987"/>
                    <a:pt x="2922820" y="738588"/>
                    <a:pt x="2918363" y="714582"/>
                  </a:cubicBezTo>
                  <a:close/>
                </a:path>
              </a:pathLst>
            </a:custGeom>
            <a:solidFill>
              <a:schemeClr val="accent3">
                <a:lumMod val="75000"/>
              </a:schemeClr>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0" name="Graphic 57">
              <a:extLst>
                <a:ext uri="{FF2B5EF4-FFF2-40B4-BE49-F238E27FC236}">
                  <a16:creationId xmlns:a16="http://schemas.microsoft.com/office/drawing/2014/main" id="{812E9C87-1D83-4391-A2A1-1813F95094C3}"/>
                </a:ext>
              </a:extLst>
            </p:cNvPr>
            <p:cNvSpPr/>
            <p:nvPr/>
          </p:nvSpPr>
          <p:spPr>
            <a:xfrm>
              <a:off x="8877235" y="2678682"/>
              <a:ext cx="983852" cy="1055510"/>
            </a:xfrm>
            <a:custGeom>
              <a:avLst/>
              <a:gdLst>
                <a:gd name="connsiteX0" fmla="*/ 510616 w 1702876"/>
                <a:gd name="connsiteY0" fmla="*/ 1679990 h 1826902"/>
                <a:gd name="connsiteX1" fmla="*/ 533476 w 1702876"/>
                <a:gd name="connsiteY1" fmla="*/ 1547415 h 1826902"/>
                <a:gd name="connsiteX2" fmla="*/ 526917 w 1702876"/>
                <a:gd name="connsiteY2" fmla="*/ 1420825 h 1826902"/>
                <a:gd name="connsiteX3" fmla="*/ 426308 w 1702876"/>
                <a:gd name="connsiteY3" fmla="*/ 1340083 h 1826902"/>
                <a:gd name="connsiteX4" fmla="*/ 198600 w 1702876"/>
                <a:gd name="connsiteY4" fmla="*/ 973177 h 1826902"/>
                <a:gd name="connsiteX5" fmla="*/ 181152 w 1702876"/>
                <a:gd name="connsiteY5" fmla="*/ 945796 h 1826902"/>
                <a:gd name="connsiteX6" fmla="*/ 63796 w 1702876"/>
                <a:gd name="connsiteY6" fmla="*/ 829713 h 1826902"/>
                <a:gd name="connsiteX7" fmla="*/ 6678 w 1702876"/>
                <a:gd name="connsiteY7" fmla="*/ 567109 h 1826902"/>
                <a:gd name="connsiteX8" fmla="*/ 109770 w 1702876"/>
                <a:gd name="connsiteY8" fmla="*/ 464080 h 1826902"/>
                <a:gd name="connsiteX9" fmla="*/ 132312 w 1702876"/>
                <a:gd name="connsiteY9" fmla="*/ 491652 h 1826902"/>
                <a:gd name="connsiteX10" fmla="*/ 239162 w 1702876"/>
                <a:gd name="connsiteY10" fmla="*/ 696501 h 1826902"/>
                <a:gd name="connsiteX11" fmla="*/ 259921 w 1702876"/>
                <a:gd name="connsiteY11" fmla="*/ 486813 h 1826902"/>
                <a:gd name="connsiteX12" fmla="*/ 459420 w 1702876"/>
                <a:gd name="connsiteY12" fmla="*/ 31396 h 1826902"/>
                <a:gd name="connsiteX13" fmla="*/ 495334 w 1702876"/>
                <a:gd name="connsiteY13" fmla="*/ 3250 h 1826902"/>
                <a:gd name="connsiteX14" fmla="*/ 487757 w 1702876"/>
                <a:gd name="connsiteY14" fmla="*/ 48652 h 1826902"/>
                <a:gd name="connsiteX15" fmla="*/ 428282 w 1702876"/>
                <a:gd name="connsiteY15" fmla="*/ 313866 h 1826902"/>
                <a:gd name="connsiteX16" fmla="*/ 619695 w 1702876"/>
                <a:gd name="connsiteY16" fmla="*/ 182246 h 1826902"/>
                <a:gd name="connsiteX17" fmla="*/ 803211 w 1702876"/>
                <a:gd name="connsiteY17" fmla="*/ 21335 h 1826902"/>
                <a:gd name="connsiteX18" fmla="*/ 815947 w 1702876"/>
                <a:gd name="connsiteY18" fmla="*/ 7135 h 1826902"/>
                <a:gd name="connsiteX19" fmla="*/ 832694 w 1702876"/>
                <a:gd name="connsiteY19" fmla="*/ 1086 h 1826902"/>
                <a:gd name="connsiteX20" fmla="*/ 835305 w 1702876"/>
                <a:gd name="connsiteY20" fmla="*/ 20698 h 1826902"/>
                <a:gd name="connsiteX21" fmla="*/ 816966 w 1702876"/>
                <a:gd name="connsiteY21" fmla="*/ 54065 h 1826902"/>
                <a:gd name="connsiteX22" fmla="*/ 737688 w 1702876"/>
                <a:gd name="connsiteY22" fmla="*/ 271521 h 1826902"/>
                <a:gd name="connsiteX23" fmla="*/ 706614 w 1702876"/>
                <a:gd name="connsiteY23" fmla="*/ 360542 h 1826902"/>
                <a:gd name="connsiteX24" fmla="*/ 953744 w 1702876"/>
                <a:gd name="connsiteY24" fmla="*/ 232678 h 1826902"/>
                <a:gd name="connsiteX25" fmla="*/ 1212208 w 1702876"/>
                <a:gd name="connsiteY25" fmla="*/ 53683 h 1826902"/>
                <a:gd name="connsiteX26" fmla="*/ 1252325 w 1702876"/>
                <a:gd name="connsiteY26" fmla="*/ 53046 h 1826902"/>
                <a:gd name="connsiteX27" fmla="*/ 1418394 w 1702876"/>
                <a:gd name="connsiteY27" fmla="*/ 288587 h 1826902"/>
                <a:gd name="connsiteX28" fmla="*/ 1535368 w 1702876"/>
                <a:gd name="connsiteY28" fmla="*/ 667591 h 1826902"/>
                <a:gd name="connsiteX29" fmla="*/ 1542691 w 1702876"/>
                <a:gd name="connsiteY29" fmla="*/ 688414 h 1826902"/>
                <a:gd name="connsiteX30" fmla="*/ 1579942 w 1702876"/>
                <a:gd name="connsiteY30" fmla="*/ 608626 h 1826902"/>
                <a:gd name="connsiteX31" fmla="*/ 1620632 w 1702876"/>
                <a:gd name="connsiteY31" fmla="*/ 501713 h 1826902"/>
                <a:gd name="connsiteX32" fmla="*/ 1637697 w 1702876"/>
                <a:gd name="connsiteY32" fmla="*/ 477006 h 1826902"/>
                <a:gd name="connsiteX33" fmla="*/ 1698063 w 1702876"/>
                <a:gd name="connsiteY33" fmla="*/ 672749 h 1826902"/>
                <a:gd name="connsiteX34" fmla="*/ 1577395 w 1702876"/>
                <a:gd name="connsiteY34" fmla="*/ 909181 h 1826902"/>
                <a:gd name="connsiteX35" fmla="*/ 1512445 w 1702876"/>
                <a:gd name="connsiteY35" fmla="*/ 947069 h 1826902"/>
                <a:gd name="connsiteX36" fmla="*/ 1489712 w 1702876"/>
                <a:gd name="connsiteY36" fmla="*/ 972094 h 1826902"/>
                <a:gd name="connsiteX37" fmla="*/ 1432848 w 1702876"/>
                <a:gd name="connsiteY37" fmla="*/ 1146633 h 1826902"/>
                <a:gd name="connsiteX38" fmla="*/ 1270536 w 1702876"/>
                <a:gd name="connsiteY38" fmla="*/ 1334097 h 1826902"/>
                <a:gd name="connsiteX39" fmla="*/ 1220422 w 1702876"/>
                <a:gd name="connsiteY39" fmla="*/ 1372622 h 1826902"/>
                <a:gd name="connsiteX40" fmla="*/ 1165088 w 1702876"/>
                <a:gd name="connsiteY40" fmla="*/ 1486985 h 1826902"/>
                <a:gd name="connsiteX41" fmla="*/ 1201702 w 1702876"/>
                <a:gd name="connsiteY41" fmla="*/ 1704697 h 1826902"/>
                <a:gd name="connsiteX42" fmla="*/ 1182599 w 1702876"/>
                <a:gd name="connsiteY42" fmla="*/ 1729531 h 1826902"/>
                <a:gd name="connsiteX43" fmla="*/ 900064 w 1702876"/>
                <a:gd name="connsiteY43" fmla="*/ 1823709 h 1826902"/>
                <a:gd name="connsiteX44" fmla="*/ 836005 w 1702876"/>
                <a:gd name="connsiteY44" fmla="*/ 1823709 h 1826902"/>
                <a:gd name="connsiteX45" fmla="*/ 534240 w 1702876"/>
                <a:gd name="connsiteY45" fmla="*/ 1709727 h 1826902"/>
                <a:gd name="connsiteX46" fmla="*/ 510616 w 1702876"/>
                <a:gd name="connsiteY46" fmla="*/ 1679990 h 182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702876" h="1826902">
                  <a:moveTo>
                    <a:pt x="510616" y="1679990"/>
                  </a:moveTo>
                  <a:cubicBezTo>
                    <a:pt x="532648" y="1638345"/>
                    <a:pt x="531375" y="1591925"/>
                    <a:pt x="533476" y="1547415"/>
                  </a:cubicBezTo>
                  <a:cubicBezTo>
                    <a:pt x="535514" y="1505070"/>
                    <a:pt x="551560" y="1455911"/>
                    <a:pt x="526917" y="1420825"/>
                  </a:cubicBezTo>
                  <a:cubicBezTo>
                    <a:pt x="503102" y="1386949"/>
                    <a:pt x="462476" y="1363580"/>
                    <a:pt x="426308" y="1340083"/>
                  </a:cubicBezTo>
                  <a:cubicBezTo>
                    <a:pt x="292587" y="1253100"/>
                    <a:pt x="231966" y="1121671"/>
                    <a:pt x="198600" y="973177"/>
                  </a:cubicBezTo>
                  <a:cubicBezTo>
                    <a:pt x="195861" y="961015"/>
                    <a:pt x="193888" y="950826"/>
                    <a:pt x="181152" y="945796"/>
                  </a:cubicBezTo>
                  <a:cubicBezTo>
                    <a:pt x="125563" y="923764"/>
                    <a:pt x="93087" y="878171"/>
                    <a:pt x="63796" y="829713"/>
                  </a:cubicBezTo>
                  <a:cubicBezTo>
                    <a:pt x="14828" y="748779"/>
                    <a:pt x="-13763" y="663516"/>
                    <a:pt x="6678" y="567109"/>
                  </a:cubicBezTo>
                  <a:cubicBezTo>
                    <a:pt x="19349" y="507380"/>
                    <a:pt x="58766" y="466500"/>
                    <a:pt x="109770" y="464080"/>
                  </a:cubicBezTo>
                  <a:cubicBezTo>
                    <a:pt x="126199" y="465990"/>
                    <a:pt x="127027" y="480827"/>
                    <a:pt x="132312" y="491652"/>
                  </a:cubicBezTo>
                  <a:cubicBezTo>
                    <a:pt x="165106" y="559341"/>
                    <a:pt x="197836" y="627093"/>
                    <a:pt x="239162" y="696501"/>
                  </a:cubicBezTo>
                  <a:cubicBezTo>
                    <a:pt x="242027" y="623081"/>
                    <a:pt x="247949" y="554565"/>
                    <a:pt x="259921" y="486813"/>
                  </a:cubicBezTo>
                  <a:cubicBezTo>
                    <a:pt x="289531" y="318897"/>
                    <a:pt x="354990" y="166518"/>
                    <a:pt x="459420" y="31396"/>
                  </a:cubicBezTo>
                  <a:cubicBezTo>
                    <a:pt x="468972" y="19042"/>
                    <a:pt x="479670" y="-6110"/>
                    <a:pt x="495334" y="3250"/>
                  </a:cubicBezTo>
                  <a:cubicBezTo>
                    <a:pt x="510616" y="12420"/>
                    <a:pt x="493678" y="33879"/>
                    <a:pt x="487757" y="48652"/>
                  </a:cubicBezTo>
                  <a:cubicBezTo>
                    <a:pt x="453562" y="133661"/>
                    <a:pt x="428728" y="220643"/>
                    <a:pt x="428282" y="313866"/>
                  </a:cubicBezTo>
                  <a:cubicBezTo>
                    <a:pt x="488011" y="262734"/>
                    <a:pt x="554935" y="224082"/>
                    <a:pt x="619695" y="182246"/>
                  </a:cubicBezTo>
                  <a:cubicBezTo>
                    <a:pt x="688848" y="137609"/>
                    <a:pt x="747367" y="81064"/>
                    <a:pt x="803211" y="21335"/>
                  </a:cubicBezTo>
                  <a:cubicBezTo>
                    <a:pt x="807542" y="16686"/>
                    <a:pt x="811044" y="11210"/>
                    <a:pt x="815947" y="7135"/>
                  </a:cubicBezTo>
                  <a:cubicBezTo>
                    <a:pt x="820786" y="3123"/>
                    <a:pt x="826199" y="-2353"/>
                    <a:pt x="832694" y="1086"/>
                  </a:cubicBezTo>
                  <a:cubicBezTo>
                    <a:pt x="841418" y="5734"/>
                    <a:pt x="837852" y="13948"/>
                    <a:pt x="835305" y="20698"/>
                  </a:cubicBezTo>
                  <a:cubicBezTo>
                    <a:pt x="830784" y="32606"/>
                    <a:pt x="823334" y="43112"/>
                    <a:pt x="816966" y="54065"/>
                  </a:cubicBezTo>
                  <a:cubicBezTo>
                    <a:pt x="777423" y="121817"/>
                    <a:pt x="760230" y="197656"/>
                    <a:pt x="737688" y="271521"/>
                  </a:cubicBezTo>
                  <a:cubicBezTo>
                    <a:pt x="729028" y="299921"/>
                    <a:pt x="720686" y="328321"/>
                    <a:pt x="706614" y="360542"/>
                  </a:cubicBezTo>
                  <a:cubicBezTo>
                    <a:pt x="791623" y="316541"/>
                    <a:pt x="875103" y="279417"/>
                    <a:pt x="953744" y="232678"/>
                  </a:cubicBezTo>
                  <a:cubicBezTo>
                    <a:pt x="1044038" y="178999"/>
                    <a:pt x="1132867" y="123154"/>
                    <a:pt x="1212208" y="53683"/>
                  </a:cubicBezTo>
                  <a:cubicBezTo>
                    <a:pt x="1225581" y="41966"/>
                    <a:pt x="1239462" y="34452"/>
                    <a:pt x="1252325" y="53046"/>
                  </a:cubicBezTo>
                  <a:cubicBezTo>
                    <a:pt x="1307023" y="131941"/>
                    <a:pt x="1379870" y="197656"/>
                    <a:pt x="1418394" y="288587"/>
                  </a:cubicBezTo>
                  <a:cubicBezTo>
                    <a:pt x="1470291" y="411101"/>
                    <a:pt x="1507605" y="537818"/>
                    <a:pt x="1535368" y="667591"/>
                  </a:cubicBezTo>
                  <a:cubicBezTo>
                    <a:pt x="1536706" y="673704"/>
                    <a:pt x="1536578" y="680327"/>
                    <a:pt x="1542691" y="688414"/>
                  </a:cubicBezTo>
                  <a:cubicBezTo>
                    <a:pt x="1560075" y="663198"/>
                    <a:pt x="1568544" y="635053"/>
                    <a:pt x="1579942" y="608626"/>
                  </a:cubicBezTo>
                  <a:cubicBezTo>
                    <a:pt x="1595033" y="573668"/>
                    <a:pt x="1609807" y="538391"/>
                    <a:pt x="1620632" y="501713"/>
                  </a:cubicBezTo>
                  <a:cubicBezTo>
                    <a:pt x="1623561" y="491780"/>
                    <a:pt x="1625026" y="480445"/>
                    <a:pt x="1637697" y="477006"/>
                  </a:cubicBezTo>
                  <a:cubicBezTo>
                    <a:pt x="1705131" y="527566"/>
                    <a:pt x="1709334" y="600858"/>
                    <a:pt x="1698063" y="672749"/>
                  </a:cubicBezTo>
                  <a:cubicBezTo>
                    <a:pt x="1683863" y="762980"/>
                    <a:pt x="1642282" y="842767"/>
                    <a:pt x="1577395" y="909181"/>
                  </a:cubicBezTo>
                  <a:cubicBezTo>
                    <a:pt x="1558993" y="927966"/>
                    <a:pt x="1537279" y="941084"/>
                    <a:pt x="1512445" y="947069"/>
                  </a:cubicBezTo>
                  <a:cubicBezTo>
                    <a:pt x="1497099" y="950763"/>
                    <a:pt x="1493087" y="957831"/>
                    <a:pt x="1489712" y="972094"/>
                  </a:cubicBezTo>
                  <a:cubicBezTo>
                    <a:pt x="1475639" y="1031759"/>
                    <a:pt x="1455072" y="1089451"/>
                    <a:pt x="1432848" y="1146633"/>
                  </a:cubicBezTo>
                  <a:cubicBezTo>
                    <a:pt x="1400883" y="1228712"/>
                    <a:pt x="1333321" y="1279208"/>
                    <a:pt x="1270536" y="1334097"/>
                  </a:cubicBezTo>
                  <a:cubicBezTo>
                    <a:pt x="1254617" y="1347979"/>
                    <a:pt x="1238953" y="1363516"/>
                    <a:pt x="1220422" y="1372622"/>
                  </a:cubicBezTo>
                  <a:cubicBezTo>
                    <a:pt x="1171009" y="1396947"/>
                    <a:pt x="1161140" y="1435789"/>
                    <a:pt x="1165088" y="1486985"/>
                  </a:cubicBezTo>
                  <a:cubicBezTo>
                    <a:pt x="1170054" y="1551936"/>
                    <a:pt x="1176931" y="1642485"/>
                    <a:pt x="1201702" y="1704697"/>
                  </a:cubicBezTo>
                  <a:cubicBezTo>
                    <a:pt x="1205076" y="1720425"/>
                    <a:pt x="1192150" y="1724564"/>
                    <a:pt x="1182599" y="1729531"/>
                  </a:cubicBezTo>
                  <a:cubicBezTo>
                    <a:pt x="1118667" y="1762643"/>
                    <a:pt x="929674" y="1814476"/>
                    <a:pt x="900064" y="1823709"/>
                  </a:cubicBezTo>
                  <a:cubicBezTo>
                    <a:pt x="882744" y="1832496"/>
                    <a:pt x="853962" y="1819952"/>
                    <a:pt x="836005" y="1823709"/>
                  </a:cubicBezTo>
                  <a:cubicBezTo>
                    <a:pt x="731130" y="1797092"/>
                    <a:pt x="628036" y="1765572"/>
                    <a:pt x="534240" y="1709727"/>
                  </a:cubicBezTo>
                  <a:cubicBezTo>
                    <a:pt x="523288" y="1703232"/>
                    <a:pt x="508388" y="1697820"/>
                    <a:pt x="510616" y="1679990"/>
                  </a:cubicBezTo>
                  <a:close/>
                </a:path>
              </a:pathLst>
            </a:custGeom>
            <a:solidFill>
              <a:srgbClr val="F6D9B5"/>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1" name="Graphic 57">
              <a:extLst>
                <a:ext uri="{FF2B5EF4-FFF2-40B4-BE49-F238E27FC236}">
                  <a16:creationId xmlns:a16="http://schemas.microsoft.com/office/drawing/2014/main" id="{F260A1AC-B4B4-4B16-A15E-468FCF398661}"/>
                </a:ext>
              </a:extLst>
            </p:cNvPr>
            <p:cNvSpPr/>
            <p:nvPr/>
          </p:nvSpPr>
          <p:spPr>
            <a:xfrm>
              <a:off x="8900140" y="2354573"/>
              <a:ext cx="941670" cy="741381"/>
            </a:xfrm>
            <a:custGeom>
              <a:avLst/>
              <a:gdLst>
                <a:gd name="connsiteX0" fmla="*/ 1598115 w 1629865"/>
                <a:gd name="connsiteY0" fmla="*/ 1037982 h 1283201"/>
                <a:gd name="connsiteX1" fmla="*/ 1499608 w 1629865"/>
                <a:gd name="connsiteY1" fmla="*/ 1275306 h 1283201"/>
                <a:gd name="connsiteX2" fmla="*/ 1444527 w 1629865"/>
                <a:gd name="connsiteY2" fmla="*/ 1059759 h 1283201"/>
                <a:gd name="connsiteX3" fmla="*/ 1333538 w 1629865"/>
                <a:gd name="connsiteY3" fmla="*/ 783656 h 1283201"/>
                <a:gd name="connsiteX4" fmla="*/ 1203764 w 1629865"/>
                <a:gd name="connsiteY4" fmla="*/ 615358 h 1283201"/>
                <a:gd name="connsiteX5" fmla="*/ 1181605 w 1629865"/>
                <a:gd name="connsiteY5" fmla="*/ 618542 h 1283201"/>
                <a:gd name="connsiteX6" fmla="*/ 660537 w 1629865"/>
                <a:gd name="connsiteY6" fmla="*/ 932597 h 1283201"/>
                <a:gd name="connsiteX7" fmla="*/ 653851 w 1629865"/>
                <a:gd name="connsiteY7" fmla="*/ 932660 h 1283201"/>
                <a:gd name="connsiteX8" fmla="*/ 793048 w 1629865"/>
                <a:gd name="connsiteY8" fmla="*/ 565372 h 1283201"/>
                <a:gd name="connsiteX9" fmla="*/ 380741 w 1629865"/>
                <a:gd name="connsiteY9" fmla="*/ 888023 h 1283201"/>
                <a:gd name="connsiteX10" fmla="*/ 454861 w 1629865"/>
                <a:gd name="connsiteY10" fmla="*/ 565817 h 1283201"/>
                <a:gd name="connsiteX11" fmla="*/ 209259 w 1629865"/>
                <a:gd name="connsiteY11" fmla="*/ 1283201 h 1283201"/>
                <a:gd name="connsiteX12" fmla="*/ 70062 w 1629865"/>
                <a:gd name="connsiteY12" fmla="*/ 1024992 h 1283201"/>
                <a:gd name="connsiteX13" fmla="*/ 23705 w 1629865"/>
                <a:gd name="connsiteY13" fmla="*/ 883502 h 1283201"/>
                <a:gd name="connsiteX14" fmla="*/ 20966 w 1629865"/>
                <a:gd name="connsiteY14" fmla="*/ 619688 h 1283201"/>
                <a:gd name="connsiteX15" fmla="*/ 749302 w 1629865"/>
                <a:gd name="connsiteY15" fmla="*/ 7817 h 1283201"/>
                <a:gd name="connsiteX16" fmla="*/ 1112643 w 1629865"/>
                <a:gd name="connsiteY16" fmla="*/ 40993 h 1283201"/>
                <a:gd name="connsiteX17" fmla="*/ 1320484 w 1629865"/>
                <a:gd name="connsiteY17" fmla="*/ 234889 h 1283201"/>
                <a:gd name="connsiteX18" fmla="*/ 1339141 w 1629865"/>
                <a:gd name="connsiteY18" fmla="*/ 254565 h 1283201"/>
                <a:gd name="connsiteX19" fmla="*/ 1475410 w 1629865"/>
                <a:gd name="connsiteY19" fmla="*/ 364153 h 1283201"/>
                <a:gd name="connsiteX20" fmla="*/ 1604865 w 1629865"/>
                <a:gd name="connsiteY20" fmla="*/ 1003915 h 1283201"/>
                <a:gd name="connsiteX21" fmla="*/ 1598115 w 1629865"/>
                <a:gd name="connsiteY21" fmla="*/ 1037982 h 1283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29865" h="1283201">
                  <a:moveTo>
                    <a:pt x="1598115" y="1037982"/>
                  </a:moveTo>
                  <a:cubicBezTo>
                    <a:pt x="1572326" y="1118278"/>
                    <a:pt x="1542462" y="1196856"/>
                    <a:pt x="1499608" y="1275306"/>
                  </a:cubicBezTo>
                  <a:cubicBezTo>
                    <a:pt x="1480504" y="1199912"/>
                    <a:pt x="1464139" y="1129422"/>
                    <a:pt x="1444527" y="1059759"/>
                  </a:cubicBezTo>
                  <a:cubicBezTo>
                    <a:pt x="1417592" y="963862"/>
                    <a:pt x="1383715" y="870639"/>
                    <a:pt x="1333538" y="783656"/>
                  </a:cubicBezTo>
                  <a:cubicBezTo>
                    <a:pt x="1297688" y="721508"/>
                    <a:pt x="1239423" y="677316"/>
                    <a:pt x="1203764" y="615358"/>
                  </a:cubicBezTo>
                  <a:cubicBezTo>
                    <a:pt x="1195041" y="600203"/>
                    <a:pt x="1187845" y="613257"/>
                    <a:pt x="1181605" y="618542"/>
                  </a:cubicBezTo>
                  <a:cubicBezTo>
                    <a:pt x="1024960" y="751499"/>
                    <a:pt x="845518" y="846696"/>
                    <a:pt x="660537" y="932597"/>
                  </a:cubicBezTo>
                  <a:cubicBezTo>
                    <a:pt x="658945" y="933297"/>
                    <a:pt x="656780" y="932660"/>
                    <a:pt x="653851" y="932660"/>
                  </a:cubicBezTo>
                  <a:cubicBezTo>
                    <a:pt x="705939" y="812629"/>
                    <a:pt x="717146" y="677698"/>
                    <a:pt x="793048" y="565372"/>
                  </a:cubicBezTo>
                  <a:cubicBezTo>
                    <a:pt x="682569" y="708008"/>
                    <a:pt x="520257" y="782701"/>
                    <a:pt x="380741" y="888023"/>
                  </a:cubicBezTo>
                  <a:cubicBezTo>
                    <a:pt x="377812" y="774550"/>
                    <a:pt x="412070" y="669356"/>
                    <a:pt x="454861" y="565817"/>
                  </a:cubicBezTo>
                  <a:cubicBezTo>
                    <a:pt x="281214" y="770348"/>
                    <a:pt x="209768" y="1010091"/>
                    <a:pt x="209259" y="1283201"/>
                  </a:cubicBezTo>
                  <a:cubicBezTo>
                    <a:pt x="148894" y="1198511"/>
                    <a:pt x="112470" y="1110128"/>
                    <a:pt x="70062" y="1024992"/>
                  </a:cubicBezTo>
                  <a:cubicBezTo>
                    <a:pt x="54779" y="977743"/>
                    <a:pt x="41407" y="929795"/>
                    <a:pt x="23705" y="883502"/>
                  </a:cubicBezTo>
                  <a:cubicBezTo>
                    <a:pt x="-9981" y="795437"/>
                    <a:pt x="-4886" y="708836"/>
                    <a:pt x="20966" y="619688"/>
                  </a:cubicBezTo>
                  <a:cubicBezTo>
                    <a:pt x="119602" y="279972"/>
                    <a:pt x="396596" y="46724"/>
                    <a:pt x="749302" y="7817"/>
                  </a:cubicBezTo>
                  <a:cubicBezTo>
                    <a:pt x="872899" y="-5810"/>
                    <a:pt x="994777" y="-5555"/>
                    <a:pt x="1112643" y="40993"/>
                  </a:cubicBezTo>
                  <a:cubicBezTo>
                    <a:pt x="1207331" y="78371"/>
                    <a:pt x="1279795" y="139692"/>
                    <a:pt x="1320484" y="234889"/>
                  </a:cubicBezTo>
                  <a:cubicBezTo>
                    <a:pt x="1324369" y="243931"/>
                    <a:pt x="1328508" y="251445"/>
                    <a:pt x="1339141" y="254565"/>
                  </a:cubicBezTo>
                  <a:cubicBezTo>
                    <a:pt x="1399571" y="272331"/>
                    <a:pt x="1440005" y="316204"/>
                    <a:pt x="1475410" y="364153"/>
                  </a:cubicBezTo>
                  <a:cubicBezTo>
                    <a:pt x="1617791" y="557030"/>
                    <a:pt x="1663766" y="770029"/>
                    <a:pt x="1604865" y="1003915"/>
                  </a:cubicBezTo>
                  <a:cubicBezTo>
                    <a:pt x="1602063" y="1015058"/>
                    <a:pt x="1600344" y="1026584"/>
                    <a:pt x="1598115" y="1037982"/>
                  </a:cubicBezTo>
                  <a:close/>
                </a:path>
              </a:pathLst>
            </a:custGeom>
            <a:solidFill>
              <a:srgbClr val="828889"/>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2" name="Graphic 57">
              <a:extLst>
                <a:ext uri="{FF2B5EF4-FFF2-40B4-BE49-F238E27FC236}">
                  <a16:creationId xmlns:a16="http://schemas.microsoft.com/office/drawing/2014/main" id="{D0CC2E15-DB64-4A68-A6A9-7B83F11AE0C9}"/>
                </a:ext>
              </a:extLst>
            </p:cNvPr>
            <p:cNvSpPr/>
            <p:nvPr/>
          </p:nvSpPr>
          <p:spPr>
            <a:xfrm>
              <a:off x="9239538" y="3732189"/>
              <a:ext cx="258927" cy="394288"/>
            </a:xfrm>
            <a:custGeom>
              <a:avLst/>
              <a:gdLst>
                <a:gd name="connsiteX0" fmla="*/ 0 w 448157"/>
                <a:gd name="connsiteY0" fmla="*/ 681998 h 682443"/>
                <a:gd name="connsiteX1" fmla="*/ 104175 w 448157"/>
                <a:gd name="connsiteY1" fmla="*/ 341262 h 682443"/>
                <a:gd name="connsiteX2" fmla="*/ 131811 w 448157"/>
                <a:gd name="connsiteY2" fmla="*/ 282361 h 682443"/>
                <a:gd name="connsiteX3" fmla="*/ 100609 w 448157"/>
                <a:gd name="connsiteY3" fmla="*/ 202192 h 682443"/>
                <a:gd name="connsiteX4" fmla="*/ 81888 w 448157"/>
                <a:gd name="connsiteY4" fmla="*/ 158956 h 682443"/>
                <a:gd name="connsiteX5" fmla="*/ 208923 w 448157"/>
                <a:gd name="connsiteY5" fmla="*/ 209 h 682443"/>
                <a:gd name="connsiteX6" fmla="*/ 249040 w 448157"/>
                <a:gd name="connsiteY6" fmla="*/ 2947 h 682443"/>
                <a:gd name="connsiteX7" fmla="*/ 379259 w 448157"/>
                <a:gd name="connsiteY7" fmla="*/ 161885 h 682443"/>
                <a:gd name="connsiteX8" fmla="*/ 324561 w 448157"/>
                <a:gd name="connsiteY8" fmla="*/ 264978 h 682443"/>
                <a:gd name="connsiteX9" fmla="*/ 320867 w 448157"/>
                <a:gd name="connsiteY9" fmla="*/ 280706 h 682443"/>
                <a:gd name="connsiteX10" fmla="*/ 448158 w 448157"/>
                <a:gd name="connsiteY10" fmla="*/ 682443 h 682443"/>
                <a:gd name="connsiteX11" fmla="*/ 0 w 448157"/>
                <a:gd name="connsiteY11" fmla="*/ 681998 h 682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8157" h="682443">
                  <a:moveTo>
                    <a:pt x="0" y="681998"/>
                  </a:moveTo>
                  <a:cubicBezTo>
                    <a:pt x="10634" y="619467"/>
                    <a:pt x="86664" y="398762"/>
                    <a:pt x="104175" y="341262"/>
                  </a:cubicBezTo>
                  <a:cubicBezTo>
                    <a:pt x="105385" y="337251"/>
                    <a:pt x="129200" y="284781"/>
                    <a:pt x="131811" y="282361"/>
                  </a:cubicBezTo>
                  <a:cubicBezTo>
                    <a:pt x="155690" y="261666"/>
                    <a:pt x="118503" y="239061"/>
                    <a:pt x="100609" y="202192"/>
                  </a:cubicBezTo>
                  <a:cubicBezTo>
                    <a:pt x="95133" y="190858"/>
                    <a:pt x="86600" y="170672"/>
                    <a:pt x="81888" y="158956"/>
                  </a:cubicBezTo>
                  <a:cubicBezTo>
                    <a:pt x="110543" y="123933"/>
                    <a:pt x="188993" y="24088"/>
                    <a:pt x="208923" y="209"/>
                  </a:cubicBezTo>
                  <a:cubicBezTo>
                    <a:pt x="234458" y="-1192"/>
                    <a:pt x="229682" y="4985"/>
                    <a:pt x="249040" y="2947"/>
                  </a:cubicBezTo>
                  <a:cubicBezTo>
                    <a:pt x="258337" y="3711"/>
                    <a:pt x="356144" y="126353"/>
                    <a:pt x="379259" y="161885"/>
                  </a:cubicBezTo>
                  <a:cubicBezTo>
                    <a:pt x="361175" y="204484"/>
                    <a:pt x="355826" y="229191"/>
                    <a:pt x="324561" y="264978"/>
                  </a:cubicBezTo>
                  <a:cubicBezTo>
                    <a:pt x="320422" y="269753"/>
                    <a:pt x="315073" y="273319"/>
                    <a:pt x="320867" y="280706"/>
                  </a:cubicBezTo>
                  <a:cubicBezTo>
                    <a:pt x="355062" y="323688"/>
                    <a:pt x="448094" y="676267"/>
                    <a:pt x="448158" y="682443"/>
                  </a:cubicBezTo>
                  <a:cubicBezTo>
                    <a:pt x="298835" y="682316"/>
                    <a:pt x="149449" y="682188"/>
                    <a:pt x="0" y="681998"/>
                  </a:cubicBezTo>
                  <a:close/>
                </a:path>
              </a:pathLst>
            </a:custGeom>
            <a:solidFill>
              <a:srgbClr val="200C43"/>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3" name="Graphic 57">
              <a:extLst>
                <a:ext uri="{FF2B5EF4-FFF2-40B4-BE49-F238E27FC236}">
                  <a16:creationId xmlns:a16="http://schemas.microsoft.com/office/drawing/2014/main" id="{70726905-0ED0-4051-853D-2FD9958268B3}"/>
                </a:ext>
              </a:extLst>
            </p:cNvPr>
            <p:cNvSpPr/>
            <p:nvPr/>
          </p:nvSpPr>
          <p:spPr>
            <a:xfrm>
              <a:off x="9100099" y="3641568"/>
              <a:ext cx="266549" cy="247573"/>
            </a:xfrm>
            <a:custGeom>
              <a:avLst/>
              <a:gdLst>
                <a:gd name="connsiteX0" fmla="*/ 447402 w 461350"/>
                <a:gd name="connsiteY0" fmla="*/ 150945 h 428505"/>
                <a:gd name="connsiteX1" fmla="*/ 451478 w 461350"/>
                <a:gd name="connsiteY1" fmla="*/ 171831 h 428505"/>
                <a:gd name="connsiteX2" fmla="*/ 254142 w 461350"/>
                <a:gd name="connsiteY2" fmla="*/ 415458 h 428505"/>
                <a:gd name="connsiteX3" fmla="*/ 221349 w 461350"/>
                <a:gd name="connsiteY3" fmla="*/ 413294 h 428505"/>
                <a:gd name="connsiteX4" fmla="*/ 3192 w 461350"/>
                <a:gd name="connsiteY4" fmla="*/ 89433 h 428505"/>
                <a:gd name="connsiteX5" fmla="*/ 15036 w 461350"/>
                <a:gd name="connsiteY5" fmla="*/ 53392 h 428505"/>
                <a:gd name="connsiteX6" fmla="*/ 74129 w 461350"/>
                <a:gd name="connsiteY6" fmla="*/ 11938 h 428505"/>
                <a:gd name="connsiteX7" fmla="*/ 124879 w 461350"/>
                <a:gd name="connsiteY7" fmla="*/ 13402 h 428505"/>
                <a:gd name="connsiteX8" fmla="*/ 279804 w 461350"/>
                <a:gd name="connsiteY8" fmla="*/ 95100 h 428505"/>
                <a:gd name="connsiteX9" fmla="*/ 447402 w 461350"/>
                <a:gd name="connsiteY9" fmla="*/ 150945 h 42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350" h="428505">
                  <a:moveTo>
                    <a:pt x="447402" y="150945"/>
                  </a:moveTo>
                  <a:cubicBezTo>
                    <a:pt x="471982" y="153301"/>
                    <a:pt x="457908" y="163871"/>
                    <a:pt x="451478" y="171831"/>
                  </a:cubicBezTo>
                  <a:cubicBezTo>
                    <a:pt x="410406" y="222708"/>
                    <a:pt x="277321" y="383938"/>
                    <a:pt x="254142" y="415458"/>
                  </a:cubicBezTo>
                  <a:cubicBezTo>
                    <a:pt x="239752" y="435007"/>
                    <a:pt x="233130" y="431187"/>
                    <a:pt x="221349" y="413294"/>
                  </a:cubicBezTo>
                  <a:cubicBezTo>
                    <a:pt x="153851" y="310646"/>
                    <a:pt x="7841" y="95164"/>
                    <a:pt x="3192" y="89433"/>
                  </a:cubicBezTo>
                  <a:cubicBezTo>
                    <a:pt x="-1711" y="74596"/>
                    <a:pt x="-3112" y="62943"/>
                    <a:pt x="15036" y="53392"/>
                  </a:cubicBezTo>
                  <a:cubicBezTo>
                    <a:pt x="36240" y="42248"/>
                    <a:pt x="56171" y="27793"/>
                    <a:pt x="74129" y="11938"/>
                  </a:cubicBezTo>
                  <a:cubicBezTo>
                    <a:pt x="92977" y="-4618"/>
                    <a:pt x="108450" y="-3790"/>
                    <a:pt x="124879" y="13402"/>
                  </a:cubicBezTo>
                  <a:cubicBezTo>
                    <a:pt x="167733" y="57212"/>
                    <a:pt x="224979" y="74469"/>
                    <a:pt x="279804" y="95100"/>
                  </a:cubicBezTo>
                  <a:cubicBezTo>
                    <a:pt x="334821" y="115795"/>
                    <a:pt x="391430" y="132478"/>
                    <a:pt x="447402" y="150945"/>
                  </a:cubicBezTo>
                  <a:close/>
                </a:path>
              </a:pathLst>
            </a:custGeom>
            <a:solidFill>
              <a:srgbClr val="EAEAEA"/>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4" name="Graphic 57">
              <a:extLst>
                <a:ext uri="{FF2B5EF4-FFF2-40B4-BE49-F238E27FC236}">
                  <a16:creationId xmlns:a16="http://schemas.microsoft.com/office/drawing/2014/main" id="{D30E4EFB-C529-4FC0-91B3-0FD329950E91}"/>
                </a:ext>
              </a:extLst>
            </p:cNvPr>
            <p:cNvSpPr/>
            <p:nvPr/>
          </p:nvSpPr>
          <p:spPr>
            <a:xfrm>
              <a:off x="9378969" y="3641568"/>
              <a:ext cx="266549" cy="247573"/>
            </a:xfrm>
            <a:custGeom>
              <a:avLst/>
              <a:gdLst>
                <a:gd name="connsiteX0" fmla="*/ 13948 w 461350"/>
                <a:gd name="connsiteY0" fmla="*/ 150945 h 428505"/>
                <a:gd name="connsiteX1" fmla="*/ 9873 w 461350"/>
                <a:gd name="connsiteY1" fmla="*/ 171831 h 428505"/>
                <a:gd name="connsiteX2" fmla="*/ 207207 w 461350"/>
                <a:gd name="connsiteY2" fmla="*/ 415458 h 428505"/>
                <a:gd name="connsiteX3" fmla="*/ 240001 w 461350"/>
                <a:gd name="connsiteY3" fmla="*/ 413294 h 428505"/>
                <a:gd name="connsiteX4" fmla="*/ 458158 w 461350"/>
                <a:gd name="connsiteY4" fmla="*/ 89433 h 428505"/>
                <a:gd name="connsiteX5" fmla="*/ 446314 w 461350"/>
                <a:gd name="connsiteY5" fmla="*/ 53392 h 428505"/>
                <a:gd name="connsiteX6" fmla="*/ 387222 w 461350"/>
                <a:gd name="connsiteY6" fmla="*/ 11938 h 428505"/>
                <a:gd name="connsiteX7" fmla="*/ 336472 w 461350"/>
                <a:gd name="connsiteY7" fmla="*/ 13402 h 428505"/>
                <a:gd name="connsiteX8" fmla="*/ 181545 w 461350"/>
                <a:gd name="connsiteY8" fmla="*/ 95100 h 428505"/>
                <a:gd name="connsiteX9" fmla="*/ 13948 w 461350"/>
                <a:gd name="connsiteY9" fmla="*/ 150945 h 42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350" h="428505">
                  <a:moveTo>
                    <a:pt x="13948" y="150945"/>
                  </a:moveTo>
                  <a:cubicBezTo>
                    <a:pt x="-10631" y="153301"/>
                    <a:pt x="3441" y="163871"/>
                    <a:pt x="9873" y="171831"/>
                  </a:cubicBezTo>
                  <a:cubicBezTo>
                    <a:pt x="50944" y="222708"/>
                    <a:pt x="184029" y="383938"/>
                    <a:pt x="207207" y="415458"/>
                  </a:cubicBezTo>
                  <a:cubicBezTo>
                    <a:pt x="221598" y="435007"/>
                    <a:pt x="228221" y="431187"/>
                    <a:pt x="240001" y="413294"/>
                  </a:cubicBezTo>
                  <a:cubicBezTo>
                    <a:pt x="307498" y="310646"/>
                    <a:pt x="453510" y="95164"/>
                    <a:pt x="458158" y="89433"/>
                  </a:cubicBezTo>
                  <a:cubicBezTo>
                    <a:pt x="463061" y="74596"/>
                    <a:pt x="464462" y="62943"/>
                    <a:pt x="446314" y="53392"/>
                  </a:cubicBezTo>
                  <a:cubicBezTo>
                    <a:pt x="425109" y="42248"/>
                    <a:pt x="405179" y="27793"/>
                    <a:pt x="387222" y="11938"/>
                  </a:cubicBezTo>
                  <a:cubicBezTo>
                    <a:pt x="368374" y="-4618"/>
                    <a:pt x="352900" y="-3790"/>
                    <a:pt x="336472" y="13402"/>
                  </a:cubicBezTo>
                  <a:cubicBezTo>
                    <a:pt x="293617" y="57212"/>
                    <a:pt x="236371" y="74469"/>
                    <a:pt x="181545" y="95100"/>
                  </a:cubicBezTo>
                  <a:cubicBezTo>
                    <a:pt x="126465" y="115795"/>
                    <a:pt x="69920" y="132478"/>
                    <a:pt x="13948" y="150945"/>
                  </a:cubicBezTo>
                  <a:close/>
                </a:path>
              </a:pathLst>
            </a:custGeom>
            <a:solidFill>
              <a:srgbClr val="EAEAEA"/>
            </a:solidFill>
            <a:ln w="6366" cap="flat">
              <a:noFill/>
              <a:prstDash val="solid"/>
              <a:miter/>
            </a:ln>
          </p:spPr>
          <p:txBody>
            <a:bodyPr rtlCol="0" anchor="ctr"/>
            <a:lstStyle/>
            <a:p>
              <a:endParaRPr lang="en-US">
                <a:latin typeface="Al Tarikh" pitchFamily="2" charset="-78"/>
                <a:cs typeface="Al Tarikh" pitchFamily="2" charset="-78"/>
              </a:endParaRPr>
            </a:p>
          </p:txBody>
        </p:sp>
      </p:grpSp>
      <p:sp>
        <p:nvSpPr>
          <p:cNvPr id="4" name="Speech Bubble: Rectangle with Corners Rounded 3">
            <a:extLst>
              <a:ext uri="{FF2B5EF4-FFF2-40B4-BE49-F238E27FC236}">
                <a16:creationId xmlns:a16="http://schemas.microsoft.com/office/drawing/2014/main" id="{B190061E-2542-4A99-B1E2-F9DA42AE52FA}"/>
              </a:ext>
            </a:extLst>
          </p:cNvPr>
          <p:cNvSpPr/>
          <p:nvPr/>
        </p:nvSpPr>
        <p:spPr>
          <a:xfrm>
            <a:off x="4509170" y="3986348"/>
            <a:ext cx="2608218" cy="1760317"/>
          </a:xfrm>
          <a:prstGeom prst="wedgeRoundRectCallout">
            <a:avLst>
              <a:gd name="adj1" fmla="val -9526"/>
              <a:gd name="adj2" fmla="val 76636"/>
              <a:gd name="adj3" fmla="val 16667"/>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grpSp>
        <p:nvGrpSpPr>
          <p:cNvPr id="15" name="Group 14">
            <a:extLst>
              <a:ext uri="{FF2B5EF4-FFF2-40B4-BE49-F238E27FC236}">
                <a16:creationId xmlns:a16="http://schemas.microsoft.com/office/drawing/2014/main" id="{5393C6C9-1CEC-4F59-81A2-7E2598ED5592}"/>
              </a:ext>
            </a:extLst>
          </p:cNvPr>
          <p:cNvGrpSpPr/>
          <p:nvPr/>
        </p:nvGrpSpPr>
        <p:grpSpPr>
          <a:xfrm>
            <a:off x="5897456" y="3774113"/>
            <a:ext cx="1667786" cy="1967610"/>
            <a:chOff x="5466309" y="4387710"/>
            <a:chExt cx="1891355" cy="2231371"/>
          </a:xfrm>
        </p:grpSpPr>
        <p:sp>
          <p:nvSpPr>
            <p:cNvPr id="16" name="Freeform: Shape 15">
              <a:extLst>
                <a:ext uri="{FF2B5EF4-FFF2-40B4-BE49-F238E27FC236}">
                  <a16:creationId xmlns:a16="http://schemas.microsoft.com/office/drawing/2014/main" id="{F8A40BCC-D1D8-4CCF-AF4A-5ACD0B641FA6}"/>
                </a:ext>
              </a:extLst>
            </p:cNvPr>
            <p:cNvSpPr/>
            <p:nvPr/>
          </p:nvSpPr>
          <p:spPr>
            <a:xfrm>
              <a:off x="5466309" y="4853337"/>
              <a:ext cx="1891355" cy="1762532"/>
            </a:xfrm>
            <a:custGeom>
              <a:avLst/>
              <a:gdLst>
                <a:gd name="connsiteX0" fmla="*/ 1606188 w 1891355"/>
                <a:gd name="connsiteY0" fmla="*/ 1318422 h 1762532"/>
                <a:gd name="connsiteX1" fmla="*/ 1514841 w 1891355"/>
                <a:gd name="connsiteY1" fmla="*/ 1295585 h 1762532"/>
                <a:gd name="connsiteX2" fmla="*/ 1140669 w 1891355"/>
                <a:gd name="connsiteY2" fmla="*/ 1112891 h 1762532"/>
                <a:gd name="connsiteX3" fmla="*/ 1135984 w 1891355"/>
                <a:gd name="connsiteY3" fmla="*/ 942493 h 1762532"/>
                <a:gd name="connsiteX4" fmla="*/ 1302283 w 1891355"/>
                <a:gd name="connsiteY4" fmla="*/ 845876 h 1762532"/>
                <a:gd name="connsiteX5" fmla="*/ 1391874 w 1891355"/>
                <a:gd name="connsiteY5" fmla="*/ 748673 h 1762532"/>
                <a:gd name="connsiteX6" fmla="*/ 1408269 w 1891355"/>
                <a:gd name="connsiteY6" fmla="*/ 715882 h 1762532"/>
                <a:gd name="connsiteX7" fmla="*/ 1444574 w 1891355"/>
                <a:gd name="connsiteY7" fmla="*/ 596428 h 1762532"/>
                <a:gd name="connsiteX8" fmla="*/ 1474437 w 1891355"/>
                <a:gd name="connsiteY8" fmla="*/ 563051 h 1762532"/>
                <a:gd name="connsiteX9" fmla="*/ 1534165 w 1891355"/>
                <a:gd name="connsiteY9" fmla="*/ 515621 h 1762532"/>
                <a:gd name="connsiteX10" fmla="*/ 1567541 w 1891355"/>
                <a:gd name="connsiteY10" fmla="*/ 467019 h 1762532"/>
                <a:gd name="connsiteX11" fmla="*/ 1588621 w 1891355"/>
                <a:gd name="connsiteY11" fmla="*/ 424859 h 1762532"/>
                <a:gd name="connsiteX12" fmla="*/ 1605017 w 1891355"/>
                <a:gd name="connsiteY12" fmla="*/ 355177 h 1762532"/>
                <a:gd name="connsiteX13" fmla="*/ 1605017 w 1891355"/>
                <a:gd name="connsiteY13" fmla="*/ 332926 h 1762532"/>
                <a:gd name="connsiteX14" fmla="*/ 1572811 w 1891355"/>
                <a:gd name="connsiteY14" fmla="*/ 326485 h 1762532"/>
                <a:gd name="connsiteX15" fmla="*/ 1497860 w 1891355"/>
                <a:gd name="connsiteY15" fmla="*/ 385626 h 1762532"/>
                <a:gd name="connsiteX16" fmla="*/ 1439890 w 1891355"/>
                <a:gd name="connsiteY16" fmla="*/ 409049 h 1762532"/>
                <a:gd name="connsiteX17" fmla="*/ 1412368 w 1891355"/>
                <a:gd name="connsiteY17" fmla="*/ 387383 h 1762532"/>
                <a:gd name="connsiteX18" fmla="*/ 1387189 w 1891355"/>
                <a:gd name="connsiteY18" fmla="*/ 270271 h 1762532"/>
                <a:gd name="connsiteX19" fmla="*/ 1241970 w 1891355"/>
                <a:gd name="connsiteY19" fmla="*/ 125638 h 1762532"/>
                <a:gd name="connsiteX20" fmla="*/ 1078600 w 1891355"/>
                <a:gd name="connsiteY20" fmla="*/ 104558 h 1762532"/>
                <a:gd name="connsiteX21" fmla="*/ 929868 w 1891355"/>
                <a:gd name="connsiteY21" fmla="*/ 94604 h 1762532"/>
                <a:gd name="connsiteX22" fmla="*/ 692716 w 1891355"/>
                <a:gd name="connsiteY22" fmla="*/ 6770 h 1762532"/>
                <a:gd name="connsiteX23" fmla="*/ 640016 w 1891355"/>
                <a:gd name="connsiteY23" fmla="*/ 11454 h 1762532"/>
                <a:gd name="connsiteX24" fmla="*/ 512950 w 1891355"/>
                <a:gd name="connsiteY24" fmla="*/ 155502 h 1762532"/>
                <a:gd name="connsiteX25" fmla="*/ 391153 w 1891355"/>
                <a:gd name="connsiteY25" fmla="*/ 270271 h 1762532"/>
                <a:gd name="connsiteX26" fmla="*/ 327328 w 1891355"/>
                <a:gd name="connsiteY26" fmla="*/ 270271 h 1762532"/>
                <a:gd name="connsiteX27" fmla="*/ 302734 w 1891355"/>
                <a:gd name="connsiteY27" fmla="*/ 277298 h 1762532"/>
                <a:gd name="connsiteX28" fmla="*/ 291023 w 1891355"/>
                <a:gd name="connsiteY28" fmla="*/ 307161 h 1762532"/>
                <a:gd name="connsiteX29" fmla="*/ 303319 w 1891355"/>
                <a:gd name="connsiteY29" fmla="*/ 424273 h 1762532"/>
                <a:gd name="connsiteX30" fmla="*/ 426873 w 1891355"/>
                <a:gd name="connsiteY30" fmla="*/ 566564 h 1762532"/>
                <a:gd name="connsiteX31" fmla="*/ 443268 w 1891355"/>
                <a:gd name="connsiteY31" fmla="*/ 589987 h 1762532"/>
                <a:gd name="connsiteX32" fmla="*/ 465519 w 1891355"/>
                <a:gd name="connsiteY32" fmla="*/ 669622 h 1762532"/>
                <a:gd name="connsiteX33" fmla="*/ 520562 w 1891355"/>
                <a:gd name="connsiteY33" fmla="*/ 780293 h 1762532"/>
                <a:gd name="connsiteX34" fmla="*/ 720238 w 1891355"/>
                <a:gd name="connsiteY34" fmla="*/ 925512 h 1762532"/>
                <a:gd name="connsiteX35" fmla="*/ 751272 w 1891355"/>
                <a:gd name="connsiteY35" fmla="*/ 972357 h 1762532"/>
                <a:gd name="connsiteX36" fmla="*/ 743074 w 1891355"/>
                <a:gd name="connsiteY36" fmla="*/ 1156222 h 1762532"/>
                <a:gd name="connsiteX37" fmla="*/ 679248 w 1891355"/>
                <a:gd name="connsiteY37" fmla="*/ 1222390 h 1762532"/>
                <a:gd name="connsiteX38" fmla="*/ 415161 w 1891355"/>
                <a:gd name="connsiteY38" fmla="*/ 1305539 h 1762532"/>
                <a:gd name="connsiteX39" fmla="*/ 348408 w 1891355"/>
                <a:gd name="connsiteY39" fmla="*/ 1324863 h 1762532"/>
                <a:gd name="connsiteX40" fmla="*/ 330841 w 1891355"/>
                <a:gd name="connsiteY40" fmla="*/ 1328376 h 1762532"/>
                <a:gd name="connsiteX41" fmla="*/ 0 w 1891355"/>
                <a:gd name="connsiteY41" fmla="*/ 1692008 h 1762532"/>
                <a:gd name="connsiteX42" fmla="*/ 0 w 1891355"/>
                <a:gd name="connsiteY42" fmla="*/ 1767546 h 1762532"/>
                <a:gd name="connsiteX43" fmla="*/ 1891355 w 1891355"/>
                <a:gd name="connsiteY43" fmla="*/ 1767546 h 1762532"/>
                <a:gd name="connsiteX44" fmla="*/ 1891355 w 1891355"/>
                <a:gd name="connsiteY44" fmla="*/ 1634038 h 1762532"/>
                <a:gd name="connsiteX45" fmla="*/ 1606188 w 1891355"/>
                <a:gd name="connsiteY45" fmla="*/ 1318422 h 176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891355" h="1762532">
                  <a:moveTo>
                    <a:pt x="1606188" y="1318422"/>
                  </a:moveTo>
                  <a:cubicBezTo>
                    <a:pt x="1606188" y="1318422"/>
                    <a:pt x="1540606" y="1303783"/>
                    <a:pt x="1514841" y="1295585"/>
                  </a:cubicBezTo>
                  <a:cubicBezTo>
                    <a:pt x="1489662" y="1287973"/>
                    <a:pt x="1144182" y="1258109"/>
                    <a:pt x="1140669" y="1112891"/>
                  </a:cubicBezTo>
                  <a:cubicBezTo>
                    <a:pt x="1140669" y="1095909"/>
                    <a:pt x="1135984" y="962987"/>
                    <a:pt x="1135984" y="942493"/>
                  </a:cubicBezTo>
                  <a:cubicBezTo>
                    <a:pt x="1196297" y="918485"/>
                    <a:pt x="1247826" y="879253"/>
                    <a:pt x="1302283" y="845876"/>
                  </a:cubicBezTo>
                  <a:cubicBezTo>
                    <a:pt x="1316922" y="834164"/>
                    <a:pt x="1378991" y="771510"/>
                    <a:pt x="1391874" y="748673"/>
                  </a:cubicBezTo>
                  <a:cubicBezTo>
                    <a:pt x="1397144" y="737547"/>
                    <a:pt x="1402414" y="727007"/>
                    <a:pt x="1408269" y="715882"/>
                  </a:cubicBezTo>
                  <a:cubicBezTo>
                    <a:pt x="1424665" y="677235"/>
                    <a:pt x="1435791" y="636831"/>
                    <a:pt x="1444574" y="596428"/>
                  </a:cubicBezTo>
                  <a:cubicBezTo>
                    <a:pt x="1448673" y="579446"/>
                    <a:pt x="1456871" y="567150"/>
                    <a:pt x="1474437" y="563051"/>
                  </a:cubicBezTo>
                  <a:cubicBezTo>
                    <a:pt x="1496689" y="550168"/>
                    <a:pt x="1516598" y="534359"/>
                    <a:pt x="1534165" y="515621"/>
                  </a:cubicBezTo>
                  <a:cubicBezTo>
                    <a:pt x="1547047" y="500396"/>
                    <a:pt x="1558758" y="485171"/>
                    <a:pt x="1567541" y="467019"/>
                  </a:cubicBezTo>
                  <a:cubicBezTo>
                    <a:pt x="1574568" y="452966"/>
                    <a:pt x="1581595" y="438912"/>
                    <a:pt x="1588621" y="424859"/>
                  </a:cubicBezTo>
                  <a:cubicBezTo>
                    <a:pt x="1600918" y="403193"/>
                    <a:pt x="1599747" y="378600"/>
                    <a:pt x="1605017" y="355177"/>
                  </a:cubicBezTo>
                  <a:cubicBezTo>
                    <a:pt x="1606774" y="347565"/>
                    <a:pt x="1606774" y="340538"/>
                    <a:pt x="1605017" y="332926"/>
                  </a:cubicBezTo>
                  <a:cubicBezTo>
                    <a:pt x="1595648" y="307747"/>
                    <a:pt x="1592135" y="307161"/>
                    <a:pt x="1572811" y="326485"/>
                  </a:cubicBezTo>
                  <a:cubicBezTo>
                    <a:pt x="1549975" y="348736"/>
                    <a:pt x="1524796" y="368645"/>
                    <a:pt x="1497860" y="385626"/>
                  </a:cubicBezTo>
                  <a:cubicBezTo>
                    <a:pt x="1479708" y="396752"/>
                    <a:pt x="1461555" y="406121"/>
                    <a:pt x="1439890" y="409049"/>
                  </a:cubicBezTo>
                  <a:cubicBezTo>
                    <a:pt x="1423494" y="410805"/>
                    <a:pt x="1414125" y="406121"/>
                    <a:pt x="1412368" y="387383"/>
                  </a:cubicBezTo>
                  <a:cubicBezTo>
                    <a:pt x="1408855" y="347565"/>
                    <a:pt x="1400657" y="308333"/>
                    <a:pt x="1387189" y="270271"/>
                  </a:cubicBezTo>
                  <a:cubicBezTo>
                    <a:pt x="1362010" y="198833"/>
                    <a:pt x="1312238" y="151988"/>
                    <a:pt x="1241970" y="125638"/>
                  </a:cubicBezTo>
                  <a:cubicBezTo>
                    <a:pt x="1189270" y="105729"/>
                    <a:pt x="1134228" y="103973"/>
                    <a:pt x="1078600" y="104558"/>
                  </a:cubicBezTo>
                  <a:cubicBezTo>
                    <a:pt x="1028827" y="105143"/>
                    <a:pt x="979055" y="106900"/>
                    <a:pt x="929868" y="94604"/>
                  </a:cubicBezTo>
                  <a:cubicBezTo>
                    <a:pt x="847304" y="74109"/>
                    <a:pt x="767668" y="46588"/>
                    <a:pt x="692716" y="6770"/>
                  </a:cubicBezTo>
                  <a:cubicBezTo>
                    <a:pt x="673393" y="-3185"/>
                    <a:pt x="657583" y="-2599"/>
                    <a:pt x="640016" y="11454"/>
                  </a:cubicBezTo>
                  <a:cubicBezTo>
                    <a:pt x="588487" y="51858"/>
                    <a:pt x="544570" y="98117"/>
                    <a:pt x="512950" y="155502"/>
                  </a:cubicBezTo>
                  <a:cubicBezTo>
                    <a:pt x="484843" y="207031"/>
                    <a:pt x="444439" y="245678"/>
                    <a:pt x="391153" y="270271"/>
                  </a:cubicBezTo>
                  <a:cubicBezTo>
                    <a:pt x="370073" y="280226"/>
                    <a:pt x="348993" y="284910"/>
                    <a:pt x="327328" y="270271"/>
                  </a:cubicBezTo>
                  <a:cubicBezTo>
                    <a:pt x="316202" y="262659"/>
                    <a:pt x="308590" y="267343"/>
                    <a:pt x="302734" y="277298"/>
                  </a:cubicBezTo>
                  <a:cubicBezTo>
                    <a:pt x="297464" y="286667"/>
                    <a:pt x="293951" y="296621"/>
                    <a:pt x="291023" y="307161"/>
                  </a:cubicBezTo>
                  <a:cubicBezTo>
                    <a:pt x="279312" y="347565"/>
                    <a:pt x="286924" y="386798"/>
                    <a:pt x="303319" y="424273"/>
                  </a:cubicBezTo>
                  <a:cubicBezTo>
                    <a:pt x="329670" y="484000"/>
                    <a:pt x="362461" y="539043"/>
                    <a:pt x="426873" y="566564"/>
                  </a:cubicBezTo>
                  <a:cubicBezTo>
                    <a:pt x="437413" y="571249"/>
                    <a:pt x="440926" y="580032"/>
                    <a:pt x="443268" y="589987"/>
                  </a:cubicBezTo>
                  <a:cubicBezTo>
                    <a:pt x="450295" y="616922"/>
                    <a:pt x="457907" y="643272"/>
                    <a:pt x="465519" y="669622"/>
                  </a:cubicBezTo>
                  <a:cubicBezTo>
                    <a:pt x="477231" y="710026"/>
                    <a:pt x="494797" y="747502"/>
                    <a:pt x="520562" y="780293"/>
                  </a:cubicBezTo>
                  <a:cubicBezTo>
                    <a:pt x="573262" y="847047"/>
                    <a:pt x="644700" y="889793"/>
                    <a:pt x="720238" y="925512"/>
                  </a:cubicBezTo>
                  <a:cubicBezTo>
                    <a:pt x="742489" y="936052"/>
                    <a:pt x="750101" y="947763"/>
                    <a:pt x="751272" y="972357"/>
                  </a:cubicBezTo>
                  <a:cubicBezTo>
                    <a:pt x="752443" y="1008661"/>
                    <a:pt x="747173" y="1131043"/>
                    <a:pt x="743074" y="1156222"/>
                  </a:cubicBezTo>
                  <a:cubicBezTo>
                    <a:pt x="737804" y="1193112"/>
                    <a:pt x="713797" y="1211850"/>
                    <a:pt x="679248" y="1222390"/>
                  </a:cubicBezTo>
                  <a:cubicBezTo>
                    <a:pt x="590829" y="1248740"/>
                    <a:pt x="502995" y="1277433"/>
                    <a:pt x="415161" y="1305539"/>
                  </a:cubicBezTo>
                  <a:cubicBezTo>
                    <a:pt x="410477" y="1311395"/>
                    <a:pt x="363047" y="1318422"/>
                    <a:pt x="348408" y="1324863"/>
                  </a:cubicBezTo>
                  <a:cubicBezTo>
                    <a:pt x="342552" y="1327205"/>
                    <a:pt x="336696" y="1327205"/>
                    <a:pt x="330841" y="1328376"/>
                  </a:cubicBezTo>
                  <a:cubicBezTo>
                    <a:pt x="133507" y="1364681"/>
                    <a:pt x="0" y="1497017"/>
                    <a:pt x="0" y="1692008"/>
                  </a:cubicBezTo>
                  <a:lnTo>
                    <a:pt x="0" y="1767546"/>
                  </a:lnTo>
                  <a:lnTo>
                    <a:pt x="1891355" y="1767546"/>
                  </a:lnTo>
                  <a:lnTo>
                    <a:pt x="1891355" y="1634038"/>
                  </a:lnTo>
                  <a:cubicBezTo>
                    <a:pt x="1891355" y="1468325"/>
                    <a:pt x="1777757" y="1370537"/>
                    <a:pt x="1606188" y="1318422"/>
                  </a:cubicBezTo>
                  <a:close/>
                </a:path>
              </a:pathLst>
            </a:custGeom>
            <a:solidFill>
              <a:srgbClr val="F1BB9D"/>
            </a:solidFill>
            <a:ln w="5853" cap="flat">
              <a:noFill/>
              <a:prstDash val="solid"/>
              <a:miter/>
            </a:ln>
          </p:spPr>
          <p:txBody>
            <a:bodyPr rtlCol="0" anchor="ctr"/>
            <a:lstStyle/>
            <a:p>
              <a:endParaRPr lang="en-US">
                <a:latin typeface="Al Tarikh" pitchFamily="2" charset="-78"/>
                <a:cs typeface="Al Tarikh" pitchFamily="2" charset="-78"/>
              </a:endParaRPr>
            </a:p>
          </p:txBody>
        </p:sp>
        <p:sp>
          <p:nvSpPr>
            <p:cNvPr id="17" name="Freeform: Shape 16">
              <a:extLst>
                <a:ext uri="{FF2B5EF4-FFF2-40B4-BE49-F238E27FC236}">
                  <a16:creationId xmlns:a16="http://schemas.microsoft.com/office/drawing/2014/main" id="{E0438447-7D20-4D9D-B46F-33D8E9DA1634}"/>
                </a:ext>
              </a:extLst>
            </p:cNvPr>
            <p:cNvSpPr/>
            <p:nvPr/>
          </p:nvSpPr>
          <p:spPr>
            <a:xfrm>
              <a:off x="5560012" y="6133067"/>
              <a:ext cx="1709832" cy="486014"/>
            </a:xfrm>
            <a:custGeom>
              <a:avLst/>
              <a:gdLst>
                <a:gd name="connsiteX0" fmla="*/ 320872 w 1709832"/>
                <a:gd name="connsiteY0" fmla="*/ 26395 h 486013"/>
                <a:gd name="connsiteX1" fmla="*/ 443840 w 1709832"/>
                <a:gd name="connsiteY1" fmla="*/ 196207 h 486013"/>
                <a:gd name="connsiteX2" fmla="*/ 685675 w 1709832"/>
                <a:gd name="connsiteY2" fmla="*/ 291068 h 486013"/>
                <a:gd name="connsiteX3" fmla="*/ 1091468 w 1709832"/>
                <a:gd name="connsiteY3" fmla="*/ 296338 h 486013"/>
                <a:gd name="connsiteX4" fmla="*/ 1346186 w 1709832"/>
                <a:gd name="connsiteY4" fmla="*/ 157560 h 486013"/>
                <a:gd name="connsiteX5" fmla="*/ 1430506 w 1709832"/>
                <a:gd name="connsiteY5" fmla="*/ 45 h 486013"/>
                <a:gd name="connsiteX6" fmla="*/ 1710404 w 1709832"/>
                <a:gd name="connsiteY6" fmla="*/ 127111 h 486013"/>
                <a:gd name="connsiteX7" fmla="*/ 1685810 w 1709832"/>
                <a:gd name="connsiteY7" fmla="*/ 250079 h 486013"/>
                <a:gd name="connsiteX8" fmla="*/ 1582166 w 1709832"/>
                <a:gd name="connsiteY8" fmla="*/ 487816 h 486013"/>
                <a:gd name="connsiteX9" fmla="*/ 357762 w 1709832"/>
                <a:gd name="connsiteY9" fmla="*/ 486645 h 486013"/>
                <a:gd name="connsiteX10" fmla="*/ 96018 w 1709832"/>
                <a:gd name="connsiteY10" fmla="*/ 487816 h 486013"/>
                <a:gd name="connsiteX11" fmla="*/ 37462 w 1709832"/>
                <a:gd name="connsiteY11" fmla="*/ 299266 h 486013"/>
                <a:gd name="connsiteX12" fmla="*/ 571 w 1709832"/>
                <a:gd name="connsiteY12" fmla="*/ 134724 h 486013"/>
                <a:gd name="connsiteX13" fmla="*/ 276370 w 1709832"/>
                <a:gd name="connsiteY13" fmla="*/ 8243 h 486013"/>
                <a:gd name="connsiteX14" fmla="*/ 320872 w 1709832"/>
                <a:gd name="connsiteY14" fmla="*/ 26395 h 486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09832" h="486013">
                  <a:moveTo>
                    <a:pt x="320872" y="26395"/>
                  </a:moveTo>
                  <a:cubicBezTo>
                    <a:pt x="341367" y="97833"/>
                    <a:pt x="385284" y="152876"/>
                    <a:pt x="443840" y="196207"/>
                  </a:cubicBezTo>
                  <a:cubicBezTo>
                    <a:pt x="515863" y="248908"/>
                    <a:pt x="599598" y="273501"/>
                    <a:pt x="685675" y="291068"/>
                  </a:cubicBezTo>
                  <a:cubicBezTo>
                    <a:pt x="817426" y="318589"/>
                    <a:pt x="960303" y="327958"/>
                    <a:pt x="1091468" y="296338"/>
                  </a:cubicBezTo>
                  <a:cubicBezTo>
                    <a:pt x="1196869" y="260033"/>
                    <a:pt x="1285873" y="231926"/>
                    <a:pt x="1346186" y="157560"/>
                  </a:cubicBezTo>
                  <a:cubicBezTo>
                    <a:pt x="1352042" y="150534"/>
                    <a:pt x="1418210" y="2387"/>
                    <a:pt x="1430506" y="45"/>
                  </a:cubicBezTo>
                  <a:cubicBezTo>
                    <a:pt x="1443389" y="-2297"/>
                    <a:pt x="1694008" y="87293"/>
                    <a:pt x="1710404" y="127111"/>
                  </a:cubicBezTo>
                  <a:cubicBezTo>
                    <a:pt x="1726799" y="149948"/>
                    <a:pt x="1693423" y="224314"/>
                    <a:pt x="1685810" y="250079"/>
                  </a:cubicBezTo>
                  <a:cubicBezTo>
                    <a:pt x="1661217" y="335570"/>
                    <a:pt x="1592706" y="484302"/>
                    <a:pt x="1582166" y="487816"/>
                  </a:cubicBezTo>
                  <a:cubicBezTo>
                    <a:pt x="1572797" y="487816"/>
                    <a:pt x="752429" y="486645"/>
                    <a:pt x="357762" y="486645"/>
                  </a:cubicBezTo>
                  <a:cubicBezTo>
                    <a:pt x="279298" y="486645"/>
                    <a:pt x="174482" y="487816"/>
                    <a:pt x="96018" y="487816"/>
                  </a:cubicBezTo>
                  <a:cubicBezTo>
                    <a:pt x="87234" y="484302"/>
                    <a:pt x="67325" y="371289"/>
                    <a:pt x="37462" y="299266"/>
                  </a:cubicBezTo>
                  <a:cubicBezTo>
                    <a:pt x="21066" y="250664"/>
                    <a:pt x="-4113" y="188009"/>
                    <a:pt x="571" y="134724"/>
                  </a:cubicBezTo>
                  <a:cubicBezTo>
                    <a:pt x="1743" y="123012"/>
                    <a:pt x="268758" y="11170"/>
                    <a:pt x="276370" y="8243"/>
                  </a:cubicBezTo>
                  <a:cubicBezTo>
                    <a:pt x="309161" y="-2883"/>
                    <a:pt x="309161" y="-2883"/>
                    <a:pt x="320872" y="26395"/>
                  </a:cubicBezTo>
                  <a:close/>
                </a:path>
              </a:pathLst>
            </a:custGeom>
            <a:solidFill>
              <a:schemeClr val="accent1">
                <a:lumMod val="50000"/>
              </a:schemeClr>
            </a:solidFill>
            <a:ln w="5853" cap="flat">
              <a:noFill/>
              <a:prstDash val="solid"/>
              <a:miter/>
            </a:ln>
          </p:spPr>
          <p:txBody>
            <a:bodyPr rtlCol="0" anchor="ctr"/>
            <a:lstStyle/>
            <a:p>
              <a:endParaRPr lang="en-US">
                <a:latin typeface="Al Tarikh" pitchFamily="2" charset="-78"/>
                <a:cs typeface="Al Tarikh" pitchFamily="2" charset="-78"/>
              </a:endParaRPr>
            </a:p>
          </p:txBody>
        </p:sp>
        <p:sp>
          <p:nvSpPr>
            <p:cNvPr id="18" name="Freeform: Shape 17">
              <a:extLst>
                <a:ext uri="{FF2B5EF4-FFF2-40B4-BE49-F238E27FC236}">
                  <a16:creationId xmlns:a16="http://schemas.microsoft.com/office/drawing/2014/main" id="{76F6C888-3F4A-4F82-8BED-BA648028B46E}"/>
                </a:ext>
              </a:extLst>
            </p:cNvPr>
            <p:cNvSpPr/>
            <p:nvPr/>
          </p:nvSpPr>
          <p:spPr>
            <a:xfrm>
              <a:off x="5729457" y="4387710"/>
              <a:ext cx="1399486" cy="2020178"/>
            </a:xfrm>
            <a:custGeom>
              <a:avLst/>
              <a:gdLst>
                <a:gd name="connsiteX0" fmla="*/ 1269844 w 1399485"/>
                <a:gd name="connsiteY0" fmla="*/ 256325 h 2020178"/>
                <a:gd name="connsiteX1" fmla="*/ 998145 w 1399485"/>
                <a:gd name="connsiteY1" fmla="*/ 65433 h 2020178"/>
                <a:gd name="connsiteX2" fmla="*/ 550778 w 1399485"/>
                <a:gd name="connsiteY2" fmla="*/ 9804 h 2020178"/>
                <a:gd name="connsiteX3" fmla="*/ 44855 w 1399485"/>
                <a:gd name="connsiteY3" fmla="*/ 463027 h 2020178"/>
                <a:gd name="connsiteX4" fmla="*/ 22604 w 1399485"/>
                <a:gd name="connsiteY4" fmla="*/ 989445 h 2020178"/>
                <a:gd name="connsiteX5" fmla="*/ 488123 w 1399485"/>
                <a:gd name="connsiteY5" fmla="*/ 1539285 h 2020178"/>
                <a:gd name="connsiteX6" fmla="*/ 492807 w 1399485"/>
                <a:gd name="connsiteY6" fmla="*/ 1417488 h 2020178"/>
                <a:gd name="connsiteX7" fmla="*/ 478168 w 1399485"/>
                <a:gd name="connsiteY7" fmla="*/ 1395237 h 2020178"/>
                <a:gd name="connsiteX8" fmla="*/ 368669 w 1399485"/>
                <a:gd name="connsiteY8" fmla="*/ 1337267 h 2020178"/>
                <a:gd name="connsiteX9" fmla="*/ 214082 w 1399485"/>
                <a:gd name="connsiteY9" fmla="*/ 1155158 h 2020178"/>
                <a:gd name="connsiteX10" fmla="*/ 189488 w 1399485"/>
                <a:gd name="connsiteY10" fmla="*/ 1071423 h 2020178"/>
                <a:gd name="connsiteX11" fmla="*/ 147913 w 1399485"/>
                <a:gd name="connsiteY11" fmla="*/ 1019308 h 2020178"/>
                <a:gd name="connsiteX12" fmla="*/ 116293 w 1399485"/>
                <a:gd name="connsiteY12" fmla="*/ 997057 h 2020178"/>
                <a:gd name="connsiteX13" fmla="*/ 32558 w 1399485"/>
                <a:gd name="connsiteY13" fmla="*/ 854181 h 2020178"/>
                <a:gd name="connsiteX14" fmla="*/ 50125 w 1399485"/>
                <a:gd name="connsiteY14" fmla="*/ 734141 h 2020178"/>
                <a:gd name="connsiteX15" fmla="*/ 144400 w 1399485"/>
                <a:gd name="connsiteY15" fmla="*/ 759320 h 2020178"/>
                <a:gd name="connsiteX16" fmla="*/ 252143 w 1399485"/>
                <a:gd name="connsiteY16" fmla="*/ 626984 h 2020178"/>
                <a:gd name="connsiteX17" fmla="*/ 388578 w 1399485"/>
                <a:gd name="connsiteY17" fmla="*/ 475910 h 2020178"/>
                <a:gd name="connsiteX18" fmla="*/ 413172 w 1399485"/>
                <a:gd name="connsiteY18" fmla="*/ 473567 h 2020178"/>
                <a:gd name="connsiteX19" fmla="*/ 481682 w 1399485"/>
                <a:gd name="connsiteY19" fmla="*/ 505773 h 2020178"/>
                <a:gd name="connsiteX20" fmla="*/ 792614 w 1399485"/>
                <a:gd name="connsiteY20" fmla="*/ 578968 h 2020178"/>
                <a:gd name="connsiteX21" fmla="*/ 893915 w 1399485"/>
                <a:gd name="connsiteY21" fmla="*/ 587166 h 2020178"/>
                <a:gd name="connsiteX22" fmla="*/ 1094177 w 1399485"/>
                <a:gd name="connsiteY22" fmla="*/ 729457 h 2020178"/>
                <a:gd name="connsiteX23" fmla="*/ 1141021 w 1399485"/>
                <a:gd name="connsiteY23" fmla="*/ 850667 h 2020178"/>
                <a:gd name="connsiteX24" fmla="*/ 1176155 w 1399485"/>
                <a:gd name="connsiteY24" fmla="*/ 894584 h 2020178"/>
                <a:gd name="connsiteX25" fmla="*/ 1240566 w 1399485"/>
                <a:gd name="connsiteY25" fmla="*/ 862379 h 2020178"/>
                <a:gd name="connsiteX26" fmla="*/ 1318446 w 1399485"/>
                <a:gd name="connsiteY26" fmla="*/ 782157 h 2020178"/>
                <a:gd name="connsiteX27" fmla="*/ 1210703 w 1399485"/>
                <a:gd name="connsiteY27" fmla="*/ 1022236 h 2020178"/>
                <a:gd name="connsiteX28" fmla="*/ 1174398 w 1399485"/>
                <a:gd name="connsiteY28" fmla="*/ 1059712 h 2020178"/>
                <a:gd name="connsiteX29" fmla="*/ 1138094 w 1399485"/>
                <a:gd name="connsiteY29" fmla="*/ 1180337 h 2020178"/>
                <a:gd name="connsiteX30" fmla="*/ 869322 w 1399485"/>
                <a:gd name="connsiteY30" fmla="*/ 1402264 h 2020178"/>
                <a:gd name="connsiteX31" fmla="*/ 865223 w 1399485"/>
                <a:gd name="connsiteY31" fmla="*/ 1606624 h 2020178"/>
                <a:gd name="connsiteX32" fmla="*/ 944274 w 1399485"/>
                <a:gd name="connsiteY32" fmla="*/ 1689773 h 2020178"/>
                <a:gd name="connsiteX33" fmla="*/ 958913 w 1399485"/>
                <a:gd name="connsiteY33" fmla="*/ 1764139 h 2020178"/>
                <a:gd name="connsiteX34" fmla="*/ 917923 w 1399485"/>
                <a:gd name="connsiteY34" fmla="*/ 1826208 h 2020178"/>
                <a:gd name="connsiteX35" fmla="*/ 934319 w 1399485"/>
                <a:gd name="connsiteY35" fmla="*/ 1898232 h 2020178"/>
                <a:gd name="connsiteX36" fmla="*/ 905627 w 1399485"/>
                <a:gd name="connsiteY36" fmla="*/ 1993093 h 2020178"/>
                <a:gd name="connsiteX37" fmla="*/ 878106 w 1399485"/>
                <a:gd name="connsiteY37" fmla="*/ 2015930 h 2020178"/>
                <a:gd name="connsiteX38" fmla="*/ 917338 w 1399485"/>
                <a:gd name="connsiteY38" fmla="*/ 2021785 h 2020178"/>
                <a:gd name="connsiteX39" fmla="*/ 1035621 w 1399485"/>
                <a:gd name="connsiteY39" fmla="*/ 2015344 h 2020178"/>
                <a:gd name="connsiteX40" fmla="*/ 1172642 w 1399485"/>
                <a:gd name="connsiteY40" fmla="*/ 1892377 h 2020178"/>
                <a:gd name="connsiteX41" fmla="*/ 1183182 w 1399485"/>
                <a:gd name="connsiteY41" fmla="*/ 1806299 h 2020178"/>
                <a:gd name="connsiteX42" fmla="*/ 1167957 w 1399485"/>
                <a:gd name="connsiteY42" fmla="*/ 1757113 h 2020178"/>
                <a:gd name="connsiteX43" fmla="*/ 1169714 w 1399485"/>
                <a:gd name="connsiteY43" fmla="*/ 1560950 h 2020178"/>
                <a:gd name="connsiteX44" fmla="*/ 1162687 w 1399485"/>
                <a:gd name="connsiteY44" fmla="*/ 1529330 h 2020178"/>
                <a:gd name="connsiteX45" fmla="*/ 1218315 w 1399485"/>
                <a:gd name="connsiteY45" fmla="*/ 1480143 h 2020178"/>
                <a:gd name="connsiteX46" fmla="*/ 1232954 w 1399485"/>
                <a:gd name="connsiteY46" fmla="*/ 1343708 h 2020178"/>
                <a:gd name="connsiteX47" fmla="*/ 1222414 w 1399485"/>
                <a:gd name="connsiteY47" fmla="*/ 1261729 h 2020178"/>
                <a:gd name="connsiteX48" fmla="*/ 1338940 w 1399485"/>
                <a:gd name="connsiteY48" fmla="*/ 1036875 h 2020178"/>
                <a:gd name="connsiteX49" fmla="*/ 1386371 w 1399485"/>
                <a:gd name="connsiteY49" fmla="*/ 767518 h 2020178"/>
                <a:gd name="connsiteX50" fmla="*/ 1384028 w 1399485"/>
                <a:gd name="connsiteY50" fmla="*/ 683197 h 2020178"/>
                <a:gd name="connsiteX51" fmla="*/ 1399838 w 1399485"/>
                <a:gd name="connsiteY51" fmla="*/ 607075 h 2020178"/>
                <a:gd name="connsiteX52" fmla="*/ 1269844 w 1399485"/>
                <a:gd name="connsiteY52" fmla="*/ 256325 h 202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399485" h="2020178">
                  <a:moveTo>
                    <a:pt x="1269844" y="256325"/>
                  </a:moveTo>
                  <a:cubicBezTo>
                    <a:pt x="1194307" y="170248"/>
                    <a:pt x="1095933" y="118719"/>
                    <a:pt x="998145" y="65433"/>
                  </a:cubicBezTo>
                  <a:cubicBezTo>
                    <a:pt x="856440" y="-11861"/>
                    <a:pt x="703023" y="-6006"/>
                    <a:pt x="550778" y="9804"/>
                  </a:cubicBezTo>
                  <a:cubicBezTo>
                    <a:pt x="358129" y="29714"/>
                    <a:pt x="103997" y="215921"/>
                    <a:pt x="44855" y="463027"/>
                  </a:cubicBezTo>
                  <a:cubicBezTo>
                    <a:pt x="2695" y="639280"/>
                    <a:pt x="-19557" y="812606"/>
                    <a:pt x="22604" y="989445"/>
                  </a:cubicBezTo>
                  <a:cubicBezTo>
                    <a:pt x="84673" y="1250018"/>
                    <a:pt x="487538" y="1542798"/>
                    <a:pt x="488123" y="1539285"/>
                  </a:cubicBezTo>
                  <a:cubicBezTo>
                    <a:pt x="492222" y="1498881"/>
                    <a:pt x="492807" y="1458478"/>
                    <a:pt x="492807" y="1417488"/>
                  </a:cubicBezTo>
                  <a:cubicBezTo>
                    <a:pt x="492807" y="1405777"/>
                    <a:pt x="489880" y="1399922"/>
                    <a:pt x="478168" y="1395237"/>
                  </a:cubicBezTo>
                  <a:cubicBezTo>
                    <a:pt x="440107" y="1379427"/>
                    <a:pt x="403217" y="1359518"/>
                    <a:pt x="368669" y="1337267"/>
                  </a:cubicBezTo>
                  <a:cubicBezTo>
                    <a:pt x="298988" y="1292179"/>
                    <a:pt x="241017" y="1236551"/>
                    <a:pt x="214082" y="1155158"/>
                  </a:cubicBezTo>
                  <a:cubicBezTo>
                    <a:pt x="205298" y="1127637"/>
                    <a:pt x="195344" y="1100115"/>
                    <a:pt x="189488" y="1071423"/>
                  </a:cubicBezTo>
                  <a:cubicBezTo>
                    <a:pt x="184218" y="1046244"/>
                    <a:pt x="177191" y="1025749"/>
                    <a:pt x="147913" y="1019308"/>
                  </a:cubicBezTo>
                  <a:cubicBezTo>
                    <a:pt x="135031" y="1016380"/>
                    <a:pt x="125662" y="1005840"/>
                    <a:pt x="116293" y="997057"/>
                  </a:cubicBezTo>
                  <a:cubicBezTo>
                    <a:pt x="75304" y="957239"/>
                    <a:pt x="46026" y="909809"/>
                    <a:pt x="32558" y="854181"/>
                  </a:cubicBezTo>
                  <a:cubicBezTo>
                    <a:pt x="22604" y="813191"/>
                    <a:pt x="24946" y="772202"/>
                    <a:pt x="50125" y="734141"/>
                  </a:cubicBezTo>
                  <a:cubicBezTo>
                    <a:pt x="72376" y="758735"/>
                    <a:pt x="118050" y="771031"/>
                    <a:pt x="144400" y="759320"/>
                  </a:cubicBezTo>
                  <a:cubicBezTo>
                    <a:pt x="200028" y="734141"/>
                    <a:pt x="222865" y="680855"/>
                    <a:pt x="252143" y="626984"/>
                  </a:cubicBezTo>
                  <a:cubicBezTo>
                    <a:pt x="285520" y="566085"/>
                    <a:pt x="332950" y="517484"/>
                    <a:pt x="388578" y="475910"/>
                  </a:cubicBezTo>
                  <a:cubicBezTo>
                    <a:pt x="396776" y="469468"/>
                    <a:pt x="403217" y="468297"/>
                    <a:pt x="413172" y="473567"/>
                  </a:cubicBezTo>
                  <a:cubicBezTo>
                    <a:pt x="435423" y="485278"/>
                    <a:pt x="458845" y="495818"/>
                    <a:pt x="481682" y="505773"/>
                  </a:cubicBezTo>
                  <a:cubicBezTo>
                    <a:pt x="581227" y="547933"/>
                    <a:pt x="682529" y="583067"/>
                    <a:pt x="792614" y="578968"/>
                  </a:cubicBezTo>
                  <a:cubicBezTo>
                    <a:pt x="834189" y="577797"/>
                    <a:pt x="852926" y="579553"/>
                    <a:pt x="893915" y="587166"/>
                  </a:cubicBezTo>
                  <a:cubicBezTo>
                    <a:pt x="994046" y="605318"/>
                    <a:pt x="1060214" y="660946"/>
                    <a:pt x="1094177" y="729457"/>
                  </a:cubicBezTo>
                  <a:cubicBezTo>
                    <a:pt x="1109987" y="761077"/>
                    <a:pt x="1140436" y="814948"/>
                    <a:pt x="1141021" y="850667"/>
                  </a:cubicBezTo>
                  <a:cubicBezTo>
                    <a:pt x="1141021" y="872333"/>
                    <a:pt x="1156831" y="899854"/>
                    <a:pt x="1176155" y="894584"/>
                  </a:cubicBezTo>
                  <a:cubicBezTo>
                    <a:pt x="1212460" y="884630"/>
                    <a:pt x="1220072" y="874675"/>
                    <a:pt x="1240566" y="862379"/>
                  </a:cubicBezTo>
                  <a:cubicBezTo>
                    <a:pt x="1275114" y="841884"/>
                    <a:pt x="1290339" y="812020"/>
                    <a:pt x="1318446" y="782157"/>
                  </a:cubicBezTo>
                  <a:cubicBezTo>
                    <a:pt x="1340697" y="923862"/>
                    <a:pt x="1248179" y="1019308"/>
                    <a:pt x="1210703" y="1022236"/>
                  </a:cubicBezTo>
                  <a:cubicBezTo>
                    <a:pt x="1187866" y="1023993"/>
                    <a:pt x="1178497" y="1038046"/>
                    <a:pt x="1174398" y="1059712"/>
                  </a:cubicBezTo>
                  <a:cubicBezTo>
                    <a:pt x="1166786" y="1101287"/>
                    <a:pt x="1153318" y="1141104"/>
                    <a:pt x="1138094" y="1180337"/>
                  </a:cubicBezTo>
                  <a:cubicBezTo>
                    <a:pt x="1097690" y="1240650"/>
                    <a:pt x="981749" y="1363031"/>
                    <a:pt x="869322" y="1402264"/>
                  </a:cubicBezTo>
                  <a:cubicBezTo>
                    <a:pt x="869322" y="1403435"/>
                    <a:pt x="868736" y="1587886"/>
                    <a:pt x="865223" y="1606624"/>
                  </a:cubicBezTo>
                  <a:cubicBezTo>
                    <a:pt x="871664" y="1656982"/>
                    <a:pt x="944274" y="1689773"/>
                    <a:pt x="944274" y="1689773"/>
                  </a:cubicBezTo>
                  <a:cubicBezTo>
                    <a:pt x="962426" y="1707340"/>
                    <a:pt x="961840" y="1758284"/>
                    <a:pt x="958913" y="1764139"/>
                  </a:cubicBezTo>
                  <a:cubicBezTo>
                    <a:pt x="947787" y="1789318"/>
                    <a:pt x="923779" y="1793417"/>
                    <a:pt x="917923" y="1826208"/>
                  </a:cubicBezTo>
                  <a:cubicBezTo>
                    <a:pt x="912653" y="1854315"/>
                    <a:pt x="926707" y="1870711"/>
                    <a:pt x="934319" y="1898232"/>
                  </a:cubicBezTo>
                  <a:cubicBezTo>
                    <a:pt x="945445" y="1936879"/>
                    <a:pt x="933148" y="1967328"/>
                    <a:pt x="905627" y="1993093"/>
                  </a:cubicBezTo>
                  <a:cubicBezTo>
                    <a:pt x="898014" y="2000705"/>
                    <a:pt x="888646" y="2007146"/>
                    <a:pt x="878106" y="2015930"/>
                  </a:cubicBezTo>
                  <a:cubicBezTo>
                    <a:pt x="893330" y="2018272"/>
                    <a:pt x="905041" y="2020028"/>
                    <a:pt x="917338" y="2021785"/>
                  </a:cubicBezTo>
                  <a:cubicBezTo>
                    <a:pt x="957156" y="2028226"/>
                    <a:pt x="996974" y="2025884"/>
                    <a:pt x="1035621" y="2015344"/>
                  </a:cubicBezTo>
                  <a:cubicBezTo>
                    <a:pt x="1107644" y="1995435"/>
                    <a:pt x="1135752" y="1980796"/>
                    <a:pt x="1172642" y="1892377"/>
                  </a:cubicBezTo>
                  <a:cubicBezTo>
                    <a:pt x="1183182" y="1866026"/>
                    <a:pt x="1188452" y="1822109"/>
                    <a:pt x="1183182" y="1806299"/>
                  </a:cubicBezTo>
                  <a:cubicBezTo>
                    <a:pt x="1176741" y="1786976"/>
                    <a:pt x="1165029" y="1772923"/>
                    <a:pt x="1167957" y="1757113"/>
                  </a:cubicBezTo>
                  <a:cubicBezTo>
                    <a:pt x="1209532" y="1686260"/>
                    <a:pt x="1211288" y="1628875"/>
                    <a:pt x="1169714" y="1560950"/>
                  </a:cubicBezTo>
                  <a:cubicBezTo>
                    <a:pt x="1163858" y="1550996"/>
                    <a:pt x="1157417" y="1534014"/>
                    <a:pt x="1162687" y="1529330"/>
                  </a:cubicBezTo>
                  <a:cubicBezTo>
                    <a:pt x="1182596" y="1510592"/>
                    <a:pt x="1206604" y="1505908"/>
                    <a:pt x="1218315" y="1480143"/>
                  </a:cubicBezTo>
                  <a:cubicBezTo>
                    <a:pt x="1235882" y="1451451"/>
                    <a:pt x="1261061" y="1399922"/>
                    <a:pt x="1232954" y="1343708"/>
                  </a:cubicBezTo>
                  <a:cubicBezTo>
                    <a:pt x="1208361" y="1306818"/>
                    <a:pt x="1213045" y="1269342"/>
                    <a:pt x="1222414" y="1261729"/>
                  </a:cubicBezTo>
                  <a:cubicBezTo>
                    <a:pt x="1239981" y="1247091"/>
                    <a:pt x="1332499" y="1052685"/>
                    <a:pt x="1338940" y="1036875"/>
                  </a:cubicBezTo>
                  <a:cubicBezTo>
                    <a:pt x="1377587" y="942600"/>
                    <a:pt x="1391055" y="869405"/>
                    <a:pt x="1386371" y="767518"/>
                  </a:cubicBezTo>
                  <a:cubicBezTo>
                    <a:pt x="1385785" y="748780"/>
                    <a:pt x="1377002" y="700764"/>
                    <a:pt x="1384028" y="683197"/>
                  </a:cubicBezTo>
                  <a:cubicBezTo>
                    <a:pt x="1393397" y="659190"/>
                    <a:pt x="1398082" y="633425"/>
                    <a:pt x="1399838" y="607075"/>
                  </a:cubicBezTo>
                  <a:cubicBezTo>
                    <a:pt x="1410378" y="471225"/>
                    <a:pt x="1358849" y="357041"/>
                    <a:pt x="1269844" y="256325"/>
                  </a:cubicBezTo>
                  <a:close/>
                </a:path>
              </a:pathLst>
            </a:custGeom>
            <a:solidFill>
              <a:srgbClr val="262020"/>
            </a:solidFill>
            <a:ln w="5853" cap="flat">
              <a:noFill/>
              <a:prstDash val="solid"/>
              <a:miter/>
            </a:ln>
          </p:spPr>
          <p:txBody>
            <a:bodyPr rtlCol="0" anchor="ctr"/>
            <a:lstStyle/>
            <a:p>
              <a:endParaRPr lang="en-US">
                <a:latin typeface="Al Tarikh" pitchFamily="2" charset="-78"/>
                <a:cs typeface="Al Tarikh" pitchFamily="2" charset="-78"/>
              </a:endParaRPr>
            </a:p>
          </p:txBody>
        </p:sp>
      </p:grpSp>
      <p:grpSp>
        <p:nvGrpSpPr>
          <p:cNvPr id="19" name="Group 18">
            <a:extLst>
              <a:ext uri="{FF2B5EF4-FFF2-40B4-BE49-F238E27FC236}">
                <a16:creationId xmlns:a16="http://schemas.microsoft.com/office/drawing/2014/main" id="{38BF07D6-14D7-4464-A558-6E346FAC54EC}"/>
              </a:ext>
            </a:extLst>
          </p:cNvPr>
          <p:cNvGrpSpPr/>
          <p:nvPr/>
        </p:nvGrpSpPr>
        <p:grpSpPr>
          <a:xfrm>
            <a:off x="4157180" y="1631955"/>
            <a:ext cx="1602571" cy="1750059"/>
            <a:chOff x="5108273" y="2376799"/>
            <a:chExt cx="1602571" cy="1750059"/>
          </a:xfrm>
        </p:grpSpPr>
        <p:sp>
          <p:nvSpPr>
            <p:cNvPr id="20" name="Graphic 57">
              <a:extLst>
                <a:ext uri="{FF2B5EF4-FFF2-40B4-BE49-F238E27FC236}">
                  <a16:creationId xmlns:a16="http://schemas.microsoft.com/office/drawing/2014/main" id="{89030EFD-C586-4612-944E-DF7319DE0E76}"/>
                </a:ext>
              </a:extLst>
            </p:cNvPr>
            <p:cNvSpPr/>
            <p:nvPr/>
          </p:nvSpPr>
          <p:spPr>
            <a:xfrm>
              <a:off x="5440455" y="2790270"/>
              <a:ext cx="934763" cy="982430"/>
            </a:xfrm>
            <a:custGeom>
              <a:avLst/>
              <a:gdLst>
                <a:gd name="connsiteX0" fmla="*/ 357753 w 1617910"/>
                <a:gd name="connsiteY0" fmla="*/ 1607900 h 1700414"/>
                <a:gd name="connsiteX1" fmla="*/ 429453 w 1617910"/>
                <a:gd name="connsiteY1" fmla="*/ 1582684 h 1700414"/>
                <a:gd name="connsiteX2" fmla="*/ 497014 w 1617910"/>
                <a:gd name="connsiteY2" fmla="*/ 1505571 h 1700414"/>
                <a:gd name="connsiteX3" fmla="*/ 511214 w 1617910"/>
                <a:gd name="connsiteY3" fmla="*/ 1300532 h 1700414"/>
                <a:gd name="connsiteX4" fmla="*/ 495104 w 1617910"/>
                <a:gd name="connsiteY4" fmla="*/ 1271813 h 1700414"/>
                <a:gd name="connsiteX5" fmla="*/ 317382 w 1617910"/>
                <a:gd name="connsiteY5" fmla="*/ 1129177 h 1700414"/>
                <a:gd name="connsiteX6" fmla="*/ 232373 w 1617910"/>
                <a:gd name="connsiteY6" fmla="*/ 989916 h 1700414"/>
                <a:gd name="connsiteX7" fmla="*/ 191429 w 1617910"/>
                <a:gd name="connsiteY7" fmla="*/ 856895 h 1700414"/>
                <a:gd name="connsiteX8" fmla="*/ 179394 w 1617910"/>
                <a:gd name="connsiteY8" fmla="*/ 832379 h 1700414"/>
                <a:gd name="connsiteX9" fmla="*/ 19756 w 1617910"/>
                <a:gd name="connsiteY9" fmla="*/ 629059 h 1700414"/>
                <a:gd name="connsiteX10" fmla="*/ 31727 w 1617910"/>
                <a:gd name="connsiteY10" fmla="*/ 415486 h 1700414"/>
                <a:gd name="connsiteX11" fmla="*/ 85789 w 1617910"/>
                <a:gd name="connsiteY11" fmla="*/ 375243 h 1700414"/>
                <a:gd name="connsiteX12" fmla="*/ 123804 w 1617910"/>
                <a:gd name="connsiteY12" fmla="*/ 327867 h 1700414"/>
                <a:gd name="connsiteX13" fmla="*/ 138259 w 1617910"/>
                <a:gd name="connsiteY13" fmla="*/ 349645 h 1700414"/>
                <a:gd name="connsiteX14" fmla="*/ 221675 w 1617910"/>
                <a:gd name="connsiteY14" fmla="*/ 678472 h 1700414"/>
                <a:gd name="connsiteX15" fmla="*/ 225050 w 1617910"/>
                <a:gd name="connsiteY15" fmla="*/ 692099 h 1700414"/>
                <a:gd name="connsiteX16" fmla="*/ 219574 w 1617910"/>
                <a:gd name="connsiteY16" fmla="*/ 405935 h 1700414"/>
                <a:gd name="connsiteX17" fmla="*/ 299170 w 1617910"/>
                <a:gd name="connsiteY17" fmla="*/ 59533 h 1700414"/>
                <a:gd name="connsiteX18" fmla="*/ 352913 w 1617910"/>
                <a:gd name="connsiteY18" fmla="*/ 20053 h 1700414"/>
                <a:gd name="connsiteX19" fmla="*/ 1236494 w 1617910"/>
                <a:gd name="connsiteY19" fmla="*/ 886 h 1700414"/>
                <a:gd name="connsiteX20" fmla="*/ 1372826 w 1617910"/>
                <a:gd name="connsiteY20" fmla="*/ 66155 h 1700414"/>
                <a:gd name="connsiteX21" fmla="*/ 1430135 w 1617910"/>
                <a:gd name="connsiteY21" fmla="*/ 229168 h 1700414"/>
                <a:gd name="connsiteX22" fmla="*/ 1435166 w 1617910"/>
                <a:gd name="connsiteY22" fmla="*/ 593845 h 1700414"/>
                <a:gd name="connsiteX23" fmla="*/ 1445290 w 1617910"/>
                <a:gd name="connsiteY23" fmla="*/ 685413 h 1700414"/>
                <a:gd name="connsiteX24" fmla="*/ 1483178 w 1617910"/>
                <a:gd name="connsiteY24" fmla="*/ 434844 h 1700414"/>
                <a:gd name="connsiteX25" fmla="*/ 1499034 w 1617910"/>
                <a:gd name="connsiteY25" fmla="*/ 398421 h 1700414"/>
                <a:gd name="connsiteX26" fmla="*/ 1551185 w 1617910"/>
                <a:gd name="connsiteY26" fmla="*/ 380719 h 1700414"/>
                <a:gd name="connsiteX27" fmla="*/ 1617664 w 1617910"/>
                <a:gd name="connsiteY27" fmla="*/ 506799 h 1700414"/>
                <a:gd name="connsiteX28" fmla="*/ 1470634 w 1617910"/>
                <a:gd name="connsiteY28" fmla="*/ 817861 h 1700414"/>
                <a:gd name="connsiteX29" fmla="*/ 1402691 w 1617910"/>
                <a:gd name="connsiteY29" fmla="*/ 908728 h 1700414"/>
                <a:gd name="connsiteX30" fmla="*/ 1326215 w 1617910"/>
                <a:gd name="connsiteY30" fmla="*/ 1088679 h 1700414"/>
                <a:gd name="connsiteX31" fmla="*/ 1201599 w 1617910"/>
                <a:gd name="connsiteY31" fmla="*/ 1205080 h 1700414"/>
                <a:gd name="connsiteX32" fmla="*/ 1181541 w 1617910"/>
                <a:gd name="connsiteY32" fmla="*/ 1220362 h 1700414"/>
                <a:gd name="connsiteX33" fmla="*/ 1112133 w 1617910"/>
                <a:gd name="connsiteY33" fmla="*/ 1414704 h 1700414"/>
                <a:gd name="connsiteX34" fmla="*/ 1121239 w 1617910"/>
                <a:gd name="connsiteY34" fmla="*/ 1492963 h 1700414"/>
                <a:gd name="connsiteX35" fmla="*/ 1205929 w 1617910"/>
                <a:gd name="connsiteY35" fmla="*/ 1589052 h 1700414"/>
                <a:gd name="connsiteX36" fmla="*/ 1262983 w 1617910"/>
                <a:gd name="connsiteY36" fmla="*/ 1607900 h 1700414"/>
                <a:gd name="connsiteX37" fmla="*/ 1237704 w 1617910"/>
                <a:gd name="connsiteY37" fmla="*/ 1628340 h 1700414"/>
                <a:gd name="connsiteX38" fmla="*/ 858126 w 1617910"/>
                <a:gd name="connsiteY38" fmla="*/ 1699531 h 1700414"/>
                <a:gd name="connsiteX39" fmla="*/ 392266 w 1617910"/>
                <a:gd name="connsiteY39" fmla="*/ 1631333 h 1700414"/>
                <a:gd name="connsiteX40" fmla="*/ 357753 w 1617910"/>
                <a:gd name="connsiteY40" fmla="*/ 1607900 h 170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17910" h="1700414">
                  <a:moveTo>
                    <a:pt x="357753" y="1607900"/>
                  </a:moveTo>
                  <a:cubicBezTo>
                    <a:pt x="381632" y="1599431"/>
                    <a:pt x="405447" y="1590644"/>
                    <a:pt x="429453" y="1582684"/>
                  </a:cubicBezTo>
                  <a:cubicBezTo>
                    <a:pt x="467277" y="1570139"/>
                    <a:pt x="490837" y="1543077"/>
                    <a:pt x="497014" y="1505571"/>
                  </a:cubicBezTo>
                  <a:cubicBezTo>
                    <a:pt x="508094" y="1437882"/>
                    <a:pt x="511532" y="1369239"/>
                    <a:pt x="511214" y="1300532"/>
                  </a:cubicBezTo>
                  <a:cubicBezTo>
                    <a:pt x="511150" y="1287223"/>
                    <a:pt x="505483" y="1278945"/>
                    <a:pt x="495104" y="1271813"/>
                  </a:cubicBezTo>
                  <a:cubicBezTo>
                    <a:pt x="432446" y="1228577"/>
                    <a:pt x="373990" y="1179928"/>
                    <a:pt x="317382" y="1129177"/>
                  </a:cubicBezTo>
                  <a:cubicBezTo>
                    <a:pt x="275355" y="1091480"/>
                    <a:pt x="250203" y="1042385"/>
                    <a:pt x="232373" y="989916"/>
                  </a:cubicBezTo>
                  <a:cubicBezTo>
                    <a:pt x="217473" y="946042"/>
                    <a:pt x="199325" y="903124"/>
                    <a:pt x="191429" y="856895"/>
                  </a:cubicBezTo>
                  <a:cubicBezTo>
                    <a:pt x="190028" y="848553"/>
                    <a:pt x="189773" y="836900"/>
                    <a:pt x="179394" y="832379"/>
                  </a:cubicBezTo>
                  <a:cubicBezTo>
                    <a:pt x="89546" y="793345"/>
                    <a:pt x="51531" y="712603"/>
                    <a:pt x="19756" y="629059"/>
                  </a:cubicBezTo>
                  <a:cubicBezTo>
                    <a:pt x="-7498" y="557422"/>
                    <a:pt x="-9281" y="484894"/>
                    <a:pt x="31727" y="415486"/>
                  </a:cubicBezTo>
                  <a:cubicBezTo>
                    <a:pt x="44526" y="393773"/>
                    <a:pt x="63120" y="376771"/>
                    <a:pt x="85789" y="375243"/>
                  </a:cubicBezTo>
                  <a:cubicBezTo>
                    <a:pt x="119983" y="372950"/>
                    <a:pt x="125523" y="355121"/>
                    <a:pt x="123804" y="327867"/>
                  </a:cubicBezTo>
                  <a:cubicBezTo>
                    <a:pt x="136285" y="330032"/>
                    <a:pt x="137049" y="340539"/>
                    <a:pt x="138259" y="349645"/>
                  </a:cubicBezTo>
                  <a:cubicBezTo>
                    <a:pt x="153223" y="462480"/>
                    <a:pt x="178821" y="572641"/>
                    <a:pt x="221675" y="678472"/>
                  </a:cubicBezTo>
                  <a:cubicBezTo>
                    <a:pt x="224031" y="684330"/>
                    <a:pt x="225114" y="690698"/>
                    <a:pt x="225050" y="692099"/>
                  </a:cubicBezTo>
                  <a:cubicBezTo>
                    <a:pt x="213588" y="650391"/>
                    <a:pt x="212570" y="455666"/>
                    <a:pt x="219574" y="405935"/>
                  </a:cubicBezTo>
                  <a:cubicBezTo>
                    <a:pt x="226387" y="357668"/>
                    <a:pt x="293312" y="79846"/>
                    <a:pt x="299170" y="59533"/>
                  </a:cubicBezTo>
                  <a:cubicBezTo>
                    <a:pt x="307066" y="32152"/>
                    <a:pt x="324450" y="19926"/>
                    <a:pt x="352913" y="20053"/>
                  </a:cubicBezTo>
                  <a:cubicBezTo>
                    <a:pt x="409140" y="20308"/>
                    <a:pt x="1085580" y="14386"/>
                    <a:pt x="1236494" y="886"/>
                  </a:cubicBezTo>
                  <a:cubicBezTo>
                    <a:pt x="1297751" y="-4590"/>
                    <a:pt x="1339778" y="15086"/>
                    <a:pt x="1372826" y="66155"/>
                  </a:cubicBezTo>
                  <a:cubicBezTo>
                    <a:pt x="1405365" y="116460"/>
                    <a:pt x="1426315" y="169885"/>
                    <a:pt x="1430135" y="229168"/>
                  </a:cubicBezTo>
                  <a:cubicBezTo>
                    <a:pt x="1433765" y="285204"/>
                    <a:pt x="1432937" y="528450"/>
                    <a:pt x="1435166" y="593845"/>
                  </a:cubicBezTo>
                  <a:cubicBezTo>
                    <a:pt x="1436184" y="624410"/>
                    <a:pt x="1439878" y="655039"/>
                    <a:pt x="1445290" y="685413"/>
                  </a:cubicBezTo>
                  <a:cubicBezTo>
                    <a:pt x="1463184" y="602760"/>
                    <a:pt x="1477702" y="519535"/>
                    <a:pt x="1483178" y="434844"/>
                  </a:cubicBezTo>
                  <a:cubicBezTo>
                    <a:pt x="1484070" y="421154"/>
                    <a:pt x="1486044" y="407208"/>
                    <a:pt x="1499034" y="398421"/>
                  </a:cubicBezTo>
                  <a:cubicBezTo>
                    <a:pt x="1509986" y="370594"/>
                    <a:pt x="1523868" y="365946"/>
                    <a:pt x="1551185" y="380719"/>
                  </a:cubicBezTo>
                  <a:cubicBezTo>
                    <a:pt x="1601362" y="407909"/>
                    <a:pt x="1616008" y="457640"/>
                    <a:pt x="1617664" y="506799"/>
                  </a:cubicBezTo>
                  <a:cubicBezTo>
                    <a:pt x="1621930" y="634026"/>
                    <a:pt x="1570861" y="738328"/>
                    <a:pt x="1470634" y="817861"/>
                  </a:cubicBezTo>
                  <a:cubicBezTo>
                    <a:pt x="1416763" y="824992"/>
                    <a:pt x="1414725" y="869694"/>
                    <a:pt x="1402691" y="908728"/>
                  </a:cubicBezTo>
                  <a:cubicBezTo>
                    <a:pt x="1383460" y="971258"/>
                    <a:pt x="1365694" y="1034808"/>
                    <a:pt x="1326215" y="1088679"/>
                  </a:cubicBezTo>
                  <a:cubicBezTo>
                    <a:pt x="1292084" y="1135226"/>
                    <a:pt x="1243944" y="1167129"/>
                    <a:pt x="1201599" y="1205080"/>
                  </a:cubicBezTo>
                  <a:cubicBezTo>
                    <a:pt x="1195359" y="1210683"/>
                    <a:pt x="1189054" y="1217115"/>
                    <a:pt x="1181541" y="1220362"/>
                  </a:cubicBezTo>
                  <a:cubicBezTo>
                    <a:pt x="1088700" y="1260224"/>
                    <a:pt x="1108057" y="1341412"/>
                    <a:pt x="1112133" y="1414704"/>
                  </a:cubicBezTo>
                  <a:cubicBezTo>
                    <a:pt x="1113534" y="1440366"/>
                    <a:pt x="1116590" y="1466919"/>
                    <a:pt x="1121239" y="1492963"/>
                  </a:cubicBezTo>
                  <a:cubicBezTo>
                    <a:pt x="1130217" y="1543777"/>
                    <a:pt x="1157917" y="1574279"/>
                    <a:pt x="1205929" y="1589052"/>
                  </a:cubicBezTo>
                  <a:cubicBezTo>
                    <a:pt x="1225032" y="1594910"/>
                    <a:pt x="1243944" y="1601596"/>
                    <a:pt x="1262983" y="1607900"/>
                  </a:cubicBezTo>
                  <a:cubicBezTo>
                    <a:pt x="1261200" y="1622864"/>
                    <a:pt x="1248083" y="1624583"/>
                    <a:pt x="1237704" y="1628340"/>
                  </a:cubicBezTo>
                  <a:cubicBezTo>
                    <a:pt x="1115062" y="1672723"/>
                    <a:pt x="988281" y="1695010"/>
                    <a:pt x="858126" y="1699531"/>
                  </a:cubicBezTo>
                  <a:cubicBezTo>
                    <a:pt x="698679" y="1705071"/>
                    <a:pt x="542989" y="1684822"/>
                    <a:pt x="392266" y="1631333"/>
                  </a:cubicBezTo>
                  <a:cubicBezTo>
                    <a:pt x="379212" y="1626685"/>
                    <a:pt x="362147" y="1626175"/>
                    <a:pt x="357753" y="1607900"/>
                  </a:cubicBezTo>
                  <a:close/>
                </a:path>
              </a:pathLst>
            </a:custGeom>
            <a:solidFill>
              <a:srgbClr val="F8D4B4"/>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21" name="Graphic 57">
              <a:extLst>
                <a:ext uri="{FF2B5EF4-FFF2-40B4-BE49-F238E27FC236}">
                  <a16:creationId xmlns:a16="http://schemas.microsoft.com/office/drawing/2014/main" id="{DE681FDF-3EDD-4BAE-B51B-780804D8EF1B}"/>
                </a:ext>
              </a:extLst>
            </p:cNvPr>
            <p:cNvSpPr/>
            <p:nvPr/>
          </p:nvSpPr>
          <p:spPr>
            <a:xfrm>
              <a:off x="5108273" y="3719212"/>
              <a:ext cx="1602571" cy="407646"/>
            </a:xfrm>
            <a:custGeom>
              <a:avLst/>
              <a:gdLst>
                <a:gd name="connsiteX0" fmla="*/ 932701 w 2773770"/>
                <a:gd name="connsiteY0" fmla="*/ 64 h 705563"/>
                <a:gd name="connsiteX1" fmla="*/ 1181614 w 2773770"/>
                <a:gd name="connsiteY1" fmla="*/ 68134 h 705563"/>
                <a:gd name="connsiteX2" fmla="*/ 1830354 w 2773770"/>
                <a:gd name="connsiteY2" fmla="*/ 5158 h 705563"/>
                <a:gd name="connsiteX3" fmla="*/ 1838059 w 2773770"/>
                <a:gd name="connsiteY3" fmla="*/ 0 h 705563"/>
                <a:gd name="connsiteX4" fmla="*/ 2283797 w 2773770"/>
                <a:gd name="connsiteY4" fmla="*/ 143273 h 705563"/>
                <a:gd name="connsiteX5" fmla="*/ 2440697 w 2773770"/>
                <a:gd name="connsiteY5" fmla="*/ 192623 h 705563"/>
                <a:gd name="connsiteX6" fmla="*/ 2760737 w 2773770"/>
                <a:gd name="connsiteY6" fmla="*/ 603148 h 705563"/>
                <a:gd name="connsiteX7" fmla="*/ 2772453 w 2773770"/>
                <a:gd name="connsiteY7" fmla="*/ 671792 h 705563"/>
                <a:gd name="connsiteX8" fmla="*/ 2742652 w 2773770"/>
                <a:gd name="connsiteY8" fmla="*/ 705094 h 705563"/>
                <a:gd name="connsiteX9" fmla="*/ 2717182 w 2773770"/>
                <a:gd name="connsiteY9" fmla="*/ 704967 h 705563"/>
                <a:gd name="connsiteX10" fmla="*/ 53514 w 2773770"/>
                <a:gd name="connsiteY10" fmla="*/ 704967 h 705563"/>
                <a:gd name="connsiteX11" fmla="*/ 3464 w 2773770"/>
                <a:gd name="connsiteY11" fmla="*/ 646957 h 705563"/>
                <a:gd name="connsiteX12" fmla="*/ 95541 w 2773770"/>
                <a:gd name="connsiteY12" fmla="*/ 390021 h 705563"/>
                <a:gd name="connsiteX13" fmla="*/ 386608 w 2773770"/>
                <a:gd name="connsiteY13" fmla="*/ 171928 h 705563"/>
                <a:gd name="connsiteX14" fmla="*/ 875201 w 2773770"/>
                <a:gd name="connsiteY14" fmla="*/ 17002 h 705563"/>
                <a:gd name="connsiteX15" fmla="*/ 932701 w 2773770"/>
                <a:gd name="connsiteY15" fmla="*/ 64 h 70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73770" h="705563">
                  <a:moveTo>
                    <a:pt x="932701" y="64"/>
                  </a:moveTo>
                  <a:cubicBezTo>
                    <a:pt x="1012170" y="35404"/>
                    <a:pt x="1096350" y="55399"/>
                    <a:pt x="1181614" y="68134"/>
                  </a:cubicBezTo>
                  <a:cubicBezTo>
                    <a:pt x="1402764" y="101183"/>
                    <a:pt x="1619583" y="82462"/>
                    <a:pt x="1830354" y="5158"/>
                  </a:cubicBezTo>
                  <a:cubicBezTo>
                    <a:pt x="1833156" y="4139"/>
                    <a:pt x="1835512" y="1783"/>
                    <a:pt x="1838059" y="0"/>
                  </a:cubicBezTo>
                  <a:cubicBezTo>
                    <a:pt x="1986617" y="47758"/>
                    <a:pt x="2135239" y="95324"/>
                    <a:pt x="2283797" y="143273"/>
                  </a:cubicBezTo>
                  <a:cubicBezTo>
                    <a:pt x="2335948" y="160084"/>
                    <a:pt x="2390392" y="169827"/>
                    <a:pt x="2440697" y="192623"/>
                  </a:cubicBezTo>
                  <a:cubicBezTo>
                    <a:pt x="2619119" y="273620"/>
                    <a:pt x="2722594" y="413072"/>
                    <a:pt x="2760737" y="603148"/>
                  </a:cubicBezTo>
                  <a:cubicBezTo>
                    <a:pt x="2765321" y="625880"/>
                    <a:pt x="2767932" y="649058"/>
                    <a:pt x="2772453" y="671792"/>
                  </a:cubicBezTo>
                  <a:cubicBezTo>
                    <a:pt x="2777356" y="696752"/>
                    <a:pt x="2768824" y="708087"/>
                    <a:pt x="2742652" y="705094"/>
                  </a:cubicBezTo>
                  <a:cubicBezTo>
                    <a:pt x="2734247" y="704139"/>
                    <a:pt x="2725714" y="704967"/>
                    <a:pt x="2717182" y="704967"/>
                  </a:cubicBezTo>
                  <a:cubicBezTo>
                    <a:pt x="1829271" y="704967"/>
                    <a:pt x="941425" y="704967"/>
                    <a:pt x="53514" y="704967"/>
                  </a:cubicBezTo>
                  <a:cubicBezTo>
                    <a:pt x="-4432" y="704967"/>
                    <a:pt x="-3922" y="705031"/>
                    <a:pt x="3464" y="646957"/>
                  </a:cubicBezTo>
                  <a:cubicBezTo>
                    <a:pt x="15181" y="554435"/>
                    <a:pt x="43963" y="467707"/>
                    <a:pt x="95541" y="390021"/>
                  </a:cubicBezTo>
                  <a:cubicBezTo>
                    <a:pt x="166413" y="283235"/>
                    <a:pt x="262311" y="207269"/>
                    <a:pt x="386608" y="171928"/>
                  </a:cubicBezTo>
                  <a:cubicBezTo>
                    <a:pt x="551085" y="125189"/>
                    <a:pt x="711933" y="67498"/>
                    <a:pt x="875201" y="17002"/>
                  </a:cubicBezTo>
                  <a:cubicBezTo>
                    <a:pt x="894304" y="11143"/>
                    <a:pt x="913534" y="5731"/>
                    <a:pt x="932701" y="64"/>
                  </a:cubicBezTo>
                  <a:close/>
                </a:path>
              </a:pathLst>
            </a:custGeom>
            <a:solidFill>
              <a:schemeClr val="accent5">
                <a:lumMod val="75000"/>
              </a:schemeClr>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22" name="Graphic 57">
              <a:extLst>
                <a:ext uri="{FF2B5EF4-FFF2-40B4-BE49-F238E27FC236}">
                  <a16:creationId xmlns:a16="http://schemas.microsoft.com/office/drawing/2014/main" id="{40C973BA-6B05-4812-96F8-08334A3CEC23}"/>
                </a:ext>
              </a:extLst>
            </p:cNvPr>
            <p:cNvSpPr/>
            <p:nvPr/>
          </p:nvSpPr>
          <p:spPr>
            <a:xfrm>
              <a:off x="5510531" y="2376799"/>
              <a:ext cx="796637" cy="837067"/>
            </a:xfrm>
            <a:custGeom>
              <a:avLst/>
              <a:gdLst>
                <a:gd name="connsiteX0" fmla="*/ 1377934 w 1378839"/>
                <a:gd name="connsiteY0" fmla="*/ 1114004 h 1448817"/>
                <a:gd name="connsiteX1" fmla="*/ 1332214 w 1378839"/>
                <a:gd name="connsiteY1" fmla="*/ 1408001 h 1448817"/>
                <a:gd name="connsiteX2" fmla="*/ 1322090 w 1378839"/>
                <a:gd name="connsiteY2" fmla="*/ 1442641 h 1448817"/>
                <a:gd name="connsiteX3" fmla="*/ 1299166 w 1378839"/>
                <a:gd name="connsiteY3" fmla="*/ 1076308 h 1448817"/>
                <a:gd name="connsiteX4" fmla="*/ 1295664 w 1378839"/>
                <a:gd name="connsiteY4" fmla="*/ 914760 h 1448817"/>
                <a:gd name="connsiteX5" fmla="*/ 1253701 w 1378839"/>
                <a:gd name="connsiteY5" fmla="*/ 802943 h 1448817"/>
                <a:gd name="connsiteX6" fmla="*/ 1097883 w 1378839"/>
                <a:gd name="connsiteY6" fmla="*/ 727677 h 1448817"/>
                <a:gd name="connsiteX7" fmla="*/ 939583 w 1378839"/>
                <a:gd name="connsiteY7" fmla="*/ 738629 h 1448817"/>
                <a:gd name="connsiteX8" fmla="*/ 227484 w 1378839"/>
                <a:gd name="connsiteY8" fmla="*/ 743342 h 1448817"/>
                <a:gd name="connsiteX9" fmla="*/ 189787 w 1378839"/>
                <a:gd name="connsiteY9" fmla="*/ 770977 h 1448817"/>
                <a:gd name="connsiteX10" fmla="*/ 103505 w 1378839"/>
                <a:gd name="connsiteY10" fmla="*/ 1343241 h 1448817"/>
                <a:gd name="connsiteX11" fmla="*/ 115540 w 1378839"/>
                <a:gd name="connsiteY11" fmla="*/ 1448818 h 1448817"/>
                <a:gd name="connsiteX12" fmla="*/ 39828 w 1378839"/>
                <a:gd name="connsiteY12" fmla="*/ 1238620 h 1448817"/>
                <a:gd name="connsiteX13" fmla="*/ 2577 w 1378839"/>
                <a:gd name="connsiteY13" fmla="*/ 1043514 h 1448817"/>
                <a:gd name="connsiteX14" fmla="*/ 48871 w 1378839"/>
                <a:gd name="connsiteY14" fmla="*/ 557087 h 1448817"/>
                <a:gd name="connsiteX15" fmla="*/ 148015 w 1378839"/>
                <a:gd name="connsiteY15" fmla="*/ 416552 h 1448817"/>
                <a:gd name="connsiteX16" fmla="*/ 515813 w 1378839"/>
                <a:gd name="connsiteY16" fmla="*/ 243987 h 1448817"/>
                <a:gd name="connsiteX17" fmla="*/ 649980 w 1378839"/>
                <a:gd name="connsiteY17" fmla="*/ 219090 h 1448817"/>
                <a:gd name="connsiteX18" fmla="*/ 665199 w 1378839"/>
                <a:gd name="connsiteY18" fmla="*/ 176808 h 1448817"/>
                <a:gd name="connsiteX19" fmla="*/ 495755 w 1378839"/>
                <a:gd name="connsiteY19" fmla="*/ 78045 h 1448817"/>
                <a:gd name="connsiteX20" fmla="*/ 394509 w 1378839"/>
                <a:gd name="connsiteY20" fmla="*/ 71550 h 1448817"/>
                <a:gd name="connsiteX21" fmla="*/ 372604 w 1378839"/>
                <a:gd name="connsiteY21" fmla="*/ 65692 h 1448817"/>
                <a:gd name="connsiteX22" fmla="*/ 388396 w 1378839"/>
                <a:gd name="connsiteY22" fmla="*/ 48499 h 1448817"/>
                <a:gd name="connsiteX23" fmla="*/ 552300 w 1378839"/>
                <a:gd name="connsiteY23" fmla="*/ 2206 h 1448817"/>
                <a:gd name="connsiteX24" fmla="*/ 708627 w 1378839"/>
                <a:gd name="connsiteY24" fmla="*/ 20354 h 1448817"/>
                <a:gd name="connsiteX25" fmla="*/ 1011283 w 1378839"/>
                <a:gd name="connsiteY25" fmla="*/ 71805 h 1448817"/>
                <a:gd name="connsiteX26" fmla="*/ 1190661 w 1378839"/>
                <a:gd name="connsiteY26" fmla="*/ 186551 h 1448817"/>
                <a:gd name="connsiteX27" fmla="*/ 1187540 w 1378839"/>
                <a:gd name="connsiteY27" fmla="*/ 349818 h 1448817"/>
                <a:gd name="connsiteX28" fmla="*/ 1193972 w 1378839"/>
                <a:gd name="connsiteY28" fmla="*/ 383376 h 1448817"/>
                <a:gd name="connsiteX29" fmla="*/ 1259877 w 1378839"/>
                <a:gd name="connsiteY29" fmla="*/ 442914 h 1448817"/>
                <a:gd name="connsiteX30" fmla="*/ 1352209 w 1378839"/>
                <a:gd name="connsiteY30" fmla="*/ 655595 h 1448817"/>
                <a:gd name="connsiteX31" fmla="*/ 1377934 w 1378839"/>
                <a:gd name="connsiteY31" fmla="*/ 1114004 h 1448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378839" h="1448817">
                  <a:moveTo>
                    <a:pt x="1377934" y="1114004"/>
                  </a:moveTo>
                  <a:cubicBezTo>
                    <a:pt x="1365454" y="1212449"/>
                    <a:pt x="1356348" y="1311403"/>
                    <a:pt x="1332214" y="1408001"/>
                  </a:cubicBezTo>
                  <a:cubicBezTo>
                    <a:pt x="1329986" y="1416979"/>
                    <a:pt x="1327056" y="1425830"/>
                    <a:pt x="1322090" y="1442641"/>
                  </a:cubicBezTo>
                  <a:cubicBezTo>
                    <a:pt x="1300376" y="1315860"/>
                    <a:pt x="1291716" y="1196784"/>
                    <a:pt x="1299166" y="1076308"/>
                  </a:cubicBezTo>
                  <a:cubicBezTo>
                    <a:pt x="1302477" y="1022692"/>
                    <a:pt x="1304515" y="968694"/>
                    <a:pt x="1295664" y="914760"/>
                  </a:cubicBezTo>
                  <a:cubicBezTo>
                    <a:pt x="1288978" y="874261"/>
                    <a:pt x="1272931" y="838539"/>
                    <a:pt x="1253701" y="802943"/>
                  </a:cubicBezTo>
                  <a:cubicBezTo>
                    <a:pt x="1219443" y="739648"/>
                    <a:pt x="1170985" y="714305"/>
                    <a:pt x="1097883" y="727677"/>
                  </a:cubicBezTo>
                  <a:cubicBezTo>
                    <a:pt x="1046178" y="737101"/>
                    <a:pt x="992498" y="736337"/>
                    <a:pt x="939583" y="738629"/>
                  </a:cubicBezTo>
                  <a:cubicBezTo>
                    <a:pt x="702259" y="748818"/>
                    <a:pt x="464872" y="749009"/>
                    <a:pt x="227484" y="743342"/>
                  </a:cubicBezTo>
                  <a:cubicBezTo>
                    <a:pt x="205261" y="742832"/>
                    <a:pt x="196665" y="750473"/>
                    <a:pt x="189787" y="770977"/>
                  </a:cubicBezTo>
                  <a:cubicBezTo>
                    <a:pt x="127639" y="956786"/>
                    <a:pt x="89178" y="1146034"/>
                    <a:pt x="103505" y="1343241"/>
                  </a:cubicBezTo>
                  <a:cubicBezTo>
                    <a:pt x="105861" y="1375780"/>
                    <a:pt x="110828" y="1408065"/>
                    <a:pt x="115540" y="1448818"/>
                  </a:cubicBezTo>
                  <a:cubicBezTo>
                    <a:pt x="80518" y="1376608"/>
                    <a:pt x="58868" y="1308156"/>
                    <a:pt x="39828" y="1238620"/>
                  </a:cubicBezTo>
                  <a:cubicBezTo>
                    <a:pt x="22317" y="1174497"/>
                    <a:pt x="14994" y="1108528"/>
                    <a:pt x="2577" y="1043514"/>
                  </a:cubicBezTo>
                  <a:cubicBezTo>
                    <a:pt x="-4745" y="879228"/>
                    <a:pt x="1431" y="716343"/>
                    <a:pt x="48871" y="557087"/>
                  </a:cubicBezTo>
                  <a:cubicBezTo>
                    <a:pt x="66318" y="498568"/>
                    <a:pt x="106307" y="456668"/>
                    <a:pt x="148015" y="416552"/>
                  </a:cubicBezTo>
                  <a:cubicBezTo>
                    <a:pt x="250790" y="317661"/>
                    <a:pt x="377443" y="268121"/>
                    <a:pt x="515813" y="243987"/>
                  </a:cubicBezTo>
                  <a:cubicBezTo>
                    <a:pt x="560642" y="236155"/>
                    <a:pt x="605343" y="227941"/>
                    <a:pt x="649980" y="219090"/>
                  </a:cubicBezTo>
                  <a:cubicBezTo>
                    <a:pt x="681118" y="212913"/>
                    <a:pt x="685512" y="202279"/>
                    <a:pt x="665199" y="176808"/>
                  </a:cubicBezTo>
                  <a:cubicBezTo>
                    <a:pt x="621644" y="122364"/>
                    <a:pt x="562616" y="93137"/>
                    <a:pt x="495755" y="78045"/>
                  </a:cubicBezTo>
                  <a:cubicBezTo>
                    <a:pt x="462388" y="70531"/>
                    <a:pt x="428512" y="70659"/>
                    <a:pt x="394509" y="71550"/>
                  </a:cubicBezTo>
                  <a:cubicBezTo>
                    <a:pt x="386867" y="71741"/>
                    <a:pt x="375406" y="76517"/>
                    <a:pt x="372604" y="65692"/>
                  </a:cubicBezTo>
                  <a:cubicBezTo>
                    <a:pt x="370057" y="55758"/>
                    <a:pt x="381646" y="52129"/>
                    <a:pt x="388396" y="48499"/>
                  </a:cubicBezTo>
                  <a:cubicBezTo>
                    <a:pt x="439465" y="20800"/>
                    <a:pt x="495054" y="7937"/>
                    <a:pt x="552300" y="2206"/>
                  </a:cubicBezTo>
                  <a:cubicBezTo>
                    <a:pt x="605597" y="-3143"/>
                    <a:pt x="658067" y="614"/>
                    <a:pt x="708627" y="20354"/>
                  </a:cubicBezTo>
                  <a:cubicBezTo>
                    <a:pt x="805989" y="58369"/>
                    <a:pt x="909527" y="59770"/>
                    <a:pt x="1011283" y="71805"/>
                  </a:cubicBezTo>
                  <a:cubicBezTo>
                    <a:pt x="1089096" y="81038"/>
                    <a:pt x="1153537" y="114469"/>
                    <a:pt x="1190661" y="186551"/>
                  </a:cubicBezTo>
                  <a:cubicBezTo>
                    <a:pt x="1218487" y="240549"/>
                    <a:pt x="1218997" y="296457"/>
                    <a:pt x="1187540" y="349818"/>
                  </a:cubicBezTo>
                  <a:cubicBezTo>
                    <a:pt x="1178626" y="364973"/>
                    <a:pt x="1180727" y="372678"/>
                    <a:pt x="1193972" y="383376"/>
                  </a:cubicBezTo>
                  <a:cubicBezTo>
                    <a:pt x="1217023" y="401906"/>
                    <a:pt x="1237973" y="422983"/>
                    <a:pt x="1259877" y="442914"/>
                  </a:cubicBezTo>
                  <a:cubicBezTo>
                    <a:pt x="1322599" y="500032"/>
                    <a:pt x="1338009" y="576763"/>
                    <a:pt x="1352209" y="655595"/>
                  </a:cubicBezTo>
                  <a:cubicBezTo>
                    <a:pt x="1379526" y="807655"/>
                    <a:pt x="1380418" y="960671"/>
                    <a:pt x="1377934" y="1114004"/>
                  </a:cubicBezTo>
                  <a:close/>
                </a:path>
              </a:pathLst>
            </a:custGeom>
            <a:solidFill>
              <a:srgbClr val="E08B27"/>
            </a:solidFill>
            <a:ln w="6366" cap="flat">
              <a:noFill/>
              <a:prstDash val="solid"/>
              <a:miter/>
            </a:ln>
          </p:spPr>
          <p:txBody>
            <a:bodyPr rtlCol="0" anchor="ctr"/>
            <a:lstStyle/>
            <a:p>
              <a:endParaRPr lang="en-US">
                <a:latin typeface="Al Tarikh" pitchFamily="2" charset="-78"/>
                <a:cs typeface="Al Tarikh" pitchFamily="2" charset="-78"/>
              </a:endParaRPr>
            </a:p>
          </p:txBody>
        </p:sp>
      </p:grpSp>
      <p:grpSp>
        <p:nvGrpSpPr>
          <p:cNvPr id="23" name="Group 22">
            <a:extLst>
              <a:ext uri="{FF2B5EF4-FFF2-40B4-BE49-F238E27FC236}">
                <a16:creationId xmlns:a16="http://schemas.microsoft.com/office/drawing/2014/main" id="{809EC531-6FDF-40D4-8E9D-54531492D5EC}"/>
              </a:ext>
            </a:extLst>
          </p:cNvPr>
          <p:cNvGrpSpPr/>
          <p:nvPr/>
        </p:nvGrpSpPr>
        <p:grpSpPr>
          <a:xfrm>
            <a:off x="8329098" y="1629843"/>
            <a:ext cx="1383453" cy="1750521"/>
            <a:chOff x="10374186" y="2240843"/>
            <a:chExt cx="1490263" cy="1885670"/>
          </a:xfrm>
        </p:grpSpPr>
        <p:sp>
          <p:nvSpPr>
            <p:cNvPr id="24" name="Graphic 57">
              <a:extLst>
                <a:ext uri="{FF2B5EF4-FFF2-40B4-BE49-F238E27FC236}">
                  <a16:creationId xmlns:a16="http://schemas.microsoft.com/office/drawing/2014/main" id="{7FA83308-8CA7-457C-9F04-8F930028412E}"/>
                </a:ext>
              </a:extLst>
            </p:cNvPr>
            <p:cNvSpPr/>
            <p:nvPr/>
          </p:nvSpPr>
          <p:spPr>
            <a:xfrm>
              <a:off x="10686301" y="2630304"/>
              <a:ext cx="877770" cy="1416385"/>
            </a:xfrm>
            <a:custGeom>
              <a:avLst/>
              <a:gdLst>
                <a:gd name="connsiteX0" fmla="*/ 1102947 w 1519266"/>
                <a:gd name="connsiteY0" fmla="*/ 1845865 h 2451515"/>
                <a:gd name="connsiteX1" fmla="*/ 1020422 w 1519266"/>
                <a:gd name="connsiteY1" fmla="*/ 1745383 h 2451515"/>
                <a:gd name="connsiteX2" fmla="*/ 1006413 w 1519266"/>
                <a:gd name="connsiteY2" fmla="*/ 1471000 h 2451515"/>
                <a:gd name="connsiteX3" fmla="*/ 1035768 w 1519266"/>
                <a:gd name="connsiteY3" fmla="*/ 1423560 h 2451515"/>
                <a:gd name="connsiteX4" fmla="*/ 1219412 w 1519266"/>
                <a:gd name="connsiteY4" fmla="*/ 1317984 h 2451515"/>
                <a:gd name="connsiteX5" fmla="*/ 1408978 w 1519266"/>
                <a:gd name="connsiteY5" fmla="*/ 1012144 h 2451515"/>
                <a:gd name="connsiteX6" fmla="*/ 1406940 w 1519266"/>
                <a:gd name="connsiteY6" fmla="*/ 989793 h 2451515"/>
                <a:gd name="connsiteX7" fmla="*/ 1430947 w 1519266"/>
                <a:gd name="connsiteY7" fmla="*/ 428355 h 2451515"/>
                <a:gd name="connsiteX8" fmla="*/ 1381915 w 1519266"/>
                <a:gd name="connsiteY8" fmla="*/ 721459 h 2451515"/>
                <a:gd name="connsiteX9" fmla="*/ 1261693 w 1519266"/>
                <a:gd name="connsiteY9" fmla="*/ 460893 h 2451515"/>
                <a:gd name="connsiteX10" fmla="*/ 1004057 w 1519266"/>
                <a:gd name="connsiteY10" fmla="*/ 234267 h 2451515"/>
                <a:gd name="connsiteX11" fmla="*/ 1092249 w 1519266"/>
                <a:gd name="connsiteY11" fmla="*/ 449814 h 2451515"/>
                <a:gd name="connsiteX12" fmla="*/ 462358 w 1519266"/>
                <a:gd name="connsiteY12" fmla="*/ 0 h 2451515"/>
                <a:gd name="connsiteX13" fmla="*/ 317110 w 1519266"/>
                <a:gd name="connsiteY13" fmla="*/ 120986 h 2451515"/>
                <a:gd name="connsiteX14" fmla="*/ 111435 w 1519266"/>
                <a:gd name="connsiteY14" fmla="*/ 381361 h 2451515"/>
                <a:gd name="connsiteX15" fmla="*/ 82843 w 1519266"/>
                <a:gd name="connsiteY15" fmla="*/ 925098 h 2451515"/>
                <a:gd name="connsiteX16" fmla="*/ 72527 w 1519266"/>
                <a:gd name="connsiteY16" fmla="*/ 954707 h 2451515"/>
                <a:gd name="connsiteX17" fmla="*/ 92331 w 1519266"/>
                <a:gd name="connsiteY17" fmla="*/ 1037297 h 2451515"/>
                <a:gd name="connsiteX18" fmla="*/ 256044 w 1519266"/>
                <a:gd name="connsiteY18" fmla="*/ 1300792 h 2451515"/>
                <a:gd name="connsiteX19" fmla="*/ 468152 w 1519266"/>
                <a:gd name="connsiteY19" fmla="*/ 1426553 h 2451515"/>
                <a:gd name="connsiteX20" fmla="*/ 493305 w 1519266"/>
                <a:gd name="connsiteY20" fmla="*/ 1457946 h 2451515"/>
                <a:gd name="connsiteX21" fmla="*/ 493305 w 1519266"/>
                <a:gd name="connsiteY21" fmla="*/ 1457946 h 2451515"/>
                <a:gd name="connsiteX22" fmla="*/ 478850 w 1519266"/>
                <a:gd name="connsiteY22" fmla="*/ 1735705 h 2451515"/>
                <a:gd name="connsiteX23" fmla="*/ 407213 w 1519266"/>
                <a:gd name="connsiteY23" fmla="*/ 1841090 h 2451515"/>
                <a:gd name="connsiteX24" fmla="*/ 0 w 1519266"/>
                <a:gd name="connsiteY24" fmla="*/ 1967361 h 2451515"/>
                <a:gd name="connsiteX25" fmla="*/ 719930 w 1519266"/>
                <a:gd name="connsiteY25" fmla="*/ 2444046 h 2451515"/>
                <a:gd name="connsiteX26" fmla="*/ 785708 w 1519266"/>
                <a:gd name="connsiteY26" fmla="*/ 2449204 h 2451515"/>
                <a:gd name="connsiteX27" fmla="*/ 1519267 w 1519266"/>
                <a:gd name="connsiteY27" fmla="*/ 1975002 h 2451515"/>
                <a:gd name="connsiteX28" fmla="*/ 1102947 w 1519266"/>
                <a:gd name="connsiteY28" fmla="*/ 1845865 h 245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19266" h="2451515">
                  <a:moveTo>
                    <a:pt x="1102947" y="1845865"/>
                  </a:moveTo>
                  <a:cubicBezTo>
                    <a:pt x="1051751" y="1830328"/>
                    <a:pt x="1027872" y="1795688"/>
                    <a:pt x="1020422" y="1745383"/>
                  </a:cubicBezTo>
                  <a:cubicBezTo>
                    <a:pt x="1010361" y="1677440"/>
                    <a:pt x="1003993" y="1545820"/>
                    <a:pt x="1006413" y="1471000"/>
                  </a:cubicBezTo>
                  <a:cubicBezTo>
                    <a:pt x="1007177" y="1446611"/>
                    <a:pt x="1011825" y="1433685"/>
                    <a:pt x="1035768" y="1423560"/>
                  </a:cubicBezTo>
                  <a:cubicBezTo>
                    <a:pt x="1101100" y="1395988"/>
                    <a:pt x="1161848" y="1359756"/>
                    <a:pt x="1219412" y="1317984"/>
                  </a:cubicBezTo>
                  <a:cubicBezTo>
                    <a:pt x="1324479" y="1241635"/>
                    <a:pt x="1388346" y="1140453"/>
                    <a:pt x="1408978" y="1012144"/>
                  </a:cubicBezTo>
                  <a:cubicBezTo>
                    <a:pt x="1398344" y="1005585"/>
                    <a:pt x="1405348" y="997499"/>
                    <a:pt x="1406940" y="989793"/>
                  </a:cubicBezTo>
                  <a:cubicBezTo>
                    <a:pt x="1444064" y="803921"/>
                    <a:pt x="1451514" y="616710"/>
                    <a:pt x="1430947" y="428355"/>
                  </a:cubicBezTo>
                  <a:cubicBezTo>
                    <a:pt x="1432220" y="529282"/>
                    <a:pt x="1422287" y="628045"/>
                    <a:pt x="1381915" y="721459"/>
                  </a:cubicBezTo>
                  <a:cubicBezTo>
                    <a:pt x="1375166" y="618494"/>
                    <a:pt x="1328809" y="534950"/>
                    <a:pt x="1261693" y="460893"/>
                  </a:cubicBezTo>
                  <a:cubicBezTo>
                    <a:pt x="1184517" y="375757"/>
                    <a:pt x="1082570" y="318766"/>
                    <a:pt x="1004057" y="234267"/>
                  </a:cubicBezTo>
                  <a:cubicBezTo>
                    <a:pt x="1022077" y="308387"/>
                    <a:pt x="1051687" y="377349"/>
                    <a:pt x="1092249" y="449814"/>
                  </a:cubicBezTo>
                  <a:cubicBezTo>
                    <a:pt x="776858" y="439180"/>
                    <a:pt x="584426" y="270117"/>
                    <a:pt x="462358" y="0"/>
                  </a:cubicBezTo>
                  <a:cubicBezTo>
                    <a:pt x="418357" y="48394"/>
                    <a:pt x="373592" y="94051"/>
                    <a:pt x="317110" y="120986"/>
                  </a:cubicBezTo>
                  <a:cubicBezTo>
                    <a:pt x="204530" y="174793"/>
                    <a:pt x="142126" y="267125"/>
                    <a:pt x="111435" y="381361"/>
                  </a:cubicBezTo>
                  <a:cubicBezTo>
                    <a:pt x="63422" y="559975"/>
                    <a:pt x="53998" y="741772"/>
                    <a:pt x="82843" y="925098"/>
                  </a:cubicBezTo>
                  <a:cubicBezTo>
                    <a:pt x="84435" y="935414"/>
                    <a:pt x="80551" y="931529"/>
                    <a:pt x="72527" y="954707"/>
                  </a:cubicBezTo>
                  <a:cubicBezTo>
                    <a:pt x="73355" y="983617"/>
                    <a:pt x="85900" y="1009724"/>
                    <a:pt x="92331" y="1037297"/>
                  </a:cubicBezTo>
                  <a:cubicBezTo>
                    <a:pt x="117229" y="1143382"/>
                    <a:pt x="168998" y="1232976"/>
                    <a:pt x="256044" y="1300792"/>
                  </a:cubicBezTo>
                  <a:cubicBezTo>
                    <a:pt x="321441" y="1351733"/>
                    <a:pt x="392441" y="1393123"/>
                    <a:pt x="468152" y="1426553"/>
                  </a:cubicBezTo>
                  <a:cubicBezTo>
                    <a:pt x="482862" y="1433048"/>
                    <a:pt x="494324" y="1439925"/>
                    <a:pt x="493305" y="1457946"/>
                  </a:cubicBezTo>
                  <a:cubicBezTo>
                    <a:pt x="493305" y="1457946"/>
                    <a:pt x="493305" y="1457946"/>
                    <a:pt x="493305" y="1457946"/>
                  </a:cubicBezTo>
                  <a:cubicBezTo>
                    <a:pt x="496042" y="1566133"/>
                    <a:pt x="485536" y="1670818"/>
                    <a:pt x="478850" y="1735705"/>
                  </a:cubicBezTo>
                  <a:cubicBezTo>
                    <a:pt x="474074" y="1782379"/>
                    <a:pt x="459110" y="1824979"/>
                    <a:pt x="407213" y="1841090"/>
                  </a:cubicBezTo>
                  <a:cubicBezTo>
                    <a:pt x="271455" y="1883180"/>
                    <a:pt x="135759" y="1925270"/>
                    <a:pt x="0" y="1967361"/>
                  </a:cubicBezTo>
                  <a:cubicBezTo>
                    <a:pt x="182179" y="2213408"/>
                    <a:pt x="423133" y="2370690"/>
                    <a:pt x="719930" y="2444046"/>
                  </a:cubicBezTo>
                  <a:cubicBezTo>
                    <a:pt x="741644" y="2449395"/>
                    <a:pt x="763485" y="2454681"/>
                    <a:pt x="785708" y="2449204"/>
                  </a:cubicBezTo>
                  <a:cubicBezTo>
                    <a:pt x="1084927" y="2375594"/>
                    <a:pt x="1330719" y="2219458"/>
                    <a:pt x="1519267" y="1975002"/>
                  </a:cubicBezTo>
                  <a:cubicBezTo>
                    <a:pt x="1380514" y="1931893"/>
                    <a:pt x="1242017" y="1888020"/>
                    <a:pt x="1102947" y="1845865"/>
                  </a:cubicBezTo>
                  <a:close/>
                </a:path>
              </a:pathLst>
            </a:custGeom>
            <a:solidFill>
              <a:srgbClr val="D8AA8B"/>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25" name="Graphic 57">
              <a:extLst>
                <a:ext uri="{FF2B5EF4-FFF2-40B4-BE49-F238E27FC236}">
                  <a16:creationId xmlns:a16="http://schemas.microsoft.com/office/drawing/2014/main" id="{38A5A988-7100-463B-B7FF-740177B9C57E}"/>
                </a:ext>
              </a:extLst>
            </p:cNvPr>
            <p:cNvSpPr/>
            <p:nvPr/>
          </p:nvSpPr>
          <p:spPr>
            <a:xfrm>
              <a:off x="10374186" y="3766929"/>
              <a:ext cx="1490263" cy="359584"/>
            </a:xfrm>
            <a:custGeom>
              <a:avLst/>
              <a:gdLst>
                <a:gd name="connsiteX0" fmla="*/ 2059418 w 2579384"/>
                <a:gd name="connsiteY0" fmla="*/ 7705 h 622377"/>
                <a:gd name="connsiteX1" fmla="*/ 2171044 w 2579384"/>
                <a:gd name="connsiteY1" fmla="*/ 42854 h 622377"/>
                <a:gd name="connsiteX2" fmla="*/ 2553742 w 2579384"/>
                <a:gd name="connsiteY2" fmla="*/ 453443 h 622377"/>
                <a:gd name="connsiteX3" fmla="*/ 2578704 w 2579384"/>
                <a:gd name="connsiteY3" fmla="*/ 596716 h 622377"/>
                <a:gd name="connsiteX4" fmla="*/ 2557053 w 2579384"/>
                <a:gd name="connsiteY4" fmla="*/ 622123 h 622377"/>
                <a:gd name="connsiteX5" fmla="*/ 2541134 w 2579384"/>
                <a:gd name="connsiteY5" fmla="*/ 622123 h 622377"/>
                <a:gd name="connsiteX6" fmla="*/ 39078 w 2579384"/>
                <a:gd name="connsiteY6" fmla="*/ 622378 h 622377"/>
                <a:gd name="connsiteX7" fmla="*/ 681 w 2579384"/>
                <a:gd name="connsiteY7" fmla="*/ 587801 h 622377"/>
                <a:gd name="connsiteX8" fmla="*/ 141471 w 2579384"/>
                <a:gd name="connsiteY8" fmla="*/ 216374 h 622377"/>
                <a:gd name="connsiteX9" fmla="*/ 362811 w 2579384"/>
                <a:gd name="connsiteY9" fmla="*/ 57245 h 622377"/>
                <a:gd name="connsiteX10" fmla="*/ 540152 w 2579384"/>
                <a:gd name="connsiteY10" fmla="*/ 0 h 622377"/>
                <a:gd name="connsiteX11" fmla="*/ 598289 w 2579384"/>
                <a:gd name="connsiteY11" fmla="*/ 61703 h 622377"/>
                <a:gd name="connsiteX12" fmla="*/ 1205766 w 2579384"/>
                <a:gd name="connsiteY12" fmla="*/ 455671 h 622377"/>
                <a:gd name="connsiteX13" fmla="*/ 1459009 w 2579384"/>
                <a:gd name="connsiteY13" fmla="*/ 434276 h 622377"/>
                <a:gd name="connsiteX14" fmla="*/ 1852341 w 2579384"/>
                <a:gd name="connsiteY14" fmla="*/ 211216 h 622377"/>
                <a:gd name="connsiteX15" fmla="*/ 2022613 w 2579384"/>
                <a:gd name="connsiteY15" fmla="*/ 40880 h 622377"/>
                <a:gd name="connsiteX16" fmla="*/ 2059418 w 2579384"/>
                <a:gd name="connsiteY16" fmla="*/ 7705 h 62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9384" h="622377">
                  <a:moveTo>
                    <a:pt x="2059418" y="7705"/>
                  </a:moveTo>
                  <a:cubicBezTo>
                    <a:pt x="2096605" y="19421"/>
                    <a:pt x="2133602" y="31838"/>
                    <a:pt x="2171044" y="42854"/>
                  </a:cubicBezTo>
                  <a:cubicBezTo>
                    <a:pt x="2380095" y="104048"/>
                    <a:pt x="2498216" y="249613"/>
                    <a:pt x="2553742" y="453443"/>
                  </a:cubicBezTo>
                  <a:cubicBezTo>
                    <a:pt x="2566541" y="500373"/>
                    <a:pt x="2570998" y="548894"/>
                    <a:pt x="2578704" y="596716"/>
                  </a:cubicBezTo>
                  <a:cubicBezTo>
                    <a:pt x="2581569" y="614482"/>
                    <a:pt x="2575583" y="623206"/>
                    <a:pt x="2557053" y="622123"/>
                  </a:cubicBezTo>
                  <a:cubicBezTo>
                    <a:pt x="2551768" y="621805"/>
                    <a:pt x="2546419" y="622123"/>
                    <a:pt x="2541134" y="622123"/>
                  </a:cubicBezTo>
                  <a:cubicBezTo>
                    <a:pt x="1707095" y="622123"/>
                    <a:pt x="873118" y="622059"/>
                    <a:pt x="39078" y="622378"/>
                  </a:cubicBezTo>
                  <a:cubicBezTo>
                    <a:pt x="14180" y="622378"/>
                    <a:pt x="-3776" y="622696"/>
                    <a:pt x="681" y="587801"/>
                  </a:cubicBezTo>
                  <a:cubicBezTo>
                    <a:pt x="17938" y="452488"/>
                    <a:pt x="53852" y="324688"/>
                    <a:pt x="141471" y="216374"/>
                  </a:cubicBezTo>
                  <a:cubicBezTo>
                    <a:pt x="200626" y="143209"/>
                    <a:pt x="273282" y="88001"/>
                    <a:pt x="362811" y="57245"/>
                  </a:cubicBezTo>
                  <a:cubicBezTo>
                    <a:pt x="421522" y="37060"/>
                    <a:pt x="480996" y="19039"/>
                    <a:pt x="540152" y="0"/>
                  </a:cubicBezTo>
                  <a:cubicBezTo>
                    <a:pt x="567787" y="12735"/>
                    <a:pt x="579886" y="40435"/>
                    <a:pt x="598289" y="61703"/>
                  </a:cubicBezTo>
                  <a:cubicBezTo>
                    <a:pt x="762511" y="252160"/>
                    <a:pt x="965322" y="380788"/>
                    <a:pt x="1205766" y="455671"/>
                  </a:cubicBezTo>
                  <a:cubicBezTo>
                    <a:pt x="1296760" y="484008"/>
                    <a:pt x="1376866" y="463441"/>
                    <a:pt x="1459009" y="434276"/>
                  </a:cubicBezTo>
                  <a:cubicBezTo>
                    <a:pt x="1603173" y="383144"/>
                    <a:pt x="1734603" y="309152"/>
                    <a:pt x="1852341" y="211216"/>
                  </a:cubicBezTo>
                  <a:cubicBezTo>
                    <a:pt x="1914362" y="159638"/>
                    <a:pt x="1971354" y="103157"/>
                    <a:pt x="2022613" y="40880"/>
                  </a:cubicBezTo>
                  <a:cubicBezTo>
                    <a:pt x="2033184" y="28336"/>
                    <a:pt x="2040952" y="11971"/>
                    <a:pt x="2059418" y="7705"/>
                  </a:cubicBezTo>
                  <a:close/>
                </a:path>
              </a:pathLst>
            </a:custGeom>
            <a:solidFill>
              <a:schemeClr val="accent4">
                <a:lumMod val="75000"/>
              </a:schemeClr>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26" name="Graphic 57">
              <a:extLst>
                <a:ext uri="{FF2B5EF4-FFF2-40B4-BE49-F238E27FC236}">
                  <a16:creationId xmlns:a16="http://schemas.microsoft.com/office/drawing/2014/main" id="{3C59C5F4-22CF-4881-A3EE-77B61037B04E}"/>
                </a:ext>
              </a:extLst>
            </p:cNvPr>
            <p:cNvSpPr/>
            <p:nvPr/>
          </p:nvSpPr>
          <p:spPr>
            <a:xfrm>
              <a:off x="10971128" y="3463007"/>
              <a:ext cx="293620" cy="79311"/>
            </a:xfrm>
            <a:custGeom>
              <a:avLst/>
              <a:gdLst>
                <a:gd name="connsiteX0" fmla="*/ 508206 w 508205"/>
                <a:gd name="connsiteY0" fmla="*/ 99208 h 137274"/>
                <a:gd name="connsiteX1" fmla="*/ 342136 w 508205"/>
                <a:gd name="connsiteY1" fmla="*/ 133339 h 137274"/>
                <a:gd name="connsiteX2" fmla="*/ 131875 w 508205"/>
                <a:gd name="connsiteY2" fmla="*/ 128309 h 137274"/>
                <a:gd name="connsiteX3" fmla="*/ 0 w 508205"/>
                <a:gd name="connsiteY3" fmla="*/ 99081 h 137274"/>
                <a:gd name="connsiteX4" fmla="*/ 319 w 508205"/>
                <a:gd name="connsiteY4" fmla="*/ 16683 h 137274"/>
                <a:gd name="connsiteX5" fmla="*/ 25534 w 508205"/>
                <a:gd name="connsiteY5" fmla="*/ 6495 h 137274"/>
                <a:gd name="connsiteX6" fmla="*/ 177977 w 508205"/>
                <a:gd name="connsiteY6" fmla="*/ 59283 h 137274"/>
                <a:gd name="connsiteX7" fmla="*/ 339016 w 508205"/>
                <a:gd name="connsiteY7" fmla="*/ 57628 h 137274"/>
                <a:gd name="connsiteX8" fmla="*/ 508206 w 508205"/>
                <a:gd name="connsiteY8" fmla="*/ 0 h 137274"/>
                <a:gd name="connsiteX9" fmla="*/ 508206 w 508205"/>
                <a:gd name="connsiteY9" fmla="*/ 99208 h 1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8205" h="137274">
                  <a:moveTo>
                    <a:pt x="508206" y="99208"/>
                  </a:moveTo>
                  <a:cubicBezTo>
                    <a:pt x="452934" y="110925"/>
                    <a:pt x="399318" y="128754"/>
                    <a:pt x="342136" y="133339"/>
                  </a:cubicBezTo>
                  <a:cubicBezTo>
                    <a:pt x="271582" y="139070"/>
                    <a:pt x="201983" y="139452"/>
                    <a:pt x="131875" y="128309"/>
                  </a:cubicBezTo>
                  <a:cubicBezTo>
                    <a:pt x="87174" y="121177"/>
                    <a:pt x="44320" y="107232"/>
                    <a:pt x="0" y="99081"/>
                  </a:cubicBezTo>
                  <a:cubicBezTo>
                    <a:pt x="127" y="71636"/>
                    <a:pt x="191" y="44128"/>
                    <a:pt x="319" y="16683"/>
                  </a:cubicBezTo>
                  <a:cubicBezTo>
                    <a:pt x="5540" y="5476"/>
                    <a:pt x="9806" y="-191"/>
                    <a:pt x="25534" y="6495"/>
                  </a:cubicBezTo>
                  <a:cubicBezTo>
                    <a:pt x="75012" y="27699"/>
                    <a:pt x="127226" y="41517"/>
                    <a:pt x="177977" y="59283"/>
                  </a:cubicBezTo>
                  <a:cubicBezTo>
                    <a:pt x="232993" y="78513"/>
                    <a:pt x="284890" y="73801"/>
                    <a:pt x="339016" y="57628"/>
                  </a:cubicBezTo>
                  <a:cubicBezTo>
                    <a:pt x="394605" y="41071"/>
                    <a:pt x="448986" y="21140"/>
                    <a:pt x="508206" y="0"/>
                  </a:cubicBezTo>
                  <a:cubicBezTo>
                    <a:pt x="508206" y="34959"/>
                    <a:pt x="508206" y="67052"/>
                    <a:pt x="508206" y="99208"/>
                  </a:cubicBezTo>
                  <a:close/>
                </a:path>
              </a:pathLst>
            </a:custGeom>
            <a:solidFill>
              <a:srgbClr val="CC9672"/>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27" name="Graphic 57">
              <a:extLst>
                <a:ext uri="{FF2B5EF4-FFF2-40B4-BE49-F238E27FC236}">
                  <a16:creationId xmlns:a16="http://schemas.microsoft.com/office/drawing/2014/main" id="{34306B16-BD3B-48AB-BAE6-56A6DE02ABA8}"/>
                </a:ext>
              </a:extLst>
            </p:cNvPr>
            <p:cNvSpPr/>
            <p:nvPr/>
          </p:nvSpPr>
          <p:spPr>
            <a:xfrm>
              <a:off x="10609869" y="2924918"/>
              <a:ext cx="117525" cy="254291"/>
            </a:xfrm>
            <a:custGeom>
              <a:avLst/>
              <a:gdLst>
                <a:gd name="connsiteX0" fmla="*/ 82939 w 203415"/>
                <a:gd name="connsiteY0" fmla="*/ 0 h 440134"/>
                <a:gd name="connsiteX1" fmla="*/ 153811 w 203415"/>
                <a:gd name="connsiteY1" fmla="*/ 274383 h 440134"/>
                <a:gd name="connsiteX2" fmla="*/ 203415 w 203415"/>
                <a:gd name="connsiteY2" fmla="*/ 440135 h 440134"/>
                <a:gd name="connsiteX3" fmla="*/ 30023 w 203415"/>
                <a:gd name="connsiteY3" fmla="*/ 262030 h 440134"/>
                <a:gd name="connsiteX4" fmla="*/ 7864 w 203415"/>
                <a:gd name="connsiteY4" fmla="*/ 90421 h 440134"/>
                <a:gd name="connsiteX5" fmla="*/ 82939 w 203415"/>
                <a:gd name="connsiteY5" fmla="*/ 0 h 440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415" h="440134">
                  <a:moveTo>
                    <a:pt x="82939" y="0"/>
                  </a:moveTo>
                  <a:cubicBezTo>
                    <a:pt x="106499" y="91504"/>
                    <a:pt x="129231" y="183198"/>
                    <a:pt x="153811" y="274383"/>
                  </a:cubicBezTo>
                  <a:cubicBezTo>
                    <a:pt x="168839" y="330037"/>
                    <a:pt x="186796" y="384863"/>
                    <a:pt x="203415" y="440135"/>
                  </a:cubicBezTo>
                  <a:cubicBezTo>
                    <a:pt x="113312" y="412180"/>
                    <a:pt x="68548" y="339525"/>
                    <a:pt x="30023" y="262030"/>
                  </a:cubicBezTo>
                  <a:cubicBezTo>
                    <a:pt x="3152" y="207969"/>
                    <a:pt x="-9266" y="150341"/>
                    <a:pt x="7864" y="90421"/>
                  </a:cubicBezTo>
                  <a:cubicBezTo>
                    <a:pt x="19453" y="49922"/>
                    <a:pt x="37537" y="13181"/>
                    <a:pt x="82939" y="0"/>
                  </a:cubicBezTo>
                  <a:close/>
                </a:path>
              </a:pathLst>
            </a:custGeom>
            <a:solidFill>
              <a:srgbClr val="D8AA8B"/>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28" name="Graphic 57">
              <a:extLst>
                <a:ext uri="{FF2B5EF4-FFF2-40B4-BE49-F238E27FC236}">
                  <a16:creationId xmlns:a16="http://schemas.microsoft.com/office/drawing/2014/main" id="{F3AD9ADD-D8B0-4D05-BD96-8FAC9CCE0E3E}"/>
                </a:ext>
              </a:extLst>
            </p:cNvPr>
            <p:cNvSpPr/>
            <p:nvPr/>
          </p:nvSpPr>
          <p:spPr>
            <a:xfrm>
              <a:off x="11517973" y="2924845"/>
              <a:ext cx="123245" cy="253381"/>
            </a:xfrm>
            <a:custGeom>
              <a:avLst/>
              <a:gdLst>
                <a:gd name="connsiteX0" fmla="*/ 0 w 213315"/>
                <a:gd name="connsiteY0" fmla="*/ 438479 h 438558"/>
                <a:gd name="connsiteX1" fmla="*/ 118821 w 213315"/>
                <a:gd name="connsiteY1" fmla="*/ 148749 h 438558"/>
                <a:gd name="connsiteX2" fmla="*/ 159001 w 213315"/>
                <a:gd name="connsiteY2" fmla="*/ 0 h 438558"/>
                <a:gd name="connsiteX3" fmla="*/ 166133 w 213315"/>
                <a:gd name="connsiteY3" fmla="*/ 20504 h 438558"/>
                <a:gd name="connsiteX4" fmla="*/ 198290 w 213315"/>
                <a:gd name="connsiteY4" fmla="*/ 224779 h 438558"/>
                <a:gd name="connsiteX5" fmla="*/ 72019 w 213315"/>
                <a:gd name="connsiteY5" fmla="*/ 410398 h 438558"/>
                <a:gd name="connsiteX6" fmla="*/ 0 w 213315"/>
                <a:gd name="connsiteY6" fmla="*/ 438479 h 43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315" h="438558">
                  <a:moveTo>
                    <a:pt x="0" y="438479"/>
                  </a:moveTo>
                  <a:cubicBezTo>
                    <a:pt x="41135" y="342518"/>
                    <a:pt x="87237" y="248722"/>
                    <a:pt x="118821" y="148749"/>
                  </a:cubicBezTo>
                  <a:cubicBezTo>
                    <a:pt x="134358" y="99654"/>
                    <a:pt x="146266" y="49732"/>
                    <a:pt x="159001" y="0"/>
                  </a:cubicBezTo>
                  <a:cubicBezTo>
                    <a:pt x="160657" y="7068"/>
                    <a:pt x="160529" y="14455"/>
                    <a:pt x="166133" y="20504"/>
                  </a:cubicBezTo>
                  <a:cubicBezTo>
                    <a:pt x="222550" y="81316"/>
                    <a:pt x="221660" y="152570"/>
                    <a:pt x="198290" y="224779"/>
                  </a:cubicBezTo>
                  <a:cubicBezTo>
                    <a:pt x="174539" y="298199"/>
                    <a:pt x="132957" y="361494"/>
                    <a:pt x="72019" y="410398"/>
                  </a:cubicBezTo>
                  <a:cubicBezTo>
                    <a:pt x="51260" y="427017"/>
                    <a:pt x="28145" y="439689"/>
                    <a:pt x="0" y="438479"/>
                  </a:cubicBezTo>
                  <a:close/>
                </a:path>
              </a:pathLst>
            </a:custGeom>
            <a:solidFill>
              <a:srgbClr val="D8AA8B"/>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29" name="Graphic 57">
              <a:extLst>
                <a:ext uri="{FF2B5EF4-FFF2-40B4-BE49-F238E27FC236}">
                  <a16:creationId xmlns:a16="http://schemas.microsoft.com/office/drawing/2014/main" id="{B0B8EFC7-7D2B-4100-840B-73F66F2CC6CE}"/>
                </a:ext>
              </a:extLst>
            </p:cNvPr>
            <p:cNvSpPr/>
            <p:nvPr/>
          </p:nvSpPr>
          <p:spPr>
            <a:xfrm>
              <a:off x="10622258" y="2240843"/>
              <a:ext cx="1000478" cy="974311"/>
            </a:xfrm>
            <a:custGeom>
              <a:avLst/>
              <a:gdLst>
                <a:gd name="connsiteX0" fmla="*/ 1704487 w 1731651"/>
                <a:gd name="connsiteY0" fmla="*/ 692302 h 1686362"/>
                <a:gd name="connsiteX1" fmla="*/ 1120825 w 1731651"/>
                <a:gd name="connsiteY1" fmla="*/ 25733 h 1686362"/>
                <a:gd name="connsiteX2" fmla="*/ 616567 w 1731651"/>
                <a:gd name="connsiteY2" fmla="*/ 202754 h 1686362"/>
                <a:gd name="connsiteX3" fmla="*/ 583710 w 1731651"/>
                <a:gd name="connsiteY3" fmla="*/ 212306 h 1686362"/>
                <a:gd name="connsiteX4" fmla="*/ 520670 w 1731651"/>
                <a:gd name="connsiteY4" fmla="*/ 192057 h 1686362"/>
                <a:gd name="connsiteX5" fmla="*/ 319197 w 1731651"/>
                <a:gd name="connsiteY5" fmla="*/ 209122 h 1686362"/>
                <a:gd name="connsiteX6" fmla="*/ 49334 w 1731651"/>
                <a:gd name="connsiteY6" fmla="*/ 449184 h 1686362"/>
                <a:gd name="connsiteX7" fmla="*/ 13038 w 1731651"/>
                <a:gd name="connsiteY7" fmla="*/ 955415 h 1686362"/>
                <a:gd name="connsiteX8" fmla="*/ 62451 w 1731651"/>
                <a:gd name="connsiteY8" fmla="*/ 1218146 h 1686362"/>
                <a:gd name="connsiteX9" fmla="*/ 183247 w 1731651"/>
                <a:gd name="connsiteY9" fmla="*/ 1628926 h 1686362"/>
                <a:gd name="connsiteX10" fmla="*/ 193562 w 1731651"/>
                <a:gd name="connsiteY10" fmla="*/ 1599316 h 1686362"/>
                <a:gd name="connsiteX11" fmla="*/ 222153 w 1731651"/>
                <a:gd name="connsiteY11" fmla="*/ 1055579 h 1686362"/>
                <a:gd name="connsiteX12" fmla="*/ 427829 w 1731651"/>
                <a:gd name="connsiteY12" fmla="*/ 795204 h 1686362"/>
                <a:gd name="connsiteX13" fmla="*/ 573076 w 1731651"/>
                <a:gd name="connsiteY13" fmla="*/ 674218 h 1686362"/>
                <a:gd name="connsiteX14" fmla="*/ 1198129 w 1731651"/>
                <a:gd name="connsiteY14" fmla="*/ 1123777 h 1686362"/>
                <a:gd name="connsiteX15" fmla="*/ 1201058 w 1731651"/>
                <a:gd name="connsiteY15" fmla="*/ 1120593 h 1686362"/>
                <a:gd name="connsiteX16" fmla="*/ 1114711 w 1731651"/>
                <a:gd name="connsiteY16" fmla="*/ 908485 h 1686362"/>
                <a:gd name="connsiteX17" fmla="*/ 1372349 w 1731651"/>
                <a:gd name="connsiteY17" fmla="*/ 1135112 h 1686362"/>
                <a:gd name="connsiteX18" fmla="*/ 1492571 w 1731651"/>
                <a:gd name="connsiteY18" fmla="*/ 1395677 h 1686362"/>
                <a:gd name="connsiteX19" fmla="*/ 1541601 w 1731651"/>
                <a:gd name="connsiteY19" fmla="*/ 1102572 h 1686362"/>
                <a:gd name="connsiteX20" fmla="*/ 1517595 w 1731651"/>
                <a:gd name="connsiteY20" fmla="*/ 1664012 h 1686362"/>
                <a:gd name="connsiteX21" fmla="*/ 1519633 w 1731651"/>
                <a:gd name="connsiteY21" fmla="*/ 1686362 h 1686362"/>
                <a:gd name="connsiteX22" fmla="*/ 1519633 w 1731651"/>
                <a:gd name="connsiteY22" fmla="*/ 1686362 h 1686362"/>
                <a:gd name="connsiteX23" fmla="*/ 1644185 w 1731651"/>
                <a:gd name="connsiteY23" fmla="*/ 1403255 h 1686362"/>
                <a:gd name="connsiteX24" fmla="*/ 1709199 w 1731651"/>
                <a:gd name="connsiteY24" fmla="*/ 1183952 h 1686362"/>
                <a:gd name="connsiteX25" fmla="*/ 1704487 w 1731651"/>
                <a:gd name="connsiteY25" fmla="*/ 692302 h 168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31651" h="1686362">
                  <a:moveTo>
                    <a:pt x="1704487" y="692302"/>
                  </a:moveTo>
                  <a:cubicBezTo>
                    <a:pt x="1644695" y="354178"/>
                    <a:pt x="1444176" y="133411"/>
                    <a:pt x="1120825" y="25733"/>
                  </a:cubicBezTo>
                  <a:cubicBezTo>
                    <a:pt x="918077" y="-41828"/>
                    <a:pt x="735389" y="25860"/>
                    <a:pt x="616567" y="202754"/>
                  </a:cubicBezTo>
                  <a:cubicBezTo>
                    <a:pt x="606888" y="217145"/>
                    <a:pt x="601476" y="225041"/>
                    <a:pt x="583710" y="212306"/>
                  </a:cubicBezTo>
                  <a:cubicBezTo>
                    <a:pt x="565562" y="199316"/>
                    <a:pt x="542894" y="195304"/>
                    <a:pt x="520670" y="192057"/>
                  </a:cubicBezTo>
                  <a:cubicBezTo>
                    <a:pt x="452154" y="182123"/>
                    <a:pt x="386121" y="197151"/>
                    <a:pt x="319197" y="209122"/>
                  </a:cubicBezTo>
                  <a:cubicBezTo>
                    <a:pt x="179044" y="234147"/>
                    <a:pt x="94736" y="319856"/>
                    <a:pt x="49334" y="449184"/>
                  </a:cubicBezTo>
                  <a:cubicBezTo>
                    <a:pt x="-8739" y="614426"/>
                    <a:pt x="-7912" y="805392"/>
                    <a:pt x="13038" y="955415"/>
                  </a:cubicBezTo>
                  <a:cubicBezTo>
                    <a:pt x="13038" y="957389"/>
                    <a:pt x="60159" y="1206939"/>
                    <a:pt x="62451" y="1218146"/>
                  </a:cubicBezTo>
                  <a:cubicBezTo>
                    <a:pt x="99957" y="1403255"/>
                    <a:pt x="183055" y="1627270"/>
                    <a:pt x="183247" y="1628926"/>
                  </a:cubicBezTo>
                  <a:cubicBezTo>
                    <a:pt x="194390" y="1624150"/>
                    <a:pt x="195218" y="1609631"/>
                    <a:pt x="193562" y="1599316"/>
                  </a:cubicBezTo>
                  <a:cubicBezTo>
                    <a:pt x="164716" y="1415990"/>
                    <a:pt x="174140" y="1234129"/>
                    <a:pt x="222153" y="1055579"/>
                  </a:cubicBezTo>
                  <a:cubicBezTo>
                    <a:pt x="252845" y="941343"/>
                    <a:pt x="315249" y="849011"/>
                    <a:pt x="427829" y="795204"/>
                  </a:cubicBezTo>
                  <a:cubicBezTo>
                    <a:pt x="484310" y="768205"/>
                    <a:pt x="529075" y="722613"/>
                    <a:pt x="573076" y="674218"/>
                  </a:cubicBezTo>
                  <a:cubicBezTo>
                    <a:pt x="694508" y="942935"/>
                    <a:pt x="885602" y="1111551"/>
                    <a:pt x="1198129" y="1123777"/>
                  </a:cubicBezTo>
                  <a:cubicBezTo>
                    <a:pt x="1199338" y="1122822"/>
                    <a:pt x="1200357" y="1121803"/>
                    <a:pt x="1201058" y="1120593"/>
                  </a:cubicBezTo>
                  <a:cubicBezTo>
                    <a:pt x="1161451" y="1049339"/>
                    <a:pt x="1132478" y="981395"/>
                    <a:pt x="1114711" y="908485"/>
                  </a:cubicBezTo>
                  <a:cubicBezTo>
                    <a:pt x="1193226" y="992985"/>
                    <a:pt x="1295172" y="1049976"/>
                    <a:pt x="1372349" y="1135112"/>
                  </a:cubicBezTo>
                  <a:cubicBezTo>
                    <a:pt x="1439464" y="1209168"/>
                    <a:pt x="1485884" y="1292712"/>
                    <a:pt x="1492571" y="1395677"/>
                  </a:cubicBezTo>
                  <a:cubicBezTo>
                    <a:pt x="1532942" y="1302327"/>
                    <a:pt x="1542875" y="1203500"/>
                    <a:pt x="1541601" y="1102572"/>
                  </a:cubicBezTo>
                  <a:cubicBezTo>
                    <a:pt x="1562169" y="1290992"/>
                    <a:pt x="1554782" y="1478139"/>
                    <a:pt x="1517595" y="1664012"/>
                  </a:cubicBezTo>
                  <a:cubicBezTo>
                    <a:pt x="1516067" y="1671716"/>
                    <a:pt x="1508999" y="1679803"/>
                    <a:pt x="1519633" y="1686362"/>
                  </a:cubicBezTo>
                  <a:cubicBezTo>
                    <a:pt x="1519633" y="1686362"/>
                    <a:pt x="1519633" y="1686362"/>
                    <a:pt x="1519633" y="1686362"/>
                  </a:cubicBezTo>
                  <a:cubicBezTo>
                    <a:pt x="1528547" y="1664458"/>
                    <a:pt x="1620816" y="1472344"/>
                    <a:pt x="1644185" y="1403255"/>
                  </a:cubicBezTo>
                  <a:cubicBezTo>
                    <a:pt x="1668000" y="1332701"/>
                    <a:pt x="1685830" y="1274627"/>
                    <a:pt x="1709199" y="1183952"/>
                  </a:cubicBezTo>
                  <a:cubicBezTo>
                    <a:pt x="1745495" y="1019665"/>
                    <a:pt x="1733269" y="855060"/>
                    <a:pt x="1704487" y="692302"/>
                  </a:cubicBezTo>
                  <a:close/>
                </a:path>
              </a:pathLst>
            </a:custGeom>
            <a:solidFill>
              <a:srgbClr val="6C4527"/>
            </a:solidFill>
            <a:ln w="6366" cap="flat">
              <a:noFill/>
              <a:prstDash val="solid"/>
              <a:miter/>
            </a:ln>
          </p:spPr>
          <p:txBody>
            <a:bodyPr rtlCol="0" anchor="ctr"/>
            <a:lstStyle/>
            <a:p>
              <a:endParaRPr lang="en-US">
                <a:latin typeface="Al Tarikh" pitchFamily="2" charset="-78"/>
                <a:cs typeface="Al Tarikh" pitchFamily="2" charset="-78"/>
              </a:endParaRPr>
            </a:p>
          </p:txBody>
        </p:sp>
      </p:grpSp>
      <p:grpSp>
        <p:nvGrpSpPr>
          <p:cNvPr id="30" name="Group 29">
            <a:extLst>
              <a:ext uri="{FF2B5EF4-FFF2-40B4-BE49-F238E27FC236}">
                <a16:creationId xmlns:a16="http://schemas.microsoft.com/office/drawing/2014/main" id="{750D75C7-6B8D-4EE1-912C-A6B41640DF62}"/>
              </a:ext>
            </a:extLst>
          </p:cNvPr>
          <p:cNvGrpSpPr/>
          <p:nvPr/>
        </p:nvGrpSpPr>
        <p:grpSpPr>
          <a:xfrm>
            <a:off x="2037699" y="3752526"/>
            <a:ext cx="1436959" cy="1751145"/>
            <a:chOff x="6897268" y="2370124"/>
            <a:chExt cx="1440927" cy="1755981"/>
          </a:xfrm>
        </p:grpSpPr>
        <p:sp>
          <p:nvSpPr>
            <p:cNvPr id="31" name="Graphic 57">
              <a:extLst>
                <a:ext uri="{FF2B5EF4-FFF2-40B4-BE49-F238E27FC236}">
                  <a16:creationId xmlns:a16="http://schemas.microsoft.com/office/drawing/2014/main" id="{90AE61AE-3672-4CDE-AD1E-372C32AC9DA8}"/>
                </a:ext>
              </a:extLst>
            </p:cNvPr>
            <p:cNvSpPr/>
            <p:nvPr/>
          </p:nvSpPr>
          <p:spPr>
            <a:xfrm>
              <a:off x="7015881" y="2370124"/>
              <a:ext cx="1206139" cy="1486510"/>
            </a:xfrm>
            <a:custGeom>
              <a:avLst/>
              <a:gdLst>
                <a:gd name="connsiteX0" fmla="*/ 2086373 w 2087615"/>
                <a:gd name="connsiteY0" fmla="*/ 1611793 h 2572889"/>
                <a:gd name="connsiteX1" fmla="*/ 2050523 w 2087615"/>
                <a:gd name="connsiteY1" fmla="*/ 952610 h 2572889"/>
                <a:gd name="connsiteX2" fmla="*/ 1974938 w 2087615"/>
                <a:gd name="connsiteY2" fmla="*/ 545141 h 2572889"/>
                <a:gd name="connsiteX3" fmla="*/ 1235968 w 2087615"/>
                <a:gd name="connsiteY3" fmla="*/ 768 h 2572889"/>
                <a:gd name="connsiteX4" fmla="*/ 937642 w 2087615"/>
                <a:gd name="connsiteY4" fmla="*/ 13376 h 2572889"/>
                <a:gd name="connsiteX5" fmla="*/ 524124 w 2087615"/>
                <a:gd name="connsiteY5" fmla="*/ 130605 h 2572889"/>
                <a:gd name="connsiteX6" fmla="*/ 155881 w 2087615"/>
                <a:gd name="connsiteY6" fmla="*/ 589142 h 2572889"/>
                <a:gd name="connsiteX7" fmla="*/ 123852 w 2087615"/>
                <a:gd name="connsiteY7" fmla="*/ 866264 h 2572889"/>
                <a:gd name="connsiteX8" fmla="*/ 123151 w 2087615"/>
                <a:gd name="connsiteY8" fmla="*/ 1272204 h 2572889"/>
                <a:gd name="connsiteX9" fmla="*/ 194660 w 2087615"/>
                <a:gd name="connsiteY9" fmla="*/ 1693936 h 2572889"/>
                <a:gd name="connsiteX10" fmla="*/ 199882 w 2087615"/>
                <a:gd name="connsiteY10" fmla="*/ 2053201 h 2572889"/>
                <a:gd name="connsiteX11" fmla="*/ 53488 w 2087615"/>
                <a:gd name="connsiteY11" fmla="*/ 2447615 h 2572889"/>
                <a:gd name="connsiteX12" fmla="*/ 0 w 2087615"/>
                <a:gd name="connsiteY12" fmla="*/ 2572104 h 2572889"/>
                <a:gd name="connsiteX13" fmla="*/ 26299 w 2087615"/>
                <a:gd name="connsiteY13" fmla="*/ 2564081 h 2572889"/>
                <a:gd name="connsiteX14" fmla="*/ 1914318 w 2087615"/>
                <a:gd name="connsiteY14" fmla="*/ 2480600 h 2572889"/>
                <a:gd name="connsiteX15" fmla="*/ 2021741 w 2087615"/>
                <a:gd name="connsiteY15" fmla="*/ 2158713 h 2572889"/>
                <a:gd name="connsiteX16" fmla="*/ 2086373 w 2087615"/>
                <a:gd name="connsiteY16" fmla="*/ 1611793 h 257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87615" h="2572889">
                  <a:moveTo>
                    <a:pt x="2086373" y="1611793"/>
                  </a:moveTo>
                  <a:cubicBezTo>
                    <a:pt x="2077458" y="1391916"/>
                    <a:pt x="2061412" y="1172359"/>
                    <a:pt x="2050523" y="952610"/>
                  </a:cubicBezTo>
                  <a:cubicBezTo>
                    <a:pt x="2043582" y="813157"/>
                    <a:pt x="2019894" y="677462"/>
                    <a:pt x="1974938" y="545141"/>
                  </a:cubicBezTo>
                  <a:cubicBezTo>
                    <a:pt x="1857837" y="200267"/>
                    <a:pt x="1600136" y="10192"/>
                    <a:pt x="1235968" y="768"/>
                  </a:cubicBezTo>
                  <a:cubicBezTo>
                    <a:pt x="1136187" y="-1843"/>
                    <a:pt x="1036723" y="2168"/>
                    <a:pt x="937642" y="13376"/>
                  </a:cubicBezTo>
                  <a:cubicBezTo>
                    <a:pt x="793414" y="29677"/>
                    <a:pt x="653770" y="63680"/>
                    <a:pt x="524124" y="130605"/>
                  </a:cubicBezTo>
                  <a:cubicBezTo>
                    <a:pt x="333858" y="228795"/>
                    <a:pt x="199500" y="373214"/>
                    <a:pt x="155881" y="589142"/>
                  </a:cubicBezTo>
                  <a:cubicBezTo>
                    <a:pt x="137415" y="680518"/>
                    <a:pt x="131938" y="773614"/>
                    <a:pt x="123852" y="866264"/>
                  </a:cubicBezTo>
                  <a:cubicBezTo>
                    <a:pt x="112071" y="1001577"/>
                    <a:pt x="110861" y="1136954"/>
                    <a:pt x="123151" y="1272204"/>
                  </a:cubicBezTo>
                  <a:cubicBezTo>
                    <a:pt x="136077" y="1414585"/>
                    <a:pt x="168553" y="1553720"/>
                    <a:pt x="194660" y="1693936"/>
                  </a:cubicBezTo>
                  <a:cubicBezTo>
                    <a:pt x="216883" y="1813266"/>
                    <a:pt x="224143" y="1932597"/>
                    <a:pt x="199882" y="2053201"/>
                  </a:cubicBezTo>
                  <a:cubicBezTo>
                    <a:pt x="171864" y="2192717"/>
                    <a:pt x="114809" y="2320644"/>
                    <a:pt x="53488" y="2447615"/>
                  </a:cubicBezTo>
                  <a:cubicBezTo>
                    <a:pt x="33876" y="2488178"/>
                    <a:pt x="8150" y="2526511"/>
                    <a:pt x="0" y="2572104"/>
                  </a:cubicBezTo>
                  <a:cubicBezTo>
                    <a:pt x="10443" y="2574842"/>
                    <a:pt x="18912" y="2570002"/>
                    <a:pt x="26299" y="2564081"/>
                  </a:cubicBezTo>
                  <a:cubicBezTo>
                    <a:pt x="92650" y="2511038"/>
                    <a:pt x="1903620" y="2490279"/>
                    <a:pt x="1914318" y="2480600"/>
                  </a:cubicBezTo>
                  <a:cubicBezTo>
                    <a:pt x="1962076" y="2377316"/>
                    <a:pt x="1994233" y="2268811"/>
                    <a:pt x="2021741" y="2158713"/>
                  </a:cubicBezTo>
                  <a:cubicBezTo>
                    <a:pt x="2066697" y="1979017"/>
                    <a:pt x="2093887" y="1796965"/>
                    <a:pt x="2086373" y="1611793"/>
                  </a:cubicBezTo>
                  <a:close/>
                </a:path>
              </a:pathLst>
            </a:custGeom>
            <a:solidFill>
              <a:srgbClr val="FBD770"/>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32" name="Graphic 57">
              <a:extLst>
                <a:ext uri="{FF2B5EF4-FFF2-40B4-BE49-F238E27FC236}">
                  <a16:creationId xmlns:a16="http://schemas.microsoft.com/office/drawing/2014/main" id="{DDBC0F9A-4F97-4E04-B663-C83BFE1F0874}"/>
                </a:ext>
              </a:extLst>
            </p:cNvPr>
            <p:cNvSpPr/>
            <p:nvPr/>
          </p:nvSpPr>
          <p:spPr>
            <a:xfrm>
              <a:off x="7537195" y="3861222"/>
              <a:ext cx="24281" cy="27519"/>
            </a:xfrm>
            <a:custGeom>
              <a:avLst/>
              <a:gdLst>
                <a:gd name="connsiteX0" fmla="*/ 38906 w 42026"/>
                <a:gd name="connsiteY0" fmla="*/ 47630 h 47630"/>
                <a:gd name="connsiteX1" fmla="*/ 0 w 42026"/>
                <a:gd name="connsiteY1" fmla="*/ 0 h 47630"/>
                <a:gd name="connsiteX2" fmla="*/ 42027 w 42026"/>
                <a:gd name="connsiteY2" fmla="*/ 44765 h 47630"/>
                <a:gd name="connsiteX3" fmla="*/ 38906 w 42026"/>
                <a:gd name="connsiteY3" fmla="*/ 47630 h 47630"/>
              </a:gdLst>
              <a:ahLst/>
              <a:cxnLst>
                <a:cxn ang="0">
                  <a:pos x="connsiteX0" y="connsiteY0"/>
                </a:cxn>
                <a:cxn ang="0">
                  <a:pos x="connsiteX1" y="connsiteY1"/>
                </a:cxn>
                <a:cxn ang="0">
                  <a:pos x="connsiteX2" y="connsiteY2"/>
                </a:cxn>
                <a:cxn ang="0">
                  <a:pos x="connsiteX3" y="connsiteY3"/>
                </a:cxn>
              </a:cxnLst>
              <a:rect l="l" t="t" r="r" b="b"/>
              <a:pathLst>
                <a:path w="42026" h="47630">
                  <a:moveTo>
                    <a:pt x="38906" y="47630"/>
                  </a:moveTo>
                  <a:cubicBezTo>
                    <a:pt x="25917" y="31775"/>
                    <a:pt x="12926" y="15919"/>
                    <a:pt x="0" y="0"/>
                  </a:cubicBezTo>
                  <a:cubicBezTo>
                    <a:pt x="21204" y="9042"/>
                    <a:pt x="32730" y="25917"/>
                    <a:pt x="42027" y="44765"/>
                  </a:cubicBezTo>
                  <a:cubicBezTo>
                    <a:pt x="40944" y="45720"/>
                    <a:pt x="39925" y="46675"/>
                    <a:pt x="38906" y="47630"/>
                  </a:cubicBezTo>
                  <a:close/>
                </a:path>
              </a:pathLst>
            </a:custGeom>
            <a:solidFill>
              <a:srgbClr val="49122C"/>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33" name="Graphic 57">
              <a:extLst>
                <a:ext uri="{FF2B5EF4-FFF2-40B4-BE49-F238E27FC236}">
                  <a16:creationId xmlns:a16="http://schemas.microsoft.com/office/drawing/2014/main" id="{759B3291-BF45-4277-9E57-8818E80F019E}"/>
                </a:ext>
              </a:extLst>
            </p:cNvPr>
            <p:cNvSpPr/>
            <p:nvPr/>
          </p:nvSpPr>
          <p:spPr>
            <a:xfrm>
              <a:off x="6897268" y="3651174"/>
              <a:ext cx="1440927" cy="474931"/>
            </a:xfrm>
            <a:custGeom>
              <a:avLst/>
              <a:gdLst>
                <a:gd name="connsiteX0" fmla="*/ 2493783 w 2493991"/>
                <a:gd name="connsiteY0" fmla="*/ 798978 h 822022"/>
                <a:gd name="connsiteX1" fmla="*/ 2378400 w 2493991"/>
                <a:gd name="connsiteY1" fmla="*/ 453786 h 822022"/>
                <a:gd name="connsiteX2" fmla="*/ 2119745 w 2493991"/>
                <a:gd name="connsiteY2" fmla="*/ 263265 h 822022"/>
                <a:gd name="connsiteX3" fmla="*/ 1818744 w 2493991"/>
                <a:gd name="connsiteY3" fmla="*/ 170488 h 822022"/>
                <a:gd name="connsiteX4" fmla="*/ 1573715 w 2493991"/>
                <a:gd name="connsiteY4" fmla="*/ 91656 h 822022"/>
                <a:gd name="connsiteX5" fmla="*/ 1559325 w 2493991"/>
                <a:gd name="connsiteY5" fmla="*/ 83314 h 822022"/>
                <a:gd name="connsiteX6" fmla="*/ 1521182 w 2493991"/>
                <a:gd name="connsiteY6" fmla="*/ 19828 h 822022"/>
                <a:gd name="connsiteX7" fmla="*/ 1500933 w 2493991"/>
                <a:gd name="connsiteY7" fmla="*/ 1298 h 822022"/>
                <a:gd name="connsiteX8" fmla="*/ 989544 w 2493991"/>
                <a:gd name="connsiteY8" fmla="*/ 2572 h 822022"/>
                <a:gd name="connsiteX9" fmla="*/ 972351 w 2493991"/>
                <a:gd name="connsiteY9" fmla="*/ 23903 h 822022"/>
                <a:gd name="connsiteX10" fmla="*/ 906637 w 2493991"/>
                <a:gd name="connsiteY10" fmla="*/ 95285 h 822022"/>
                <a:gd name="connsiteX11" fmla="*/ 881802 w 2493991"/>
                <a:gd name="connsiteY11" fmla="*/ 104263 h 822022"/>
                <a:gd name="connsiteX12" fmla="*/ 502925 w 2493991"/>
                <a:gd name="connsiteY12" fmla="*/ 225186 h 822022"/>
                <a:gd name="connsiteX13" fmla="*/ 205490 w 2493991"/>
                <a:gd name="connsiteY13" fmla="*/ 354705 h 822022"/>
                <a:gd name="connsiteX14" fmla="*/ 198995 w 2493991"/>
                <a:gd name="connsiteY14" fmla="*/ 364256 h 822022"/>
                <a:gd name="connsiteX15" fmla="*/ 198995 w 2493991"/>
                <a:gd name="connsiteY15" fmla="*/ 364256 h 822022"/>
                <a:gd name="connsiteX16" fmla="*/ 8792 w 2493991"/>
                <a:gd name="connsiteY16" fmla="*/ 741542 h 822022"/>
                <a:gd name="connsiteX17" fmla="*/ 7455 w 2493991"/>
                <a:gd name="connsiteY17" fmla="*/ 817126 h 822022"/>
                <a:gd name="connsiteX18" fmla="*/ 7455 w 2493991"/>
                <a:gd name="connsiteY18" fmla="*/ 817126 h 822022"/>
                <a:gd name="connsiteX19" fmla="*/ 44642 w 2493991"/>
                <a:gd name="connsiteY19" fmla="*/ 821138 h 822022"/>
                <a:gd name="connsiteX20" fmla="*/ 1498386 w 2493991"/>
                <a:gd name="connsiteY20" fmla="*/ 821329 h 822022"/>
                <a:gd name="connsiteX21" fmla="*/ 2449591 w 2493991"/>
                <a:gd name="connsiteY21" fmla="*/ 821329 h 822022"/>
                <a:gd name="connsiteX22" fmla="*/ 2475062 w 2493991"/>
                <a:gd name="connsiteY22" fmla="*/ 821138 h 822022"/>
                <a:gd name="connsiteX23" fmla="*/ 2493783 w 2493991"/>
                <a:gd name="connsiteY23" fmla="*/ 798978 h 822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93991" h="822022">
                  <a:moveTo>
                    <a:pt x="2493783" y="798978"/>
                  </a:moveTo>
                  <a:cubicBezTo>
                    <a:pt x="2482321" y="674809"/>
                    <a:pt x="2451756" y="557324"/>
                    <a:pt x="2378400" y="453786"/>
                  </a:cubicBezTo>
                  <a:cubicBezTo>
                    <a:pt x="2313132" y="361709"/>
                    <a:pt x="2224939" y="301025"/>
                    <a:pt x="2119745" y="263265"/>
                  </a:cubicBezTo>
                  <a:cubicBezTo>
                    <a:pt x="2019390" y="232381"/>
                    <a:pt x="1918908" y="202008"/>
                    <a:pt x="1818744" y="170488"/>
                  </a:cubicBezTo>
                  <a:cubicBezTo>
                    <a:pt x="1736919" y="144698"/>
                    <a:pt x="1653566" y="123494"/>
                    <a:pt x="1573715" y="91656"/>
                  </a:cubicBezTo>
                  <a:cubicBezTo>
                    <a:pt x="1567539" y="88854"/>
                    <a:pt x="1563081" y="88026"/>
                    <a:pt x="1559325" y="83314"/>
                  </a:cubicBezTo>
                  <a:cubicBezTo>
                    <a:pt x="1544679" y="61473"/>
                    <a:pt x="1529460" y="45681"/>
                    <a:pt x="1521182" y="19828"/>
                  </a:cubicBezTo>
                  <a:cubicBezTo>
                    <a:pt x="1518189" y="10468"/>
                    <a:pt x="1510930" y="3845"/>
                    <a:pt x="1500933" y="1298"/>
                  </a:cubicBezTo>
                  <a:cubicBezTo>
                    <a:pt x="1424839" y="88"/>
                    <a:pt x="1001961" y="-1376"/>
                    <a:pt x="989544" y="2572"/>
                  </a:cubicBezTo>
                  <a:cubicBezTo>
                    <a:pt x="979355" y="6138"/>
                    <a:pt x="974962" y="14734"/>
                    <a:pt x="972351" y="23903"/>
                  </a:cubicBezTo>
                  <a:cubicBezTo>
                    <a:pt x="961972" y="59626"/>
                    <a:pt x="939494" y="80576"/>
                    <a:pt x="906637" y="95285"/>
                  </a:cubicBezTo>
                  <a:cubicBezTo>
                    <a:pt x="898995" y="98724"/>
                    <a:pt x="892882" y="100443"/>
                    <a:pt x="881802" y="104263"/>
                  </a:cubicBezTo>
                  <a:cubicBezTo>
                    <a:pt x="755531" y="144571"/>
                    <a:pt x="629323" y="185197"/>
                    <a:pt x="502925" y="225186"/>
                  </a:cubicBezTo>
                  <a:cubicBezTo>
                    <a:pt x="399196" y="257980"/>
                    <a:pt x="291518" y="281540"/>
                    <a:pt x="205490" y="354705"/>
                  </a:cubicBezTo>
                  <a:cubicBezTo>
                    <a:pt x="203325" y="357889"/>
                    <a:pt x="201160" y="361072"/>
                    <a:pt x="198995" y="364256"/>
                  </a:cubicBezTo>
                  <a:lnTo>
                    <a:pt x="198995" y="364256"/>
                  </a:lnTo>
                  <a:cubicBezTo>
                    <a:pt x="83358" y="463720"/>
                    <a:pt x="30952" y="595340"/>
                    <a:pt x="8792" y="741542"/>
                  </a:cubicBezTo>
                  <a:cubicBezTo>
                    <a:pt x="5099" y="766121"/>
                    <a:pt x="-8209" y="791783"/>
                    <a:pt x="7455" y="817126"/>
                  </a:cubicBezTo>
                  <a:cubicBezTo>
                    <a:pt x="7455" y="817126"/>
                    <a:pt x="7455" y="817126"/>
                    <a:pt x="7455" y="817126"/>
                  </a:cubicBezTo>
                  <a:cubicBezTo>
                    <a:pt x="19108" y="824831"/>
                    <a:pt x="32225" y="821138"/>
                    <a:pt x="44642" y="821138"/>
                  </a:cubicBezTo>
                  <a:cubicBezTo>
                    <a:pt x="529224" y="821329"/>
                    <a:pt x="1013804" y="821329"/>
                    <a:pt x="1498386" y="821329"/>
                  </a:cubicBezTo>
                  <a:cubicBezTo>
                    <a:pt x="1815433" y="821329"/>
                    <a:pt x="2132544" y="821329"/>
                    <a:pt x="2449591" y="821329"/>
                  </a:cubicBezTo>
                  <a:cubicBezTo>
                    <a:pt x="2458060" y="821329"/>
                    <a:pt x="2466593" y="821520"/>
                    <a:pt x="2475062" y="821138"/>
                  </a:cubicBezTo>
                  <a:cubicBezTo>
                    <a:pt x="2489007" y="820565"/>
                    <a:pt x="2495247" y="814643"/>
                    <a:pt x="2493783" y="798978"/>
                  </a:cubicBezTo>
                  <a:close/>
                </a:path>
              </a:pathLst>
            </a:custGeom>
            <a:solidFill>
              <a:schemeClr val="accent2"/>
            </a:solidFill>
            <a:ln w="6366" cap="flat">
              <a:noFill/>
              <a:prstDash val="solid"/>
              <a:miter/>
            </a:ln>
          </p:spPr>
          <p:txBody>
            <a:bodyPr rtlCol="0" anchor="ctr"/>
            <a:lstStyle/>
            <a:p>
              <a:endParaRPr lang="en-US" dirty="0">
                <a:latin typeface="Al Tarikh" pitchFamily="2" charset="-78"/>
                <a:cs typeface="Al Tarikh" pitchFamily="2" charset="-78"/>
              </a:endParaRPr>
            </a:p>
          </p:txBody>
        </p:sp>
        <p:sp>
          <p:nvSpPr>
            <p:cNvPr id="34" name="Graphic 57">
              <a:extLst>
                <a:ext uri="{FF2B5EF4-FFF2-40B4-BE49-F238E27FC236}">
                  <a16:creationId xmlns:a16="http://schemas.microsoft.com/office/drawing/2014/main" id="{EF81E29A-0329-413A-A55A-8E9B804B0F74}"/>
                </a:ext>
              </a:extLst>
            </p:cNvPr>
            <p:cNvSpPr/>
            <p:nvPr/>
          </p:nvSpPr>
          <p:spPr>
            <a:xfrm>
              <a:off x="7463284" y="3623632"/>
              <a:ext cx="309918" cy="502157"/>
            </a:xfrm>
            <a:custGeom>
              <a:avLst/>
              <a:gdLst>
                <a:gd name="connsiteX0" fmla="*/ 536414 w 536413"/>
                <a:gd name="connsiteY0" fmla="*/ 58201 h 869146"/>
                <a:gd name="connsiteX1" fmla="*/ 295142 w 536413"/>
                <a:gd name="connsiteY1" fmla="*/ 62594 h 869146"/>
                <a:gd name="connsiteX2" fmla="*/ 272028 w 536413"/>
                <a:gd name="connsiteY2" fmla="*/ 86028 h 869146"/>
                <a:gd name="connsiteX3" fmla="*/ 271455 w 536413"/>
                <a:gd name="connsiteY3" fmla="*/ 869062 h 869146"/>
                <a:gd name="connsiteX4" fmla="*/ 265278 w 536413"/>
                <a:gd name="connsiteY4" fmla="*/ 869062 h 869146"/>
                <a:gd name="connsiteX5" fmla="*/ 264387 w 536413"/>
                <a:gd name="connsiteY5" fmla="*/ 90421 h 869146"/>
                <a:gd name="connsiteX6" fmla="*/ 236369 w 536413"/>
                <a:gd name="connsiteY6" fmla="*/ 62467 h 869146"/>
                <a:gd name="connsiteX7" fmla="*/ 0 w 536413"/>
                <a:gd name="connsiteY7" fmla="*/ 56991 h 869146"/>
                <a:gd name="connsiteX8" fmla="*/ 10825 w 536413"/>
                <a:gd name="connsiteY8" fmla="*/ 0 h 869146"/>
                <a:gd name="connsiteX9" fmla="*/ 523297 w 536413"/>
                <a:gd name="connsiteY9" fmla="*/ 0 h 869146"/>
                <a:gd name="connsiteX10" fmla="*/ 536414 w 536413"/>
                <a:gd name="connsiteY10" fmla="*/ 58201 h 86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413" h="869146">
                  <a:moveTo>
                    <a:pt x="536414" y="58201"/>
                  </a:moveTo>
                  <a:cubicBezTo>
                    <a:pt x="458219" y="60366"/>
                    <a:pt x="373338" y="61512"/>
                    <a:pt x="295142" y="62594"/>
                  </a:cubicBezTo>
                  <a:cubicBezTo>
                    <a:pt x="277058" y="62849"/>
                    <a:pt x="271900" y="68071"/>
                    <a:pt x="272028" y="86028"/>
                  </a:cubicBezTo>
                  <a:cubicBezTo>
                    <a:pt x="272664" y="212999"/>
                    <a:pt x="271773" y="776858"/>
                    <a:pt x="271455" y="869062"/>
                  </a:cubicBezTo>
                  <a:cubicBezTo>
                    <a:pt x="269481" y="869253"/>
                    <a:pt x="266551" y="869062"/>
                    <a:pt x="265278" y="869062"/>
                  </a:cubicBezTo>
                  <a:cubicBezTo>
                    <a:pt x="265278" y="756163"/>
                    <a:pt x="263113" y="191031"/>
                    <a:pt x="264387" y="90421"/>
                  </a:cubicBezTo>
                  <a:cubicBezTo>
                    <a:pt x="264705" y="67943"/>
                    <a:pt x="258528" y="62658"/>
                    <a:pt x="236369" y="62467"/>
                  </a:cubicBezTo>
                  <a:cubicBezTo>
                    <a:pt x="159128" y="61894"/>
                    <a:pt x="77176" y="59156"/>
                    <a:pt x="0" y="56991"/>
                  </a:cubicBezTo>
                  <a:cubicBezTo>
                    <a:pt x="2038" y="38142"/>
                    <a:pt x="8787" y="18848"/>
                    <a:pt x="10825" y="0"/>
                  </a:cubicBezTo>
                  <a:cubicBezTo>
                    <a:pt x="181670" y="15283"/>
                    <a:pt x="352515" y="15346"/>
                    <a:pt x="523297" y="0"/>
                  </a:cubicBezTo>
                  <a:cubicBezTo>
                    <a:pt x="529601" y="22414"/>
                    <a:pt x="534376" y="39671"/>
                    <a:pt x="536414" y="58201"/>
                  </a:cubicBezTo>
                  <a:close/>
                </a:path>
              </a:pathLst>
            </a:custGeom>
            <a:solidFill>
              <a:srgbClr val="1E1E11"/>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35" name="Graphic 57">
              <a:extLst>
                <a:ext uri="{FF2B5EF4-FFF2-40B4-BE49-F238E27FC236}">
                  <a16:creationId xmlns:a16="http://schemas.microsoft.com/office/drawing/2014/main" id="{684484F1-308B-4750-8AF1-FADE39CA6DAF}"/>
                </a:ext>
              </a:extLst>
            </p:cNvPr>
            <p:cNvSpPr/>
            <p:nvPr/>
          </p:nvSpPr>
          <p:spPr>
            <a:xfrm>
              <a:off x="7119420" y="2692687"/>
              <a:ext cx="996163" cy="943904"/>
            </a:xfrm>
            <a:custGeom>
              <a:avLst/>
              <a:gdLst>
                <a:gd name="connsiteX0" fmla="*/ 1724095 w 1724184"/>
                <a:gd name="connsiteY0" fmla="*/ 585914 h 1633733"/>
                <a:gd name="connsiteX1" fmla="*/ 1631254 w 1724184"/>
                <a:gd name="connsiteY1" fmla="*/ 461107 h 1633733"/>
                <a:gd name="connsiteX2" fmla="*/ 1597378 w 1724184"/>
                <a:gd name="connsiteY2" fmla="*/ 420481 h 1633733"/>
                <a:gd name="connsiteX3" fmla="*/ 1587381 w 1724184"/>
                <a:gd name="connsiteY3" fmla="*/ 364382 h 1633733"/>
                <a:gd name="connsiteX4" fmla="*/ 1268232 w 1724184"/>
                <a:gd name="connsiteY4" fmla="*/ 71086 h 1633733"/>
                <a:gd name="connsiteX5" fmla="*/ 787726 w 1724184"/>
                <a:gd name="connsiteY5" fmla="*/ 3716 h 1633733"/>
                <a:gd name="connsiteX6" fmla="*/ 384015 w 1724184"/>
                <a:gd name="connsiteY6" fmla="*/ 117952 h 1633733"/>
                <a:gd name="connsiteX7" fmla="*/ 129944 w 1724184"/>
                <a:gd name="connsiteY7" fmla="*/ 407300 h 1633733"/>
                <a:gd name="connsiteX8" fmla="*/ 125933 w 1724184"/>
                <a:gd name="connsiteY8" fmla="*/ 453084 h 1633733"/>
                <a:gd name="connsiteX9" fmla="*/ 50794 w 1724184"/>
                <a:gd name="connsiteY9" fmla="*/ 480656 h 1633733"/>
                <a:gd name="connsiteX10" fmla="*/ 1635 w 1724184"/>
                <a:gd name="connsiteY10" fmla="*/ 624884 h 1633733"/>
                <a:gd name="connsiteX11" fmla="*/ 215717 w 1724184"/>
                <a:gd name="connsiteY11" fmla="*/ 917925 h 1633733"/>
                <a:gd name="connsiteX12" fmla="*/ 479785 w 1724184"/>
                <a:gd name="connsiteY12" fmla="*/ 1300496 h 1633733"/>
                <a:gd name="connsiteX13" fmla="*/ 592939 w 1724184"/>
                <a:gd name="connsiteY13" fmla="*/ 1357677 h 1633733"/>
                <a:gd name="connsiteX14" fmla="*/ 610641 w 1724184"/>
                <a:gd name="connsiteY14" fmla="*/ 1380410 h 1633733"/>
                <a:gd name="connsiteX15" fmla="*/ 611214 w 1724184"/>
                <a:gd name="connsiteY15" fmla="*/ 1617479 h 1633733"/>
                <a:gd name="connsiteX16" fmla="*/ 654451 w 1724184"/>
                <a:gd name="connsiteY16" fmla="*/ 1626458 h 1633733"/>
                <a:gd name="connsiteX17" fmla="*/ 1068924 w 1724184"/>
                <a:gd name="connsiteY17" fmla="*/ 1626585 h 1633733"/>
                <a:gd name="connsiteX18" fmla="*/ 1113052 w 1724184"/>
                <a:gd name="connsiteY18" fmla="*/ 1617607 h 1633733"/>
                <a:gd name="connsiteX19" fmla="*/ 1118719 w 1724184"/>
                <a:gd name="connsiteY19" fmla="*/ 1611303 h 1633733"/>
                <a:gd name="connsiteX20" fmla="*/ 1111014 w 1724184"/>
                <a:gd name="connsiteY20" fmla="*/ 1376908 h 1633733"/>
                <a:gd name="connsiteX21" fmla="*/ 1128971 w 1724184"/>
                <a:gd name="connsiteY21" fmla="*/ 1353348 h 1633733"/>
                <a:gd name="connsiteX22" fmla="*/ 1318218 w 1724184"/>
                <a:gd name="connsiteY22" fmla="*/ 1244142 h 1633733"/>
                <a:gd name="connsiteX23" fmla="*/ 1501162 w 1724184"/>
                <a:gd name="connsiteY23" fmla="*/ 996439 h 1633733"/>
                <a:gd name="connsiteX24" fmla="*/ 1514598 w 1724184"/>
                <a:gd name="connsiteY24" fmla="*/ 889716 h 1633733"/>
                <a:gd name="connsiteX25" fmla="*/ 1514598 w 1724184"/>
                <a:gd name="connsiteY25" fmla="*/ 889716 h 1633733"/>
                <a:gd name="connsiteX26" fmla="*/ 1519246 w 1724184"/>
                <a:gd name="connsiteY26" fmla="*/ 889334 h 1633733"/>
                <a:gd name="connsiteX27" fmla="*/ 1521030 w 1724184"/>
                <a:gd name="connsiteY27" fmla="*/ 892900 h 1633733"/>
                <a:gd name="connsiteX28" fmla="*/ 1571334 w 1724184"/>
                <a:gd name="connsiteY28" fmla="*/ 875771 h 1633733"/>
                <a:gd name="connsiteX29" fmla="*/ 1724095 w 1724184"/>
                <a:gd name="connsiteY29" fmla="*/ 585914 h 163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24184" h="1633733">
                  <a:moveTo>
                    <a:pt x="1724095" y="585914"/>
                  </a:moveTo>
                  <a:cubicBezTo>
                    <a:pt x="1722758" y="524975"/>
                    <a:pt x="1678884" y="464227"/>
                    <a:pt x="1631254" y="461107"/>
                  </a:cubicBezTo>
                  <a:cubicBezTo>
                    <a:pt x="1599607" y="459006"/>
                    <a:pt x="1593175" y="446971"/>
                    <a:pt x="1597378" y="420481"/>
                  </a:cubicBezTo>
                  <a:cubicBezTo>
                    <a:pt x="1610559" y="398958"/>
                    <a:pt x="1594895" y="381575"/>
                    <a:pt x="1587381" y="364382"/>
                  </a:cubicBezTo>
                  <a:cubicBezTo>
                    <a:pt x="1524150" y="220090"/>
                    <a:pt x="1411696" y="127249"/>
                    <a:pt x="1268232" y="71086"/>
                  </a:cubicBezTo>
                  <a:cubicBezTo>
                    <a:pt x="1113943" y="10657"/>
                    <a:pt x="953286" y="-9083"/>
                    <a:pt x="787726" y="3716"/>
                  </a:cubicBezTo>
                  <a:cubicBezTo>
                    <a:pt x="645027" y="14732"/>
                    <a:pt x="509586" y="48608"/>
                    <a:pt x="384015" y="117952"/>
                  </a:cubicBezTo>
                  <a:cubicBezTo>
                    <a:pt x="264812" y="183794"/>
                    <a:pt x="175728" y="276826"/>
                    <a:pt x="129944" y="407300"/>
                  </a:cubicBezTo>
                  <a:cubicBezTo>
                    <a:pt x="124786" y="422009"/>
                    <a:pt x="116763" y="436910"/>
                    <a:pt x="125933" y="453084"/>
                  </a:cubicBezTo>
                  <a:cubicBezTo>
                    <a:pt x="101290" y="463145"/>
                    <a:pt x="72699" y="460407"/>
                    <a:pt x="50794" y="480656"/>
                  </a:cubicBezTo>
                  <a:cubicBezTo>
                    <a:pt x="7940" y="520326"/>
                    <a:pt x="-4987" y="571141"/>
                    <a:pt x="1635" y="624884"/>
                  </a:cubicBezTo>
                  <a:cubicBezTo>
                    <a:pt x="13734" y="722946"/>
                    <a:pt x="152422" y="939448"/>
                    <a:pt x="215717" y="917925"/>
                  </a:cubicBezTo>
                  <a:cubicBezTo>
                    <a:pt x="253923" y="1134044"/>
                    <a:pt x="345300" y="1226503"/>
                    <a:pt x="479785" y="1300496"/>
                  </a:cubicBezTo>
                  <a:cubicBezTo>
                    <a:pt x="516845" y="1320872"/>
                    <a:pt x="553459" y="1342140"/>
                    <a:pt x="592939" y="1357677"/>
                  </a:cubicBezTo>
                  <a:cubicBezTo>
                    <a:pt x="603318" y="1361753"/>
                    <a:pt x="610705" y="1366974"/>
                    <a:pt x="610641" y="1380410"/>
                  </a:cubicBezTo>
                  <a:cubicBezTo>
                    <a:pt x="610195" y="1450073"/>
                    <a:pt x="598224" y="1611112"/>
                    <a:pt x="611214" y="1617479"/>
                  </a:cubicBezTo>
                  <a:cubicBezTo>
                    <a:pt x="625032" y="1623146"/>
                    <a:pt x="639678" y="1625439"/>
                    <a:pt x="654451" y="1626458"/>
                  </a:cubicBezTo>
                  <a:cubicBezTo>
                    <a:pt x="792630" y="1636009"/>
                    <a:pt x="930809" y="1636264"/>
                    <a:pt x="1068924" y="1626585"/>
                  </a:cubicBezTo>
                  <a:cubicBezTo>
                    <a:pt x="1083951" y="1625502"/>
                    <a:pt x="1098915" y="1623338"/>
                    <a:pt x="1113052" y="1617607"/>
                  </a:cubicBezTo>
                  <a:cubicBezTo>
                    <a:pt x="1112797" y="1615505"/>
                    <a:pt x="1118974" y="1613404"/>
                    <a:pt x="1118719" y="1611303"/>
                  </a:cubicBezTo>
                  <a:cubicBezTo>
                    <a:pt x="1108658" y="1533426"/>
                    <a:pt x="1117700" y="1454848"/>
                    <a:pt x="1111014" y="1376908"/>
                  </a:cubicBezTo>
                  <a:cubicBezTo>
                    <a:pt x="1109358" y="1357487"/>
                    <a:pt x="1118974" y="1357550"/>
                    <a:pt x="1128971" y="1353348"/>
                  </a:cubicBezTo>
                  <a:cubicBezTo>
                    <a:pt x="1196660" y="1324820"/>
                    <a:pt x="1258744" y="1286996"/>
                    <a:pt x="1318218" y="1244142"/>
                  </a:cubicBezTo>
                  <a:cubicBezTo>
                    <a:pt x="1415071" y="1174288"/>
                    <a:pt x="1454296" y="1137738"/>
                    <a:pt x="1501162" y="996439"/>
                  </a:cubicBezTo>
                  <a:cubicBezTo>
                    <a:pt x="1513516" y="968039"/>
                    <a:pt x="1514916" y="919135"/>
                    <a:pt x="1514598" y="889716"/>
                  </a:cubicBezTo>
                  <a:cubicBezTo>
                    <a:pt x="1514598" y="889716"/>
                    <a:pt x="1514598" y="889716"/>
                    <a:pt x="1514598" y="889716"/>
                  </a:cubicBezTo>
                  <a:cubicBezTo>
                    <a:pt x="1516190" y="889716"/>
                    <a:pt x="1517718" y="889525"/>
                    <a:pt x="1519246" y="889334"/>
                  </a:cubicBezTo>
                  <a:cubicBezTo>
                    <a:pt x="1519820" y="890544"/>
                    <a:pt x="1520393" y="891690"/>
                    <a:pt x="1521030" y="892900"/>
                  </a:cubicBezTo>
                  <a:cubicBezTo>
                    <a:pt x="1539241" y="891308"/>
                    <a:pt x="1557070" y="886660"/>
                    <a:pt x="1571334" y="875771"/>
                  </a:cubicBezTo>
                  <a:cubicBezTo>
                    <a:pt x="1666849" y="802670"/>
                    <a:pt x="1726833" y="710084"/>
                    <a:pt x="1724095" y="585914"/>
                  </a:cubicBezTo>
                  <a:close/>
                </a:path>
              </a:pathLst>
            </a:custGeom>
            <a:solidFill>
              <a:srgbClr val="FCD4B4"/>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36" name="Graphic 57">
              <a:extLst>
                <a:ext uri="{FF2B5EF4-FFF2-40B4-BE49-F238E27FC236}">
                  <a16:creationId xmlns:a16="http://schemas.microsoft.com/office/drawing/2014/main" id="{D787D18C-34B4-46B2-A577-E7F144227A03}"/>
                </a:ext>
              </a:extLst>
            </p:cNvPr>
            <p:cNvSpPr/>
            <p:nvPr/>
          </p:nvSpPr>
          <p:spPr>
            <a:xfrm>
              <a:off x="7174539" y="2457776"/>
              <a:ext cx="891339" cy="496648"/>
            </a:xfrm>
            <a:custGeom>
              <a:avLst/>
              <a:gdLst>
                <a:gd name="connsiteX0" fmla="*/ 1502040 w 1542752"/>
                <a:gd name="connsiteY0" fmla="*/ 827072 h 859610"/>
                <a:gd name="connsiteX1" fmla="*/ 1281654 w 1542752"/>
                <a:gd name="connsiteY1" fmla="*/ 542373 h 859610"/>
                <a:gd name="connsiteX2" fmla="*/ 913475 w 1542752"/>
                <a:gd name="connsiteY2" fmla="*/ 422978 h 859610"/>
                <a:gd name="connsiteX3" fmla="*/ 374322 w 1542752"/>
                <a:gd name="connsiteY3" fmla="*/ 492259 h 859610"/>
                <a:gd name="connsiteX4" fmla="*/ 41229 w 1542752"/>
                <a:gd name="connsiteY4" fmla="*/ 820004 h 859610"/>
                <a:gd name="connsiteX5" fmla="*/ 30658 w 1542752"/>
                <a:gd name="connsiteY5" fmla="*/ 859611 h 859610"/>
                <a:gd name="connsiteX6" fmla="*/ 30 w 1542752"/>
                <a:gd name="connsiteY6" fmla="*/ 747985 h 859610"/>
                <a:gd name="connsiteX7" fmla="*/ 325864 w 1542752"/>
                <a:gd name="connsiteY7" fmla="*/ 138215 h 859610"/>
                <a:gd name="connsiteX8" fmla="*/ 1460141 w 1542752"/>
                <a:gd name="connsiteY8" fmla="*/ 411262 h 859610"/>
                <a:gd name="connsiteX9" fmla="*/ 1542729 w 1542752"/>
                <a:gd name="connsiteY9" fmla="*/ 737478 h 859610"/>
                <a:gd name="connsiteX10" fmla="*/ 1518596 w 1542752"/>
                <a:gd name="connsiteY10" fmla="*/ 858910 h 859610"/>
                <a:gd name="connsiteX11" fmla="*/ 1502040 w 1542752"/>
                <a:gd name="connsiteY11" fmla="*/ 827072 h 85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752" h="859610">
                  <a:moveTo>
                    <a:pt x="1502040" y="827072"/>
                  </a:moveTo>
                  <a:cubicBezTo>
                    <a:pt x="1466381" y="702966"/>
                    <a:pt x="1388695" y="610952"/>
                    <a:pt x="1281654" y="542373"/>
                  </a:cubicBezTo>
                  <a:cubicBezTo>
                    <a:pt x="1169519" y="470609"/>
                    <a:pt x="1043757" y="438133"/>
                    <a:pt x="913475" y="422978"/>
                  </a:cubicBezTo>
                  <a:cubicBezTo>
                    <a:pt x="728366" y="401392"/>
                    <a:pt x="547333" y="420941"/>
                    <a:pt x="374322" y="492259"/>
                  </a:cubicBezTo>
                  <a:cubicBezTo>
                    <a:pt x="219588" y="556063"/>
                    <a:pt x="98601" y="656418"/>
                    <a:pt x="41229" y="820004"/>
                  </a:cubicBezTo>
                  <a:cubicBezTo>
                    <a:pt x="36708" y="832867"/>
                    <a:pt x="34160" y="846366"/>
                    <a:pt x="30658" y="859611"/>
                  </a:cubicBezTo>
                  <a:cubicBezTo>
                    <a:pt x="2577" y="827327"/>
                    <a:pt x="-352" y="786382"/>
                    <a:pt x="30" y="747985"/>
                  </a:cubicBezTo>
                  <a:cubicBezTo>
                    <a:pt x="2832" y="488884"/>
                    <a:pt x="114839" y="285500"/>
                    <a:pt x="325864" y="138215"/>
                  </a:cubicBezTo>
                  <a:cubicBezTo>
                    <a:pt x="705760" y="-126935"/>
                    <a:pt x="1242238" y="3093"/>
                    <a:pt x="1460141" y="411262"/>
                  </a:cubicBezTo>
                  <a:cubicBezTo>
                    <a:pt x="1514457" y="513017"/>
                    <a:pt x="1541074" y="622223"/>
                    <a:pt x="1542729" y="737478"/>
                  </a:cubicBezTo>
                  <a:cubicBezTo>
                    <a:pt x="1543303" y="779378"/>
                    <a:pt x="1533114" y="819176"/>
                    <a:pt x="1518596" y="858910"/>
                  </a:cubicBezTo>
                  <a:cubicBezTo>
                    <a:pt x="1503313" y="852797"/>
                    <a:pt x="1503313" y="852797"/>
                    <a:pt x="1502040" y="827072"/>
                  </a:cubicBezTo>
                  <a:close/>
                </a:path>
              </a:pathLst>
            </a:custGeom>
            <a:solidFill>
              <a:srgbClr val="17110C"/>
            </a:solidFill>
            <a:ln w="6366" cap="flat">
              <a:noFill/>
              <a:prstDash val="solid"/>
              <a:miter/>
            </a:ln>
          </p:spPr>
          <p:txBody>
            <a:bodyPr rtlCol="0" anchor="ctr"/>
            <a:lstStyle/>
            <a:p>
              <a:endParaRPr lang="en-US">
                <a:latin typeface="Al Tarikh" pitchFamily="2" charset="-78"/>
                <a:cs typeface="Al Tarikh" pitchFamily="2" charset="-78"/>
              </a:endParaRPr>
            </a:p>
          </p:txBody>
        </p:sp>
      </p:grpSp>
      <p:grpSp>
        <p:nvGrpSpPr>
          <p:cNvPr id="50" name="Group 49">
            <a:extLst>
              <a:ext uri="{FF2B5EF4-FFF2-40B4-BE49-F238E27FC236}">
                <a16:creationId xmlns:a16="http://schemas.microsoft.com/office/drawing/2014/main" id="{F6B300BF-C90C-4564-A1FA-CCA763044839}"/>
              </a:ext>
            </a:extLst>
          </p:cNvPr>
          <p:cNvGrpSpPr/>
          <p:nvPr/>
        </p:nvGrpSpPr>
        <p:grpSpPr>
          <a:xfrm>
            <a:off x="2825071" y="2338579"/>
            <a:ext cx="1403050" cy="800219"/>
            <a:chOff x="6210996" y="1433695"/>
            <a:chExt cx="1712589" cy="569295"/>
          </a:xfrm>
        </p:grpSpPr>
        <p:sp>
          <p:nvSpPr>
            <p:cNvPr id="51" name="TextBox 50">
              <a:extLst>
                <a:ext uri="{FF2B5EF4-FFF2-40B4-BE49-F238E27FC236}">
                  <a16:creationId xmlns:a16="http://schemas.microsoft.com/office/drawing/2014/main" id="{95023956-A44B-489C-AD51-610D8ECFB43F}"/>
                </a:ext>
              </a:extLst>
            </p:cNvPr>
            <p:cNvSpPr txBox="1"/>
            <p:nvPr/>
          </p:nvSpPr>
          <p:spPr>
            <a:xfrm>
              <a:off x="6210998" y="1433695"/>
              <a:ext cx="1712587" cy="218960"/>
            </a:xfrm>
            <a:prstGeom prst="rect">
              <a:avLst/>
            </a:prstGeom>
            <a:noFill/>
          </p:spPr>
          <p:txBody>
            <a:bodyPr wrap="square" rtlCol="0">
              <a:spAutoFit/>
            </a:bodyPr>
            <a:lstStyle/>
            <a:p>
              <a:pPr algn="r"/>
              <a:r>
                <a:rPr lang="ar-SA" altLang="ko-KR" sz="1400" b="1" dirty="0">
                  <a:solidFill>
                    <a:schemeClr val="bg1"/>
                  </a:solidFill>
                  <a:latin typeface="Al Tarikh" pitchFamily="2" charset="-78"/>
                  <a:cs typeface="Al Tarikh" pitchFamily="2" charset="-78"/>
                </a:rPr>
                <a:t>نص ثانوي</a:t>
              </a:r>
              <a:endParaRPr lang="ko-KR" altLang="en-US" sz="1400" b="1" dirty="0">
                <a:solidFill>
                  <a:schemeClr val="bg1"/>
                </a:solidFill>
                <a:latin typeface="Al Tarikh" pitchFamily="2" charset="-78"/>
                <a:cs typeface="Al Tarikh" pitchFamily="2" charset="-78"/>
              </a:endParaRPr>
            </a:p>
          </p:txBody>
        </p:sp>
        <p:sp>
          <p:nvSpPr>
            <p:cNvPr id="52" name="TextBox 51">
              <a:extLst>
                <a:ext uri="{FF2B5EF4-FFF2-40B4-BE49-F238E27FC236}">
                  <a16:creationId xmlns:a16="http://schemas.microsoft.com/office/drawing/2014/main" id="{7A0C3BA0-D23F-4974-A955-EE78A8AF567D}"/>
                </a:ext>
              </a:extLst>
            </p:cNvPr>
            <p:cNvSpPr txBox="1"/>
            <p:nvPr/>
          </p:nvSpPr>
          <p:spPr>
            <a:xfrm>
              <a:off x="6210996" y="1630759"/>
              <a:ext cx="1712587" cy="372231"/>
            </a:xfrm>
            <a:prstGeom prst="rect">
              <a:avLst/>
            </a:prstGeom>
            <a:noFill/>
          </p:spPr>
          <p:txBody>
            <a:bodyPr wrap="square" rtlCol="0">
              <a:spAutoFit/>
            </a:bodyPr>
            <a:lstStyle/>
            <a:p>
              <a:pPr algn="r"/>
              <a:r>
                <a:rPr lang="ar-DZ" altLang="ko-KR" sz="1400" dirty="0">
                  <a:solidFill>
                    <a:schemeClr val="bg1"/>
                  </a:solidFill>
                  <a:latin typeface="Al Tarikh" pitchFamily="2" charset="-78"/>
                  <a:cs typeface="Al Tarikh" pitchFamily="2" charset="-78"/>
                </a:rPr>
                <a:t>من السهل تغيير الألوان والصور والنص.</a:t>
              </a:r>
              <a:endParaRPr lang="ko-KR" altLang="en-US" sz="1400" dirty="0">
                <a:solidFill>
                  <a:schemeClr val="bg1"/>
                </a:solidFill>
                <a:latin typeface="Al Tarikh" pitchFamily="2" charset="-78"/>
                <a:cs typeface="Al Tarikh" pitchFamily="2" charset="-78"/>
              </a:endParaRPr>
            </a:p>
          </p:txBody>
        </p:sp>
      </p:grpSp>
      <p:sp>
        <p:nvSpPr>
          <p:cNvPr id="54" name="TextBox 53">
            <a:extLst>
              <a:ext uri="{FF2B5EF4-FFF2-40B4-BE49-F238E27FC236}">
                <a16:creationId xmlns:a16="http://schemas.microsoft.com/office/drawing/2014/main" id="{AACA55A1-9F6C-49CE-81A4-1426BF0C92FB}"/>
              </a:ext>
            </a:extLst>
          </p:cNvPr>
          <p:cNvSpPr txBox="1"/>
          <p:nvPr/>
        </p:nvSpPr>
        <p:spPr>
          <a:xfrm>
            <a:off x="1754292" y="3918131"/>
            <a:ext cx="541453" cy="461665"/>
          </a:xfrm>
          <a:prstGeom prst="rect">
            <a:avLst/>
          </a:prstGeom>
          <a:noFill/>
        </p:spPr>
        <p:txBody>
          <a:bodyPr wrap="square" rtlCol="0" anchor="ctr">
            <a:spAutoFit/>
          </a:bodyPr>
          <a:lstStyle/>
          <a:p>
            <a:pPr algn="ctr"/>
            <a:r>
              <a:rPr lang="en-US" altLang="ko-KR" sz="2400" b="1" dirty="0">
                <a:solidFill>
                  <a:schemeClr val="bg1"/>
                </a:solidFill>
                <a:latin typeface="Al Tarikh" pitchFamily="2" charset="-78"/>
                <a:cs typeface="Al Tarikh" pitchFamily="2" charset="-78"/>
              </a:rPr>
              <a:t>05</a:t>
            </a:r>
            <a:endParaRPr lang="ko-KR" altLang="en-US" sz="2400" b="1" dirty="0">
              <a:solidFill>
                <a:schemeClr val="bg1"/>
              </a:solidFill>
              <a:latin typeface="Al Tarikh" pitchFamily="2" charset="-78"/>
              <a:cs typeface="Al Tarikh" pitchFamily="2" charset="-78"/>
            </a:endParaRPr>
          </a:p>
        </p:txBody>
      </p:sp>
      <p:sp>
        <p:nvSpPr>
          <p:cNvPr id="55" name="TextBox 54">
            <a:extLst>
              <a:ext uri="{FF2B5EF4-FFF2-40B4-BE49-F238E27FC236}">
                <a16:creationId xmlns:a16="http://schemas.microsoft.com/office/drawing/2014/main" id="{0B68683D-EA5B-4B7F-ACCB-2319E23DFBAD}"/>
              </a:ext>
            </a:extLst>
          </p:cNvPr>
          <p:cNvSpPr txBox="1"/>
          <p:nvPr/>
        </p:nvSpPr>
        <p:spPr>
          <a:xfrm>
            <a:off x="5466705" y="4122876"/>
            <a:ext cx="541453" cy="461665"/>
          </a:xfrm>
          <a:prstGeom prst="rect">
            <a:avLst/>
          </a:prstGeom>
          <a:noFill/>
        </p:spPr>
        <p:txBody>
          <a:bodyPr wrap="square" rtlCol="0" anchor="ctr">
            <a:spAutoFit/>
          </a:bodyPr>
          <a:lstStyle/>
          <a:p>
            <a:pPr algn="ctr"/>
            <a:r>
              <a:rPr lang="en-US" altLang="ko-KR" sz="2400" b="1" dirty="0">
                <a:solidFill>
                  <a:schemeClr val="bg1"/>
                </a:solidFill>
                <a:latin typeface="Al Tarikh" pitchFamily="2" charset="-78"/>
                <a:cs typeface="Al Tarikh" pitchFamily="2" charset="-78"/>
              </a:rPr>
              <a:t>04</a:t>
            </a:r>
            <a:endParaRPr lang="ko-KR" altLang="en-US" sz="2400" b="1" dirty="0">
              <a:solidFill>
                <a:schemeClr val="bg1"/>
              </a:solidFill>
              <a:latin typeface="Al Tarikh" pitchFamily="2" charset="-78"/>
              <a:cs typeface="Al Tarikh" pitchFamily="2" charset="-78"/>
            </a:endParaRPr>
          </a:p>
        </p:txBody>
      </p:sp>
      <p:sp>
        <p:nvSpPr>
          <p:cNvPr id="56" name="TextBox 55">
            <a:extLst>
              <a:ext uri="{FF2B5EF4-FFF2-40B4-BE49-F238E27FC236}">
                <a16:creationId xmlns:a16="http://schemas.microsoft.com/office/drawing/2014/main" id="{088A5CE0-6306-489C-8EC2-22C5980AE337}"/>
              </a:ext>
            </a:extLst>
          </p:cNvPr>
          <p:cNvSpPr txBox="1"/>
          <p:nvPr/>
        </p:nvSpPr>
        <p:spPr>
          <a:xfrm>
            <a:off x="9564768" y="3957255"/>
            <a:ext cx="541453" cy="461665"/>
          </a:xfrm>
          <a:prstGeom prst="rect">
            <a:avLst/>
          </a:prstGeom>
          <a:noFill/>
        </p:spPr>
        <p:txBody>
          <a:bodyPr wrap="square" rtlCol="0" anchor="ctr">
            <a:spAutoFit/>
          </a:bodyPr>
          <a:lstStyle/>
          <a:p>
            <a:pPr algn="ctr"/>
            <a:r>
              <a:rPr lang="en-US" altLang="ko-KR" sz="2400" b="1" dirty="0">
                <a:solidFill>
                  <a:schemeClr val="bg1"/>
                </a:solidFill>
                <a:latin typeface="Al Tarikh" pitchFamily="2" charset="-78"/>
                <a:cs typeface="Al Tarikh" pitchFamily="2" charset="-78"/>
              </a:rPr>
              <a:t>03</a:t>
            </a:r>
            <a:endParaRPr lang="ko-KR" altLang="en-US" sz="2400" b="1" dirty="0">
              <a:solidFill>
                <a:schemeClr val="bg1"/>
              </a:solidFill>
              <a:latin typeface="Al Tarikh" pitchFamily="2" charset="-78"/>
              <a:cs typeface="Al Tarikh" pitchFamily="2" charset="-78"/>
            </a:endParaRPr>
          </a:p>
        </p:txBody>
      </p:sp>
      <p:sp>
        <p:nvSpPr>
          <p:cNvPr id="57" name="TextBox 56">
            <a:extLst>
              <a:ext uri="{FF2B5EF4-FFF2-40B4-BE49-F238E27FC236}">
                <a16:creationId xmlns:a16="http://schemas.microsoft.com/office/drawing/2014/main" id="{F429FDAA-C51B-49A1-8E8F-1054CA60E45A}"/>
              </a:ext>
            </a:extLst>
          </p:cNvPr>
          <p:cNvSpPr txBox="1"/>
          <p:nvPr/>
        </p:nvSpPr>
        <p:spPr>
          <a:xfrm>
            <a:off x="7662680" y="1881142"/>
            <a:ext cx="541453" cy="461665"/>
          </a:xfrm>
          <a:prstGeom prst="rect">
            <a:avLst/>
          </a:prstGeom>
          <a:noFill/>
        </p:spPr>
        <p:txBody>
          <a:bodyPr wrap="square" rtlCol="0" anchor="ctr">
            <a:spAutoFit/>
          </a:bodyPr>
          <a:lstStyle/>
          <a:p>
            <a:pPr algn="ctr"/>
            <a:r>
              <a:rPr lang="en-US" altLang="ko-KR" sz="2400" b="1" dirty="0">
                <a:solidFill>
                  <a:schemeClr val="bg1"/>
                </a:solidFill>
                <a:latin typeface="Al Tarikh" pitchFamily="2" charset="-78"/>
                <a:cs typeface="Al Tarikh" pitchFamily="2" charset="-78"/>
              </a:rPr>
              <a:t>01</a:t>
            </a:r>
            <a:endParaRPr lang="ko-KR" altLang="en-US" sz="2400" b="1" dirty="0">
              <a:solidFill>
                <a:schemeClr val="bg1"/>
              </a:solidFill>
              <a:latin typeface="Al Tarikh" pitchFamily="2" charset="-78"/>
              <a:cs typeface="Al Tarikh" pitchFamily="2" charset="-78"/>
            </a:endParaRPr>
          </a:p>
        </p:txBody>
      </p:sp>
      <p:sp>
        <p:nvSpPr>
          <p:cNvPr id="58" name="TextBox 57">
            <a:extLst>
              <a:ext uri="{FF2B5EF4-FFF2-40B4-BE49-F238E27FC236}">
                <a16:creationId xmlns:a16="http://schemas.microsoft.com/office/drawing/2014/main" id="{DB1F3928-8A9D-46C3-A09D-CCB544F16474}"/>
              </a:ext>
            </a:extLst>
          </p:cNvPr>
          <p:cNvSpPr txBox="1"/>
          <p:nvPr/>
        </p:nvSpPr>
        <p:spPr>
          <a:xfrm>
            <a:off x="3813393" y="1926934"/>
            <a:ext cx="541453" cy="461665"/>
          </a:xfrm>
          <a:prstGeom prst="rect">
            <a:avLst/>
          </a:prstGeom>
          <a:noFill/>
        </p:spPr>
        <p:txBody>
          <a:bodyPr wrap="square" rtlCol="0" anchor="ctr">
            <a:spAutoFit/>
          </a:bodyPr>
          <a:lstStyle/>
          <a:p>
            <a:pPr algn="ctr"/>
            <a:r>
              <a:rPr lang="en-US" altLang="ko-KR" sz="2400" b="1" dirty="0">
                <a:solidFill>
                  <a:schemeClr val="bg1"/>
                </a:solidFill>
                <a:latin typeface="Al Tarikh" pitchFamily="2" charset="-78"/>
                <a:cs typeface="Al Tarikh" pitchFamily="2" charset="-78"/>
              </a:rPr>
              <a:t>02</a:t>
            </a:r>
            <a:endParaRPr lang="ko-KR" altLang="en-US" sz="2400" b="1" dirty="0">
              <a:solidFill>
                <a:schemeClr val="bg1"/>
              </a:solidFill>
              <a:latin typeface="Al Tarikh" pitchFamily="2" charset="-78"/>
              <a:cs typeface="Al Tarikh" pitchFamily="2" charset="-78"/>
            </a:endParaRPr>
          </a:p>
        </p:txBody>
      </p:sp>
      <p:grpSp>
        <p:nvGrpSpPr>
          <p:cNvPr id="64" name="Group 63">
            <a:extLst>
              <a:ext uri="{FF2B5EF4-FFF2-40B4-BE49-F238E27FC236}">
                <a16:creationId xmlns:a16="http://schemas.microsoft.com/office/drawing/2014/main" id="{850B23EB-C631-0045-8B7D-672788CEACB1}"/>
              </a:ext>
            </a:extLst>
          </p:cNvPr>
          <p:cNvGrpSpPr/>
          <p:nvPr/>
        </p:nvGrpSpPr>
        <p:grpSpPr>
          <a:xfrm>
            <a:off x="6789754" y="2303097"/>
            <a:ext cx="1403050" cy="800219"/>
            <a:chOff x="6210996" y="1433695"/>
            <a:chExt cx="1712589" cy="569295"/>
          </a:xfrm>
        </p:grpSpPr>
        <p:sp>
          <p:nvSpPr>
            <p:cNvPr id="65" name="TextBox 64">
              <a:extLst>
                <a:ext uri="{FF2B5EF4-FFF2-40B4-BE49-F238E27FC236}">
                  <a16:creationId xmlns:a16="http://schemas.microsoft.com/office/drawing/2014/main" id="{0766E09C-42FA-0A4F-B6DD-D9C4F1211878}"/>
                </a:ext>
              </a:extLst>
            </p:cNvPr>
            <p:cNvSpPr txBox="1"/>
            <p:nvPr/>
          </p:nvSpPr>
          <p:spPr>
            <a:xfrm>
              <a:off x="6210998" y="1433695"/>
              <a:ext cx="1712587" cy="218960"/>
            </a:xfrm>
            <a:prstGeom prst="rect">
              <a:avLst/>
            </a:prstGeom>
            <a:noFill/>
          </p:spPr>
          <p:txBody>
            <a:bodyPr wrap="square" rtlCol="0">
              <a:spAutoFit/>
            </a:bodyPr>
            <a:lstStyle/>
            <a:p>
              <a:pPr algn="r"/>
              <a:r>
                <a:rPr lang="ar-SA" altLang="ko-KR" sz="1400" b="1" dirty="0">
                  <a:solidFill>
                    <a:schemeClr val="bg1"/>
                  </a:solidFill>
                  <a:latin typeface="Al Tarikh" pitchFamily="2" charset="-78"/>
                  <a:cs typeface="Al Tarikh" pitchFamily="2" charset="-78"/>
                </a:rPr>
                <a:t>نص ثانوي</a:t>
              </a:r>
              <a:endParaRPr lang="ko-KR" altLang="en-US" sz="1400" b="1" dirty="0">
                <a:solidFill>
                  <a:schemeClr val="bg1"/>
                </a:solidFill>
                <a:latin typeface="Al Tarikh" pitchFamily="2" charset="-78"/>
                <a:cs typeface="Al Tarikh" pitchFamily="2" charset="-78"/>
              </a:endParaRPr>
            </a:p>
          </p:txBody>
        </p:sp>
        <p:sp>
          <p:nvSpPr>
            <p:cNvPr id="66" name="TextBox 65">
              <a:extLst>
                <a:ext uri="{FF2B5EF4-FFF2-40B4-BE49-F238E27FC236}">
                  <a16:creationId xmlns:a16="http://schemas.microsoft.com/office/drawing/2014/main" id="{740319A4-682E-DC46-AED5-E1AE0940FF39}"/>
                </a:ext>
              </a:extLst>
            </p:cNvPr>
            <p:cNvSpPr txBox="1"/>
            <p:nvPr/>
          </p:nvSpPr>
          <p:spPr>
            <a:xfrm>
              <a:off x="6210996" y="1630759"/>
              <a:ext cx="1712587" cy="372231"/>
            </a:xfrm>
            <a:prstGeom prst="rect">
              <a:avLst/>
            </a:prstGeom>
            <a:noFill/>
          </p:spPr>
          <p:txBody>
            <a:bodyPr wrap="square" rtlCol="0">
              <a:spAutoFit/>
            </a:bodyPr>
            <a:lstStyle/>
            <a:p>
              <a:pPr algn="r"/>
              <a:r>
                <a:rPr lang="ar-DZ" altLang="ko-KR" sz="1400" dirty="0">
                  <a:solidFill>
                    <a:schemeClr val="bg1"/>
                  </a:solidFill>
                  <a:latin typeface="Al Tarikh" pitchFamily="2" charset="-78"/>
                  <a:cs typeface="Al Tarikh" pitchFamily="2" charset="-78"/>
                </a:rPr>
                <a:t>من السهل تغيير الألوان والصور والنص.</a:t>
              </a:r>
              <a:endParaRPr lang="ko-KR" altLang="en-US" sz="1400" dirty="0">
                <a:solidFill>
                  <a:schemeClr val="bg1"/>
                </a:solidFill>
                <a:latin typeface="Al Tarikh" pitchFamily="2" charset="-78"/>
                <a:cs typeface="Al Tarikh" pitchFamily="2" charset="-78"/>
              </a:endParaRPr>
            </a:p>
          </p:txBody>
        </p:sp>
      </p:grpSp>
      <p:grpSp>
        <p:nvGrpSpPr>
          <p:cNvPr id="67" name="Group 66">
            <a:extLst>
              <a:ext uri="{FF2B5EF4-FFF2-40B4-BE49-F238E27FC236}">
                <a16:creationId xmlns:a16="http://schemas.microsoft.com/office/drawing/2014/main" id="{49660272-6673-E04E-BA06-59C49F0A8BE3}"/>
              </a:ext>
            </a:extLst>
          </p:cNvPr>
          <p:cNvGrpSpPr/>
          <p:nvPr/>
        </p:nvGrpSpPr>
        <p:grpSpPr>
          <a:xfrm>
            <a:off x="710330" y="4434723"/>
            <a:ext cx="1403050" cy="800219"/>
            <a:chOff x="6210996" y="1433695"/>
            <a:chExt cx="1712589" cy="569295"/>
          </a:xfrm>
        </p:grpSpPr>
        <p:sp>
          <p:nvSpPr>
            <p:cNvPr id="68" name="TextBox 67">
              <a:extLst>
                <a:ext uri="{FF2B5EF4-FFF2-40B4-BE49-F238E27FC236}">
                  <a16:creationId xmlns:a16="http://schemas.microsoft.com/office/drawing/2014/main" id="{7009EBEA-44C1-994B-9616-171FFCAA7979}"/>
                </a:ext>
              </a:extLst>
            </p:cNvPr>
            <p:cNvSpPr txBox="1"/>
            <p:nvPr/>
          </p:nvSpPr>
          <p:spPr>
            <a:xfrm>
              <a:off x="6210998" y="1433695"/>
              <a:ext cx="1712587" cy="218960"/>
            </a:xfrm>
            <a:prstGeom prst="rect">
              <a:avLst/>
            </a:prstGeom>
            <a:noFill/>
          </p:spPr>
          <p:txBody>
            <a:bodyPr wrap="square" rtlCol="0">
              <a:spAutoFit/>
            </a:bodyPr>
            <a:lstStyle/>
            <a:p>
              <a:pPr algn="r"/>
              <a:r>
                <a:rPr lang="ar-SA" altLang="ko-KR" sz="1400" b="1" dirty="0">
                  <a:solidFill>
                    <a:schemeClr val="bg1"/>
                  </a:solidFill>
                  <a:latin typeface="Al Tarikh" pitchFamily="2" charset="-78"/>
                  <a:cs typeface="Al Tarikh" pitchFamily="2" charset="-78"/>
                </a:rPr>
                <a:t>نص ثانوي</a:t>
              </a:r>
              <a:endParaRPr lang="ko-KR" altLang="en-US" sz="1400" b="1" dirty="0">
                <a:solidFill>
                  <a:schemeClr val="bg1"/>
                </a:solidFill>
                <a:latin typeface="Al Tarikh" pitchFamily="2" charset="-78"/>
                <a:cs typeface="Al Tarikh" pitchFamily="2" charset="-78"/>
              </a:endParaRPr>
            </a:p>
          </p:txBody>
        </p:sp>
        <p:sp>
          <p:nvSpPr>
            <p:cNvPr id="69" name="TextBox 68">
              <a:extLst>
                <a:ext uri="{FF2B5EF4-FFF2-40B4-BE49-F238E27FC236}">
                  <a16:creationId xmlns:a16="http://schemas.microsoft.com/office/drawing/2014/main" id="{96FB6512-81D5-5148-BF19-990975E7688D}"/>
                </a:ext>
              </a:extLst>
            </p:cNvPr>
            <p:cNvSpPr txBox="1"/>
            <p:nvPr/>
          </p:nvSpPr>
          <p:spPr>
            <a:xfrm>
              <a:off x="6210996" y="1630759"/>
              <a:ext cx="1712587" cy="372231"/>
            </a:xfrm>
            <a:prstGeom prst="rect">
              <a:avLst/>
            </a:prstGeom>
            <a:noFill/>
          </p:spPr>
          <p:txBody>
            <a:bodyPr wrap="square" rtlCol="0">
              <a:spAutoFit/>
            </a:bodyPr>
            <a:lstStyle/>
            <a:p>
              <a:pPr algn="r"/>
              <a:r>
                <a:rPr lang="ar-DZ" altLang="ko-KR" sz="1400" dirty="0">
                  <a:solidFill>
                    <a:schemeClr val="bg1"/>
                  </a:solidFill>
                  <a:latin typeface="Al Tarikh" pitchFamily="2" charset="-78"/>
                  <a:cs typeface="Al Tarikh" pitchFamily="2" charset="-78"/>
                </a:rPr>
                <a:t>من السهل تغيير الألوان والصور والنص.</a:t>
              </a:r>
              <a:endParaRPr lang="ko-KR" altLang="en-US" sz="1400" dirty="0">
                <a:solidFill>
                  <a:schemeClr val="bg1"/>
                </a:solidFill>
                <a:latin typeface="Al Tarikh" pitchFamily="2" charset="-78"/>
                <a:cs typeface="Al Tarikh" pitchFamily="2" charset="-78"/>
              </a:endParaRPr>
            </a:p>
          </p:txBody>
        </p:sp>
      </p:grpSp>
      <p:grpSp>
        <p:nvGrpSpPr>
          <p:cNvPr id="70" name="Group 69">
            <a:extLst>
              <a:ext uri="{FF2B5EF4-FFF2-40B4-BE49-F238E27FC236}">
                <a16:creationId xmlns:a16="http://schemas.microsoft.com/office/drawing/2014/main" id="{8C6B689B-9175-6B41-A120-5BDE7CD5E513}"/>
              </a:ext>
            </a:extLst>
          </p:cNvPr>
          <p:cNvGrpSpPr/>
          <p:nvPr/>
        </p:nvGrpSpPr>
        <p:grpSpPr>
          <a:xfrm>
            <a:off x="4497468" y="4642954"/>
            <a:ext cx="1403050" cy="800219"/>
            <a:chOff x="6210996" y="1433695"/>
            <a:chExt cx="1712589" cy="569295"/>
          </a:xfrm>
        </p:grpSpPr>
        <p:sp>
          <p:nvSpPr>
            <p:cNvPr id="71" name="TextBox 70">
              <a:extLst>
                <a:ext uri="{FF2B5EF4-FFF2-40B4-BE49-F238E27FC236}">
                  <a16:creationId xmlns:a16="http://schemas.microsoft.com/office/drawing/2014/main" id="{053224ED-536E-CF40-99FD-2C70C331B69E}"/>
                </a:ext>
              </a:extLst>
            </p:cNvPr>
            <p:cNvSpPr txBox="1"/>
            <p:nvPr/>
          </p:nvSpPr>
          <p:spPr>
            <a:xfrm>
              <a:off x="6210998" y="1433695"/>
              <a:ext cx="1712587" cy="218960"/>
            </a:xfrm>
            <a:prstGeom prst="rect">
              <a:avLst/>
            </a:prstGeom>
            <a:noFill/>
          </p:spPr>
          <p:txBody>
            <a:bodyPr wrap="square" rtlCol="0">
              <a:spAutoFit/>
            </a:bodyPr>
            <a:lstStyle/>
            <a:p>
              <a:pPr algn="r"/>
              <a:r>
                <a:rPr lang="ar-SA" altLang="ko-KR" sz="1400" b="1" dirty="0">
                  <a:solidFill>
                    <a:schemeClr val="bg1"/>
                  </a:solidFill>
                  <a:latin typeface="Al Tarikh" pitchFamily="2" charset="-78"/>
                  <a:cs typeface="Al Tarikh" pitchFamily="2" charset="-78"/>
                </a:rPr>
                <a:t>نص ثانوي</a:t>
              </a:r>
              <a:endParaRPr lang="ko-KR" altLang="en-US" sz="1400" b="1" dirty="0">
                <a:solidFill>
                  <a:schemeClr val="bg1"/>
                </a:solidFill>
                <a:latin typeface="Al Tarikh" pitchFamily="2" charset="-78"/>
                <a:cs typeface="Al Tarikh" pitchFamily="2" charset="-78"/>
              </a:endParaRPr>
            </a:p>
          </p:txBody>
        </p:sp>
        <p:sp>
          <p:nvSpPr>
            <p:cNvPr id="72" name="TextBox 71">
              <a:extLst>
                <a:ext uri="{FF2B5EF4-FFF2-40B4-BE49-F238E27FC236}">
                  <a16:creationId xmlns:a16="http://schemas.microsoft.com/office/drawing/2014/main" id="{80AE6B83-0EC4-CF4C-916A-8F32B0E52F53}"/>
                </a:ext>
              </a:extLst>
            </p:cNvPr>
            <p:cNvSpPr txBox="1"/>
            <p:nvPr/>
          </p:nvSpPr>
          <p:spPr>
            <a:xfrm>
              <a:off x="6210996" y="1630759"/>
              <a:ext cx="1712587" cy="372231"/>
            </a:xfrm>
            <a:prstGeom prst="rect">
              <a:avLst/>
            </a:prstGeom>
            <a:noFill/>
          </p:spPr>
          <p:txBody>
            <a:bodyPr wrap="square" rtlCol="0">
              <a:spAutoFit/>
            </a:bodyPr>
            <a:lstStyle/>
            <a:p>
              <a:pPr algn="r"/>
              <a:r>
                <a:rPr lang="ar-DZ" altLang="ko-KR" sz="1400" dirty="0">
                  <a:solidFill>
                    <a:schemeClr val="bg1"/>
                  </a:solidFill>
                  <a:latin typeface="Al Tarikh" pitchFamily="2" charset="-78"/>
                  <a:cs typeface="Al Tarikh" pitchFamily="2" charset="-78"/>
                </a:rPr>
                <a:t>من السهل تغيير الألوان والصور والنص.</a:t>
              </a:r>
              <a:endParaRPr lang="ko-KR" altLang="en-US" sz="1400" dirty="0">
                <a:solidFill>
                  <a:schemeClr val="bg1"/>
                </a:solidFill>
                <a:latin typeface="Al Tarikh" pitchFamily="2" charset="-78"/>
                <a:cs typeface="Al Tarikh" pitchFamily="2" charset="-78"/>
              </a:endParaRPr>
            </a:p>
          </p:txBody>
        </p:sp>
      </p:grpSp>
      <p:grpSp>
        <p:nvGrpSpPr>
          <p:cNvPr id="73" name="Group 72">
            <a:extLst>
              <a:ext uri="{FF2B5EF4-FFF2-40B4-BE49-F238E27FC236}">
                <a16:creationId xmlns:a16="http://schemas.microsoft.com/office/drawing/2014/main" id="{6AB3F7AD-2B83-D442-AD1D-4EAD3162BA71}"/>
              </a:ext>
            </a:extLst>
          </p:cNvPr>
          <p:cNvGrpSpPr/>
          <p:nvPr/>
        </p:nvGrpSpPr>
        <p:grpSpPr>
          <a:xfrm>
            <a:off x="8368843" y="4488838"/>
            <a:ext cx="1403050" cy="800219"/>
            <a:chOff x="6210996" y="1433695"/>
            <a:chExt cx="1712589" cy="569295"/>
          </a:xfrm>
        </p:grpSpPr>
        <p:sp>
          <p:nvSpPr>
            <p:cNvPr id="74" name="TextBox 73">
              <a:extLst>
                <a:ext uri="{FF2B5EF4-FFF2-40B4-BE49-F238E27FC236}">
                  <a16:creationId xmlns:a16="http://schemas.microsoft.com/office/drawing/2014/main" id="{EE101666-CA70-DE43-9567-7EA810A28701}"/>
                </a:ext>
              </a:extLst>
            </p:cNvPr>
            <p:cNvSpPr txBox="1"/>
            <p:nvPr/>
          </p:nvSpPr>
          <p:spPr>
            <a:xfrm>
              <a:off x="6210998" y="1433695"/>
              <a:ext cx="1712587" cy="218960"/>
            </a:xfrm>
            <a:prstGeom prst="rect">
              <a:avLst/>
            </a:prstGeom>
            <a:noFill/>
          </p:spPr>
          <p:txBody>
            <a:bodyPr wrap="square" rtlCol="0">
              <a:spAutoFit/>
            </a:bodyPr>
            <a:lstStyle/>
            <a:p>
              <a:pPr algn="r"/>
              <a:r>
                <a:rPr lang="ar-SA" altLang="ko-KR" sz="1400" b="1" dirty="0">
                  <a:solidFill>
                    <a:schemeClr val="bg1"/>
                  </a:solidFill>
                  <a:latin typeface="Al Tarikh" pitchFamily="2" charset="-78"/>
                  <a:cs typeface="Al Tarikh" pitchFamily="2" charset="-78"/>
                </a:rPr>
                <a:t>نص ثانوي</a:t>
              </a:r>
              <a:endParaRPr lang="ko-KR" altLang="en-US" sz="1400" b="1" dirty="0">
                <a:solidFill>
                  <a:schemeClr val="bg1"/>
                </a:solidFill>
                <a:latin typeface="Al Tarikh" pitchFamily="2" charset="-78"/>
                <a:cs typeface="Al Tarikh" pitchFamily="2" charset="-78"/>
              </a:endParaRPr>
            </a:p>
          </p:txBody>
        </p:sp>
        <p:sp>
          <p:nvSpPr>
            <p:cNvPr id="75" name="TextBox 74">
              <a:extLst>
                <a:ext uri="{FF2B5EF4-FFF2-40B4-BE49-F238E27FC236}">
                  <a16:creationId xmlns:a16="http://schemas.microsoft.com/office/drawing/2014/main" id="{278AC2B5-ADAF-D149-82DB-572BFF4AC0D9}"/>
                </a:ext>
              </a:extLst>
            </p:cNvPr>
            <p:cNvSpPr txBox="1"/>
            <p:nvPr/>
          </p:nvSpPr>
          <p:spPr>
            <a:xfrm>
              <a:off x="6210996" y="1630759"/>
              <a:ext cx="1712587" cy="372231"/>
            </a:xfrm>
            <a:prstGeom prst="rect">
              <a:avLst/>
            </a:prstGeom>
            <a:noFill/>
          </p:spPr>
          <p:txBody>
            <a:bodyPr wrap="square" rtlCol="0">
              <a:spAutoFit/>
            </a:bodyPr>
            <a:lstStyle/>
            <a:p>
              <a:pPr algn="r"/>
              <a:r>
                <a:rPr lang="ar-DZ" altLang="ko-KR" sz="1400" dirty="0">
                  <a:solidFill>
                    <a:schemeClr val="bg1"/>
                  </a:solidFill>
                  <a:latin typeface="Al Tarikh" pitchFamily="2" charset="-78"/>
                  <a:cs typeface="Al Tarikh" pitchFamily="2" charset="-78"/>
                </a:rPr>
                <a:t>من السهل تغيير الألوان والصور والنص.</a:t>
              </a:r>
              <a:endParaRPr lang="ko-KR" altLang="en-US" sz="1400" dirty="0">
                <a:solidFill>
                  <a:schemeClr val="bg1"/>
                </a:solidFill>
                <a:latin typeface="Al Tarikh" pitchFamily="2" charset="-78"/>
                <a:cs typeface="Al Tarikh" pitchFamily="2" charset="-78"/>
              </a:endParaRPr>
            </a:p>
          </p:txBody>
        </p:sp>
      </p:grpSp>
    </p:spTree>
    <p:extLst>
      <p:ext uri="{BB962C8B-B14F-4D97-AF65-F5344CB8AC3E}">
        <p14:creationId xmlns:p14="http://schemas.microsoft.com/office/powerpoint/2010/main" val="3423133475"/>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p:tgtEl>
                                          <p:spTgt spid="60"/>
                                        </p:tgtEl>
                                        <p:attrNameLst>
                                          <p:attrName>ppt_y</p:attrName>
                                        </p:attrNameLst>
                                      </p:cBhvr>
                                      <p:tavLst>
                                        <p:tav tm="0">
                                          <p:val>
                                            <p:strVal val="#ppt_y+#ppt_h*1.125000"/>
                                          </p:val>
                                        </p:tav>
                                        <p:tav tm="100000">
                                          <p:val>
                                            <p:strVal val="#ppt_y"/>
                                          </p:val>
                                        </p:tav>
                                      </p:tavLst>
                                    </p:anim>
                                    <p:animEffect transition="in" filter="wipe(up)">
                                      <p:cBhvr>
                                        <p:cTn id="8" dur="500"/>
                                        <p:tgtEl>
                                          <p:spTgt spid="60"/>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p:tgtEl>
                                          <p:spTgt spid="61"/>
                                        </p:tgtEl>
                                        <p:attrNameLst>
                                          <p:attrName>ppt_y</p:attrName>
                                        </p:attrNameLst>
                                      </p:cBhvr>
                                      <p:tavLst>
                                        <p:tav tm="0">
                                          <p:val>
                                            <p:strVal val="#ppt_y+#ppt_h*1.125000"/>
                                          </p:val>
                                        </p:tav>
                                        <p:tav tm="100000">
                                          <p:val>
                                            <p:strVal val="#ppt_y"/>
                                          </p:val>
                                        </p:tav>
                                      </p:tavLst>
                                    </p:anim>
                                    <p:animEffect transition="in" filter="wipe(up)">
                                      <p:cBhvr>
                                        <p:cTn id="12" dur="500"/>
                                        <p:tgtEl>
                                          <p:spTgt spid="61"/>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p:tgtEl>
                                          <p:spTgt spid="62"/>
                                        </p:tgtEl>
                                        <p:attrNameLst>
                                          <p:attrName>ppt_y</p:attrName>
                                        </p:attrNameLst>
                                      </p:cBhvr>
                                      <p:tavLst>
                                        <p:tav tm="0">
                                          <p:val>
                                            <p:strVal val="#ppt_y+#ppt_h*1.125000"/>
                                          </p:val>
                                        </p:tav>
                                        <p:tav tm="100000">
                                          <p:val>
                                            <p:strVal val="#ppt_y"/>
                                          </p:val>
                                        </p:tav>
                                      </p:tavLst>
                                    </p:anim>
                                    <p:animEffect transition="in" filter="wipe(up)">
                                      <p:cBhvr>
                                        <p:cTn id="16" dur="500"/>
                                        <p:tgtEl>
                                          <p:spTgt spid="62"/>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500"/>
                                        <p:tgtEl>
                                          <p:spTgt spid="59"/>
                                        </p:tgtEl>
                                        <p:attrNameLst>
                                          <p:attrName>ppt_y</p:attrName>
                                        </p:attrNameLst>
                                      </p:cBhvr>
                                      <p:tavLst>
                                        <p:tav tm="0">
                                          <p:val>
                                            <p:strVal val="#ppt_y+#ppt_h*1.125000"/>
                                          </p:val>
                                        </p:tav>
                                        <p:tav tm="100000">
                                          <p:val>
                                            <p:strVal val="#ppt_y"/>
                                          </p:val>
                                        </p:tav>
                                      </p:tavLst>
                                    </p:anim>
                                    <p:animEffect transition="in" filter="wipe(up)">
                                      <p:cBhvr>
                                        <p:cTn id="20" dur="500"/>
                                        <p:tgtEl>
                                          <p:spTgt spid="59"/>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additive="base">
                                        <p:cTn id="23" dur="500"/>
                                        <p:tgtEl>
                                          <p:spTgt spid="63"/>
                                        </p:tgtEl>
                                        <p:attrNameLst>
                                          <p:attrName>ppt_y</p:attrName>
                                        </p:attrNameLst>
                                      </p:cBhvr>
                                      <p:tavLst>
                                        <p:tav tm="0">
                                          <p:val>
                                            <p:strVal val="#ppt_y+#ppt_h*1.125000"/>
                                          </p:val>
                                        </p:tav>
                                        <p:tav tm="100000">
                                          <p:val>
                                            <p:strVal val="#ppt_y"/>
                                          </p:val>
                                        </p:tav>
                                      </p:tavLst>
                                    </p:anim>
                                    <p:animEffect transition="in" filter="wipe(up)">
                                      <p:cBhvr>
                                        <p:cTn id="24" dur="500"/>
                                        <p:tgtEl>
                                          <p:spTgt spid="63"/>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 calcmode="lin" valueType="num">
                                      <p:cBhvr additive="base">
                                        <p:cTn id="2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28" dur="500"/>
                                        <p:tgtEl>
                                          <p:spTgt spid="2">
                                            <p:txEl>
                                              <p:pRg st="0" end="0"/>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p:tgtEl>
                                          <p:spTgt spid="3"/>
                                        </p:tgtEl>
                                        <p:attrNameLst>
                                          <p:attrName>ppt_y</p:attrName>
                                        </p:attrNameLst>
                                      </p:cBhvr>
                                      <p:tavLst>
                                        <p:tav tm="0">
                                          <p:val>
                                            <p:strVal val="#ppt_y+#ppt_h*1.125000"/>
                                          </p:val>
                                        </p:tav>
                                        <p:tav tm="100000">
                                          <p:val>
                                            <p:strVal val="#ppt_y"/>
                                          </p:val>
                                        </p:tav>
                                      </p:tavLst>
                                    </p:anim>
                                    <p:animEffect transition="in" filter="wipe(up)">
                                      <p:cBhvr>
                                        <p:cTn id="32" dur="500"/>
                                        <p:tgtEl>
                                          <p:spTgt spid="3"/>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p:tgtEl>
                                          <p:spTgt spid="5"/>
                                        </p:tgtEl>
                                        <p:attrNameLst>
                                          <p:attrName>ppt_y</p:attrName>
                                        </p:attrNameLst>
                                      </p:cBhvr>
                                      <p:tavLst>
                                        <p:tav tm="0">
                                          <p:val>
                                            <p:strVal val="#ppt_y+#ppt_h*1.125000"/>
                                          </p:val>
                                        </p:tav>
                                        <p:tav tm="100000">
                                          <p:val>
                                            <p:strVal val="#ppt_y"/>
                                          </p:val>
                                        </p:tav>
                                      </p:tavLst>
                                    </p:anim>
                                    <p:animEffect transition="in" filter="wipe(up)">
                                      <p:cBhvr>
                                        <p:cTn id="36" dur="500"/>
                                        <p:tgtEl>
                                          <p:spTgt spid="5"/>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p:tgtEl>
                                          <p:spTgt spid="6"/>
                                        </p:tgtEl>
                                        <p:attrNameLst>
                                          <p:attrName>ppt_y</p:attrName>
                                        </p:attrNameLst>
                                      </p:cBhvr>
                                      <p:tavLst>
                                        <p:tav tm="0">
                                          <p:val>
                                            <p:strVal val="#ppt_y+#ppt_h*1.125000"/>
                                          </p:val>
                                        </p:tav>
                                        <p:tav tm="100000">
                                          <p:val>
                                            <p:strVal val="#ppt_y"/>
                                          </p:val>
                                        </p:tav>
                                      </p:tavLst>
                                    </p:anim>
                                    <p:animEffect transition="in" filter="wipe(up)">
                                      <p:cBhvr>
                                        <p:cTn id="40" dur="500"/>
                                        <p:tgtEl>
                                          <p:spTgt spid="6"/>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p:tgtEl>
                                          <p:spTgt spid="7"/>
                                        </p:tgtEl>
                                        <p:attrNameLst>
                                          <p:attrName>ppt_y</p:attrName>
                                        </p:attrNameLst>
                                      </p:cBhvr>
                                      <p:tavLst>
                                        <p:tav tm="0">
                                          <p:val>
                                            <p:strVal val="#ppt_y+#ppt_h*1.125000"/>
                                          </p:val>
                                        </p:tav>
                                        <p:tav tm="100000">
                                          <p:val>
                                            <p:strVal val="#ppt_y"/>
                                          </p:val>
                                        </p:tav>
                                      </p:tavLst>
                                    </p:anim>
                                    <p:animEffect transition="in" filter="wipe(up)">
                                      <p:cBhvr>
                                        <p:cTn id="44" dur="500"/>
                                        <p:tgtEl>
                                          <p:spTgt spid="7"/>
                                        </p:tgtEl>
                                      </p:cBhvr>
                                    </p:animEffect>
                                  </p:childTnLst>
                                </p:cTn>
                              </p:par>
                              <p:par>
                                <p:cTn id="45" presetID="12" presetClass="entr" presetSubtype="4"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p:tgtEl>
                                          <p:spTgt spid="8"/>
                                        </p:tgtEl>
                                        <p:attrNameLst>
                                          <p:attrName>ppt_y</p:attrName>
                                        </p:attrNameLst>
                                      </p:cBhvr>
                                      <p:tavLst>
                                        <p:tav tm="0">
                                          <p:val>
                                            <p:strVal val="#ppt_y+#ppt_h*1.125000"/>
                                          </p:val>
                                        </p:tav>
                                        <p:tav tm="100000">
                                          <p:val>
                                            <p:strVal val="#ppt_y"/>
                                          </p:val>
                                        </p:tav>
                                      </p:tavLst>
                                    </p:anim>
                                    <p:animEffect transition="in" filter="wipe(up)">
                                      <p:cBhvr>
                                        <p:cTn id="48" dur="500"/>
                                        <p:tgtEl>
                                          <p:spTgt spid="8"/>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p:tgtEl>
                                          <p:spTgt spid="4"/>
                                        </p:tgtEl>
                                        <p:attrNameLst>
                                          <p:attrName>ppt_y</p:attrName>
                                        </p:attrNameLst>
                                      </p:cBhvr>
                                      <p:tavLst>
                                        <p:tav tm="0">
                                          <p:val>
                                            <p:strVal val="#ppt_y+#ppt_h*1.125000"/>
                                          </p:val>
                                        </p:tav>
                                        <p:tav tm="100000">
                                          <p:val>
                                            <p:strVal val="#ppt_y"/>
                                          </p:val>
                                        </p:tav>
                                      </p:tavLst>
                                    </p:anim>
                                    <p:animEffect transition="in" filter="wipe(up)">
                                      <p:cBhvr>
                                        <p:cTn id="52" dur="500"/>
                                        <p:tgtEl>
                                          <p:spTgt spid="4"/>
                                        </p:tgtEl>
                                      </p:cBhvr>
                                    </p:animEffect>
                                  </p:childTnLst>
                                </p:cTn>
                              </p:par>
                              <p:par>
                                <p:cTn id="53" presetID="12" presetClass="entr" presetSubtype="4"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p:tgtEl>
                                          <p:spTgt spid="15"/>
                                        </p:tgtEl>
                                        <p:attrNameLst>
                                          <p:attrName>ppt_y</p:attrName>
                                        </p:attrNameLst>
                                      </p:cBhvr>
                                      <p:tavLst>
                                        <p:tav tm="0">
                                          <p:val>
                                            <p:strVal val="#ppt_y+#ppt_h*1.125000"/>
                                          </p:val>
                                        </p:tav>
                                        <p:tav tm="100000">
                                          <p:val>
                                            <p:strVal val="#ppt_y"/>
                                          </p:val>
                                        </p:tav>
                                      </p:tavLst>
                                    </p:anim>
                                    <p:animEffect transition="in" filter="wipe(up)">
                                      <p:cBhvr>
                                        <p:cTn id="56" dur="500"/>
                                        <p:tgtEl>
                                          <p:spTgt spid="15"/>
                                        </p:tgtEl>
                                      </p:cBhvr>
                                    </p:animEffect>
                                  </p:childTnLst>
                                </p:cTn>
                              </p:par>
                              <p:par>
                                <p:cTn id="57" presetID="12" presetClass="entr" presetSubtype="4"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p:tgtEl>
                                          <p:spTgt spid="19"/>
                                        </p:tgtEl>
                                        <p:attrNameLst>
                                          <p:attrName>ppt_y</p:attrName>
                                        </p:attrNameLst>
                                      </p:cBhvr>
                                      <p:tavLst>
                                        <p:tav tm="0">
                                          <p:val>
                                            <p:strVal val="#ppt_y+#ppt_h*1.125000"/>
                                          </p:val>
                                        </p:tav>
                                        <p:tav tm="100000">
                                          <p:val>
                                            <p:strVal val="#ppt_y"/>
                                          </p:val>
                                        </p:tav>
                                      </p:tavLst>
                                    </p:anim>
                                    <p:animEffect transition="in" filter="wipe(up)">
                                      <p:cBhvr>
                                        <p:cTn id="60" dur="500"/>
                                        <p:tgtEl>
                                          <p:spTgt spid="19"/>
                                        </p:tgtEl>
                                      </p:cBhvr>
                                    </p:animEffect>
                                  </p:childTnLst>
                                </p:cTn>
                              </p:par>
                              <p:par>
                                <p:cTn id="61" presetID="12" presetClass="entr" presetSubtype="4" fill="hold"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p:tgtEl>
                                          <p:spTgt spid="23"/>
                                        </p:tgtEl>
                                        <p:attrNameLst>
                                          <p:attrName>ppt_y</p:attrName>
                                        </p:attrNameLst>
                                      </p:cBhvr>
                                      <p:tavLst>
                                        <p:tav tm="0">
                                          <p:val>
                                            <p:strVal val="#ppt_y+#ppt_h*1.125000"/>
                                          </p:val>
                                        </p:tav>
                                        <p:tav tm="100000">
                                          <p:val>
                                            <p:strVal val="#ppt_y"/>
                                          </p:val>
                                        </p:tav>
                                      </p:tavLst>
                                    </p:anim>
                                    <p:animEffect transition="in" filter="wipe(up)">
                                      <p:cBhvr>
                                        <p:cTn id="64" dur="500"/>
                                        <p:tgtEl>
                                          <p:spTgt spid="23"/>
                                        </p:tgtEl>
                                      </p:cBhvr>
                                    </p:animEffect>
                                  </p:childTnLst>
                                </p:cTn>
                              </p:par>
                              <p:par>
                                <p:cTn id="65" presetID="12" presetClass="entr" presetSubtype="4" fill="hold"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500"/>
                                        <p:tgtEl>
                                          <p:spTgt spid="30"/>
                                        </p:tgtEl>
                                        <p:attrNameLst>
                                          <p:attrName>ppt_y</p:attrName>
                                        </p:attrNameLst>
                                      </p:cBhvr>
                                      <p:tavLst>
                                        <p:tav tm="0">
                                          <p:val>
                                            <p:strVal val="#ppt_y+#ppt_h*1.125000"/>
                                          </p:val>
                                        </p:tav>
                                        <p:tav tm="100000">
                                          <p:val>
                                            <p:strVal val="#ppt_y"/>
                                          </p:val>
                                        </p:tav>
                                      </p:tavLst>
                                    </p:anim>
                                    <p:animEffect transition="in" filter="wipe(up)">
                                      <p:cBhvr>
                                        <p:cTn id="68" dur="500"/>
                                        <p:tgtEl>
                                          <p:spTgt spid="30"/>
                                        </p:tgtEl>
                                      </p:cBhvr>
                                    </p:animEffect>
                                  </p:childTnLst>
                                </p:cTn>
                              </p:par>
                              <p:par>
                                <p:cTn id="69" presetID="12" presetClass="entr" presetSubtype="4" fill="hold" nodeType="withEffect">
                                  <p:stCondLst>
                                    <p:cond delay="0"/>
                                  </p:stCondLst>
                                  <p:childTnLst>
                                    <p:set>
                                      <p:cBhvr>
                                        <p:cTn id="70" dur="1" fill="hold">
                                          <p:stCondLst>
                                            <p:cond delay="0"/>
                                          </p:stCondLst>
                                        </p:cTn>
                                        <p:tgtEl>
                                          <p:spTgt spid="50"/>
                                        </p:tgtEl>
                                        <p:attrNameLst>
                                          <p:attrName>style.visibility</p:attrName>
                                        </p:attrNameLst>
                                      </p:cBhvr>
                                      <p:to>
                                        <p:strVal val="visible"/>
                                      </p:to>
                                    </p:set>
                                    <p:anim calcmode="lin" valueType="num">
                                      <p:cBhvr additive="base">
                                        <p:cTn id="71" dur="500"/>
                                        <p:tgtEl>
                                          <p:spTgt spid="50"/>
                                        </p:tgtEl>
                                        <p:attrNameLst>
                                          <p:attrName>ppt_y</p:attrName>
                                        </p:attrNameLst>
                                      </p:cBhvr>
                                      <p:tavLst>
                                        <p:tav tm="0">
                                          <p:val>
                                            <p:strVal val="#ppt_y+#ppt_h*1.125000"/>
                                          </p:val>
                                        </p:tav>
                                        <p:tav tm="100000">
                                          <p:val>
                                            <p:strVal val="#ppt_y"/>
                                          </p:val>
                                        </p:tav>
                                      </p:tavLst>
                                    </p:anim>
                                    <p:animEffect transition="in" filter="wipe(up)">
                                      <p:cBhvr>
                                        <p:cTn id="72" dur="500"/>
                                        <p:tgtEl>
                                          <p:spTgt spid="50"/>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anim calcmode="lin" valueType="num">
                                      <p:cBhvr additive="base">
                                        <p:cTn id="75" dur="500"/>
                                        <p:tgtEl>
                                          <p:spTgt spid="54"/>
                                        </p:tgtEl>
                                        <p:attrNameLst>
                                          <p:attrName>ppt_y</p:attrName>
                                        </p:attrNameLst>
                                      </p:cBhvr>
                                      <p:tavLst>
                                        <p:tav tm="0">
                                          <p:val>
                                            <p:strVal val="#ppt_y+#ppt_h*1.125000"/>
                                          </p:val>
                                        </p:tav>
                                        <p:tav tm="100000">
                                          <p:val>
                                            <p:strVal val="#ppt_y"/>
                                          </p:val>
                                        </p:tav>
                                      </p:tavLst>
                                    </p:anim>
                                    <p:animEffect transition="in" filter="wipe(up)">
                                      <p:cBhvr>
                                        <p:cTn id="76" dur="500"/>
                                        <p:tgtEl>
                                          <p:spTgt spid="54"/>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500"/>
                                        <p:tgtEl>
                                          <p:spTgt spid="55"/>
                                        </p:tgtEl>
                                        <p:attrNameLst>
                                          <p:attrName>ppt_y</p:attrName>
                                        </p:attrNameLst>
                                      </p:cBhvr>
                                      <p:tavLst>
                                        <p:tav tm="0">
                                          <p:val>
                                            <p:strVal val="#ppt_y+#ppt_h*1.125000"/>
                                          </p:val>
                                        </p:tav>
                                        <p:tav tm="100000">
                                          <p:val>
                                            <p:strVal val="#ppt_y"/>
                                          </p:val>
                                        </p:tav>
                                      </p:tavLst>
                                    </p:anim>
                                    <p:animEffect transition="in" filter="wipe(up)">
                                      <p:cBhvr>
                                        <p:cTn id="80" dur="500"/>
                                        <p:tgtEl>
                                          <p:spTgt spid="55"/>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56"/>
                                        </p:tgtEl>
                                        <p:attrNameLst>
                                          <p:attrName>style.visibility</p:attrName>
                                        </p:attrNameLst>
                                      </p:cBhvr>
                                      <p:to>
                                        <p:strVal val="visible"/>
                                      </p:to>
                                    </p:set>
                                    <p:anim calcmode="lin" valueType="num">
                                      <p:cBhvr additive="base">
                                        <p:cTn id="83" dur="500"/>
                                        <p:tgtEl>
                                          <p:spTgt spid="56"/>
                                        </p:tgtEl>
                                        <p:attrNameLst>
                                          <p:attrName>ppt_y</p:attrName>
                                        </p:attrNameLst>
                                      </p:cBhvr>
                                      <p:tavLst>
                                        <p:tav tm="0">
                                          <p:val>
                                            <p:strVal val="#ppt_y+#ppt_h*1.125000"/>
                                          </p:val>
                                        </p:tav>
                                        <p:tav tm="100000">
                                          <p:val>
                                            <p:strVal val="#ppt_y"/>
                                          </p:val>
                                        </p:tav>
                                      </p:tavLst>
                                    </p:anim>
                                    <p:animEffect transition="in" filter="wipe(up)">
                                      <p:cBhvr>
                                        <p:cTn id="84" dur="500"/>
                                        <p:tgtEl>
                                          <p:spTgt spid="56"/>
                                        </p:tgtEl>
                                      </p:cBhvr>
                                    </p:animEffect>
                                  </p:childTnLst>
                                </p:cTn>
                              </p:par>
                              <p:par>
                                <p:cTn id="85" presetID="12" presetClass="entr" presetSubtype="4" fill="hold" grpId="0" nodeType="withEffect">
                                  <p:stCondLst>
                                    <p:cond delay="0"/>
                                  </p:stCondLst>
                                  <p:childTnLst>
                                    <p:set>
                                      <p:cBhvr>
                                        <p:cTn id="86" dur="1" fill="hold">
                                          <p:stCondLst>
                                            <p:cond delay="0"/>
                                          </p:stCondLst>
                                        </p:cTn>
                                        <p:tgtEl>
                                          <p:spTgt spid="57"/>
                                        </p:tgtEl>
                                        <p:attrNameLst>
                                          <p:attrName>style.visibility</p:attrName>
                                        </p:attrNameLst>
                                      </p:cBhvr>
                                      <p:to>
                                        <p:strVal val="visible"/>
                                      </p:to>
                                    </p:set>
                                    <p:anim calcmode="lin" valueType="num">
                                      <p:cBhvr additive="base">
                                        <p:cTn id="87" dur="500"/>
                                        <p:tgtEl>
                                          <p:spTgt spid="57"/>
                                        </p:tgtEl>
                                        <p:attrNameLst>
                                          <p:attrName>ppt_y</p:attrName>
                                        </p:attrNameLst>
                                      </p:cBhvr>
                                      <p:tavLst>
                                        <p:tav tm="0">
                                          <p:val>
                                            <p:strVal val="#ppt_y+#ppt_h*1.125000"/>
                                          </p:val>
                                        </p:tav>
                                        <p:tav tm="100000">
                                          <p:val>
                                            <p:strVal val="#ppt_y"/>
                                          </p:val>
                                        </p:tav>
                                      </p:tavLst>
                                    </p:anim>
                                    <p:animEffect transition="in" filter="wipe(up)">
                                      <p:cBhvr>
                                        <p:cTn id="88" dur="500"/>
                                        <p:tgtEl>
                                          <p:spTgt spid="57"/>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58"/>
                                        </p:tgtEl>
                                        <p:attrNameLst>
                                          <p:attrName>style.visibility</p:attrName>
                                        </p:attrNameLst>
                                      </p:cBhvr>
                                      <p:to>
                                        <p:strVal val="visible"/>
                                      </p:to>
                                    </p:set>
                                    <p:anim calcmode="lin" valueType="num">
                                      <p:cBhvr additive="base">
                                        <p:cTn id="91" dur="500"/>
                                        <p:tgtEl>
                                          <p:spTgt spid="58"/>
                                        </p:tgtEl>
                                        <p:attrNameLst>
                                          <p:attrName>ppt_y</p:attrName>
                                        </p:attrNameLst>
                                      </p:cBhvr>
                                      <p:tavLst>
                                        <p:tav tm="0">
                                          <p:val>
                                            <p:strVal val="#ppt_y+#ppt_h*1.125000"/>
                                          </p:val>
                                        </p:tav>
                                        <p:tav tm="100000">
                                          <p:val>
                                            <p:strVal val="#ppt_y"/>
                                          </p:val>
                                        </p:tav>
                                      </p:tavLst>
                                    </p:anim>
                                    <p:animEffect transition="in" filter="wipe(up)">
                                      <p:cBhvr>
                                        <p:cTn id="92" dur="500"/>
                                        <p:tgtEl>
                                          <p:spTgt spid="58"/>
                                        </p:tgtEl>
                                      </p:cBhvr>
                                    </p:animEffect>
                                  </p:childTnLst>
                                </p:cTn>
                              </p:par>
                              <p:par>
                                <p:cTn id="93" presetID="12" presetClass="entr" presetSubtype="4" fill="hold" nodeType="withEffect">
                                  <p:stCondLst>
                                    <p:cond delay="0"/>
                                  </p:stCondLst>
                                  <p:childTnLst>
                                    <p:set>
                                      <p:cBhvr>
                                        <p:cTn id="94" dur="1" fill="hold">
                                          <p:stCondLst>
                                            <p:cond delay="0"/>
                                          </p:stCondLst>
                                        </p:cTn>
                                        <p:tgtEl>
                                          <p:spTgt spid="64"/>
                                        </p:tgtEl>
                                        <p:attrNameLst>
                                          <p:attrName>style.visibility</p:attrName>
                                        </p:attrNameLst>
                                      </p:cBhvr>
                                      <p:to>
                                        <p:strVal val="visible"/>
                                      </p:to>
                                    </p:set>
                                    <p:anim calcmode="lin" valueType="num">
                                      <p:cBhvr additive="base">
                                        <p:cTn id="95" dur="500"/>
                                        <p:tgtEl>
                                          <p:spTgt spid="64"/>
                                        </p:tgtEl>
                                        <p:attrNameLst>
                                          <p:attrName>ppt_y</p:attrName>
                                        </p:attrNameLst>
                                      </p:cBhvr>
                                      <p:tavLst>
                                        <p:tav tm="0">
                                          <p:val>
                                            <p:strVal val="#ppt_y+#ppt_h*1.125000"/>
                                          </p:val>
                                        </p:tav>
                                        <p:tav tm="100000">
                                          <p:val>
                                            <p:strVal val="#ppt_y"/>
                                          </p:val>
                                        </p:tav>
                                      </p:tavLst>
                                    </p:anim>
                                    <p:animEffect transition="in" filter="wipe(up)">
                                      <p:cBhvr>
                                        <p:cTn id="96" dur="500"/>
                                        <p:tgtEl>
                                          <p:spTgt spid="64"/>
                                        </p:tgtEl>
                                      </p:cBhvr>
                                    </p:animEffect>
                                  </p:childTnLst>
                                </p:cTn>
                              </p:par>
                              <p:par>
                                <p:cTn id="97" presetID="12" presetClass="entr" presetSubtype="4" fill="hold" nodeType="withEffect">
                                  <p:stCondLst>
                                    <p:cond delay="0"/>
                                  </p:stCondLst>
                                  <p:childTnLst>
                                    <p:set>
                                      <p:cBhvr>
                                        <p:cTn id="98" dur="1" fill="hold">
                                          <p:stCondLst>
                                            <p:cond delay="0"/>
                                          </p:stCondLst>
                                        </p:cTn>
                                        <p:tgtEl>
                                          <p:spTgt spid="67"/>
                                        </p:tgtEl>
                                        <p:attrNameLst>
                                          <p:attrName>style.visibility</p:attrName>
                                        </p:attrNameLst>
                                      </p:cBhvr>
                                      <p:to>
                                        <p:strVal val="visible"/>
                                      </p:to>
                                    </p:set>
                                    <p:anim calcmode="lin" valueType="num">
                                      <p:cBhvr additive="base">
                                        <p:cTn id="99" dur="500"/>
                                        <p:tgtEl>
                                          <p:spTgt spid="67"/>
                                        </p:tgtEl>
                                        <p:attrNameLst>
                                          <p:attrName>ppt_y</p:attrName>
                                        </p:attrNameLst>
                                      </p:cBhvr>
                                      <p:tavLst>
                                        <p:tav tm="0">
                                          <p:val>
                                            <p:strVal val="#ppt_y+#ppt_h*1.125000"/>
                                          </p:val>
                                        </p:tav>
                                        <p:tav tm="100000">
                                          <p:val>
                                            <p:strVal val="#ppt_y"/>
                                          </p:val>
                                        </p:tav>
                                      </p:tavLst>
                                    </p:anim>
                                    <p:animEffect transition="in" filter="wipe(up)">
                                      <p:cBhvr>
                                        <p:cTn id="100" dur="500"/>
                                        <p:tgtEl>
                                          <p:spTgt spid="67"/>
                                        </p:tgtEl>
                                      </p:cBhvr>
                                    </p:animEffect>
                                  </p:childTnLst>
                                </p:cTn>
                              </p:par>
                              <p:par>
                                <p:cTn id="101" presetID="12" presetClass="entr" presetSubtype="4" fill="hold" nodeType="withEffect">
                                  <p:stCondLst>
                                    <p:cond delay="0"/>
                                  </p:stCondLst>
                                  <p:childTnLst>
                                    <p:set>
                                      <p:cBhvr>
                                        <p:cTn id="102" dur="1" fill="hold">
                                          <p:stCondLst>
                                            <p:cond delay="0"/>
                                          </p:stCondLst>
                                        </p:cTn>
                                        <p:tgtEl>
                                          <p:spTgt spid="70"/>
                                        </p:tgtEl>
                                        <p:attrNameLst>
                                          <p:attrName>style.visibility</p:attrName>
                                        </p:attrNameLst>
                                      </p:cBhvr>
                                      <p:to>
                                        <p:strVal val="visible"/>
                                      </p:to>
                                    </p:set>
                                    <p:anim calcmode="lin" valueType="num">
                                      <p:cBhvr additive="base">
                                        <p:cTn id="103" dur="500"/>
                                        <p:tgtEl>
                                          <p:spTgt spid="70"/>
                                        </p:tgtEl>
                                        <p:attrNameLst>
                                          <p:attrName>ppt_y</p:attrName>
                                        </p:attrNameLst>
                                      </p:cBhvr>
                                      <p:tavLst>
                                        <p:tav tm="0">
                                          <p:val>
                                            <p:strVal val="#ppt_y+#ppt_h*1.125000"/>
                                          </p:val>
                                        </p:tav>
                                        <p:tav tm="100000">
                                          <p:val>
                                            <p:strVal val="#ppt_y"/>
                                          </p:val>
                                        </p:tav>
                                      </p:tavLst>
                                    </p:anim>
                                    <p:animEffect transition="in" filter="wipe(up)">
                                      <p:cBhvr>
                                        <p:cTn id="104" dur="500"/>
                                        <p:tgtEl>
                                          <p:spTgt spid="70"/>
                                        </p:tgtEl>
                                      </p:cBhvr>
                                    </p:animEffect>
                                  </p:childTnLst>
                                </p:cTn>
                              </p:par>
                              <p:par>
                                <p:cTn id="105" presetID="12" presetClass="entr" presetSubtype="4" fill="hold" nodeType="withEffect">
                                  <p:stCondLst>
                                    <p:cond delay="0"/>
                                  </p:stCondLst>
                                  <p:childTnLst>
                                    <p:set>
                                      <p:cBhvr>
                                        <p:cTn id="106" dur="1" fill="hold">
                                          <p:stCondLst>
                                            <p:cond delay="0"/>
                                          </p:stCondLst>
                                        </p:cTn>
                                        <p:tgtEl>
                                          <p:spTgt spid="73"/>
                                        </p:tgtEl>
                                        <p:attrNameLst>
                                          <p:attrName>style.visibility</p:attrName>
                                        </p:attrNameLst>
                                      </p:cBhvr>
                                      <p:to>
                                        <p:strVal val="visible"/>
                                      </p:to>
                                    </p:set>
                                    <p:anim calcmode="lin" valueType="num">
                                      <p:cBhvr additive="base">
                                        <p:cTn id="107" dur="500"/>
                                        <p:tgtEl>
                                          <p:spTgt spid="73"/>
                                        </p:tgtEl>
                                        <p:attrNameLst>
                                          <p:attrName>ppt_y</p:attrName>
                                        </p:attrNameLst>
                                      </p:cBhvr>
                                      <p:tavLst>
                                        <p:tav tm="0">
                                          <p:val>
                                            <p:strVal val="#ppt_y+#ppt_h*1.125000"/>
                                          </p:val>
                                        </p:tav>
                                        <p:tav tm="100000">
                                          <p:val>
                                            <p:strVal val="#ppt_y"/>
                                          </p:val>
                                        </p:tav>
                                      </p:tavLst>
                                    </p:anim>
                                    <p:animEffect transition="in" filter="wipe(up)">
                                      <p:cBhvr>
                                        <p:cTn id="108"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59" grpId="0" animBg="1"/>
      <p:bldP spid="63" grpId="0" animBg="1"/>
      <p:bldP spid="2" grpId="0" build="p"/>
      <p:bldP spid="3" grpId="0" animBg="1"/>
      <p:bldP spid="5" grpId="0" animBg="1"/>
      <p:bldP spid="6" grpId="0" animBg="1"/>
      <p:bldP spid="7" grpId="0" animBg="1"/>
      <p:bldP spid="4" grpId="0" animBg="1"/>
      <p:bldP spid="54" grpId="0"/>
      <p:bldP spid="55" grpId="0"/>
      <p:bldP spid="56" grpId="0"/>
      <p:bldP spid="57" grpId="0"/>
      <p:bldP spid="5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normAutofit fontScale="92500" lnSpcReduction="20000"/>
          </a:bodyPr>
          <a:lstStyle/>
          <a:p>
            <a:r>
              <a:rPr lang="ar-SA" dirty="0">
                <a:latin typeface="Al Tarikh" pitchFamily="2" charset="-78"/>
                <a:cs typeface="Al Tarikh" pitchFamily="2" charset="-78"/>
              </a:rPr>
              <a:t>أكتب العنوان الكامل هنا</a:t>
            </a:r>
            <a:endParaRPr lang="en-US" dirty="0">
              <a:latin typeface="Al Tarikh" pitchFamily="2" charset="-78"/>
              <a:cs typeface="Al Tarikh" pitchFamily="2" charset="-78"/>
            </a:endParaRPr>
          </a:p>
        </p:txBody>
      </p:sp>
      <p:sp>
        <p:nvSpPr>
          <p:cNvPr id="3" name="Oval 2">
            <a:extLst>
              <a:ext uri="{FF2B5EF4-FFF2-40B4-BE49-F238E27FC236}">
                <a16:creationId xmlns:a16="http://schemas.microsoft.com/office/drawing/2014/main" id="{1DEF7588-08BF-48B9-9154-BD86DDA5EA20}"/>
              </a:ext>
            </a:extLst>
          </p:cNvPr>
          <p:cNvSpPr/>
          <p:nvPr/>
        </p:nvSpPr>
        <p:spPr>
          <a:xfrm>
            <a:off x="2427076" y="2336536"/>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4" name="Oval 3">
            <a:extLst>
              <a:ext uri="{FF2B5EF4-FFF2-40B4-BE49-F238E27FC236}">
                <a16:creationId xmlns:a16="http://schemas.microsoft.com/office/drawing/2014/main" id="{DD5E5608-3B8B-495B-9D57-841CD5F4E34E}"/>
              </a:ext>
            </a:extLst>
          </p:cNvPr>
          <p:cNvSpPr/>
          <p:nvPr/>
        </p:nvSpPr>
        <p:spPr>
          <a:xfrm>
            <a:off x="3833419" y="2336536"/>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5" name="Oval 4">
            <a:extLst>
              <a:ext uri="{FF2B5EF4-FFF2-40B4-BE49-F238E27FC236}">
                <a16:creationId xmlns:a16="http://schemas.microsoft.com/office/drawing/2014/main" id="{2EE05C1C-74F9-403A-80B2-8B6544F5D190}"/>
              </a:ext>
            </a:extLst>
          </p:cNvPr>
          <p:cNvSpPr/>
          <p:nvPr/>
        </p:nvSpPr>
        <p:spPr>
          <a:xfrm>
            <a:off x="5239762" y="2336536"/>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6" name="Oval 5">
            <a:extLst>
              <a:ext uri="{FF2B5EF4-FFF2-40B4-BE49-F238E27FC236}">
                <a16:creationId xmlns:a16="http://schemas.microsoft.com/office/drawing/2014/main" id="{613D447E-CC8E-432E-AF26-A4FF19A450A0}"/>
              </a:ext>
            </a:extLst>
          </p:cNvPr>
          <p:cNvSpPr/>
          <p:nvPr/>
        </p:nvSpPr>
        <p:spPr>
          <a:xfrm>
            <a:off x="6646105" y="2336536"/>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7" name="TextBox 6">
            <a:extLst>
              <a:ext uri="{FF2B5EF4-FFF2-40B4-BE49-F238E27FC236}">
                <a16:creationId xmlns:a16="http://schemas.microsoft.com/office/drawing/2014/main" id="{01608DC9-6BD7-4888-AF3B-5FF73080E918}"/>
              </a:ext>
            </a:extLst>
          </p:cNvPr>
          <p:cNvSpPr txBox="1"/>
          <p:nvPr/>
        </p:nvSpPr>
        <p:spPr>
          <a:xfrm>
            <a:off x="1070268" y="3194341"/>
            <a:ext cx="924634" cy="307777"/>
          </a:xfrm>
          <a:prstGeom prst="rect">
            <a:avLst/>
          </a:prstGeom>
          <a:noFill/>
        </p:spPr>
        <p:txBody>
          <a:bodyPr wrap="square" rtlCol="0" anchor="ctr">
            <a:spAutoFit/>
          </a:bodyPr>
          <a:lstStyle/>
          <a:p>
            <a:pPr algn="ctr"/>
            <a:r>
              <a:rPr lang="ar-SA" altLang="ko-KR" sz="1400" b="1" dirty="0">
                <a:solidFill>
                  <a:schemeClr val="tx1">
                    <a:lumMod val="75000"/>
                    <a:lumOff val="25000"/>
                  </a:schemeClr>
                </a:solidFill>
                <a:latin typeface="Al Tarikh" pitchFamily="2" charset="-78"/>
                <a:cs typeface="Al Tarikh" pitchFamily="2" charset="-78"/>
              </a:rPr>
              <a:t>محتوى</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8" name="TextBox 7">
            <a:extLst>
              <a:ext uri="{FF2B5EF4-FFF2-40B4-BE49-F238E27FC236}">
                <a16:creationId xmlns:a16="http://schemas.microsoft.com/office/drawing/2014/main" id="{2EED527C-63E5-40C0-96D7-0F32290C5E43}"/>
              </a:ext>
            </a:extLst>
          </p:cNvPr>
          <p:cNvSpPr txBox="1"/>
          <p:nvPr/>
        </p:nvSpPr>
        <p:spPr>
          <a:xfrm>
            <a:off x="1070268" y="5415738"/>
            <a:ext cx="924634" cy="307777"/>
          </a:xfrm>
          <a:prstGeom prst="rect">
            <a:avLst/>
          </a:prstGeom>
          <a:noFill/>
        </p:spPr>
        <p:txBody>
          <a:bodyPr wrap="square" rtlCol="0" anchor="ctr">
            <a:spAutoFit/>
          </a:bodyPr>
          <a:lstStyle/>
          <a:p>
            <a:pPr algn="ctr"/>
            <a:r>
              <a:rPr lang="ar-SA" altLang="ko-KR" sz="1400" b="1" dirty="0">
                <a:solidFill>
                  <a:schemeClr val="tx1">
                    <a:lumMod val="75000"/>
                    <a:lumOff val="25000"/>
                  </a:schemeClr>
                </a:solidFill>
                <a:latin typeface="Al Tarikh" pitchFamily="2" charset="-78"/>
                <a:cs typeface="Al Tarikh" pitchFamily="2" charset="-78"/>
              </a:rPr>
              <a:t>محتوى</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9" name="Oval 8">
            <a:extLst>
              <a:ext uri="{FF2B5EF4-FFF2-40B4-BE49-F238E27FC236}">
                <a16:creationId xmlns:a16="http://schemas.microsoft.com/office/drawing/2014/main" id="{403876EF-4871-4AD8-95F6-BCD25092C6E4}"/>
              </a:ext>
            </a:extLst>
          </p:cNvPr>
          <p:cNvSpPr/>
          <p:nvPr/>
        </p:nvSpPr>
        <p:spPr>
          <a:xfrm>
            <a:off x="9251653" y="1900485"/>
            <a:ext cx="1872208" cy="1872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10" name="TextBox 9">
            <a:extLst>
              <a:ext uri="{FF2B5EF4-FFF2-40B4-BE49-F238E27FC236}">
                <a16:creationId xmlns:a16="http://schemas.microsoft.com/office/drawing/2014/main" id="{D6655964-5693-449A-A3F5-88DE319BB33F}"/>
              </a:ext>
            </a:extLst>
          </p:cNvPr>
          <p:cNvSpPr txBox="1"/>
          <p:nvPr/>
        </p:nvSpPr>
        <p:spPr>
          <a:xfrm>
            <a:off x="2311905" y="2620566"/>
            <a:ext cx="1148636" cy="307777"/>
          </a:xfrm>
          <a:prstGeom prst="rect">
            <a:avLst/>
          </a:prstGeom>
          <a:noFill/>
        </p:spPr>
        <p:txBody>
          <a:bodyPr wrap="square" rtlCol="0">
            <a:spAutoFit/>
          </a:bodyPr>
          <a:lstStyle/>
          <a:p>
            <a:pPr algn="ctr"/>
            <a:r>
              <a:rPr lang="ar-SA"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sp>
        <p:nvSpPr>
          <p:cNvPr id="11" name="TextBox 10">
            <a:extLst>
              <a:ext uri="{FF2B5EF4-FFF2-40B4-BE49-F238E27FC236}">
                <a16:creationId xmlns:a16="http://schemas.microsoft.com/office/drawing/2014/main" id="{30F1D6A7-3948-490F-AB2E-7A24101D179C}"/>
              </a:ext>
            </a:extLst>
          </p:cNvPr>
          <p:cNvSpPr txBox="1"/>
          <p:nvPr/>
        </p:nvSpPr>
        <p:spPr>
          <a:xfrm>
            <a:off x="2308012" y="3340646"/>
            <a:ext cx="1148638" cy="276999"/>
          </a:xfrm>
          <a:prstGeom prst="rect">
            <a:avLst/>
          </a:prstGeom>
          <a:noFill/>
        </p:spPr>
        <p:txBody>
          <a:bodyPr wrap="square" rtlCol="0">
            <a:spAutoFit/>
          </a:bodyPr>
          <a:lstStyle/>
          <a:p>
            <a:pPr algn="ctr"/>
            <a:r>
              <a:rPr lang="ar-SA" altLang="ko-KR" sz="1200" dirty="0">
                <a:solidFill>
                  <a:schemeClr val="tx1">
                    <a:lumMod val="75000"/>
                    <a:lumOff val="25000"/>
                  </a:schemeClr>
                </a:solidFill>
                <a:latin typeface="Al Tarikh" pitchFamily="2" charset="-78"/>
                <a:cs typeface="Al Tarikh" pitchFamily="2" charset="-78"/>
              </a:rPr>
              <a:t>نبذة بسيطة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2" name="TextBox 11">
            <a:extLst>
              <a:ext uri="{FF2B5EF4-FFF2-40B4-BE49-F238E27FC236}">
                <a16:creationId xmlns:a16="http://schemas.microsoft.com/office/drawing/2014/main" id="{910C36B7-4FCC-42E6-8E35-759191191B4F}"/>
              </a:ext>
            </a:extLst>
          </p:cNvPr>
          <p:cNvSpPr txBox="1"/>
          <p:nvPr/>
        </p:nvSpPr>
        <p:spPr>
          <a:xfrm>
            <a:off x="6530934" y="2620566"/>
            <a:ext cx="1148636" cy="307777"/>
          </a:xfrm>
          <a:prstGeom prst="rect">
            <a:avLst/>
          </a:prstGeom>
          <a:noFill/>
        </p:spPr>
        <p:txBody>
          <a:bodyPr wrap="square" rtlCol="0">
            <a:spAutoFit/>
          </a:bodyPr>
          <a:lstStyle/>
          <a:p>
            <a:pPr algn="ctr"/>
            <a:r>
              <a:rPr lang="ar-SA"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sp>
        <p:nvSpPr>
          <p:cNvPr id="13" name="TextBox 12">
            <a:extLst>
              <a:ext uri="{FF2B5EF4-FFF2-40B4-BE49-F238E27FC236}">
                <a16:creationId xmlns:a16="http://schemas.microsoft.com/office/drawing/2014/main" id="{2D729AAA-C026-4115-A6F8-32BF43C8CEA1}"/>
              </a:ext>
            </a:extLst>
          </p:cNvPr>
          <p:cNvSpPr txBox="1"/>
          <p:nvPr/>
        </p:nvSpPr>
        <p:spPr>
          <a:xfrm>
            <a:off x="6527042" y="3340646"/>
            <a:ext cx="1148638" cy="276999"/>
          </a:xfrm>
          <a:prstGeom prst="rect">
            <a:avLst/>
          </a:prstGeom>
          <a:noFill/>
        </p:spPr>
        <p:txBody>
          <a:bodyPr wrap="square" rtlCol="0">
            <a:spAutoFit/>
          </a:bodyPr>
          <a:lstStyle/>
          <a:p>
            <a:pPr algn="ctr"/>
            <a:r>
              <a:rPr lang="ar-SA" altLang="ko-KR" sz="1200" dirty="0">
                <a:solidFill>
                  <a:schemeClr val="tx1">
                    <a:lumMod val="75000"/>
                    <a:lumOff val="25000"/>
                  </a:schemeClr>
                </a:solidFill>
                <a:latin typeface="Al Tarikh" pitchFamily="2" charset="-78"/>
                <a:cs typeface="Al Tarikh" pitchFamily="2" charset="-78"/>
              </a:rPr>
              <a:t>نبذة بسيطة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4" name="TextBox 13">
            <a:extLst>
              <a:ext uri="{FF2B5EF4-FFF2-40B4-BE49-F238E27FC236}">
                <a16:creationId xmlns:a16="http://schemas.microsoft.com/office/drawing/2014/main" id="{15C9F97D-611B-432E-8B22-435E1EEDC537}"/>
              </a:ext>
            </a:extLst>
          </p:cNvPr>
          <p:cNvSpPr txBox="1"/>
          <p:nvPr/>
        </p:nvSpPr>
        <p:spPr>
          <a:xfrm>
            <a:off x="3718248" y="2620566"/>
            <a:ext cx="1148636" cy="307777"/>
          </a:xfrm>
          <a:prstGeom prst="rect">
            <a:avLst/>
          </a:prstGeom>
          <a:noFill/>
        </p:spPr>
        <p:txBody>
          <a:bodyPr wrap="square" rtlCol="0">
            <a:spAutoFit/>
          </a:bodyPr>
          <a:lstStyle/>
          <a:p>
            <a:pPr algn="ctr"/>
            <a:r>
              <a:rPr lang="ar-SA"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sp>
        <p:nvSpPr>
          <p:cNvPr id="15" name="TextBox 14">
            <a:extLst>
              <a:ext uri="{FF2B5EF4-FFF2-40B4-BE49-F238E27FC236}">
                <a16:creationId xmlns:a16="http://schemas.microsoft.com/office/drawing/2014/main" id="{FE6530B5-FB57-498B-818E-314D84A71387}"/>
              </a:ext>
            </a:extLst>
          </p:cNvPr>
          <p:cNvSpPr txBox="1"/>
          <p:nvPr/>
        </p:nvSpPr>
        <p:spPr>
          <a:xfrm>
            <a:off x="3714356" y="3340646"/>
            <a:ext cx="1148638" cy="276999"/>
          </a:xfrm>
          <a:prstGeom prst="rect">
            <a:avLst/>
          </a:prstGeom>
          <a:noFill/>
        </p:spPr>
        <p:txBody>
          <a:bodyPr wrap="square" rtlCol="0">
            <a:spAutoFit/>
          </a:bodyPr>
          <a:lstStyle/>
          <a:p>
            <a:pPr algn="ctr"/>
            <a:r>
              <a:rPr lang="ar-SA" altLang="ko-KR" sz="1200" dirty="0">
                <a:solidFill>
                  <a:schemeClr val="tx1">
                    <a:lumMod val="75000"/>
                    <a:lumOff val="25000"/>
                  </a:schemeClr>
                </a:solidFill>
                <a:latin typeface="Al Tarikh" pitchFamily="2" charset="-78"/>
                <a:cs typeface="Al Tarikh" pitchFamily="2" charset="-78"/>
              </a:rPr>
              <a:t>نبذة بسيطة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6" name="TextBox 15">
            <a:extLst>
              <a:ext uri="{FF2B5EF4-FFF2-40B4-BE49-F238E27FC236}">
                <a16:creationId xmlns:a16="http://schemas.microsoft.com/office/drawing/2014/main" id="{A9496552-F21F-472C-8AD8-44DFF929F31D}"/>
              </a:ext>
            </a:extLst>
          </p:cNvPr>
          <p:cNvSpPr txBox="1"/>
          <p:nvPr/>
        </p:nvSpPr>
        <p:spPr>
          <a:xfrm>
            <a:off x="5124591" y="2620566"/>
            <a:ext cx="1148636" cy="307777"/>
          </a:xfrm>
          <a:prstGeom prst="rect">
            <a:avLst/>
          </a:prstGeom>
          <a:noFill/>
        </p:spPr>
        <p:txBody>
          <a:bodyPr wrap="square" rtlCol="0">
            <a:spAutoFit/>
          </a:bodyPr>
          <a:lstStyle/>
          <a:p>
            <a:pPr algn="ctr"/>
            <a:r>
              <a:rPr lang="ar-SA"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sp>
        <p:nvSpPr>
          <p:cNvPr id="17" name="TextBox 16">
            <a:extLst>
              <a:ext uri="{FF2B5EF4-FFF2-40B4-BE49-F238E27FC236}">
                <a16:creationId xmlns:a16="http://schemas.microsoft.com/office/drawing/2014/main" id="{9859B511-0616-4FF5-9697-5723296E0F0F}"/>
              </a:ext>
            </a:extLst>
          </p:cNvPr>
          <p:cNvSpPr txBox="1"/>
          <p:nvPr/>
        </p:nvSpPr>
        <p:spPr>
          <a:xfrm>
            <a:off x="5120698" y="3340646"/>
            <a:ext cx="1148638" cy="276999"/>
          </a:xfrm>
          <a:prstGeom prst="rect">
            <a:avLst/>
          </a:prstGeom>
          <a:noFill/>
        </p:spPr>
        <p:txBody>
          <a:bodyPr wrap="square" rtlCol="0">
            <a:spAutoFit/>
          </a:bodyPr>
          <a:lstStyle/>
          <a:p>
            <a:pPr algn="ctr"/>
            <a:r>
              <a:rPr lang="ar-SA" altLang="ko-KR" sz="1200" dirty="0">
                <a:solidFill>
                  <a:schemeClr val="tx1">
                    <a:lumMod val="75000"/>
                    <a:lumOff val="25000"/>
                  </a:schemeClr>
                </a:solidFill>
                <a:latin typeface="Al Tarikh" pitchFamily="2" charset="-78"/>
                <a:cs typeface="Al Tarikh" pitchFamily="2" charset="-78"/>
              </a:rPr>
              <a:t>نبذة بسيطة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8" name="TextBox 17">
            <a:extLst>
              <a:ext uri="{FF2B5EF4-FFF2-40B4-BE49-F238E27FC236}">
                <a16:creationId xmlns:a16="http://schemas.microsoft.com/office/drawing/2014/main" id="{9765CC70-8FC7-41FE-BC61-68D7F0819A0F}"/>
              </a:ext>
            </a:extLst>
          </p:cNvPr>
          <p:cNvSpPr txBox="1"/>
          <p:nvPr/>
        </p:nvSpPr>
        <p:spPr>
          <a:xfrm>
            <a:off x="2416224" y="1881916"/>
            <a:ext cx="936104" cy="461665"/>
          </a:xfrm>
          <a:prstGeom prst="rect">
            <a:avLst/>
          </a:prstGeom>
          <a:noFill/>
        </p:spPr>
        <p:txBody>
          <a:bodyPr wrap="square" rtlCol="0" anchor="ctr">
            <a:spAutoFit/>
          </a:bodyPr>
          <a:lstStyle/>
          <a:p>
            <a:pPr algn="ctr"/>
            <a:r>
              <a:rPr lang="en-US" altLang="ko-KR" sz="2400" b="1" dirty="0">
                <a:solidFill>
                  <a:schemeClr val="tx1">
                    <a:lumMod val="75000"/>
                    <a:lumOff val="25000"/>
                  </a:schemeClr>
                </a:solidFill>
                <a:latin typeface="Al Tarikh" pitchFamily="2" charset="-78"/>
                <a:cs typeface="Al Tarikh" pitchFamily="2" charset="-78"/>
              </a:rPr>
              <a:t>48%</a:t>
            </a:r>
            <a:endParaRPr lang="ko-KR" altLang="en-US" sz="2400" b="1" dirty="0">
              <a:solidFill>
                <a:schemeClr val="tx1">
                  <a:lumMod val="75000"/>
                  <a:lumOff val="25000"/>
                </a:schemeClr>
              </a:solidFill>
              <a:latin typeface="Al Tarikh" pitchFamily="2" charset="-78"/>
              <a:cs typeface="Al Tarikh" pitchFamily="2" charset="-78"/>
            </a:endParaRPr>
          </a:p>
        </p:txBody>
      </p:sp>
      <p:sp>
        <p:nvSpPr>
          <p:cNvPr id="19" name="TextBox 18">
            <a:extLst>
              <a:ext uri="{FF2B5EF4-FFF2-40B4-BE49-F238E27FC236}">
                <a16:creationId xmlns:a16="http://schemas.microsoft.com/office/drawing/2014/main" id="{FE9CAFA6-A72B-4AC0-AFE8-E452178627AD}"/>
              </a:ext>
            </a:extLst>
          </p:cNvPr>
          <p:cNvSpPr txBox="1"/>
          <p:nvPr/>
        </p:nvSpPr>
        <p:spPr>
          <a:xfrm>
            <a:off x="3822567" y="1881916"/>
            <a:ext cx="936104" cy="461665"/>
          </a:xfrm>
          <a:prstGeom prst="rect">
            <a:avLst/>
          </a:prstGeom>
          <a:noFill/>
        </p:spPr>
        <p:txBody>
          <a:bodyPr wrap="square" rtlCol="0" anchor="ctr">
            <a:spAutoFit/>
          </a:bodyPr>
          <a:lstStyle/>
          <a:p>
            <a:pPr algn="ctr"/>
            <a:r>
              <a:rPr lang="en-US" altLang="ko-KR" sz="2400" b="1" dirty="0">
                <a:solidFill>
                  <a:schemeClr val="tx1">
                    <a:lumMod val="75000"/>
                    <a:lumOff val="25000"/>
                  </a:schemeClr>
                </a:solidFill>
                <a:latin typeface="Al Tarikh" pitchFamily="2" charset="-78"/>
                <a:cs typeface="Al Tarikh" pitchFamily="2" charset="-78"/>
              </a:rPr>
              <a:t>32%</a:t>
            </a:r>
            <a:endParaRPr lang="ko-KR" altLang="en-US" sz="2400" b="1" dirty="0">
              <a:solidFill>
                <a:schemeClr val="tx1">
                  <a:lumMod val="75000"/>
                  <a:lumOff val="25000"/>
                </a:schemeClr>
              </a:solidFill>
              <a:latin typeface="Al Tarikh" pitchFamily="2" charset="-78"/>
              <a:cs typeface="Al Tarikh" pitchFamily="2" charset="-78"/>
            </a:endParaRPr>
          </a:p>
        </p:txBody>
      </p:sp>
      <p:sp>
        <p:nvSpPr>
          <p:cNvPr id="20" name="TextBox 19">
            <a:extLst>
              <a:ext uri="{FF2B5EF4-FFF2-40B4-BE49-F238E27FC236}">
                <a16:creationId xmlns:a16="http://schemas.microsoft.com/office/drawing/2014/main" id="{33ADE6F6-31C4-42F8-A8B4-B48AE67FF348}"/>
              </a:ext>
            </a:extLst>
          </p:cNvPr>
          <p:cNvSpPr txBox="1"/>
          <p:nvPr/>
        </p:nvSpPr>
        <p:spPr>
          <a:xfrm>
            <a:off x="5228910" y="1881916"/>
            <a:ext cx="936104" cy="461665"/>
          </a:xfrm>
          <a:prstGeom prst="rect">
            <a:avLst/>
          </a:prstGeom>
          <a:noFill/>
        </p:spPr>
        <p:txBody>
          <a:bodyPr wrap="square" rtlCol="0" anchor="ctr">
            <a:spAutoFit/>
          </a:bodyPr>
          <a:lstStyle/>
          <a:p>
            <a:pPr algn="ctr"/>
            <a:r>
              <a:rPr lang="en-US" altLang="ko-KR" sz="2400" b="1" dirty="0">
                <a:solidFill>
                  <a:schemeClr val="tx1">
                    <a:lumMod val="75000"/>
                    <a:lumOff val="25000"/>
                  </a:schemeClr>
                </a:solidFill>
                <a:latin typeface="Al Tarikh" pitchFamily="2" charset="-78"/>
                <a:cs typeface="Al Tarikh" pitchFamily="2" charset="-78"/>
              </a:rPr>
              <a:t>68%</a:t>
            </a:r>
            <a:endParaRPr lang="ko-KR" altLang="en-US" sz="2400" b="1" dirty="0">
              <a:solidFill>
                <a:schemeClr val="tx1">
                  <a:lumMod val="75000"/>
                  <a:lumOff val="25000"/>
                </a:schemeClr>
              </a:solidFill>
              <a:latin typeface="Al Tarikh" pitchFamily="2" charset="-78"/>
              <a:cs typeface="Al Tarikh" pitchFamily="2" charset="-78"/>
            </a:endParaRPr>
          </a:p>
        </p:txBody>
      </p:sp>
      <p:sp>
        <p:nvSpPr>
          <p:cNvPr id="21" name="TextBox 20">
            <a:extLst>
              <a:ext uri="{FF2B5EF4-FFF2-40B4-BE49-F238E27FC236}">
                <a16:creationId xmlns:a16="http://schemas.microsoft.com/office/drawing/2014/main" id="{034346AA-FA4C-4B37-BC78-C0FF36D847AF}"/>
              </a:ext>
            </a:extLst>
          </p:cNvPr>
          <p:cNvSpPr txBox="1"/>
          <p:nvPr/>
        </p:nvSpPr>
        <p:spPr>
          <a:xfrm>
            <a:off x="6635253" y="1881916"/>
            <a:ext cx="936104" cy="461665"/>
          </a:xfrm>
          <a:prstGeom prst="rect">
            <a:avLst/>
          </a:prstGeom>
          <a:noFill/>
        </p:spPr>
        <p:txBody>
          <a:bodyPr wrap="square" rtlCol="0" anchor="ctr">
            <a:spAutoFit/>
          </a:bodyPr>
          <a:lstStyle/>
          <a:p>
            <a:pPr algn="ctr"/>
            <a:r>
              <a:rPr lang="en-US" altLang="ko-KR" sz="2400" b="1" dirty="0">
                <a:solidFill>
                  <a:schemeClr val="tx1">
                    <a:lumMod val="75000"/>
                    <a:lumOff val="25000"/>
                  </a:schemeClr>
                </a:solidFill>
                <a:latin typeface="Al Tarikh" pitchFamily="2" charset="-78"/>
                <a:cs typeface="Al Tarikh" pitchFamily="2" charset="-78"/>
              </a:rPr>
              <a:t>50%</a:t>
            </a:r>
            <a:endParaRPr lang="ko-KR" altLang="en-US" sz="2400" b="1" dirty="0">
              <a:solidFill>
                <a:schemeClr val="tx1">
                  <a:lumMod val="75000"/>
                  <a:lumOff val="25000"/>
                </a:schemeClr>
              </a:solidFill>
              <a:latin typeface="Al Tarikh" pitchFamily="2" charset="-78"/>
              <a:cs typeface="Al Tarikh" pitchFamily="2" charset="-78"/>
            </a:endParaRPr>
          </a:p>
        </p:txBody>
      </p:sp>
      <p:sp>
        <p:nvSpPr>
          <p:cNvPr id="22" name="Oval 21">
            <a:extLst>
              <a:ext uri="{FF2B5EF4-FFF2-40B4-BE49-F238E27FC236}">
                <a16:creationId xmlns:a16="http://schemas.microsoft.com/office/drawing/2014/main" id="{672A5E96-E9EB-442A-9DE4-61FB40660E64}"/>
              </a:ext>
            </a:extLst>
          </p:cNvPr>
          <p:cNvSpPr/>
          <p:nvPr/>
        </p:nvSpPr>
        <p:spPr>
          <a:xfrm>
            <a:off x="2427406" y="4575388"/>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23" name="Oval 22">
            <a:extLst>
              <a:ext uri="{FF2B5EF4-FFF2-40B4-BE49-F238E27FC236}">
                <a16:creationId xmlns:a16="http://schemas.microsoft.com/office/drawing/2014/main" id="{AE60D9BF-D2AB-4653-A17B-8C52B4C77112}"/>
              </a:ext>
            </a:extLst>
          </p:cNvPr>
          <p:cNvSpPr/>
          <p:nvPr/>
        </p:nvSpPr>
        <p:spPr>
          <a:xfrm>
            <a:off x="3833749" y="4575388"/>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24" name="Oval 23">
            <a:extLst>
              <a:ext uri="{FF2B5EF4-FFF2-40B4-BE49-F238E27FC236}">
                <a16:creationId xmlns:a16="http://schemas.microsoft.com/office/drawing/2014/main" id="{1F724BBB-06BE-4A9E-89AC-19AF775394B2}"/>
              </a:ext>
            </a:extLst>
          </p:cNvPr>
          <p:cNvSpPr/>
          <p:nvPr/>
        </p:nvSpPr>
        <p:spPr>
          <a:xfrm>
            <a:off x="5240092" y="4575388"/>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25" name="Oval 24">
            <a:extLst>
              <a:ext uri="{FF2B5EF4-FFF2-40B4-BE49-F238E27FC236}">
                <a16:creationId xmlns:a16="http://schemas.microsoft.com/office/drawing/2014/main" id="{4F27CE74-2F71-46D3-9458-A0C3B0CC444F}"/>
              </a:ext>
            </a:extLst>
          </p:cNvPr>
          <p:cNvSpPr/>
          <p:nvPr/>
        </p:nvSpPr>
        <p:spPr>
          <a:xfrm>
            <a:off x="6646435" y="4575388"/>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26" name="Oval 25">
            <a:extLst>
              <a:ext uri="{FF2B5EF4-FFF2-40B4-BE49-F238E27FC236}">
                <a16:creationId xmlns:a16="http://schemas.microsoft.com/office/drawing/2014/main" id="{7F54BA97-54C5-41EC-9FED-9489276BC033}"/>
              </a:ext>
            </a:extLst>
          </p:cNvPr>
          <p:cNvSpPr/>
          <p:nvPr/>
        </p:nvSpPr>
        <p:spPr>
          <a:xfrm>
            <a:off x="9251983" y="4139337"/>
            <a:ext cx="1872208" cy="18722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27" name="TextBox 26">
            <a:extLst>
              <a:ext uri="{FF2B5EF4-FFF2-40B4-BE49-F238E27FC236}">
                <a16:creationId xmlns:a16="http://schemas.microsoft.com/office/drawing/2014/main" id="{6238CA72-2244-4895-828D-1E6AE5E044C0}"/>
              </a:ext>
            </a:extLst>
          </p:cNvPr>
          <p:cNvSpPr txBox="1"/>
          <p:nvPr/>
        </p:nvSpPr>
        <p:spPr>
          <a:xfrm>
            <a:off x="2312235" y="4859418"/>
            <a:ext cx="1148636" cy="307777"/>
          </a:xfrm>
          <a:prstGeom prst="rect">
            <a:avLst/>
          </a:prstGeom>
          <a:noFill/>
        </p:spPr>
        <p:txBody>
          <a:bodyPr wrap="square" rtlCol="0">
            <a:spAutoFit/>
          </a:bodyPr>
          <a:lstStyle/>
          <a:p>
            <a:pPr algn="ctr"/>
            <a:r>
              <a:rPr lang="ar-SA"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sp>
        <p:nvSpPr>
          <p:cNvPr id="28" name="TextBox 27">
            <a:extLst>
              <a:ext uri="{FF2B5EF4-FFF2-40B4-BE49-F238E27FC236}">
                <a16:creationId xmlns:a16="http://schemas.microsoft.com/office/drawing/2014/main" id="{84D264A3-3715-40ED-A7D8-52D31A2BA24B}"/>
              </a:ext>
            </a:extLst>
          </p:cNvPr>
          <p:cNvSpPr txBox="1"/>
          <p:nvPr/>
        </p:nvSpPr>
        <p:spPr>
          <a:xfrm>
            <a:off x="2308342" y="5579498"/>
            <a:ext cx="1148638" cy="276999"/>
          </a:xfrm>
          <a:prstGeom prst="rect">
            <a:avLst/>
          </a:prstGeom>
          <a:noFill/>
        </p:spPr>
        <p:txBody>
          <a:bodyPr wrap="square" rtlCol="0">
            <a:spAutoFit/>
          </a:bodyPr>
          <a:lstStyle/>
          <a:p>
            <a:pPr algn="ctr"/>
            <a:r>
              <a:rPr lang="ar-SA" altLang="ko-KR" sz="1200" dirty="0">
                <a:solidFill>
                  <a:schemeClr val="tx1">
                    <a:lumMod val="75000"/>
                    <a:lumOff val="25000"/>
                  </a:schemeClr>
                </a:solidFill>
                <a:latin typeface="Al Tarikh" pitchFamily="2" charset="-78"/>
                <a:cs typeface="Al Tarikh" pitchFamily="2" charset="-78"/>
              </a:rPr>
              <a:t>نبذة بسيطة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9" name="TextBox 28">
            <a:extLst>
              <a:ext uri="{FF2B5EF4-FFF2-40B4-BE49-F238E27FC236}">
                <a16:creationId xmlns:a16="http://schemas.microsoft.com/office/drawing/2014/main" id="{361F465D-E5CE-4FEB-ABF8-7519F726CB7D}"/>
              </a:ext>
            </a:extLst>
          </p:cNvPr>
          <p:cNvSpPr txBox="1"/>
          <p:nvPr/>
        </p:nvSpPr>
        <p:spPr>
          <a:xfrm>
            <a:off x="6531264" y="4859418"/>
            <a:ext cx="1148636" cy="307777"/>
          </a:xfrm>
          <a:prstGeom prst="rect">
            <a:avLst/>
          </a:prstGeom>
          <a:noFill/>
        </p:spPr>
        <p:txBody>
          <a:bodyPr wrap="square" rtlCol="0">
            <a:spAutoFit/>
          </a:bodyPr>
          <a:lstStyle/>
          <a:p>
            <a:pPr algn="ctr"/>
            <a:r>
              <a:rPr lang="ar-SA"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sp>
        <p:nvSpPr>
          <p:cNvPr id="30" name="TextBox 29">
            <a:extLst>
              <a:ext uri="{FF2B5EF4-FFF2-40B4-BE49-F238E27FC236}">
                <a16:creationId xmlns:a16="http://schemas.microsoft.com/office/drawing/2014/main" id="{31FCD9A9-D615-49E0-8B47-FF37AC956184}"/>
              </a:ext>
            </a:extLst>
          </p:cNvPr>
          <p:cNvSpPr txBox="1"/>
          <p:nvPr/>
        </p:nvSpPr>
        <p:spPr>
          <a:xfrm>
            <a:off x="6527372" y="5579498"/>
            <a:ext cx="1148638" cy="276999"/>
          </a:xfrm>
          <a:prstGeom prst="rect">
            <a:avLst/>
          </a:prstGeom>
          <a:noFill/>
        </p:spPr>
        <p:txBody>
          <a:bodyPr wrap="square" rtlCol="0">
            <a:spAutoFit/>
          </a:bodyPr>
          <a:lstStyle/>
          <a:p>
            <a:pPr algn="ctr"/>
            <a:r>
              <a:rPr lang="ar-SA" altLang="ko-KR" sz="1200" dirty="0">
                <a:solidFill>
                  <a:schemeClr val="tx1">
                    <a:lumMod val="75000"/>
                    <a:lumOff val="25000"/>
                  </a:schemeClr>
                </a:solidFill>
                <a:latin typeface="Al Tarikh" pitchFamily="2" charset="-78"/>
                <a:cs typeface="Al Tarikh" pitchFamily="2" charset="-78"/>
              </a:rPr>
              <a:t>نبذة بسيطة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1" name="TextBox 30">
            <a:extLst>
              <a:ext uri="{FF2B5EF4-FFF2-40B4-BE49-F238E27FC236}">
                <a16:creationId xmlns:a16="http://schemas.microsoft.com/office/drawing/2014/main" id="{86151EE2-F56C-4B4D-B49E-5AA95B1CA63B}"/>
              </a:ext>
            </a:extLst>
          </p:cNvPr>
          <p:cNvSpPr txBox="1"/>
          <p:nvPr/>
        </p:nvSpPr>
        <p:spPr>
          <a:xfrm>
            <a:off x="3718578" y="4859418"/>
            <a:ext cx="1148636" cy="307777"/>
          </a:xfrm>
          <a:prstGeom prst="rect">
            <a:avLst/>
          </a:prstGeom>
          <a:noFill/>
        </p:spPr>
        <p:txBody>
          <a:bodyPr wrap="square" rtlCol="0">
            <a:spAutoFit/>
          </a:bodyPr>
          <a:lstStyle/>
          <a:p>
            <a:pPr algn="ctr"/>
            <a:r>
              <a:rPr lang="ar-SA"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sp>
        <p:nvSpPr>
          <p:cNvPr id="32" name="TextBox 31">
            <a:extLst>
              <a:ext uri="{FF2B5EF4-FFF2-40B4-BE49-F238E27FC236}">
                <a16:creationId xmlns:a16="http://schemas.microsoft.com/office/drawing/2014/main" id="{D06308B1-378F-4C2F-AFE2-CF591E659A2F}"/>
              </a:ext>
            </a:extLst>
          </p:cNvPr>
          <p:cNvSpPr txBox="1"/>
          <p:nvPr/>
        </p:nvSpPr>
        <p:spPr>
          <a:xfrm>
            <a:off x="3714686" y="5579498"/>
            <a:ext cx="1148638" cy="276999"/>
          </a:xfrm>
          <a:prstGeom prst="rect">
            <a:avLst/>
          </a:prstGeom>
          <a:noFill/>
        </p:spPr>
        <p:txBody>
          <a:bodyPr wrap="square" rtlCol="0">
            <a:spAutoFit/>
          </a:bodyPr>
          <a:lstStyle/>
          <a:p>
            <a:pPr algn="ctr"/>
            <a:r>
              <a:rPr lang="ar-SA" altLang="ko-KR" sz="1200" dirty="0">
                <a:solidFill>
                  <a:schemeClr val="tx1">
                    <a:lumMod val="75000"/>
                    <a:lumOff val="25000"/>
                  </a:schemeClr>
                </a:solidFill>
                <a:latin typeface="Al Tarikh" pitchFamily="2" charset="-78"/>
                <a:cs typeface="Al Tarikh" pitchFamily="2" charset="-78"/>
              </a:rPr>
              <a:t>نبذة بسيطة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3" name="TextBox 32">
            <a:extLst>
              <a:ext uri="{FF2B5EF4-FFF2-40B4-BE49-F238E27FC236}">
                <a16:creationId xmlns:a16="http://schemas.microsoft.com/office/drawing/2014/main" id="{CD6D18B8-8FF2-40AF-8967-F876D1ACA6B5}"/>
              </a:ext>
            </a:extLst>
          </p:cNvPr>
          <p:cNvSpPr txBox="1"/>
          <p:nvPr/>
        </p:nvSpPr>
        <p:spPr>
          <a:xfrm>
            <a:off x="5124921" y="4859418"/>
            <a:ext cx="1148636" cy="307777"/>
          </a:xfrm>
          <a:prstGeom prst="rect">
            <a:avLst/>
          </a:prstGeom>
          <a:noFill/>
        </p:spPr>
        <p:txBody>
          <a:bodyPr wrap="square" rtlCol="0">
            <a:spAutoFit/>
          </a:bodyPr>
          <a:lstStyle/>
          <a:p>
            <a:pPr algn="ctr"/>
            <a:r>
              <a:rPr lang="ar-SA"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sp>
        <p:nvSpPr>
          <p:cNvPr id="34" name="TextBox 33">
            <a:extLst>
              <a:ext uri="{FF2B5EF4-FFF2-40B4-BE49-F238E27FC236}">
                <a16:creationId xmlns:a16="http://schemas.microsoft.com/office/drawing/2014/main" id="{70AFE5A0-68D0-4C3F-9A5E-EA83137E8F86}"/>
              </a:ext>
            </a:extLst>
          </p:cNvPr>
          <p:cNvSpPr txBox="1"/>
          <p:nvPr/>
        </p:nvSpPr>
        <p:spPr>
          <a:xfrm>
            <a:off x="5121028" y="5579498"/>
            <a:ext cx="1148638" cy="276999"/>
          </a:xfrm>
          <a:prstGeom prst="rect">
            <a:avLst/>
          </a:prstGeom>
          <a:noFill/>
        </p:spPr>
        <p:txBody>
          <a:bodyPr wrap="square" rtlCol="0">
            <a:spAutoFit/>
          </a:bodyPr>
          <a:lstStyle/>
          <a:p>
            <a:pPr algn="ctr"/>
            <a:r>
              <a:rPr lang="ar-SA" altLang="ko-KR" sz="1200" dirty="0">
                <a:solidFill>
                  <a:schemeClr val="tx1">
                    <a:lumMod val="75000"/>
                    <a:lumOff val="25000"/>
                  </a:schemeClr>
                </a:solidFill>
                <a:latin typeface="Al Tarikh" pitchFamily="2" charset="-78"/>
                <a:cs typeface="Al Tarikh" pitchFamily="2" charset="-78"/>
              </a:rPr>
              <a:t>نبذة بسيطة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5" name="TextBox 34">
            <a:extLst>
              <a:ext uri="{FF2B5EF4-FFF2-40B4-BE49-F238E27FC236}">
                <a16:creationId xmlns:a16="http://schemas.microsoft.com/office/drawing/2014/main" id="{4974097A-3AE8-447B-94D8-A08FA3FC27A6}"/>
              </a:ext>
            </a:extLst>
          </p:cNvPr>
          <p:cNvSpPr txBox="1"/>
          <p:nvPr/>
        </p:nvSpPr>
        <p:spPr>
          <a:xfrm>
            <a:off x="2416554" y="4120768"/>
            <a:ext cx="936104" cy="461665"/>
          </a:xfrm>
          <a:prstGeom prst="rect">
            <a:avLst/>
          </a:prstGeom>
          <a:noFill/>
        </p:spPr>
        <p:txBody>
          <a:bodyPr wrap="square" rtlCol="0" anchor="ctr">
            <a:spAutoFit/>
          </a:bodyPr>
          <a:lstStyle/>
          <a:p>
            <a:pPr algn="ctr"/>
            <a:r>
              <a:rPr lang="en-US" altLang="ko-KR" sz="2400" b="1" dirty="0">
                <a:solidFill>
                  <a:schemeClr val="tx1">
                    <a:lumMod val="75000"/>
                    <a:lumOff val="25000"/>
                  </a:schemeClr>
                </a:solidFill>
                <a:latin typeface="Al Tarikh" pitchFamily="2" charset="-78"/>
                <a:cs typeface="Al Tarikh" pitchFamily="2" charset="-78"/>
              </a:rPr>
              <a:t>35%</a:t>
            </a:r>
            <a:endParaRPr lang="ko-KR" altLang="en-US" sz="2400" b="1" dirty="0">
              <a:solidFill>
                <a:schemeClr val="tx1">
                  <a:lumMod val="75000"/>
                  <a:lumOff val="25000"/>
                </a:schemeClr>
              </a:solidFill>
              <a:latin typeface="Al Tarikh" pitchFamily="2" charset="-78"/>
              <a:cs typeface="Al Tarikh" pitchFamily="2" charset="-78"/>
            </a:endParaRPr>
          </a:p>
        </p:txBody>
      </p:sp>
      <p:sp>
        <p:nvSpPr>
          <p:cNvPr id="36" name="TextBox 35">
            <a:extLst>
              <a:ext uri="{FF2B5EF4-FFF2-40B4-BE49-F238E27FC236}">
                <a16:creationId xmlns:a16="http://schemas.microsoft.com/office/drawing/2014/main" id="{E82422E0-983C-4BF3-988B-08BD886E4E2E}"/>
              </a:ext>
            </a:extLst>
          </p:cNvPr>
          <p:cNvSpPr txBox="1"/>
          <p:nvPr/>
        </p:nvSpPr>
        <p:spPr>
          <a:xfrm>
            <a:off x="3822897" y="4120768"/>
            <a:ext cx="936104" cy="461665"/>
          </a:xfrm>
          <a:prstGeom prst="rect">
            <a:avLst/>
          </a:prstGeom>
          <a:noFill/>
        </p:spPr>
        <p:txBody>
          <a:bodyPr wrap="square" rtlCol="0" anchor="ctr">
            <a:spAutoFit/>
          </a:bodyPr>
          <a:lstStyle/>
          <a:p>
            <a:pPr algn="ctr"/>
            <a:r>
              <a:rPr lang="en-US" altLang="ko-KR" sz="2400" b="1" dirty="0">
                <a:solidFill>
                  <a:schemeClr val="tx1">
                    <a:lumMod val="75000"/>
                    <a:lumOff val="25000"/>
                  </a:schemeClr>
                </a:solidFill>
                <a:latin typeface="Al Tarikh" pitchFamily="2" charset="-78"/>
                <a:cs typeface="Al Tarikh" pitchFamily="2" charset="-78"/>
              </a:rPr>
              <a:t>60%</a:t>
            </a:r>
            <a:endParaRPr lang="ko-KR" altLang="en-US" sz="2400" b="1" dirty="0">
              <a:solidFill>
                <a:schemeClr val="tx1">
                  <a:lumMod val="75000"/>
                  <a:lumOff val="25000"/>
                </a:schemeClr>
              </a:solidFill>
              <a:latin typeface="Al Tarikh" pitchFamily="2" charset="-78"/>
              <a:cs typeface="Al Tarikh" pitchFamily="2" charset="-78"/>
            </a:endParaRPr>
          </a:p>
        </p:txBody>
      </p:sp>
      <p:sp>
        <p:nvSpPr>
          <p:cNvPr id="37" name="TextBox 36">
            <a:extLst>
              <a:ext uri="{FF2B5EF4-FFF2-40B4-BE49-F238E27FC236}">
                <a16:creationId xmlns:a16="http://schemas.microsoft.com/office/drawing/2014/main" id="{32381918-90F2-4FE3-B3A8-16726DAD3AF9}"/>
              </a:ext>
            </a:extLst>
          </p:cNvPr>
          <p:cNvSpPr txBox="1"/>
          <p:nvPr/>
        </p:nvSpPr>
        <p:spPr>
          <a:xfrm>
            <a:off x="5229240" y="4120768"/>
            <a:ext cx="936104" cy="461665"/>
          </a:xfrm>
          <a:prstGeom prst="rect">
            <a:avLst/>
          </a:prstGeom>
          <a:noFill/>
        </p:spPr>
        <p:txBody>
          <a:bodyPr wrap="square" rtlCol="0" anchor="ctr">
            <a:spAutoFit/>
          </a:bodyPr>
          <a:lstStyle/>
          <a:p>
            <a:pPr algn="ctr"/>
            <a:r>
              <a:rPr lang="en-US" altLang="ko-KR" sz="2400" b="1" dirty="0">
                <a:solidFill>
                  <a:schemeClr val="tx1">
                    <a:lumMod val="75000"/>
                    <a:lumOff val="25000"/>
                  </a:schemeClr>
                </a:solidFill>
                <a:latin typeface="Al Tarikh" pitchFamily="2" charset="-78"/>
                <a:cs typeface="Al Tarikh" pitchFamily="2" charset="-78"/>
              </a:rPr>
              <a:t>40%</a:t>
            </a:r>
            <a:endParaRPr lang="ko-KR" altLang="en-US" sz="2400" b="1" dirty="0">
              <a:solidFill>
                <a:schemeClr val="tx1">
                  <a:lumMod val="75000"/>
                  <a:lumOff val="25000"/>
                </a:schemeClr>
              </a:solidFill>
              <a:latin typeface="Al Tarikh" pitchFamily="2" charset="-78"/>
              <a:cs typeface="Al Tarikh" pitchFamily="2" charset="-78"/>
            </a:endParaRPr>
          </a:p>
        </p:txBody>
      </p:sp>
      <p:sp>
        <p:nvSpPr>
          <p:cNvPr id="38" name="TextBox 37">
            <a:extLst>
              <a:ext uri="{FF2B5EF4-FFF2-40B4-BE49-F238E27FC236}">
                <a16:creationId xmlns:a16="http://schemas.microsoft.com/office/drawing/2014/main" id="{810D9697-789E-40BA-9D52-89730A935D6A}"/>
              </a:ext>
            </a:extLst>
          </p:cNvPr>
          <p:cNvSpPr txBox="1"/>
          <p:nvPr/>
        </p:nvSpPr>
        <p:spPr>
          <a:xfrm>
            <a:off x="6635583" y="4120768"/>
            <a:ext cx="936104" cy="461665"/>
          </a:xfrm>
          <a:prstGeom prst="rect">
            <a:avLst/>
          </a:prstGeom>
          <a:noFill/>
        </p:spPr>
        <p:txBody>
          <a:bodyPr wrap="square" rtlCol="0" anchor="ctr">
            <a:spAutoFit/>
          </a:bodyPr>
          <a:lstStyle/>
          <a:p>
            <a:pPr algn="ctr"/>
            <a:r>
              <a:rPr lang="en-US" altLang="ko-KR" sz="2400" b="1" dirty="0">
                <a:solidFill>
                  <a:schemeClr val="tx1">
                    <a:lumMod val="75000"/>
                    <a:lumOff val="25000"/>
                  </a:schemeClr>
                </a:solidFill>
                <a:latin typeface="Al Tarikh" pitchFamily="2" charset="-78"/>
                <a:cs typeface="Al Tarikh" pitchFamily="2" charset="-78"/>
              </a:rPr>
              <a:t>72%</a:t>
            </a:r>
            <a:endParaRPr lang="ko-KR" altLang="en-US" sz="2400" b="1" dirty="0">
              <a:solidFill>
                <a:schemeClr val="tx1">
                  <a:lumMod val="75000"/>
                  <a:lumOff val="25000"/>
                </a:schemeClr>
              </a:solidFill>
              <a:latin typeface="Al Tarikh" pitchFamily="2" charset="-78"/>
              <a:cs typeface="Al Tarikh" pitchFamily="2" charset="-78"/>
            </a:endParaRPr>
          </a:p>
        </p:txBody>
      </p:sp>
      <p:grpSp>
        <p:nvGrpSpPr>
          <p:cNvPr id="39" name="Group 38">
            <a:extLst>
              <a:ext uri="{FF2B5EF4-FFF2-40B4-BE49-F238E27FC236}">
                <a16:creationId xmlns:a16="http://schemas.microsoft.com/office/drawing/2014/main" id="{654D75E3-E0F9-4323-9510-726B26EDC70D}"/>
              </a:ext>
            </a:extLst>
          </p:cNvPr>
          <p:cNvGrpSpPr/>
          <p:nvPr/>
        </p:nvGrpSpPr>
        <p:grpSpPr>
          <a:xfrm>
            <a:off x="9959002" y="2410773"/>
            <a:ext cx="1148636" cy="851632"/>
            <a:chOff x="7274108" y="2303688"/>
            <a:chExt cx="1148636" cy="851632"/>
          </a:xfrm>
        </p:grpSpPr>
        <p:sp>
          <p:nvSpPr>
            <p:cNvPr id="40" name="TextBox 39">
              <a:extLst>
                <a:ext uri="{FF2B5EF4-FFF2-40B4-BE49-F238E27FC236}">
                  <a16:creationId xmlns:a16="http://schemas.microsoft.com/office/drawing/2014/main" id="{70785FA3-EC38-498A-9866-EFCBD6058686}"/>
                </a:ext>
              </a:extLst>
            </p:cNvPr>
            <p:cNvSpPr txBox="1"/>
            <p:nvPr/>
          </p:nvSpPr>
          <p:spPr>
            <a:xfrm>
              <a:off x="7380374" y="2303688"/>
              <a:ext cx="936104" cy="461665"/>
            </a:xfrm>
            <a:prstGeom prst="rect">
              <a:avLst/>
            </a:prstGeom>
            <a:noFill/>
          </p:spPr>
          <p:txBody>
            <a:bodyPr wrap="square" rtlCol="0" anchor="ctr">
              <a:spAutoFit/>
            </a:bodyPr>
            <a:lstStyle/>
            <a:p>
              <a:pPr algn="ctr"/>
              <a:r>
                <a:rPr lang="en-US" altLang="ko-KR" sz="2400" b="1" dirty="0">
                  <a:solidFill>
                    <a:schemeClr val="bg1"/>
                  </a:solidFill>
                  <a:latin typeface="Al Tarikh" pitchFamily="2" charset="-78"/>
                  <a:cs typeface="Al Tarikh" pitchFamily="2" charset="-78"/>
                </a:rPr>
                <a:t>68%</a:t>
              </a:r>
              <a:endParaRPr lang="ko-KR" altLang="en-US" sz="2400" b="1" dirty="0">
                <a:solidFill>
                  <a:schemeClr val="bg1"/>
                </a:solidFill>
                <a:latin typeface="Al Tarikh" pitchFamily="2" charset="-78"/>
                <a:cs typeface="Al Tarikh" pitchFamily="2" charset="-78"/>
              </a:endParaRPr>
            </a:p>
          </p:txBody>
        </p:sp>
        <p:sp>
          <p:nvSpPr>
            <p:cNvPr id="41" name="TextBox 40">
              <a:extLst>
                <a:ext uri="{FF2B5EF4-FFF2-40B4-BE49-F238E27FC236}">
                  <a16:creationId xmlns:a16="http://schemas.microsoft.com/office/drawing/2014/main" id="{EF71E6ED-BCCF-4593-9AC2-3E5AF8AC9864}"/>
                </a:ext>
              </a:extLst>
            </p:cNvPr>
            <p:cNvSpPr txBox="1"/>
            <p:nvPr/>
          </p:nvSpPr>
          <p:spPr>
            <a:xfrm>
              <a:off x="7274108" y="2847543"/>
              <a:ext cx="1148636" cy="307777"/>
            </a:xfrm>
            <a:prstGeom prst="rect">
              <a:avLst/>
            </a:prstGeom>
            <a:noFill/>
          </p:spPr>
          <p:txBody>
            <a:bodyPr wrap="square" rtlCol="0">
              <a:spAutoFit/>
            </a:bodyPr>
            <a:lstStyle/>
            <a:p>
              <a:pPr algn="ctr"/>
              <a:r>
                <a:rPr lang="ar-SA"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grpSp>
      <p:grpSp>
        <p:nvGrpSpPr>
          <p:cNvPr id="42" name="Group 41">
            <a:extLst>
              <a:ext uri="{FF2B5EF4-FFF2-40B4-BE49-F238E27FC236}">
                <a16:creationId xmlns:a16="http://schemas.microsoft.com/office/drawing/2014/main" id="{9138C68A-E446-45C7-9F21-7D74395F2639}"/>
              </a:ext>
            </a:extLst>
          </p:cNvPr>
          <p:cNvGrpSpPr/>
          <p:nvPr/>
        </p:nvGrpSpPr>
        <p:grpSpPr>
          <a:xfrm>
            <a:off x="9959002" y="4674409"/>
            <a:ext cx="1148636" cy="802064"/>
            <a:chOff x="7274108" y="4369480"/>
            <a:chExt cx="1148636" cy="802064"/>
          </a:xfrm>
        </p:grpSpPr>
        <p:sp>
          <p:nvSpPr>
            <p:cNvPr id="43" name="TextBox 42">
              <a:extLst>
                <a:ext uri="{FF2B5EF4-FFF2-40B4-BE49-F238E27FC236}">
                  <a16:creationId xmlns:a16="http://schemas.microsoft.com/office/drawing/2014/main" id="{F7D7E63C-FFFB-4FFC-A1AF-826F8530BD8B}"/>
                </a:ext>
              </a:extLst>
            </p:cNvPr>
            <p:cNvSpPr txBox="1"/>
            <p:nvPr/>
          </p:nvSpPr>
          <p:spPr>
            <a:xfrm>
              <a:off x="7380374" y="4369480"/>
              <a:ext cx="936104" cy="461665"/>
            </a:xfrm>
            <a:prstGeom prst="rect">
              <a:avLst/>
            </a:prstGeom>
            <a:noFill/>
          </p:spPr>
          <p:txBody>
            <a:bodyPr wrap="square" rtlCol="0" anchor="ctr">
              <a:spAutoFit/>
            </a:bodyPr>
            <a:lstStyle/>
            <a:p>
              <a:pPr algn="ctr"/>
              <a:r>
                <a:rPr lang="en-US" altLang="ko-KR" sz="2400" b="1" dirty="0">
                  <a:solidFill>
                    <a:schemeClr val="bg1"/>
                  </a:solidFill>
                  <a:latin typeface="Al Tarikh" pitchFamily="2" charset="-78"/>
                  <a:cs typeface="Al Tarikh" pitchFamily="2" charset="-78"/>
                </a:rPr>
                <a:t>72%</a:t>
              </a:r>
              <a:endParaRPr lang="ko-KR" altLang="en-US" sz="2400" b="1" dirty="0">
                <a:solidFill>
                  <a:schemeClr val="bg1"/>
                </a:solidFill>
                <a:latin typeface="Al Tarikh" pitchFamily="2" charset="-78"/>
                <a:cs typeface="Al Tarikh" pitchFamily="2" charset="-78"/>
              </a:endParaRPr>
            </a:p>
          </p:txBody>
        </p:sp>
        <p:sp>
          <p:nvSpPr>
            <p:cNvPr id="44" name="TextBox 43">
              <a:extLst>
                <a:ext uri="{FF2B5EF4-FFF2-40B4-BE49-F238E27FC236}">
                  <a16:creationId xmlns:a16="http://schemas.microsoft.com/office/drawing/2014/main" id="{19800C12-7367-4266-8C53-017F571F36CC}"/>
                </a:ext>
              </a:extLst>
            </p:cNvPr>
            <p:cNvSpPr txBox="1"/>
            <p:nvPr/>
          </p:nvSpPr>
          <p:spPr>
            <a:xfrm>
              <a:off x="7274108" y="4863767"/>
              <a:ext cx="1148636" cy="307777"/>
            </a:xfrm>
            <a:prstGeom prst="rect">
              <a:avLst/>
            </a:prstGeom>
            <a:noFill/>
          </p:spPr>
          <p:txBody>
            <a:bodyPr wrap="square" rtlCol="0">
              <a:spAutoFit/>
            </a:bodyPr>
            <a:lstStyle/>
            <a:p>
              <a:pPr algn="ctr"/>
              <a:r>
                <a:rPr lang="ar-SA"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grpSp>
      <p:cxnSp>
        <p:nvCxnSpPr>
          <p:cNvPr id="45" name="Straight Arrow Connector 44">
            <a:extLst>
              <a:ext uri="{FF2B5EF4-FFF2-40B4-BE49-F238E27FC236}">
                <a16:creationId xmlns:a16="http://schemas.microsoft.com/office/drawing/2014/main" id="{AC6262C0-9964-4926-BF68-9D9B7923316E}"/>
              </a:ext>
            </a:extLst>
          </p:cNvPr>
          <p:cNvCxnSpPr>
            <a:cxnSpLocks/>
          </p:cNvCxnSpPr>
          <p:nvPr/>
        </p:nvCxnSpPr>
        <p:spPr>
          <a:xfrm>
            <a:off x="882595" y="3968750"/>
            <a:ext cx="10416208" cy="3168"/>
          </a:xfrm>
          <a:prstGeom prst="straightConnector1">
            <a:avLst/>
          </a:prstGeom>
          <a:ln w="25400">
            <a:solidFill>
              <a:schemeClr val="bg1">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6" name="Oval 5">
            <a:extLst>
              <a:ext uri="{FF2B5EF4-FFF2-40B4-BE49-F238E27FC236}">
                <a16:creationId xmlns:a16="http://schemas.microsoft.com/office/drawing/2014/main" id="{489F5DC5-2D5B-449A-9F27-82A234CF17CD}"/>
              </a:ext>
            </a:extLst>
          </p:cNvPr>
          <p:cNvSpPr/>
          <p:nvPr/>
        </p:nvSpPr>
        <p:spPr>
          <a:xfrm>
            <a:off x="8052447" y="2336536"/>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47" name="TextBox 46">
            <a:extLst>
              <a:ext uri="{FF2B5EF4-FFF2-40B4-BE49-F238E27FC236}">
                <a16:creationId xmlns:a16="http://schemas.microsoft.com/office/drawing/2014/main" id="{C78A6A3E-C78F-4072-AAD3-EE70599D2403}"/>
              </a:ext>
            </a:extLst>
          </p:cNvPr>
          <p:cNvSpPr txBox="1"/>
          <p:nvPr/>
        </p:nvSpPr>
        <p:spPr>
          <a:xfrm>
            <a:off x="7937276" y="2620566"/>
            <a:ext cx="1148636" cy="307777"/>
          </a:xfrm>
          <a:prstGeom prst="rect">
            <a:avLst/>
          </a:prstGeom>
          <a:noFill/>
        </p:spPr>
        <p:txBody>
          <a:bodyPr wrap="square" rtlCol="0">
            <a:spAutoFit/>
          </a:bodyPr>
          <a:lstStyle/>
          <a:p>
            <a:pPr algn="ctr"/>
            <a:r>
              <a:rPr lang="ar-SA"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sp>
        <p:nvSpPr>
          <p:cNvPr id="48" name="TextBox 47">
            <a:extLst>
              <a:ext uri="{FF2B5EF4-FFF2-40B4-BE49-F238E27FC236}">
                <a16:creationId xmlns:a16="http://schemas.microsoft.com/office/drawing/2014/main" id="{1EBDE418-2F03-42F9-B728-51B4E97BC8F7}"/>
              </a:ext>
            </a:extLst>
          </p:cNvPr>
          <p:cNvSpPr txBox="1"/>
          <p:nvPr/>
        </p:nvSpPr>
        <p:spPr>
          <a:xfrm>
            <a:off x="7933384" y="3340646"/>
            <a:ext cx="1148638" cy="307777"/>
          </a:xfrm>
          <a:prstGeom prst="rect">
            <a:avLst/>
          </a:prstGeom>
          <a:noFill/>
        </p:spPr>
        <p:txBody>
          <a:bodyPr wrap="square" rtlCol="0">
            <a:spAutoFit/>
          </a:bodyPr>
          <a:lstStyle/>
          <a:p>
            <a:pPr algn="ctr"/>
            <a:r>
              <a:rPr lang="ar-SA" altLang="ko-KR" sz="1400" dirty="0">
                <a:solidFill>
                  <a:schemeClr val="tx1">
                    <a:lumMod val="75000"/>
                    <a:lumOff val="25000"/>
                  </a:schemeClr>
                </a:solidFill>
                <a:latin typeface="Al Tarikh" pitchFamily="2" charset="-78"/>
                <a:cs typeface="Al Tarikh" pitchFamily="2" charset="-78"/>
              </a:rPr>
              <a:t>نبذة بسيطة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49" name="TextBox 48">
            <a:extLst>
              <a:ext uri="{FF2B5EF4-FFF2-40B4-BE49-F238E27FC236}">
                <a16:creationId xmlns:a16="http://schemas.microsoft.com/office/drawing/2014/main" id="{5B50838B-BEC6-4897-9D0D-D618B7DE2EBA}"/>
              </a:ext>
            </a:extLst>
          </p:cNvPr>
          <p:cNvSpPr txBox="1"/>
          <p:nvPr/>
        </p:nvSpPr>
        <p:spPr>
          <a:xfrm>
            <a:off x="8041595" y="1881916"/>
            <a:ext cx="936104" cy="461665"/>
          </a:xfrm>
          <a:prstGeom prst="rect">
            <a:avLst/>
          </a:prstGeom>
          <a:noFill/>
        </p:spPr>
        <p:txBody>
          <a:bodyPr wrap="square" rtlCol="0" anchor="ctr">
            <a:spAutoFit/>
          </a:bodyPr>
          <a:lstStyle/>
          <a:p>
            <a:pPr algn="ctr"/>
            <a:r>
              <a:rPr lang="en-US" altLang="ko-KR" sz="2400" b="1" dirty="0">
                <a:solidFill>
                  <a:schemeClr val="tx1">
                    <a:lumMod val="75000"/>
                    <a:lumOff val="25000"/>
                  </a:schemeClr>
                </a:solidFill>
                <a:latin typeface="Al Tarikh" pitchFamily="2" charset="-78"/>
                <a:cs typeface="Al Tarikh" pitchFamily="2" charset="-78"/>
              </a:rPr>
              <a:t>43%</a:t>
            </a:r>
            <a:endParaRPr lang="ko-KR" altLang="en-US" sz="2400" b="1" dirty="0">
              <a:solidFill>
                <a:schemeClr val="tx1">
                  <a:lumMod val="75000"/>
                  <a:lumOff val="25000"/>
                </a:schemeClr>
              </a:solidFill>
              <a:latin typeface="Al Tarikh" pitchFamily="2" charset="-78"/>
              <a:cs typeface="Al Tarikh" pitchFamily="2" charset="-78"/>
            </a:endParaRPr>
          </a:p>
        </p:txBody>
      </p:sp>
      <p:sp>
        <p:nvSpPr>
          <p:cNvPr id="50" name="Oval 27">
            <a:extLst>
              <a:ext uri="{FF2B5EF4-FFF2-40B4-BE49-F238E27FC236}">
                <a16:creationId xmlns:a16="http://schemas.microsoft.com/office/drawing/2014/main" id="{A3DD584D-77CE-47DA-A5A9-C6FD47B7F026}"/>
              </a:ext>
            </a:extLst>
          </p:cNvPr>
          <p:cNvSpPr/>
          <p:nvPr/>
        </p:nvSpPr>
        <p:spPr>
          <a:xfrm>
            <a:off x="8052777" y="4575388"/>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51" name="TextBox 50">
            <a:extLst>
              <a:ext uri="{FF2B5EF4-FFF2-40B4-BE49-F238E27FC236}">
                <a16:creationId xmlns:a16="http://schemas.microsoft.com/office/drawing/2014/main" id="{D2B6C95F-96A4-4788-9E4A-765F06D0C771}"/>
              </a:ext>
            </a:extLst>
          </p:cNvPr>
          <p:cNvSpPr txBox="1"/>
          <p:nvPr/>
        </p:nvSpPr>
        <p:spPr>
          <a:xfrm>
            <a:off x="7937606" y="4859418"/>
            <a:ext cx="1148636" cy="307777"/>
          </a:xfrm>
          <a:prstGeom prst="rect">
            <a:avLst/>
          </a:prstGeom>
          <a:noFill/>
        </p:spPr>
        <p:txBody>
          <a:bodyPr wrap="square" rtlCol="0">
            <a:spAutoFit/>
          </a:bodyPr>
          <a:lstStyle/>
          <a:p>
            <a:pPr algn="ctr"/>
            <a:r>
              <a:rPr lang="ar-SA"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sp>
        <p:nvSpPr>
          <p:cNvPr id="52" name="TextBox 51">
            <a:extLst>
              <a:ext uri="{FF2B5EF4-FFF2-40B4-BE49-F238E27FC236}">
                <a16:creationId xmlns:a16="http://schemas.microsoft.com/office/drawing/2014/main" id="{85DA059B-2FD2-4E81-A2DE-D27706066C5F}"/>
              </a:ext>
            </a:extLst>
          </p:cNvPr>
          <p:cNvSpPr txBox="1"/>
          <p:nvPr/>
        </p:nvSpPr>
        <p:spPr>
          <a:xfrm>
            <a:off x="7933714" y="5572586"/>
            <a:ext cx="1148638" cy="276999"/>
          </a:xfrm>
          <a:prstGeom prst="rect">
            <a:avLst/>
          </a:prstGeom>
          <a:noFill/>
        </p:spPr>
        <p:txBody>
          <a:bodyPr wrap="square" rtlCol="0">
            <a:spAutoFit/>
          </a:bodyPr>
          <a:lstStyle/>
          <a:p>
            <a:pPr algn="ctr"/>
            <a:r>
              <a:rPr lang="ar-SA" altLang="ko-KR" sz="1200" dirty="0">
                <a:solidFill>
                  <a:schemeClr val="tx1">
                    <a:lumMod val="75000"/>
                    <a:lumOff val="25000"/>
                  </a:schemeClr>
                </a:solidFill>
                <a:latin typeface="Al Tarikh" pitchFamily="2" charset="-78"/>
                <a:cs typeface="Al Tarikh" pitchFamily="2" charset="-78"/>
              </a:rPr>
              <a:t>نبذة بسيطة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53" name="TextBox 52">
            <a:extLst>
              <a:ext uri="{FF2B5EF4-FFF2-40B4-BE49-F238E27FC236}">
                <a16:creationId xmlns:a16="http://schemas.microsoft.com/office/drawing/2014/main" id="{B0831639-2A8A-443E-A473-2ED225FAFD56}"/>
              </a:ext>
            </a:extLst>
          </p:cNvPr>
          <p:cNvSpPr txBox="1"/>
          <p:nvPr/>
        </p:nvSpPr>
        <p:spPr>
          <a:xfrm>
            <a:off x="8041925" y="4120768"/>
            <a:ext cx="936104" cy="461665"/>
          </a:xfrm>
          <a:prstGeom prst="rect">
            <a:avLst/>
          </a:prstGeom>
          <a:noFill/>
        </p:spPr>
        <p:txBody>
          <a:bodyPr wrap="square" rtlCol="0" anchor="ctr">
            <a:spAutoFit/>
          </a:bodyPr>
          <a:lstStyle/>
          <a:p>
            <a:pPr algn="ctr"/>
            <a:r>
              <a:rPr lang="en-US" altLang="ko-KR" sz="2400" b="1" dirty="0">
                <a:solidFill>
                  <a:schemeClr val="tx1">
                    <a:lumMod val="75000"/>
                    <a:lumOff val="25000"/>
                  </a:schemeClr>
                </a:solidFill>
                <a:latin typeface="Al Tarikh" pitchFamily="2" charset="-78"/>
                <a:cs typeface="Al Tarikh" pitchFamily="2" charset="-78"/>
              </a:rPr>
              <a:t>50%</a:t>
            </a:r>
            <a:endParaRPr lang="ko-KR" altLang="en-US" sz="2400" b="1" dirty="0">
              <a:solidFill>
                <a:schemeClr val="tx1">
                  <a:lumMod val="75000"/>
                  <a:lumOff val="25000"/>
                </a:schemeClr>
              </a:solidFill>
              <a:latin typeface="Al Tarikh" pitchFamily="2" charset="-78"/>
              <a:cs typeface="Al Tarikh" pitchFamily="2" charset="-78"/>
            </a:endParaRPr>
          </a:p>
        </p:txBody>
      </p:sp>
      <p:sp>
        <p:nvSpPr>
          <p:cNvPr id="54" name="Round Same Side Corner Rectangle 8">
            <a:extLst>
              <a:ext uri="{FF2B5EF4-FFF2-40B4-BE49-F238E27FC236}">
                <a16:creationId xmlns:a16="http://schemas.microsoft.com/office/drawing/2014/main" id="{392EFD5A-BDEA-4682-83E9-C90BDC197B7B}"/>
              </a:ext>
            </a:extLst>
          </p:cNvPr>
          <p:cNvSpPr/>
          <p:nvPr/>
        </p:nvSpPr>
        <p:spPr>
          <a:xfrm>
            <a:off x="9630675" y="2368676"/>
            <a:ext cx="344072" cy="906201"/>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55" name="Round Same Side Corner Rectangle 20">
            <a:extLst>
              <a:ext uri="{FF2B5EF4-FFF2-40B4-BE49-F238E27FC236}">
                <a16:creationId xmlns:a16="http://schemas.microsoft.com/office/drawing/2014/main" id="{5941DB31-011C-4657-BF22-71249F437200}"/>
              </a:ext>
            </a:extLst>
          </p:cNvPr>
          <p:cNvSpPr/>
          <p:nvPr/>
        </p:nvSpPr>
        <p:spPr>
          <a:xfrm rot="10800000">
            <a:off x="9588346" y="4678788"/>
            <a:ext cx="428733" cy="914572"/>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56" name="Rectangle 9">
            <a:extLst>
              <a:ext uri="{FF2B5EF4-FFF2-40B4-BE49-F238E27FC236}">
                <a16:creationId xmlns:a16="http://schemas.microsoft.com/office/drawing/2014/main" id="{21DF3BB2-7B05-4576-8F5B-09AEC850BFE8}"/>
              </a:ext>
            </a:extLst>
          </p:cNvPr>
          <p:cNvSpPr/>
          <p:nvPr/>
        </p:nvSpPr>
        <p:spPr>
          <a:xfrm>
            <a:off x="1276373" y="2484263"/>
            <a:ext cx="487680" cy="486888"/>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57" name="Round Same Side Corner Rectangle 36">
            <a:extLst>
              <a:ext uri="{FF2B5EF4-FFF2-40B4-BE49-F238E27FC236}">
                <a16:creationId xmlns:a16="http://schemas.microsoft.com/office/drawing/2014/main" id="{1ECB5F02-6763-4ABD-B826-E9C38E935425}"/>
              </a:ext>
            </a:extLst>
          </p:cNvPr>
          <p:cNvSpPr>
            <a:spLocks noChangeAspect="1"/>
          </p:cNvSpPr>
          <p:nvPr/>
        </p:nvSpPr>
        <p:spPr>
          <a:xfrm>
            <a:off x="1260489" y="4756511"/>
            <a:ext cx="519448" cy="410684"/>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Tree>
    <p:extLst>
      <p:ext uri="{BB962C8B-B14F-4D97-AF65-F5344CB8AC3E}">
        <p14:creationId xmlns:p14="http://schemas.microsoft.com/office/powerpoint/2010/main" val="4005271684"/>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up)">
                                      <p:cBhvr>
                                        <p:cTn id="24" dur="500"/>
                                        <p:tgtEl>
                                          <p:spTgt spid="6"/>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ppt_y</p:attrName>
                                        </p:attrNameLst>
                                      </p:cBhvr>
                                      <p:tavLst>
                                        <p:tav tm="0">
                                          <p:val>
                                            <p:strVal val="#ppt_y+#ppt_h*1.125000"/>
                                          </p:val>
                                        </p:tav>
                                        <p:tav tm="100000">
                                          <p:val>
                                            <p:strVal val="#ppt_y"/>
                                          </p:val>
                                        </p:tav>
                                      </p:tavLst>
                                    </p:anim>
                                    <p:animEffect transition="in" filter="wipe(up)">
                                      <p:cBhvr>
                                        <p:cTn id="32" dur="500"/>
                                        <p:tgtEl>
                                          <p:spTgt spid="8"/>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p:tgtEl>
                                          <p:spTgt spid="9"/>
                                        </p:tgtEl>
                                        <p:attrNameLst>
                                          <p:attrName>ppt_y</p:attrName>
                                        </p:attrNameLst>
                                      </p:cBhvr>
                                      <p:tavLst>
                                        <p:tav tm="0">
                                          <p:val>
                                            <p:strVal val="#ppt_y+#ppt_h*1.125000"/>
                                          </p:val>
                                        </p:tav>
                                        <p:tav tm="100000">
                                          <p:val>
                                            <p:strVal val="#ppt_y"/>
                                          </p:val>
                                        </p:tav>
                                      </p:tavLst>
                                    </p:anim>
                                    <p:animEffect transition="in" filter="wipe(up)">
                                      <p:cBhvr>
                                        <p:cTn id="36" dur="500"/>
                                        <p:tgtEl>
                                          <p:spTgt spid="9"/>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p:tgtEl>
                                          <p:spTgt spid="10"/>
                                        </p:tgtEl>
                                        <p:attrNameLst>
                                          <p:attrName>ppt_y</p:attrName>
                                        </p:attrNameLst>
                                      </p:cBhvr>
                                      <p:tavLst>
                                        <p:tav tm="0">
                                          <p:val>
                                            <p:strVal val="#ppt_y+#ppt_h*1.125000"/>
                                          </p:val>
                                        </p:tav>
                                        <p:tav tm="100000">
                                          <p:val>
                                            <p:strVal val="#ppt_y"/>
                                          </p:val>
                                        </p:tav>
                                      </p:tavLst>
                                    </p:anim>
                                    <p:animEffect transition="in" filter="wipe(up)">
                                      <p:cBhvr>
                                        <p:cTn id="40" dur="500"/>
                                        <p:tgtEl>
                                          <p:spTgt spid="10"/>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p:tgtEl>
                                          <p:spTgt spid="11"/>
                                        </p:tgtEl>
                                        <p:attrNameLst>
                                          <p:attrName>ppt_y</p:attrName>
                                        </p:attrNameLst>
                                      </p:cBhvr>
                                      <p:tavLst>
                                        <p:tav tm="0">
                                          <p:val>
                                            <p:strVal val="#ppt_y+#ppt_h*1.125000"/>
                                          </p:val>
                                        </p:tav>
                                        <p:tav tm="100000">
                                          <p:val>
                                            <p:strVal val="#ppt_y"/>
                                          </p:val>
                                        </p:tav>
                                      </p:tavLst>
                                    </p:anim>
                                    <p:animEffect transition="in" filter="wipe(up)">
                                      <p:cBhvr>
                                        <p:cTn id="44" dur="500"/>
                                        <p:tgtEl>
                                          <p:spTgt spid="11"/>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p:tgtEl>
                                          <p:spTgt spid="12"/>
                                        </p:tgtEl>
                                        <p:attrNameLst>
                                          <p:attrName>ppt_y</p:attrName>
                                        </p:attrNameLst>
                                      </p:cBhvr>
                                      <p:tavLst>
                                        <p:tav tm="0">
                                          <p:val>
                                            <p:strVal val="#ppt_y+#ppt_h*1.125000"/>
                                          </p:val>
                                        </p:tav>
                                        <p:tav tm="100000">
                                          <p:val>
                                            <p:strVal val="#ppt_y"/>
                                          </p:val>
                                        </p:tav>
                                      </p:tavLst>
                                    </p:anim>
                                    <p:animEffect transition="in" filter="wipe(up)">
                                      <p:cBhvr>
                                        <p:cTn id="48" dur="500"/>
                                        <p:tgtEl>
                                          <p:spTgt spid="12"/>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ppt_y</p:attrName>
                                        </p:attrNameLst>
                                      </p:cBhvr>
                                      <p:tavLst>
                                        <p:tav tm="0">
                                          <p:val>
                                            <p:strVal val="#ppt_y+#ppt_h*1.125000"/>
                                          </p:val>
                                        </p:tav>
                                        <p:tav tm="100000">
                                          <p:val>
                                            <p:strVal val="#ppt_y"/>
                                          </p:val>
                                        </p:tav>
                                      </p:tavLst>
                                    </p:anim>
                                    <p:animEffect transition="in" filter="wipe(up)">
                                      <p:cBhvr>
                                        <p:cTn id="52" dur="500"/>
                                        <p:tgtEl>
                                          <p:spTgt spid="13"/>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p:tgtEl>
                                          <p:spTgt spid="14"/>
                                        </p:tgtEl>
                                        <p:attrNameLst>
                                          <p:attrName>ppt_y</p:attrName>
                                        </p:attrNameLst>
                                      </p:cBhvr>
                                      <p:tavLst>
                                        <p:tav tm="0">
                                          <p:val>
                                            <p:strVal val="#ppt_y+#ppt_h*1.125000"/>
                                          </p:val>
                                        </p:tav>
                                        <p:tav tm="100000">
                                          <p:val>
                                            <p:strVal val="#ppt_y"/>
                                          </p:val>
                                        </p:tav>
                                      </p:tavLst>
                                    </p:anim>
                                    <p:animEffect transition="in" filter="wipe(up)">
                                      <p:cBhvr>
                                        <p:cTn id="56" dur="500"/>
                                        <p:tgtEl>
                                          <p:spTgt spid="14"/>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p:tgtEl>
                                          <p:spTgt spid="15"/>
                                        </p:tgtEl>
                                        <p:attrNameLst>
                                          <p:attrName>ppt_y</p:attrName>
                                        </p:attrNameLst>
                                      </p:cBhvr>
                                      <p:tavLst>
                                        <p:tav tm="0">
                                          <p:val>
                                            <p:strVal val="#ppt_y+#ppt_h*1.125000"/>
                                          </p:val>
                                        </p:tav>
                                        <p:tav tm="100000">
                                          <p:val>
                                            <p:strVal val="#ppt_y"/>
                                          </p:val>
                                        </p:tav>
                                      </p:tavLst>
                                    </p:anim>
                                    <p:animEffect transition="in" filter="wipe(up)">
                                      <p:cBhvr>
                                        <p:cTn id="60" dur="500"/>
                                        <p:tgtEl>
                                          <p:spTgt spid="15"/>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p:tgtEl>
                                          <p:spTgt spid="16"/>
                                        </p:tgtEl>
                                        <p:attrNameLst>
                                          <p:attrName>ppt_y</p:attrName>
                                        </p:attrNameLst>
                                      </p:cBhvr>
                                      <p:tavLst>
                                        <p:tav tm="0">
                                          <p:val>
                                            <p:strVal val="#ppt_y+#ppt_h*1.125000"/>
                                          </p:val>
                                        </p:tav>
                                        <p:tav tm="100000">
                                          <p:val>
                                            <p:strVal val="#ppt_y"/>
                                          </p:val>
                                        </p:tav>
                                      </p:tavLst>
                                    </p:anim>
                                    <p:animEffect transition="in" filter="wipe(up)">
                                      <p:cBhvr>
                                        <p:cTn id="64" dur="500"/>
                                        <p:tgtEl>
                                          <p:spTgt spid="16"/>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p:tgtEl>
                                          <p:spTgt spid="17"/>
                                        </p:tgtEl>
                                        <p:attrNameLst>
                                          <p:attrName>ppt_y</p:attrName>
                                        </p:attrNameLst>
                                      </p:cBhvr>
                                      <p:tavLst>
                                        <p:tav tm="0">
                                          <p:val>
                                            <p:strVal val="#ppt_y+#ppt_h*1.125000"/>
                                          </p:val>
                                        </p:tav>
                                        <p:tav tm="100000">
                                          <p:val>
                                            <p:strVal val="#ppt_y"/>
                                          </p:val>
                                        </p:tav>
                                      </p:tavLst>
                                    </p:anim>
                                    <p:animEffect transition="in" filter="wipe(up)">
                                      <p:cBhvr>
                                        <p:cTn id="68" dur="500"/>
                                        <p:tgtEl>
                                          <p:spTgt spid="17"/>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p:tgtEl>
                                          <p:spTgt spid="18"/>
                                        </p:tgtEl>
                                        <p:attrNameLst>
                                          <p:attrName>ppt_y</p:attrName>
                                        </p:attrNameLst>
                                      </p:cBhvr>
                                      <p:tavLst>
                                        <p:tav tm="0">
                                          <p:val>
                                            <p:strVal val="#ppt_y+#ppt_h*1.125000"/>
                                          </p:val>
                                        </p:tav>
                                        <p:tav tm="100000">
                                          <p:val>
                                            <p:strVal val="#ppt_y"/>
                                          </p:val>
                                        </p:tav>
                                      </p:tavLst>
                                    </p:anim>
                                    <p:animEffect transition="in" filter="wipe(up)">
                                      <p:cBhvr>
                                        <p:cTn id="72" dur="500"/>
                                        <p:tgtEl>
                                          <p:spTgt spid="18"/>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p:tgtEl>
                                          <p:spTgt spid="19"/>
                                        </p:tgtEl>
                                        <p:attrNameLst>
                                          <p:attrName>ppt_y</p:attrName>
                                        </p:attrNameLst>
                                      </p:cBhvr>
                                      <p:tavLst>
                                        <p:tav tm="0">
                                          <p:val>
                                            <p:strVal val="#ppt_y+#ppt_h*1.125000"/>
                                          </p:val>
                                        </p:tav>
                                        <p:tav tm="100000">
                                          <p:val>
                                            <p:strVal val="#ppt_y"/>
                                          </p:val>
                                        </p:tav>
                                      </p:tavLst>
                                    </p:anim>
                                    <p:animEffect transition="in" filter="wipe(up)">
                                      <p:cBhvr>
                                        <p:cTn id="76" dur="500"/>
                                        <p:tgtEl>
                                          <p:spTgt spid="19"/>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p:tgtEl>
                                          <p:spTgt spid="20"/>
                                        </p:tgtEl>
                                        <p:attrNameLst>
                                          <p:attrName>ppt_y</p:attrName>
                                        </p:attrNameLst>
                                      </p:cBhvr>
                                      <p:tavLst>
                                        <p:tav tm="0">
                                          <p:val>
                                            <p:strVal val="#ppt_y+#ppt_h*1.125000"/>
                                          </p:val>
                                        </p:tav>
                                        <p:tav tm="100000">
                                          <p:val>
                                            <p:strVal val="#ppt_y"/>
                                          </p:val>
                                        </p:tav>
                                      </p:tavLst>
                                    </p:anim>
                                    <p:animEffect transition="in" filter="wipe(up)">
                                      <p:cBhvr>
                                        <p:cTn id="80" dur="500"/>
                                        <p:tgtEl>
                                          <p:spTgt spid="20"/>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p:tgtEl>
                                          <p:spTgt spid="21"/>
                                        </p:tgtEl>
                                        <p:attrNameLst>
                                          <p:attrName>ppt_y</p:attrName>
                                        </p:attrNameLst>
                                      </p:cBhvr>
                                      <p:tavLst>
                                        <p:tav tm="0">
                                          <p:val>
                                            <p:strVal val="#ppt_y+#ppt_h*1.125000"/>
                                          </p:val>
                                        </p:tav>
                                        <p:tav tm="100000">
                                          <p:val>
                                            <p:strVal val="#ppt_y"/>
                                          </p:val>
                                        </p:tav>
                                      </p:tavLst>
                                    </p:anim>
                                    <p:animEffect transition="in" filter="wipe(up)">
                                      <p:cBhvr>
                                        <p:cTn id="84" dur="500"/>
                                        <p:tgtEl>
                                          <p:spTgt spid="21"/>
                                        </p:tgtEl>
                                      </p:cBhvr>
                                    </p:animEffect>
                                  </p:childTnLst>
                                </p:cTn>
                              </p:par>
                              <p:par>
                                <p:cTn id="85" presetID="12" presetClass="entr" presetSubtype="4"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p:tgtEl>
                                          <p:spTgt spid="22"/>
                                        </p:tgtEl>
                                        <p:attrNameLst>
                                          <p:attrName>ppt_y</p:attrName>
                                        </p:attrNameLst>
                                      </p:cBhvr>
                                      <p:tavLst>
                                        <p:tav tm="0">
                                          <p:val>
                                            <p:strVal val="#ppt_y+#ppt_h*1.125000"/>
                                          </p:val>
                                        </p:tav>
                                        <p:tav tm="100000">
                                          <p:val>
                                            <p:strVal val="#ppt_y"/>
                                          </p:val>
                                        </p:tav>
                                      </p:tavLst>
                                    </p:anim>
                                    <p:animEffect transition="in" filter="wipe(up)">
                                      <p:cBhvr>
                                        <p:cTn id="88" dur="500"/>
                                        <p:tgtEl>
                                          <p:spTgt spid="22"/>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additive="base">
                                        <p:cTn id="91" dur="500"/>
                                        <p:tgtEl>
                                          <p:spTgt spid="23"/>
                                        </p:tgtEl>
                                        <p:attrNameLst>
                                          <p:attrName>ppt_y</p:attrName>
                                        </p:attrNameLst>
                                      </p:cBhvr>
                                      <p:tavLst>
                                        <p:tav tm="0">
                                          <p:val>
                                            <p:strVal val="#ppt_y+#ppt_h*1.125000"/>
                                          </p:val>
                                        </p:tav>
                                        <p:tav tm="100000">
                                          <p:val>
                                            <p:strVal val="#ppt_y"/>
                                          </p:val>
                                        </p:tav>
                                      </p:tavLst>
                                    </p:anim>
                                    <p:animEffect transition="in" filter="wipe(up)">
                                      <p:cBhvr>
                                        <p:cTn id="92" dur="500"/>
                                        <p:tgtEl>
                                          <p:spTgt spid="23"/>
                                        </p:tgtEl>
                                      </p:cBhvr>
                                    </p:animEffect>
                                  </p:childTnLst>
                                </p:cTn>
                              </p:par>
                              <p:par>
                                <p:cTn id="93" presetID="12" presetClass="entr" presetSubtype="4"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 calcmode="lin" valueType="num">
                                      <p:cBhvr additive="base">
                                        <p:cTn id="95" dur="500"/>
                                        <p:tgtEl>
                                          <p:spTgt spid="24"/>
                                        </p:tgtEl>
                                        <p:attrNameLst>
                                          <p:attrName>ppt_y</p:attrName>
                                        </p:attrNameLst>
                                      </p:cBhvr>
                                      <p:tavLst>
                                        <p:tav tm="0">
                                          <p:val>
                                            <p:strVal val="#ppt_y+#ppt_h*1.125000"/>
                                          </p:val>
                                        </p:tav>
                                        <p:tav tm="100000">
                                          <p:val>
                                            <p:strVal val="#ppt_y"/>
                                          </p:val>
                                        </p:tav>
                                      </p:tavLst>
                                    </p:anim>
                                    <p:animEffect transition="in" filter="wipe(up)">
                                      <p:cBhvr>
                                        <p:cTn id="96" dur="500"/>
                                        <p:tgtEl>
                                          <p:spTgt spid="24"/>
                                        </p:tgtEl>
                                      </p:cBhvr>
                                    </p:animEffect>
                                  </p:childTnLst>
                                </p:cTn>
                              </p:par>
                              <p:par>
                                <p:cTn id="97" presetID="12" presetClass="entr" presetSubtype="4" fill="hold" grpId="0" nodeType="withEffect">
                                  <p:stCondLst>
                                    <p:cond delay="0"/>
                                  </p:stCondLst>
                                  <p:childTnLst>
                                    <p:set>
                                      <p:cBhvr>
                                        <p:cTn id="98" dur="1" fill="hold">
                                          <p:stCondLst>
                                            <p:cond delay="0"/>
                                          </p:stCondLst>
                                        </p:cTn>
                                        <p:tgtEl>
                                          <p:spTgt spid="25"/>
                                        </p:tgtEl>
                                        <p:attrNameLst>
                                          <p:attrName>style.visibility</p:attrName>
                                        </p:attrNameLst>
                                      </p:cBhvr>
                                      <p:to>
                                        <p:strVal val="visible"/>
                                      </p:to>
                                    </p:set>
                                    <p:anim calcmode="lin" valueType="num">
                                      <p:cBhvr additive="base">
                                        <p:cTn id="99" dur="500"/>
                                        <p:tgtEl>
                                          <p:spTgt spid="25"/>
                                        </p:tgtEl>
                                        <p:attrNameLst>
                                          <p:attrName>ppt_y</p:attrName>
                                        </p:attrNameLst>
                                      </p:cBhvr>
                                      <p:tavLst>
                                        <p:tav tm="0">
                                          <p:val>
                                            <p:strVal val="#ppt_y+#ppt_h*1.125000"/>
                                          </p:val>
                                        </p:tav>
                                        <p:tav tm="100000">
                                          <p:val>
                                            <p:strVal val="#ppt_y"/>
                                          </p:val>
                                        </p:tav>
                                      </p:tavLst>
                                    </p:anim>
                                    <p:animEffect transition="in" filter="wipe(up)">
                                      <p:cBhvr>
                                        <p:cTn id="100" dur="500"/>
                                        <p:tgtEl>
                                          <p:spTgt spid="25"/>
                                        </p:tgtEl>
                                      </p:cBhvr>
                                    </p:animEffect>
                                  </p:childTnLst>
                                </p:cTn>
                              </p:par>
                              <p:par>
                                <p:cTn id="101" presetID="12" presetClass="entr" presetSubtype="4"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 calcmode="lin" valueType="num">
                                      <p:cBhvr additive="base">
                                        <p:cTn id="103" dur="500"/>
                                        <p:tgtEl>
                                          <p:spTgt spid="26"/>
                                        </p:tgtEl>
                                        <p:attrNameLst>
                                          <p:attrName>ppt_y</p:attrName>
                                        </p:attrNameLst>
                                      </p:cBhvr>
                                      <p:tavLst>
                                        <p:tav tm="0">
                                          <p:val>
                                            <p:strVal val="#ppt_y+#ppt_h*1.125000"/>
                                          </p:val>
                                        </p:tav>
                                        <p:tav tm="100000">
                                          <p:val>
                                            <p:strVal val="#ppt_y"/>
                                          </p:val>
                                        </p:tav>
                                      </p:tavLst>
                                    </p:anim>
                                    <p:animEffect transition="in" filter="wipe(up)">
                                      <p:cBhvr>
                                        <p:cTn id="104" dur="500"/>
                                        <p:tgtEl>
                                          <p:spTgt spid="26"/>
                                        </p:tgtEl>
                                      </p:cBhvr>
                                    </p:animEffect>
                                  </p:childTnLst>
                                </p:cTn>
                              </p:par>
                              <p:par>
                                <p:cTn id="105" presetID="12" presetClass="entr" presetSubtype="4" fill="hold" grpId="0" nodeType="withEffect">
                                  <p:stCondLst>
                                    <p:cond delay="0"/>
                                  </p:stCondLst>
                                  <p:childTnLst>
                                    <p:set>
                                      <p:cBhvr>
                                        <p:cTn id="106" dur="1" fill="hold">
                                          <p:stCondLst>
                                            <p:cond delay="0"/>
                                          </p:stCondLst>
                                        </p:cTn>
                                        <p:tgtEl>
                                          <p:spTgt spid="27"/>
                                        </p:tgtEl>
                                        <p:attrNameLst>
                                          <p:attrName>style.visibility</p:attrName>
                                        </p:attrNameLst>
                                      </p:cBhvr>
                                      <p:to>
                                        <p:strVal val="visible"/>
                                      </p:to>
                                    </p:set>
                                    <p:anim calcmode="lin" valueType="num">
                                      <p:cBhvr additive="base">
                                        <p:cTn id="107" dur="500"/>
                                        <p:tgtEl>
                                          <p:spTgt spid="27"/>
                                        </p:tgtEl>
                                        <p:attrNameLst>
                                          <p:attrName>ppt_y</p:attrName>
                                        </p:attrNameLst>
                                      </p:cBhvr>
                                      <p:tavLst>
                                        <p:tav tm="0">
                                          <p:val>
                                            <p:strVal val="#ppt_y+#ppt_h*1.125000"/>
                                          </p:val>
                                        </p:tav>
                                        <p:tav tm="100000">
                                          <p:val>
                                            <p:strVal val="#ppt_y"/>
                                          </p:val>
                                        </p:tav>
                                      </p:tavLst>
                                    </p:anim>
                                    <p:animEffect transition="in" filter="wipe(up)">
                                      <p:cBhvr>
                                        <p:cTn id="108" dur="500"/>
                                        <p:tgtEl>
                                          <p:spTgt spid="27"/>
                                        </p:tgtEl>
                                      </p:cBhvr>
                                    </p:animEffect>
                                  </p:childTnLst>
                                </p:cTn>
                              </p:par>
                              <p:par>
                                <p:cTn id="109" presetID="12" presetClass="entr" presetSubtype="4" fill="hold" grpId="0" nodeType="withEffect">
                                  <p:stCondLst>
                                    <p:cond delay="0"/>
                                  </p:stCondLst>
                                  <p:childTnLst>
                                    <p:set>
                                      <p:cBhvr>
                                        <p:cTn id="110" dur="1" fill="hold">
                                          <p:stCondLst>
                                            <p:cond delay="0"/>
                                          </p:stCondLst>
                                        </p:cTn>
                                        <p:tgtEl>
                                          <p:spTgt spid="28"/>
                                        </p:tgtEl>
                                        <p:attrNameLst>
                                          <p:attrName>style.visibility</p:attrName>
                                        </p:attrNameLst>
                                      </p:cBhvr>
                                      <p:to>
                                        <p:strVal val="visible"/>
                                      </p:to>
                                    </p:set>
                                    <p:anim calcmode="lin" valueType="num">
                                      <p:cBhvr additive="base">
                                        <p:cTn id="111" dur="500"/>
                                        <p:tgtEl>
                                          <p:spTgt spid="28"/>
                                        </p:tgtEl>
                                        <p:attrNameLst>
                                          <p:attrName>ppt_y</p:attrName>
                                        </p:attrNameLst>
                                      </p:cBhvr>
                                      <p:tavLst>
                                        <p:tav tm="0">
                                          <p:val>
                                            <p:strVal val="#ppt_y+#ppt_h*1.125000"/>
                                          </p:val>
                                        </p:tav>
                                        <p:tav tm="100000">
                                          <p:val>
                                            <p:strVal val="#ppt_y"/>
                                          </p:val>
                                        </p:tav>
                                      </p:tavLst>
                                    </p:anim>
                                    <p:animEffect transition="in" filter="wipe(up)">
                                      <p:cBhvr>
                                        <p:cTn id="112" dur="500"/>
                                        <p:tgtEl>
                                          <p:spTgt spid="28"/>
                                        </p:tgtEl>
                                      </p:cBhvr>
                                    </p:animEffect>
                                  </p:childTnLst>
                                </p:cTn>
                              </p:par>
                              <p:par>
                                <p:cTn id="113" presetID="12" presetClass="entr" presetSubtype="4" fill="hold" grpId="0" nodeType="withEffect">
                                  <p:stCondLst>
                                    <p:cond delay="0"/>
                                  </p:stCondLst>
                                  <p:childTnLst>
                                    <p:set>
                                      <p:cBhvr>
                                        <p:cTn id="114" dur="1" fill="hold">
                                          <p:stCondLst>
                                            <p:cond delay="0"/>
                                          </p:stCondLst>
                                        </p:cTn>
                                        <p:tgtEl>
                                          <p:spTgt spid="29"/>
                                        </p:tgtEl>
                                        <p:attrNameLst>
                                          <p:attrName>style.visibility</p:attrName>
                                        </p:attrNameLst>
                                      </p:cBhvr>
                                      <p:to>
                                        <p:strVal val="visible"/>
                                      </p:to>
                                    </p:set>
                                    <p:anim calcmode="lin" valueType="num">
                                      <p:cBhvr additive="base">
                                        <p:cTn id="115" dur="500"/>
                                        <p:tgtEl>
                                          <p:spTgt spid="29"/>
                                        </p:tgtEl>
                                        <p:attrNameLst>
                                          <p:attrName>ppt_y</p:attrName>
                                        </p:attrNameLst>
                                      </p:cBhvr>
                                      <p:tavLst>
                                        <p:tav tm="0">
                                          <p:val>
                                            <p:strVal val="#ppt_y+#ppt_h*1.125000"/>
                                          </p:val>
                                        </p:tav>
                                        <p:tav tm="100000">
                                          <p:val>
                                            <p:strVal val="#ppt_y"/>
                                          </p:val>
                                        </p:tav>
                                      </p:tavLst>
                                    </p:anim>
                                    <p:animEffect transition="in" filter="wipe(up)">
                                      <p:cBhvr>
                                        <p:cTn id="116" dur="500"/>
                                        <p:tgtEl>
                                          <p:spTgt spid="29"/>
                                        </p:tgtEl>
                                      </p:cBhvr>
                                    </p:animEffect>
                                  </p:childTnLst>
                                </p:cTn>
                              </p:par>
                              <p:par>
                                <p:cTn id="117" presetID="12" presetClass="entr" presetSubtype="4" fill="hold" grpId="0" nodeType="withEffect">
                                  <p:stCondLst>
                                    <p:cond delay="0"/>
                                  </p:stCondLst>
                                  <p:childTnLst>
                                    <p:set>
                                      <p:cBhvr>
                                        <p:cTn id="118" dur="1" fill="hold">
                                          <p:stCondLst>
                                            <p:cond delay="0"/>
                                          </p:stCondLst>
                                        </p:cTn>
                                        <p:tgtEl>
                                          <p:spTgt spid="30"/>
                                        </p:tgtEl>
                                        <p:attrNameLst>
                                          <p:attrName>style.visibility</p:attrName>
                                        </p:attrNameLst>
                                      </p:cBhvr>
                                      <p:to>
                                        <p:strVal val="visible"/>
                                      </p:to>
                                    </p:set>
                                    <p:anim calcmode="lin" valueType="num">
                                      <p:cBhvr additive="base">
                                        <p:cTn id="119" dur="500"/>
                                        <p:tgtEl>
                                          <p:spTgt spid="30"/>
                                        </p:tgtEl>
                                        <p:attrNameLst>
                                          <p:attrName>ppt_y</p:attrName>
                                        </p:attrNameLst>
                                      </p:cBhvr>
                                      <p:tavLst>
                                        <p:tav tm="0">
                                          <p:val>
                                            <p:strVal val="#ppt_y+#ppt_h*1.125000"/>
                                          </p:val>
                                        </p:tav>
                                        <p:tav tm="100000">
                                          <p:val>
                                            <p:strVal val="#ppt_y"/>
                                          </p:val>
                                        </p:tav>
                                      </p:tavLst>
                                    </p:anim>
                                    <p:animEffect transition="in" filter="wipe(up)">
                                      <p:cBhvr>
                                        <p:cTn id="120" dur="500"/>
                                        <p:tgtEl>
                                          <p:spTgt spid="30"/>
                                        </p:tgtEl>
                                      </p:cBhvr>
                                    </p:animEffect>
                                  </p:childTnLst>
                                </p:cTn>
                              </p:par>
                              <p:par>
                                <p:cTn id="121" presetID="12" presetClass="entr" presetSubtype="4" fill="hold" grpId="0" nodeType="withEffect">
                                  <p:stCondLst>
                                    <p:cond delay="0"/>
                                  </p:stCondLst>
                                  <p:childTnLst>
                                    <p:set>
                                      <p:cBhvr>
                                        <p:cTn id="122" dur="1" fill="hold">
                                          <p:stCondLst>
                                            <p:cond delay="0"/>
                                          </p:stCondLst>
                                        </p:cTn>
                                        <p:tgtEl>
                                          <p:spTgt spid="31"/>
                                        </p:tgtEl>
                                        <p:attrNameLst>
                                          <p:attrName>style.visibility</p:attrName>
                                        </p:attrNameLst>
                                      </p:cBhvr>
                                      <p:to>
                                        <p:strVal val="visible"/>
                                      </p:to>
                                    </p:set>
                                    <p:anim calcmode="lin" valueType="num">
                                      <p:cBhvr additive="base">
                                        <p:cTn id="123" dur="500"/>
                                        <p:tgtEl>
                                          <p:spTgt spid="31"/>
                                        </p:tgtEl>
                                        <p:attrNameLst>
                                          <p:attrName>ppt_y</p:attrName>
                                        </p:attrNameLst>
                                      </p:cBhvr>
                                      <p:tavLst>
                                        <p:tav tm="0">
                                          <p:val>
                                            <p:strVal val="#ppt_y+#ppt_h*1.125000"/>
                                          </p:val>
                                        </p:tav>
                                        <p:tav tm="100000">
                                          <p:val>
                                            <p:strVal val="#ppt_y"/>
                                          </p:val>
                                        </p:tav>
                                      </p:tavLst>
                                    </p:anim>
                                    <p:animEffect transition="in" filter="wipe(up)">
                                      <p:cBhvr>
                                        <p:cTn id="124" dur="500"/>
                                        <p:tgtEl>
                                          <p:spTgt spid="31"/>
                                        </p:tgtEl>
                                      </p:cBhvr>
                                    </p:animEffect>
                                  </p:childTnLst>
                                </p:cTn>
                              </p:par>
                              <p:par>
                                <p:cTn id="125" presetID="12" presetClass="entr" presetSubtype="4" fill="hold" grpId="0" nodeType="withEffect">
                                  <p:stCondLst>
                                    <p:cond delay="0"/>
                                  </p:stCondLst>
                                  <p:childTnLst>
                                    <p:set>
                                      <p:cBhvr>
                                        <p:cTn id="126" dur="1" fill="hold">
                                          <p:stCondLst>
                                            <p:cond delay="0"/>
                                          </p:stCondLst>
                                        </p:cTn>
                                        <p:tgtEl>
                                          <p:spTgt spid="32"/>
                                        </p:tgtEl>
                                        <p:attrNameLst>
                                          <p:attrName>style.visibility</p:attrName>
                                        </p:attrNameLst>
                                      </p:cBhvr>
                                      <p:to>
                                        <p:strVal val="visible"/>
                                      </p:to>
                                    </p:set>
                                    <p:anim calcmode="lin" valueType="num">
                                      <p:cBhvr additive="base">
                                        <p:cTn id="127" dur="500"/>
                                        <p:tgtEl>
                                          <p:spTgt spid="32"/>
                                        </p:tgtEl>
                                        <p:attrNameLst>
                                          <p:attrName>ppt_y</p:attrName>
                                        </p:attrNameLst>
                                      </p:cBhvr>
                                      <p:tavLst>
                                        <p:tav tm="0">
                                          <p:val>
                                            <p:strVal val="#ppt_y+#ppt_h*1.125000"/>
                                          </p:val>
                                        </p:tav>
                                        <p:tav tm="100000">
                                          <p:val>
                                            <p:strVal val="#ppt_y"/>
                                          </p:val>
                                        </p:tav>
                                      </p:tavLst>
                                    </p:anim>
                                    <p:animEffect transition="in" filter="wipe(up)">
                                      <p:cBhvr>
                                        <p:cTn id="128" dur="500"/>
                                        <p:tgtEl>
                                          <p:spTgt spid="32"/>
                                        </p:tgtEl>
                                      </p:cBhvr>
                                    </p:animEffect>
                                  </p:childTnLst>
                                </p:cTn>
                              </p:par>
                              <p:par>
                                <p:cTn id="129" presetID="12" presetClass="entr" presetSubtype="4" fill="hold" grpId="0" nodeType="withEffect">
                                  <p:stCondLst>
                                    <p:cond delay="0"/>
                                  </p:stCondLst>
                                  <p:childTnLst>
                                    <p:set>
                                      <p:cBhvr>
                                        <p:cTn id="130" dur="1" fill="hold">
                                          <p:stCondLst>
                                            <p:cond delay="0"/>
                                          </p:stCondLst>
                                        </p:cTn>
                                        <p:tgtEl>
                                          <p:spTgt spid="33"/>
                                        </p:tgtEl>
                                        <p:attrNameLst>
                                          <p:attrName>style.visibility</p:attrName>
                                        </p:attrNameLst>
                                      </p:cBhvr>
                                      <p:to>
                                        <p:strVal val="visible"/>
                                      </p:to>
                                    </p:set>
                                    <p:anim calcmode="lin" valueType="num">
                                      <p:cBhvr additive="base">
                                        <p:cTn id="131" dur="500"/>
                                        <p:tgtEl>
                                          <p:spTgt spid="33"/>
                                        </p:tgtEl>
                                        <p:attrNameLst>
                                          <p:attrName>ppt_y</p:attrName>
                                        </p:attrNameLst>
                                      </p:cBhvr>
                                      <p:tavLst>
                                        <p:tav tm="0">
                                          <p:val>
                                            <p:strVal val="#ppt_y+#ppt_h*1.125000"/>
                                          </p:val>
                                        </p:tav>
                                        <p:tav tm="100000">
                                          <p:val>
                                            <p:strVal val="#ppt_y"/>
                                          </p:val>
                                        </p:tav>
                                      </p:tavLst>
                                    </p:anim>
                                    <p:animEffect transition="in" filter="wipe(up)">
                                      <p:cBhvr>
                                        <p:cTn id="132" dur="500"/>
                                        <p:tgtEl>
                                          <p:spTgt spid="33"/>
                                        </p:tgtEl>
                                      </p:cBhvr>
                                    </p:animEffect>
                                  </p:childTnLst>
                                </p:cTn>
                              </p:par>
                              <p:par>
                                <p:cTn id="133" presetID="12" presetClass="entr" presetSubtype="4" fill="hold" grpId="0" nodeType="withEffect">
                                  <p:stCondLst>
                                    <p:cond delay="0"/>
                                  </p:stCondLst>
                                  <p:childTnLst>
                                    <p:set>
                                      <p:cBhvr>
                                        <p:cTn id="134" dur="1" fill="hold">
                                          <p:stCondLst>
                                            <p:cond delay="0"/>
                                          </p:stCondLst>
                                        </p:cTn>
                                        <p:tgtEl>
                                          <p:spTgt spid="34"/>
                                        </p:tgtEl>
                                        <p:attrNameLst>
                                          <p:attrName>style.visibility</p:attrName>
                                        </p:attrNameLst>
                                      </p:cBhvr>
                                      <p:to>
                                        <p:strVal val="visible"/>
                                      </p:to>
                                    </p:set>
                                    <p:anim calcmode="lin" valueType="num">
                                      <p:cBhvr additive="base">
                                        <p:cTn id="135" dur="500"/>
                                        <p:tgtEl>
                                          <p:spTgt spid="34"/>
                                        </p:tgtEl>
                                        <p:attrNameLst>
                                          <p:attrName>ppt_y</p:attrName>
                                        </p:attrNameLst>
                                      </p:cBhvr>
                                      <p:tavLst>
                                        <p:tav tm="0">
                                          <p:val>
                                            <p:strVal val="#ppt_y+#ppt_h*1.125000"/>
                                          </p:val>
                                        </p:tav>
                                        <p:tav tm="100000">
                                          <p:val>
                                            <p:strVal val="#ppt_y"/>
                                          </p:val>
                                        </p:tav>
                                      </p:tavLst>
                                    </p:anim>
                                    <p:animEffect transition="in" filter="wipe(up)">
                                      <p:cBhvr>
                                        <p:cTn id="136" dur="500"/>
                                        <p:tgtEl>
                                          <p:spTgt spid="34"/>
                                        </p:tgtEl>
                                      </p:cBhvr>
                                    </p:animEffect>
                                  </p:childTnLst>
                                </p:cTn>
                              </p:par>
                              <p:par>
                                <p:cTn id="137" presetID="12" presetClass="entr" presetSubtype="4" fill="hold" grpId="0" nodeType="withEffect">
                                  <p:stCondLst>
                                    <p:cond delay="0"/>
                                  </p:stCondLst>
                                  <p:childTnLst>
                                    <p:set>
                                      <p:cBhvr>
                                        <p:cTn id="138" dur="1" fill="hold">
                                          <p:stCondLst>
                                            <p:cond delay="0"/>
                                          </p:stCondLst>
                                        </p:cTn>
                                        <p:tgtEl>
                                          <p:spTgt spid="35"/>
                                        </p:tgtEl>
                                        <p:attrNameLst>
                                          <p:attrName>style.visibility</p:attrName>
                                        </p:attrNameLst>
                                      </p:cBhvr>
                                      <p:to>
                                        <p:strVal val="visible"/>
                                      </p:to>
                                    </p:set>
                                    <p:anim calcmode="lin" valueType="num">
                                      <p:cBhvr additive="base">
                                        <p:cTn id="139" dur="500"/>
                                        <p:tgtEl>
                                          <p:spTgt spid="35"/>
                                        </p:tgtEl>
                                        <p:attrNameLst>
                                          <p:attrName>ppt_y</p:attrName>
                                        </p:attrNameLst>
                                      </p:cBhvr>
                                      <p:tavLst>
                                        <p:tav tm="0">
                                          <p:val>
                                            <p:strVal val="#ppt_y+#ppt_h*1.125000"/>
                                          </p:val>
                                        </p:tav>
                                        <p:tav tm="100000">
                                          <p:val>
                                            <p:strVal val="#ppt_y"/>
                                          </p:val>
                                        </p:tav>
                                      </p:tavLst>
                                    </p:anim>
                                    <p:animEffect transition="in" filter="wipe(up)">
                                      <p:cBhvr>
                                        <p:cTn id="140" dur="500"/>
                                        <p:tgtEl>
                                          <p:spTgt spid="35"/>
                                        </p:tgtEl>
                                      </p:cBhvr>
                                    </p:animEffect>
                                  </p:childTnLst>
                                </p:cTn>
                              </p:par>
                              <p:par>
                                <p:cTn id="141" presetID="12" presetClass="entr" presetSubtype="4" fill="hold" grpId="0" nodeType="withEffect">
                                  <p:stCondLst>
                                    <p:cond delay="0"/>
                                  </p:stCondLst>
                                  <p:childTnLst>
                                    <p:set>
                                      <p:cBhvr>
                                        <p:cTn id="142" dur="1" fill="hold">
                                          <p:stCondLst>
                                            <p:cond delay="0"/>
                                          </p:stCondLst>
                                        </p:cTn>
                                        <p:tgtEl>
                                          <p:spTgt spid="36"/>
                                        </p:tgtEl>
                                        <p:attrNameLst>
                                          <p:attrName>style.visibility</p:attrName>
                                        </p:attrNameLst>
                                      </p:cBhvr>
                                      <p:to>
                                        <p:strVal val="visible"/>
                                      </p:to>
                                    </p:set>
                                    <p:anim calcmode="lin" valueType="num">
                                      <p:cBhvr additive="base">
                                        <p:cTn id="143" dur="500"/>
                                        <p:tgtEl>
                                          <p:spTgt spid="36"/>
                                        </p:tgtEl>
                                        <p:attrNameLst>
                                          <p:attrName>ppt_y</p:attrName>
                                        </p:attrNameLst>
                                      </p:cBhvr>
                                      <p:tavLst>
                                        <p:tav tm="0">
                                          <p:val>
                                            <p:strVal val="#ppt_y+#ppt_h*1.125000"/>
                                          </p:val>
                                        </p:tav>
                                        <p:tav tm="100000">
                                          <p:val>
                                            <p:strVal val="#ppt_y"/>
                                          </p:val>
                                        </p:tav>
                                      </p:tavLst>
                                    </p:anim>
                                    <p:animEffect transition="in" filter="wipe(up)">
                                      <p:cBhvr>
                                        <p:cTn id="144" dur="500"/>
                                        <p:tgtEl>
                                          <p:spTgt spid="36"/>
                                        </p:tgtEl>
                                      </p:cBhvr>
                                    </p:animEffect>
                                  </p:childTnLst>
                                </p:cTn>
                              </p:par>
                              <p:par>
                                <p:cTn id="145" presetID="12" presetClass="entr" presetSubtype="4" fill="hold" grpId="0" nodeType="withEffect">
                                  <p:stCondLst>
                                    <p:cond delay="0"/>
                                  </p:stCondLst>
                                  <p:childTnLst>
                                    <p:set>
                                      <p:cBhvr>
                                        <p:cTn id="146" dur="1" fill="hold">
                                          <p:stCondLst>
                                            <p:cond delay="0"/>
                                          </p:stCondLst>
                                        </p:cTn>
                                        <p:tgtEl>
                                          <p:spTgt spid="37"/>
                                        </p:tgtEl>
                                        <p:attrNameLst>
                                          <p:attrName>style.visibility</p:attrName>
                                        </p:attrNameLst>
                                      </p:cBhvr>
                                      <p:to>
                                        <p:strVal val="visible"/>
                                      </p:to>
                                    </p:set>
                                    <p:anim calcmode="lin" valueType="num">
                                      <p:cBhvr additive="base">
                                        <p:cTn id="147" dur="500"/>
                                        <p:tgtEl>
                                          <p:spTgt spid="37"/>
                                        </p:tgtEl>
                                        <p:attrNameLst>
                                          <p:attrName>ppt_y</p:attrName>
                                        </p:attrNameLst>
                                      </p:cBhvr>
                                      <p:tavLst>
                                        <p:tav tm="0">
                                          <p:val>
                                            <p:strVal val="#ppt_y+#ppt_h*1.125000"/>
                                          </p:val>
                                        </p:tav>
                                        <p:tav tm="100000">
                                          <p:val>
                                            <p:strVal val="#ppt_y"/>
                                          </p:val>
                                        </p:tav>
                                      </p:tavLst>
                                    </p:anim>
                                    <p:animEffect transition="in" filter="wipe(up)">
                                      <p:cBhvr>
                                        <p:cTn id="148" dur="500"/>
                                        <p:tgtEl>
                                          <p:spTgt spid="37"/>
                                        </p:tgtEl>
                                      </p:cBhvr>
                                    </p:animEffect>
                                  </p:childTnLst>
                                </p:cTn>
                              </p:par>
                              <p:par>
                                <p:cTn id="149" presetID="12" presetClass="entr" presetSubtype="4" fill="hold" grpId="0" nodeType="withEffect">
                                  <p:stCondLst>
                                    <p:cond delay="0"/>
                                  </p:stCondLst>
                                  <p:childTnLst>
                                    <p:set>
                                      <p:cBhvr>
                                        <p:cTn id="150" dur="1" fill="hold">
                                          <p:stCondLst>
                                            <p:cond delay="0"/>
                                          </p:stCondLst>
                                        </p:cTn>
                                        <p:tgtEl>
                                          <p:spTgt spid="38"/>
                                        </p:tgtEl>
                                        <p:attrNameLst>
                                          <p:attrName>style.visibility</p:attrName>
                                        </p:attrNameLst>
                                      </p:cBhvr>
                                      <p:to>
                                        <p:strVal val="visible"/>
                                      </p:to>
                                    </p:set>
                                    <p:anim calcmode="lin" valueType="num">
                                      <p:cBhvr additive="base">
                                        <p:cTn id="151" dur="500"/>
                                        <p:tgtEl>
                                          <p:spTgt spid="38"/>
                                        </p:tgtEl>
                                        <p:attrNameLst>
                                          <p:attrName>ppt_y</p:attrName>
                                        </p:attrNameLst>
                                      </p:cBhvr>
                                      <p:tavLst>
                                        <p:tav tm="0">
                                          <p:val>
                                            <p:strVal val="#ppt_y+#ppt_h*1.125000"/>
                                          </p:val>
                                        </p:tav>
                                        <p:tav tm="100000">
                                          <p:val>
                                            <p:strVal val="#ppt_y"/>
                                          </p:val>
                                        </p:tav>
                                      </p:tavLst>
                                    </p:anim>
                                    <p:animEffect transition="in" filter="wipe(up)">
                                      <p:cBhvr>
                                        <p:cTn id="152" dur="500"/>
                                        <p:tgtEl>
                                          <p:spTgt spid="38"/>
                                        </p:tgtEl>
                                      </p:cBhvr>
                                    </p:animEffect>
                                  </p:childTnLst>
                                </p:cTn>
                              </p:par>
                              <p:par>
                                <p:cTn id="153" presetID="12" presetClass="entr" presetSubtype="4" fill="hold" nodeType="withEffect">
                                  <p:stCondLst>
                                    <p:cond delay="0"/>
                                  </p:stCondLst>
                                  <p:childTnLst>
                                    <p:set>
                                      <p:cBhvr>
                                        <p:cTn id="154" dur="1" fill="hold">
                                          <p:stCondLst>
                                            <p:cond delay="0"/>
                                          </p:stCondLst>
                                        </p:cTn>
                                        <p:tgtEl>
                                          <p:spTgt spid="39"/>
                                        </p:tgtEl>
                                        <p:attrNameLst>
                                          <p:attrName>style.visibility</p:attrName>
                                        </p:attrNameLst>
                                      </p:cBhvr>
                                      <p:to>
                                        <p:strVal val="visible"/>
                                      </p:to>
                                    </p:set>
                                    <p:anim calcmode="lin" valueType="num">
                                      <p:cBhvr additive="base">
                                        <p:cTn id="155" dur="500"/>
                                        <p:tgtEl>
                                          <p:spTgt spid="39"/>
                                        </p:tgtEl>
                                        <p:attrNameLst>
                                          <p:attrName>ppt_y</p:attrName>
                                        </p:attrNameLst>
                                      </p:cBhvr>
                                      <p:tavLst>
                                        <p:tav tm="0">
                                          <p:val>
                                            <p:strVal val="#ppt_y+#ppt_h*1.125000"/>
                                          </p:val>
                                        </p:tav>
                                        <p:tav tm="100000">
                                          <p:val>
                                            <p:strVal val="#ppt_y"/>
                                          </p:val>
                                        </p:tav>
                                      </p:tavLst>
                                    </p:anim>
                                    <p:animEffect transition="in" filter="wipe(up)">
                                      <p:cBhvr>
                                        <p:cTn id="156" dur="500"/>
                                        <p:tgtEl>
                                          <p:spTgt spid="39"/>
                                        </p:tgtEl>
                                      </p:cBhvr>
                                    </p:animEffect>
                                  </p:childTnLst>
                                </p:cTn>
                              </p:par>
                              <p:par>
                                <p:cTn id="157" presetID="12" presetClass="entr" presetSubtype="4" fill="hold" nodeType="withEffect">
                                  <p:stCondLst>
                                    <p:cond delay="0"/>
                                  </p:stCondLst>
                                  <p:childTnLst>
                                    <p:set>
                                      <p:cBhvr>
                                        <p:cTn id="158" dur="1" fill="hold">
                                          <p:stCondLst>
                                            <p:cond delay="0"/>
                                          </p:stCondLst>
                                        </p:cTn>
                                        <p:tgtEl>
                                          <p:spTgt spid="42"/>
                                        </p:tgtEl>
                                        <p:attrNameLst>
                                          <p:attrName>style.visibility</p:attrName>
                                        </p:attrNameLst>
                                      </p:cBhvr>
                                      <p:to>
                                        <p:strVal val="visible"/>
                                      </p:to>
                                    </p:set>
                                    <p:anim calcmode="lin" valueType="num">
                                      <p:cBhvr additive="base">
                                        <p:cTn id="159" dur="500"/>
                                        <p:tgtEl>
                                          <p:spTgt spid="42"/>
                                        </p:tgtEl>
                                        <p:attrNameLst>
                                          <p:attrName>ppt_y</p:attrName>
                                        </p:attrNameLst>
                                      </p:cBhvr>
                                      <p:tavLst>
                                        <p:tav tm="0">
                                          <p:val>
                                            <p:strVal val="#ppt_y+#ppt_h*1.125000"/>
                                          </p:val>
                                        </p:tav>
                                        <p:tav tm="100000">
                                          <p:val>
                                            <p:strVal val="#ppt_y"/>
                                          </p:val>
                                        </p:tav>
                                      </p:tavLst>
                                    </p:anim>
                                    <p:animEffect transition="in" filter="wipe(up)">
                                      <p:cBhvr>
                                        <p:cTn id="160" dur="500"/>
                                        <p:tgtEl>
                                          <p:spTgt spid="42"/>
                                        </p:tgtEl>
                                      </p:cBhvr>
                                    </p:animEffect>
                                  </p:childTnLst>
                                </p:cTn>
                              </p:par>
                              <p:par>
                                <p:cTn id="161" presetID="12" presetClass="entr" presetSubtype="4" fill="hold" nodeType="withEffect">
                                  <p:stCondLst>
                                    <p:cond delay="0"/>
                                  </p:stCondLst>
                                  <p:childTnLst>
                                    <p:set>
                                      <p:cBhvr>
                                        <p:cTn id="162" dur="1" fill="hold">
                                          <p:stCondLst>
                                            <p:cond delay="0"/>
                                          </p:stCondLst>
                                        </p:cTn>
                                        <p:tgtEl>
                                          <p:spTgt spid="45"/>
                                        </p:tgtEl>
                                        <p:attrNameLst>
                                          <p:attrName>style.visibility</p:attrName>
                                        </p:attrNameLst>
                                      </p:cBhvr>
                                      <p:to>
                                        <p:strVal val="visible"/>
                                      </p:to>
                                    </p:set>
                                    <p:anim calcmode="lin" valueType="num">
                                      <p:cBhvr additive="base">
                                        <p:cTn id="163" dur="500"/>
                                        <p:tgtEl>
                                          <p:spTgt spid="45"/>
                                        </p:tgtEl>
                                        <p:attrNameLst>
                                          <p:attrName>ppt_y</p:attrName>
                                        </p:attrNameLst>
                                      </p:cBhvr>
                                      <p:tavLst>
                                        <p:tav tm="0">
                                          <p:val>
                                            <p:strVal val="#ppt_y+#ppt_h*1.125000"/>
                                          </p:val>
                                        </p:tav>
                                        <p:tav tm="100000">
                                          <p:val>
                                            <p:strVal val="#ppt_y"/>
                                          </p:val>
                                        </p:tav>
                                      </p:tavLst>
                                    </p:anim>
                                    <p:animEffect transition="in" filter="wipe(up)">
                                      <p:cBhvr>
                                        <p:cTn id="164" dur="500"/>
                                        <p:tgtEl>
                                          <p:spTgt spid="45"/>
                                        </p:tgtEl>
                                      </p:cBhvr>
                                    </p:animEffect>
                                  </p:childTnLst>
                                </p:cTn>
                              </p:par>
                              <p:par>
                                <p:cTn id="165" presetID="12" presetClass="entr" presetSubtype="4" fill="hold" grpId="0" nodeType="withEffect">
                                  <p:stCondLst>
                                    <p:cond delay="0"/>
                                  </p:stCondLst>
                                  <p:childTnLst>
                                    <p:set>
                                      <p:cBhvr>
                                        <p:cTn id="166" dur="1" fill="hold">
                                          <p:stCondLst>
                                            <p:cond delay="0"/>
                                          </p:stCondLst>
                                        </p:cTn>
                                        <p:tgtEl>
                                          <p:spTgt spid="46"/>
                                        </p:tgtEl>
                                        <p:attrNameLst>
                                          <p:attrName>style.visibility</p:attrName>
                                        </p:attrNameLst>
                                      </p:cBhvr>
                                      <p:to>
                                        <p:strVal val="visible"/>
                                      </p:to>
                                    </p:set>
                                    <p:anim calcmode="lin" valueType="num">
                                      <p:cBhvr additive="base">
                                        <p:cTn id="167" dur="500"/>
                                        <p:tgtEl>
                                          <p:spTgt spid="46"/>
                                        </p:tgtEl>
                                        <p:attrNameLst>
                                          <p:attrName>ppt_y</p:attrName>
                                        </p:attrNameLst>
                                      </p:cBhvr>
                                      <p:tavLst>
                                        <p:tav tm="0">
                                          <p:val>
                                            <p:strVal val="#ppt_y+#ppt_h*1.125000"/>
                                          </p:val>
                                        </p:tav>
                                        <p:tav tm="100000">
                                          <p:val>
                                            <p:strVal val="#ppt_y"/>
                                          </p:val>
                                        </p:tav>
                                      </p:tavLst>
                                    </p:anim>
                                    <p:animEffect transition="in" filter="wipe(up)">
                                      <p:cBhvr>
                                        <p:cTn id="168" dur="500"/>
                                        <p:tgtEl>
                                          <p:spTgt spid="46"/>
                                        </p:tgtEl>
                                      </p:cBhvr>
                                    </p:animEffect>
                                  </p:childTnLst>
                                </p:cTn>
                              </p:par>
                              <p:par>
                                <p:cTn id="169" presetID="12" presetClass="entr" presetSubtype="4" fill="hold" grpId="0" nodeType="withEffect">
                                  <p:stCondLst>
                                    <p:cond delay="0"/>
                                  </p:stCondLst>
                                  <p:childTnLst>
                                    <p:set>
                                      <p:cBhvr>
                                        <p:cTn id="170" dur="1" fill="hold">
                                          <p:stCondLst>
                                            <p:cond delay="0"/>
                                          </p:stCondLst>
                                        </p:cTn>
                                        <p:tgtEl>
                                          <p:spTgt spid="47"/>
                                        </p:tgtEl>
                                        <p:attrNameLst>
                                          <p:attrName>style.visibility</p:attrName>
                                        </p:attrNameLst>
                                      </p:cBhvr>
                                      <p:to>
                                        <p:strVal val="visible"/>
                                      </p:to>
                                    </p:set>
                                    <p:anim calcmode="lin" valueType="num">
                                      <p:cBhvr additive="base">
                                        <p:cTn id="171" dur="500"/>
                                        <p:tgtEl>
                                          <p:spTgt spid="47"/>
                                        </p:tgtEl>
                                        <p:attrNameLst>
                                          <p:attrName>ppt_y</p:attrName>
                                        </p:attrNameLst>
                                      </p:cBhvr>
                                      <p:tavLst>
                                        <p:tav tm="0">
                                          <p:val>
                                            <p:strVal val="#ppt_y+#ppt_h*1.125000"/>
                                          </p:val>
                                        </p:tav>
                                        <p:tav tm="100000">
                                          <p:val>
                                            <p:strVal val="#ppt_y"/>
                                          </p:val>
                                        </p:tav>
                                      </p:tavLst>
                                    </p:anim>
                                    <p:animEffect transition="in" filter="wipe(up)">
                                      <p:cBhvr>
                                        <p:cTn id="172" dur="500"/>
                                        <p:tgtEl>
                                          <p:spTgt spid="47"/>
                                        </p:tgtEl>
                                      </p:cBhvr>
                                    </p:animEffect>
                                  </p:childTnLst>
                                </p:cTn>
                              </p:par>
                              <p:par>
                                <p:cTn id="173" presetID="12" presetClass="entr" presetSubtype="4" fill="hold" grpId="0" nodeType="withEffect">
                                  <p:stCondLst>
                                    <p:cond delay="0"/>
                                  </p:stCondLst>
                                  <p:childTnLst>
                                    <p:set>
                                      <p:cBhvr>
                                        <p:cTn id="174" dur="1" fill="hold">
                                          <p:stCondLst>
                                            <p:cond delay="0"/>
                                          </p:stCondLst>
                                        </p:cTn>
                                        <p:tgtEl>
                                          <p:spTgt spid="48"/>
                                        </p:tgtEl>
                                        <p:attrNameLst>
                                          <p:attrName>style.visibility</p:attrName>
                                        </p:attrNameLst>
                                      </p:cBhvr>
                                      <p:to>
                                        <p:strVal val="visible"/>
                                      </p:to>
                                    </p:set>
                                    <p:anim calcmode="lin" valueType="num">
                                      <p:cBhvr additive="base">
                                        <p:cTn id="175" dur="500"/>
                                        <p:tgtEl>
                                          <p:spTgt spid="48"/>
                                        </p:tgtEl>
                                        <p:attrNameLst>
                                          <p:attrName>ppt_y</p:attrName>
                                        </p:attrNameLst>
                                      </p:cBhvr>
                                      <p:tavLst>
                                        <p:tav tm="0">
                                          <p:val>
                                            <p:strVal val="#ppt_y+#ppt_h*1.125000"/>
                                          </p:val>
                                        </p:tav>
                                        <p:tav tm="100000">
                                          <p:val>
                                            <p:strVal val="#ppt_y"/>
                                          </p:val>
                                        </p:tav>
                                      </p:tavLst>
                                    </p:anim>
                                    <p:animEffect transition="in" filter="wipe(up)">
                                      <p:cBhvr>
                                        <p:cTn id="176" dur="500"/>
                                        <p:tgtEl>
                                          <p:spTgt spid="48"/>
                                        </p:tgtEl>
                                      </p:cBhvr>
                                    </p:animEffect>
                                  </p:childTnLst>
                                </p:cTn>
                              </p:par>
                              <p:par>
                                <p:cTn id="177" presetID="12" presetClass="entr" presetSubtype="4" fill="hold" grpId="0" nodeType="withEffect">
                                  <p:stCondLst>
                                    <p:cond delay="0"/>
                                  </p:stCondLst>
                                  <p:childTnLst>
                                    <p:set>
                                      <p:cBhvr>
                                        <p:cTn id="178" dur="1" fill="hold">
                                          <p:stCondLst>
                                            <p:cond delay="0"/>
                                          </p:stCondLst>
                                        </p:cTn>
                                        <p:tgtEl>
                                          <p:spTgt spid="49"/>
                                        </p:tgtEl>
                                        <p:attrNameLst>
                                          <p:attrName>style.visibility</p:attrName>
                                        </p:attrNameLst>
                                      </p:cBhvr>
                                      <p:to>
                                        <p:strVal val="visible"/>
                                      </p:to>
                                    </p:set>
                                    <p:anim calcmode="lin" valueType="num">
                                      <p:cBhvr additive="base">
                                        <p:cTn id="179" dur="500"/>
                                        <p:tgtEl>
                                          <p:spTgt spid="49"/>
                                        </p:tgtEl>
                                        <p:attrNameLst>
                                          <p:attrName>ppt_y</p:attrName>
                                        </p:attrNameLst>
                                      </p:cBhvr>
                                      <p:tavLst>
                                        <p:tav tm="0">
                                          <p:val>
                                            <p:strVal val="#ppt_y+#ppt_h*1.125000"/>
                                          </p:val>
                                        </p:tav>
                                        <p:tav tm="100000">
                                          <p:val>
                                            <p:strVal val="#ppt_y"/>
                                          </p:val>
                                        </p:tav>
                                      </p:tavLst>
                                    </p:anim>
                                    <p:animEffect transition="in" filter="wipe(up)">
                                      <p:cBhvr>
                                        <p:cTn id="180" dur="500"/>
                                        <p:tgtEl>
                                          <p:spTgt spid="49"/>
                                        </p:tgtEl>
                                      </p:cBhvr>
                                    </p:animEffect>
                                  </p:childTnLst>
                                </p:cTn>
                              </p:par>
                              <p:par>
                                <p:cTn id="181" presetID="12" presetClass="entr" presetSubtype="4" fill="hold" grpId="0" nodeType="withEffect">
                                  <p:stCondLst>
                                    <p:cond delay="0"/>
                                  </p:stCondLst>
                                  <p:childTnLst>
                                    <p:set>
                                      <p:cBhvr>
                                        <p:cTn id="182" dur="1" fill="hold">
                                          <p:stCondLst>
                                            <p:cond delay="0"/>
                                          </p:stCondLst>
                                        </p:cTn>
                                        <p:tgtEl>
                                          <p:spTgt spid="50"/>
                                        </p:tgtEl>
                                        <p:attrNameLst>
                                          <p:attrName>style.visibility</p:attrName>
                                        </p:attrNameLst>
                                      </p:cBhvr>
                                      <p:to>
                                        <p:strVal val="visible"/>
                                      </p:to>
                                    </p:set>
                                    <p:anim calcmode="lin" valueType="num">
                                      <p:cBhvr additive="base">
                                        <p:cTn id="183" dur="500"/>
                                        <p:tgtEl>
                                          <p:spTgt spid="50"/>
                                        </p:tgtEl>
                                        <p:attrNameLst>
                                          <p:attrName>ppt_y</p:attrName>
                                        </p:attrNameLst>
                                      </p:cBhvr>
                                      <p:tavLst>
                                        <p:tav tm="0">
                                          <p:val>
                                            <p:strVal val="#ppt_y+#ppt_h*1.125000"/>
                                          </p:val>
                                        </p:tav>
                                        <p:tav tm="100000">
                                          <p:val>
                                            <p:strVal val="#ppt_y"/>
                                          </p:val>
                                        </p:tav>
                                      </p:tavLst>
                                    </p:anim>
                                    <p:animEffect transition="in" filter="wipe(up)">
                                      <p:cBhvr>
                                        <p:cTn id="184" dur="500"/>
                                        <p:tgtEl>
                                          <p:spTgt spid="50"/>
                                        </p:tgtEl>
                                      </p:cBhvr>
                                    </p:animEffect>
                                  </p:childTnLst>
                                </p:cTn>
                              </p:par>
                              <p:par>
                                <p:cTn id="185" presetID="12" presetClass="entr" presetSubtype="4" fill="hold" grpId="0" nodeType="withEffect">
                                  <p:stCondLst>
                                    <p:cond delay="0"/>
                                  </p:stCondLst>
                                  <p:childTnLst>
                                    <p:set>
                                      <p:cBhvr>
                                        <p:cTn id="186" dur="1" fill="hold">
                                          <p:stCondLst>
                                            <p:cond delay="0"/>
                                          </p:stCondLst>
                                        </p:cTn>
                                        <p:tgtEl>
                                          <p:spTgt spid="51"/>
                                        </p:tgtEl>
                                        <p:attrNameLst>
                                          <p:attrName>style.visibility</p:attrName>
                                        </p:attrNameLst>
                                      </p:cBhvr>
                                      <p:to>
                                        <p:strVal val="visible"/>
                                      </p:to>
                                    </p:set>
                                    <p:anim calcmode="lin" valueType="num">
                                      <p:cBhvr additive="base">
                                        <p:cTn id="187" dur="500"/>
                                        <p:tgtEl>
                                          <p:spTgt spid="51"/>
                                        </p:tgtEl>
                                        <p:attrNameLst>
                                          <p:attrName>ppt_y</p:attrName>
                                        </p:attrNameLst>
                                      </p:cBhvr>
                                      <p:tavLst>
                                        <p:tav tm="0">
                                          <p:val>
                                            <p:strVal val="#ppt_y+#ppt_h*1.125000"/>
                                          </p:val>
                                        </p:tav>
                                        <p:tav tm="100000">
                                          <p:val>
                                            <p:strVal val="#ppt_y"/>
                                          </p:val>
                                        </p:tav>
                                      </p:tavLst>
                                    </p:anim>
                                    <p:animEffect transition="in" filter="wipe(up)">
                                      <p:cBhvr>
                                        <p:cTn id="188" dur="500"/>
                                        <p:tgtEl>
                                          <p:spTgt spid="51"/>
                                        </p:tgtEl>
                                      </p:cBhvr>
                                    </p:animEffect>
                                  </p:childTnLst>
                                </p:cTn>
                              </p:par>
                              <p:par>
                                <p:cTn id="189" presetID="12" presetClass="entr" presetSubtype="4" fill="hold" grpId="0" nodeType="withEffect">
                                  <p:stCondLst>
                                    <p:cond delay="0"/>
                                  </p:stCondLst>
                                  <p:childTnLst>
                                    <p:set>
                                      <p:cBhvr>
                                        <p:cTn id="190" dur="1" fill="hold">
                                          <p:stCondLst>
                                            <p:cond delay="0"/>
                                          </p:stCondLst>
                                        </p:cTn>
                                        <p:tgtEl>
                                          <p:spTgt spid="52"/>
                                        </p:tgtEl>
                                        <p:attrNameLst>
                                          <p:attrName>style.visibility</p:attrName>
                                        </p:attrNameLst>
                                      </p:cBhvr>
                                      <p:to>
                                        <p:strVal val="visible"/>
                                      </p:to>
                                    </p:set>
                                    <p:anim calcmode="lin" valueType="num">
                                      <p:cBhvr additive="base">
                                        <p:cTn id="191" dur="500"/>
                                        <p:tgtEl>
                                          <p:spTgt spid="52"/>
                                        </p:tgtEl>
                                        <p:attrNameLst>
                                          <p:attrName>ppt_y</p:attrName>
                                        </p:attrNameLst>
                                      </p:cBhvr>
                                      <p:tavLst>
                                        <p:tav tm="0">
                                          <p:val>
                                            <p:strVal val="#ppt_y+#ppt_h*1.125000"/>
                                          </p:val>
                                        </p:tav>
                                        <p:tav tm="100000">
                                          <p:val>
                                            <p:strVal val="#ppt_y"/>
                                          </p:val>
                                        </p:tav>
                                      </p:tavLst>
                                    </p:anim>
                                    <p:animEffect transition="in" filter="wipe(up)">
                                      <p:cBhvr>
                                        <p:cTn id="192" dur="500"/>
                                        <p:tgtEl>
                                          <p:spTgt spid="52"/>
                                        </p:tgtEl>
                                      </p:cBhvr>
                                    </p:animEffect>
                                  </p:childTnLst>
                                </p:cTn>
                              </p:par>
                              <p:par>
                                <p:cTn id="193" presetID="12" presetClass="entr" presetSubtype="4" fill="hold" grpId="0" nodeType="withEffect">
                                  <p:stCondLst>
                                    <p:cond delay="0"/>
                                  </p:stCondLst>
                                  <p:childTnLst>
                                    <p:set>
                                      <p:cBhvr>
                                        <p:cTn id="194" dur="1" fill="hold">
                                          <p:stCondLst>
                                            <p:cond delay="0"/>
                                          </p:stCondLst>
                                        </p:cTn>
                                        <p:tgtEl>
                                          <p:spTgt spid="53"/>
                                        </p:tgtEl>
                                        <p:attrNameLst>
                                          <p:attrName>style.visibility</p:attrName>
                                        </p:attrNameLst>
                                      </p:cBhvr>
                                      <p:to>
                                        <p:strVal val="visible"/>
                                      </p:to>
                                    </p:set>
                                    <p:anim calcmode="lin" valueType="num">
                                      <p:cBhvr additive="base">
                                        <p:cTn id="195" dur="500"/>
                                        <p:tgtEl>
                                          <p:spTgt spid="53"/>
                                        </p:tgtEl>
                                        <p:attrNameLst>
                                          <p:attrName>ppt_y</p:attrName>
                                        </p:attrNameLst>
                                      </p:cBhvr>
                                      <p:tavLst>
                                        <p:tav tm="0">
                                          <p:val>
                                            <p:strVal val="#ppt_y+#ppt_h*1.125000"/>
                                          </p:val>
                                        </p:tav>
                                        <p:tav tm="100000">
                                          <p:val>
                                            <p:strVal val="#ppt_y"/>
                                          </p:val>
                                        </p:tav>
                                      </p:tavLst>
                                    </p:anim>
                                    <p:animEffect transition="in" filter="wipe(up)">
                                      <p:cBhvr>
                                        <p:cTn id="196" dur="500"/>
                                        <p:tgtEl>
                                          <p:spTgt spid="53"/>
                                        </p:tgtEl>
                                      </p:cBhvr>
                                    </p:animEffect>
                                  </p:childTnLst>
                                </p:cTn>
                              </p:par>
                              <p:par>
                                <p:cTn id="197" presetID="12" presetClass="entr" presetSubtype="4" fill="hold" grpId="0" nodeType="withEffect">
                                  <p:stCondLst>
                                    <p:cond delay="0"/>
                                  </p:stCondLst>
                                  <p:childTnLst>
                                    <p:set>
                                      <p:cBhvr>
                                        <p:cTn id="198" dur="1" fill="hold">
                                          <p:stCondLst>
                                            <p:cond delay="0"/>
                                          </p:stCondLst>
                                        </p:cTn>
                                        <p:tgtEl>
                                          <p:spTgt spid="54"/>
                                        </p:tgtEl>
                                        <p:attrNameLst>
                                          <p:attrName>style.visibility</p:attrName>
                                        </p:attrNameLst>
                                      </p:cBhvr>
                                      <p:to>
                                        <p:strVal val="visible"/>
                                      </p:to>
                                    </p:set>
                                    <p:anim calcmode="lin" valueType="num">
                                      <p:cBhvr additive="base">
                                        <p:cTn id="199" dur="500"/>
                                        <p:tgtEl>
                                          <p:spTgt spid="54"/>
                                        </p:tgtEl>
                                        <p:attrNameLst>
                                          <p:attrName>ppt_y</p:attrName>
                                        </p:attrNameLst>
                                      </p:cBhvr>
                                      <p:tavLst>
                                        <p:tav tm="0">
                                          <p:val>
                                            <p:strVal val="#ppt_y+#ppt_h*1.125000"/>
                                          </p:val>
                                        </p:tav>
                                        <p:tav tm="100000">
                                          <p:val>
                                            <p:strVal val="#ppt_y"/>
                                          </p:val>
                                        </p:tav>
                                      </p:tavLst>
                                    </p:anim>
                                    <p:animEffect transition="in" filter="wipe(up)">
                                      <p:cBhvr>
                                        <p:cTn id="200" dur="500"/>
                                        <p:tgtEl>
                                          <p:spTgt spid="54"/>
                                        </p:tgtEl>
                                      </p:cBhvr>
                                    </p:animEffect>
                                  </p:childTnLst>
                                </p:cTn>
                              </p:par>
                              <p:par>
                                <p:cTn id="201" presetID="12" presetClass="entr" presetSubtype="4" fill="hold" grpId="0" nodeType="withEffect">
                                  <p:stCondLst>
                                    <p:cond delay="0"/>
                                  </p:stCondLst>
                                  <p:childTnLst>
                                    <p:set>
                                      <p:cBhvr>
                                        <p:cTn id="202" dur="1" fill="hold">
                                          <p:stCondLst>
                                            <p:cond delay="0"/>
                                          </p:stCondLst>
                                        </p:cTn>
                                        <p:tgtEl>
                                          <p:spTgt spid="55"/>
                                        </p:tgtEl>
                                        <p:attrNameLst>
                                          <p:attrName>style.visibility</p:attrName>
                                        </p:attrNameLst>
                                      </p:cBhvr>
                                      <p:to>
                                        <p:strVal val="visible"/>
                                      </p:to>
                                    </p:set>
                                    <p:anim calcmode="lin" valueType="num">
                                      <p:cBhvr additive="base">
                                        <p:cTn id="203" dur="500"/>
                                        <p:tgtEl>
                                          <p:spTgt spid="55"/>
                                        </p:tgtEl>
                                        <p:attrNameLst>
                                          <p:attrName>ppt_y</p:attrName>
                                        </p:attrNameLst>
                                      </p:cBhvr>
                                      <p:tavLst>
                                        <p:tav tm="0">
                                          <p:val>
                                            <p:strVal val="#ppt_y+#ppt_h*1.125000"/>
                                          </p:val>
                                        </p:tav>
                                        <p:tav tm="100000">
                                          <p:val>
                                            <p:strVal val="#ppt_y"/>
                                          </p:val>
                                        </p:tav>
                                      </p:tavLst>
                                    </p:anim>
                                    <p:animEffect transition="in" filter="wipe(up)">
                                      <p:cBhvr>
                                        <p:cTn id="204" dur="500"/>
                                        <p:tgtEl>
                                          <p:spTgt spid="55"/>
                                        </p:tgtEl>
                                      </p:cBhvr>
                                    </p:animEffect>
                                  </p:childTnLst>
                                </p:cTn>
                              </p:par>
                              <p:par>
                                <p:cTn id="205" presetID="12" presetClass="entr" presetSubtype="4" fill="hold" grpId="0" nodeType="withEffect">
                                  <p:stCondLst>
                                    <p:cond delay="0"/>
                                  </p:stCondLst>
                                  <p:childTnLst>
                                    <p:set>
                                      <p:cBhvr>
                                        <p:cTn id="206" dur="1" fill="hold">
                                          <p:stCondLst>
                                            <p:cond delay="0"/>
                                          </p:stCondLst>
                                        </p:cTn>
                                        <p:tgtEl>
                                          <p:spTgt spid="56"/>
                                        </p:tgtEl>
                                        <p:attrNameLst>
                                          <p:attrName>style.visibility</p:attrName>
                                        </p:attrNameLst>
                                      </p:cBhvr>
                                      <p:to>
                                        <p:strVal val="visible"/>
                                      </p:to>
                                    </p:set>
                                    <p:anim calcmode="lin" valueType="num">
                                      <p:cBhvr additive="base">
                                        <p:cTn id="207" dur="500"/>
                                        <p:tgtEl>
                                          <p:spTgt spid="56"/>
                                        </p:tgtEl>
                                        <p:attrNameLst>
                                          <p:attrName>ppt_y</p:attrName>
                                        </p:attrNameLst>
                                      </p:cBhvr>
                                      <p:tavLst>
                                        <p:tav tm="0">
                                          <p:val>
                                            <p:strVal val="#ppt_y+#ppt_h*1.125000"/>
                                          </p:val>
                                        </p:tav>
                                        <p:tav tm="100000">
                                          <p:val>
                                            <p:strVal val="#ppt_y"/>
                                          </p:val>
                                        </p:tav>
                                      </p:tavLst>
                                    </p:anim>
                                    <p:animEffect transition="in" filter="wipe(up)">
                                      <p:cBhvr>
                                        <p:cTn id="208" dur="500"/>
                                        <p:tgtEl>
                                          <p:spTgt spid="56"/>
                                        </p:tgtEl>
                                      </p:cBhvr>
                                    </p:animEffect>
                                  </p:childTnLst>
                                </p:cTn>
                              </p:par>
                              <p:par>
                                <p:cTn id="209" presetID="12" presetClass="entr" presetSubtype="4" fill="hold" grpId="0" nodeType="withEffect">
                                  <p:stCondLst>
                                    <p:cond delay="0"/>
                                  </p:stCondLst>
                                  <p:childTnLst>
                                    <p:set>
                                      <p:cBhvr>
                                        <p:cTn id="210" dur="1" fill="hold">
                                          <p:stCondLst>
                                            <p:cond delay="0"/>
                                          </p:stCondLst>
                                        </p:cTn>
                                        <p:tgtEl>
                                          <p:spTgt spid="57"/>
                                        </p:tgtEl>
                                        <p:attrNameLst>
                                          <p:attrName>style.visibility</p:attrName>
                                        </p:attrNameLst>
                                      </p:cBhvr>
                                      <p:to>
                                        <p:strVal val="visible"/>
                                      </p:to>
                                    </p:set>
                                    <p:anim calcmode="lin" valueType="num">
                                      <p:cBhvr additive="base">
                                        <p:cTn id="211" dur="500"/>
                                        <p:tgtEl>
                                          <p:spTgt spid="57"/>
                                        </p:tgtEl>
                                        <p:attrNameLst>
                                          <p:attrName>ppt_y</p:attrName>
                                        </p:attrNameLst>
                                      </p:cBhvr>
                                      <p:tavLst>
                                        <p:tav tm="0">
                                          <p:val>
                                            <p:strVal val="#ppt_y+#ppt_h*1.125000"/>
                                          </p:val>
                                        </p:tav>
                                        <p:tav tm="100000">
                                          <p:val>
                                            <p:strVal val="#ppt_y"/>
                                          </p:val>
                                        </p:tav>
                                      </p:tavLst>
                                    </p:anim>
                                    <p:animEffect transition="in" filter="wipe(up)">
                                      <p:cBhvr>
                                        <p:cTn id="21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6" grpId="0" animBg="1"/>
      <p:bldP spid="7" grpId="0"/>
      <p:bldP spid="8" grpId="0"/>
      <p:bldP spid="9" grpId="0" animBg="1"/>
      <p:bldP spid="10" grpId="0"/>
      <p:bldP spid="11" grpId="0"/>
      <p:bldP spid="12" grpId="0"/>
      <p:bldP spid="13" grpId="0"/>
      <p:bldP spid="14" grpId="0"/>
      <p:bldP spid="15" grpId="0"/>
      <p:bldP spid="16" grpId="0"/>
      <p:bldP spid="17" grpId="0"/>
      <p:bldP spid="18" grpId="0"/>
      <p:bldP spid="19" grpId="0"/>
      <p:bldP spid="20" grpId="0"/>
      <p:bldP spid="21" grpId="0"/>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P spid="34" grpId="0"/>
      <p:bldP spid="35" grpId="0"/>
      <p:bldP spid="36" grpId="0"/>
      <p:bldP spid="37" grpId="0"/>
      <p:bldP spid="38" grpId="0"/>
      <p:bldP spid="46" grpId="0" animBg="1"/>
      <p:bldP spid="47" grpId="0"/>
      <p:bldP spid="48" grpId="0"/>
      <p:bldP spid="49" grpId="0"/>
      <p:bldP spid="50" grpId="0" animBg="1"/>
      <p:bldP spid="51" grpId="0"/>
      <p:bldP spid="52" grpId="0"/>
      <p:bldP spid="53" grpId="0"/>
      <p:bldP spid="54" grpId="0" animBg="1"/>
      <p:bldP spid="55" grpId="0" animBg="1"/>
      <p:bldP spid="56" grpId="0" animBg="1"/>
      <p:bldP spid="5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normAutofit fontScale="85000" lnSpcReduction="20000"/>
          </a:bodyPr>
          <a:lstStyle/>
          <a:p>
            <a:r>
              <a:rPr lang="ar-SA" sz="6000" dirty="0">
                <a:latin typeface="Al Tarikh" pitchFamily="2" charset="-78"/>
                <a:cs typeface="Al Tarikh" pitchFamily="2" charset="-78"/>
              </a:rPr>
              <a:t>أكتب العنوان الكامل هنا</a:t>
            </a:r>
            <a:endParaRPr lang="en-US" sz="6000" dirty="0">
              <a:latin typeface="Al Tarikh" pitchFamily="2" charset="-78"/>
              <a:cs typeface="Al Tarikh" pitchFamily="2" charset="-78"/>
            </a:endParaRPr>
          </a:p>
        </p:txBody>
      </p:sp>
      <p:grpSp>
        <p:nvGrpSpPr>
          <p:cNvPr id="3" name="Group 2">
            <a:extLst>
              <a:ext uri="{FF2B5EF4-FFF2-40B4-BE49-F238E27FC236}">
                <a16:creationId xmlns:a16="http://schemas.microsoft.com/office/drawing/2014/main" id="{CDE60A43-95FA-4E49-B8DF-52AE08DD9224}"/>
              </a:ext>
            </a:extLst>
          </p:cNvPr>
          <p:cNvGrpSpPr/>
          <p:nvPr/>
        </p:nvGrpSpPr>
        <p:grpSpPr>
          <a:xfrm>
            <a:off x="3745437" y="1808980"/>
            <a:ext cx="4688763" cy="4223442"/>
            <a:chOff x="2221435" y="2017070"/>
            <a:chExt cx="4688763" cy="4223442"/>
          </a:xfrm>
        </p:grpSpPr>
        <p:cxnSp>
          <p:nvCxnSpPr>
            <p:cNvPr id="4" name="Straight Connector 3">
              <a:extLst>
                <a:ext uri="{FF2B5EF4-FFF2-40B4-BE49-F238E27FC236}">
                  <a16:creationId xmlns:a16="http://schemas.microsoft.com/office/drawing/2014/main" id="{5644FC2F-7B25-44DB-B96A-1A1BAFE70922}"/>
                </a:ext>
              </a:extLst>
            </p:cNvPr>
            <p:cNvCxnSpPr>
              <a:cxnSpLocks/>
              <a:stCxn id="20" idx="4"/>
            </p:cNvCxnSpPr>
            <p:nvPr/>
          </p:nvCxnSpPr>
          <p:spPr>
            <a:xfrm flipH="1">
              <a:off x="4572000" y="2741103"/>
              <a:ext cx="227858" cy="1264160"/>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CD86478-DB52-431A-9F95-06401E848BD3}"/>
                </a:ext>
              </a:extLst>
            </p:cNvPr>
            <p:cNvCxnSpPr>
              <a:cxnSpLocks/>
              <a:stCxn id="17" idx="2"/>
            </p:cNvCxnSpPr>
            <p:nvPr/>
          </p:nvCxnSpPr>
          <p:spPr>
            <a:xfrm flipH="1">
              <a:off x="4572001" y="3624297"/>
              <a:ext cx="1601680" cy="344763"/>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D2D7DF1-9A25-47F9-B436-DE97655F209C}"/>
                </a:ext>
              </a:extLst>
            </p:cNvPr>
            <p:cNvCxnSpPr>
              <a:cxnSpLocks/>
              <a:stCxn id="13" idx="3"/>
            </p:cNvCxnSpPr>
            <p:nvPr/>
          </p:nvCxnSpPr>
          <p:spPr>
            <a:xfrm flipH="1">
              <a:off x="4618455" y="2877547"/>
              <a:ext cx="1431266" cy="1171356"/>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D118176-9BF0-42DC-8024-3CEAFBC1D12C}"/>
                </a:ext>
              </a:extLst>
            </p:cNvPr>
            <p:cNvCxnSpPr>
              <a:cxnSpLocks/>
              <a:stCxn id="14" idx="5"/>
            </p:cNvCxnSpPr>
            <p:nvPr/>
          </p:nvCxnSpPr>
          <p:spPr>
            <a:xfrm>
              <a:off x="3298583" y="3181194"/>
              <a:ext cx="1273416" cy="824069"/>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2464736-46F3-4292-AB65-515C28656A32}"/>
                </a:ext>
              </a:extLst>
            </p:cNvPr>
            <p:cNvCxnSpPr>
              <a:cxnSpLocks/>
              <a:stCxn id="15" idx="7"/>
            </p:cNvCxnSpPr>
            <p:nvPr/>
          </p:nvCxnSpPr>
          <p:spPr>
            <a:xfrm flipV="1">
              <a:off x="3143375" y="4164475"/>
              <a:ext cx="1189906" cy="1010902"/>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9CA5E6C-B584-440B-9F1E-37A8543CF687}"/>
                </a:ext>
              </a:extLst>
            </p:cNvPr>
            <p:cNvCxnSpPr>
              <a:cxnSpLocks/>
              <a:endCxn id="18" idx="6"/>
            </p:cNvCxnSpPr>
            <p:nvPr/>
          </p:nvCxnSpPr>
          <p:spPr>
            <a:xfrm flipH="1">
              <a:off x="3277508" y="4005263"/>
              <a:ext cx="1294492" cy="180910"/>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BE0336-EF36-4DD8-8E21-4CB95EDC75C8}"/>
                </a:ext>
              </a:extLst>
            </p:cNvPr>
            <p:cNvCxnSpPr>
              <a:cxnSpLocks/>
              <a:endCxn id="19" idx="0"/>
            </p:cNvCxnSpPr>
            <p:nvPr/>
          </p:nvCxnSpPr>
          <p:spPr>
            <a:xfrm flipH="1">
              <a:off x="4303051" y="3958146"/>
              <a:ext cx="267928" cy="1816287"/>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6D6BE79-D9DD-4475-9A30-C785042B8E0E}"/>
                </a:ext>
              </a:extLst>
            </p:cNvPr>
            <p:cNvCxnSpPr>
              <a:cxnSpLocks/>
              <a:endCxn id="16" idx="1"/>
            </p:cNvCxnSpPr>
            <p:nvPr/>
          </p:nvCxnSpPr>
          <p:spPr>
            <a:xfrm>
              <a:off x="4572000" y="4005263"/>
              <a:ext cx="926239" cy="779000"/>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29E5483C-BED0-4907-BF88-D0733B5F7BAC}"/>
                </a:ext>
              </a:extLst>
            </p:cNvPr>
            <p:cNvSpPr/>
            <p:nvPr/>
          </p:nvSpPr>
          <p:spPr>
            <a:xfrm>
              <a:off x="3671899" y="3068960"/>
              <a:ext cx="1800200" cy="18002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13" name="Oval 12">
              <a:extLst>
                <a:ext uri="{FF2B5EF4-FFF2-40B4-BE49-F238E27FC236}">
                  <a16:creationId xmlns:a16="http://schemas.microsoft.com/office/drawing/2014/main" id="{500D8773-2C96-4E21-9D4B-0F1D904CB9F2}"/>
                </a:ext>
              </a:extLst>
            </p:cNvPr>
            <p:cNvSpPr/>
            <p:nvPr/>
          </p:nvSpPr>
          <p:spPr>
            <a:xfrm>
              <a:off x="5902086" y="2017070"/>
              <a:ext cx="1008112" cy="1008112"/>
            </a:xfrm>
            <a:prstGeom prst="ellipse">
              <a:avLst/>
            </a:prstGeom>
            <a:solidFill>
              <a:schemeClr val="accent4"/>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Al Tarikh" pitchFamily="2" charset="-78"/>
                <a:cs typeface="Al Tarikh" pitchFamily="2" charset="-78"/>
              </a:endParaRPr>
            </a:p>
          </p:txBody>
        </p:sp>
        <p:sp>
          <p:nvSpPr>
            <p:cNvPr id="14" name="Oval 13">
              <a:extLst>
                <a:ext uri="{FF2B5EF4-FFF2-40B4-BE49-F238E27FC236}">
                  <a16:creationId xmlns:a16="http://schemas.microsoft.com/office/drawing/2014/main" id="{7B148025-643B-4F2B-8894-FE975A8185EB}"/>
                </a:ext>
              </a:extLst>
            </p:cNvPr>
            <p:cNvSpPr/>
            <p:nvPr/>
          </p:nvSpPr>
          <p:spPr>
            <a:xfrm>
              <a:off x="2506080" y="2388691"/>
              <a:ext cx="928475" cy="928475"/>
            </a:xfrm>
            <a:prstGeom prst="ellipse">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15" name="Oval 14">
              <a:extLst>
                <a:ext uri="{FF2B5EF4-FFF2-40B4-BE49-F238E27FC236}">
                  <a16:creationId xmlns:a16="http://schemas.microsoft.com/office/drawing/2014/main" id="{D68807DB-FC42-4E2A-A7B5-39667346A0B7}"/>
                </a:ext>
              </a:extLst>
            </p:cNvPr>
            <p:cNvSpPr/>
            <p:nvPr/>
          </p:nvSpPr>
          <p:spPr>
            <a:xfrm>
              <a:off x="2221435" y="5017197"/>
              <a:ext cx="1080120" cy="1080120"/>
            </a:xfrm>
            <a:prstGeom prst="ellipse">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Al Tarikh" pitchFamily="2" charset="-78"/>
                <a:cs typeface="Al Tarikh" pitchFamily="2" charset="-78"/>
              </a:endParaRPr>
            </a:p>
          </p:txBody>
        </p:sp>
        <p:sp>
          <p:nvSpPr>
            <p:cNvPr id="16" name="Oval 15">
              <a:extLst>
                <a:ext uri="{FF2B5EF4-FFF2-40B4-BE49-F238E27FC236}">
                  <a16:creationId xmlns:a16="http://schemas.microsoft.com/office/drawing/2014/main" id="{E331A478-60FF-49C4-BD20-CEA3778813CD}"/>
                </a:ext>
              </a:extLst>
            </p:cNvPr>
            <p:cNvSpPr/>
            <p:nvPr/>
          </p:nvSpPr>
          <p:spPr>
            <a:xfrm>
              <a:off x="5373413" y="4659437"/>
              <a:ext cx="852363" cy="852363"/>
            </a:xfrm>
            <a:prstGeom prst="ellipse">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17" name="Oval 16">
              <a:extLst>
                <a:ext uri="{FF2B5EF4-FFF2-40B4-BE49-F238E27FC236}">
                  <a16:creationId xmlns:a16="http://schemas.microsoft.com/office/drawing/2014/main" id="{1901B8E5-AF3C-4893-9164-2D7AF97EE773}"/>
                </a:ext>
              </a:extLst>
            </p:cNvPr>
            <p:cNvSpPr/>
            <p:nvPr/>
          </p:nvSpPr>
          <p:spPr>
            <a:xfrm>
              <a:off x="6173681" y="3345951"/>
              <a:ext cx="556692" cy="5566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18" name="Oval 17">
              <a:extLst>
                <a:ext uri="{FF2B5EF4-FFF2-40B4-BE49-F238E27FC236}">
                  <a16:creationId xmlns:a16="http://schemas.microsoft.com/office/drawing/2014/main" id="{FD74D1BE-38D6-4D19-84E6-11F4AF0CBFDC}"/>
                </a:ext>
              </a:extLst>
            </p:cNvPr>
            <p:cNvSpPr/>
            <p:nvPr/>
          </p:nvSpPr>
          <p:spPr>
            <a:xfrm>
              <a:off x="2633381" y="3864109"/>
              <a:ext cx="644127" cy="64412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Al Tarikh" pitchFamily="2" charset="-78"/>
                <a:cs typeface="Al Tarikh" pitchFamily="2" charset="-78"/>
              </a:endParaRPr>
            </a:p>
          </p:txBody>
        </p:sp>
        <p:sp>
          <p:nvSpPr>
            <p:cNvPr id="19" name="Oval 18">
              <a:extLst>
                <a:ext uri="{FF2B5EF4-FFF2-40B4-BE49-F238E27FC236}">
                  <a16:creationId xmlns:a16="http://schemas.microsoft.com/office/drawing/2014/main" id="{16E3817A-1D35-4EB5-8427-839FBC63390E}"/>
                </a:ext>
              </a:extLst>
            </p:cNvPr>
            <p:cNvSpPr/>
            <p:nvPr/>
          </p:nvSpPr>
          <p:spPr>
            <a:xfrm>
              <a:off x="4070011" y="5774433"/>
              <a:ext cx="466079" cy="46607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Al Tarikh" pitchFamily="2" charset="-78"/>
                <a:cs typeface="Al Tarikh" pitchFamily="2" charset="-78"/>
              </a:endParaRPr>
            </a:p>
          </p:txBody>
        </p:sp>
        <p:sp>
          <p:nvSpPr>
            <p:cNvPr id="20" name="Oval 19">
              <a:extLst>
                <a:ext uri="{FF2B5EF4-FFF2-40B4-BE49-F238E27FC236}">
                  <a16:creationId xmlns:a16="http://schemas.microsoft.com/office/drawing/2014/main" id="{4FF93F32-11BF-41A5-A3F9-1A28E7851484}"/>
                </a:ext>
              </a:extLst>
            </p:cNvPr>
            <p:cNvSpPr/>
            <p:nvPr/>
          </p:nvSpPr>
          <p:spPr>
            <a:xfrm>
              <a:off x="4584206" y="2309799"/>
              <a:ext cx="431304" cy="4313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grpSp>
      <p:grpSp>
        <p:nvGrpSpPr>
          <p:cNvPr id="21" name="Group 20">
            <a:extLst>
              <a:ext uri="{FF2B5EF4-FFF2-40B4-BE49-F238E27FC236}">
                <a16:creationId xmlns:a16="http://schemas.microsoft.com/office/drawing/2014/main" id="{EEF190C8-B59C-4218-BA2A-2EEB5C301F20}"/>
              </a:ext>
            </a:extLst>
          </p:cNvPr>
          <p:cNvGrpSpPr/>
          <p:nvPr/>
        </p:nvGrpSpPr>
        <p:grpSpPr>
          <a:xfrm>
            <a:off x="8533808" y="1685179"/>
            <a:ext cx="2772000" cy="1654443"/>
            <a:chOff x="539552" y="2708920"/>
            <a:chExt cx="1872208" cy="1654443"/>
          </a:xfrm>
        </p:grpSpPr>
        <p:sp>
          <p:nvSpPr>
            <p:cNvPr id="22" name="Rounded Rectangle 93">
              <a:extLst>
                <a:ext uri="{FF2B5EF4-FFF2-40B4-BE49-F238E27FC236}">
                  <a16:creationId xmlns:a16="http://schemas.microsoft.com/office/drawing/2014/main" id="{A81153FA-B3A5-44AC-9D7A-EC8E26E49727}"/>
                </a:ext>
              </a:extLst>
            </p:cNvPr>
            <p:cNvSpPr/>
            <p:nvPr/>
          </p:nvSpPr>
          <p:spPr>
            <a:xfrm>
              <a:off x="611560" y="2708920"/>
              <a:ext cx="1728192" cy="379785"/>
            </a:xfrm>
            <a:prstGeom prst="roundRect">
              <a:avLst>
                <a:gd name="adj" fmla="val 50000"/>
              </a:avLst>
            </a:prstGeom>
            <a:solidFill>
              <a:schemeClr val="accent4"/>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Al Tarikh" pitchFamily="2" charset="-78"/>
                <a:cs typeface="Al Tarikh" pitchFamily="2" charset="-78"/>
              </a:endParaRPr>
            </a:p>
          </p:txBody>
        </p:sp>
        <p:sp>
          <p:nvSpPr>
            <p:cNvPr id="23" name="TextBox 22">
              <a:extLst>
                <a:ext uri="{FF2B5EF4-FFF2-40B4-BE49-F238E27FC236}">
                  <a16:creationId xmlns:a16="http://schemas.microsoft.com/office/drawing/2014/main" id="{EF858499-E13F-476B-92A0-EAC1A840502F}"/>
                </a:ext>
              </a:extLst>
            </p:cNvPr>
            <p:cNvSpPr txBox="1"/>
            <p:nvPr/>
          </p:nvSpPr>
          <p:spPr>
            <a:xfrm>
              <a:off x="539552" y="3193812"/>
              <a:ext cx="1872208" cy="1169551"/>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زينغ فريد. آمل وأعتقد أن هذا النموذج سيوفر وقتك ومالك وسمعتك. من السهل تغيير الألوان والصور والنص. 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sp>
          <p:nvSpPr>
            <p:cNvPr id="24" name="TextBox 23">
              <a:extLst>
                <a:ext uri="{FF2B5EF4-FFF2-40B4-BE49-F238E27FC236}">
                  <a16:creationId xmlns:a16="http://schemas.microsoft.com/office/drawing/2014/main" id="{9ADFFEFB-5399-483D-B70F-0E515781AF58}"/>
                </a:ext>
              </a:extLst>
            </p:cNvPr>
            <p:cNvSpPr txBox="1"/>
            <p:nvPr/>
          </p:nvSpPr>
          <p:spPr>
            <a:xfrm>
              <a:off x="665833" y="2744923"/>
              <a:ext cx="1619647" cy="338554"/>
            </a:xfrm>
            <a:prstGeom prst="rect">
              <a:avLst/>
            </a:prstGeom>
            <a:noFill/>
          </p:spPr>
          <p:txBody>
            <a:bodyPr wrap="square" rtlCol="0">
              <a:spAutoFit/>
            </a:bodyPr>
            <a:lstStyle/>
            <a:p>
              <a:pPr algn="ctr"/>
              <a:r>
                <a:rPr lang="ar-SA" altLang="ko-KR" sz="1600" b="1" dirty="0">
                  <a:solidFill>
                    <a:schemeClr val="bg1"/>
                  </a:solidFill>
                  <a:latin typeface="Al Tarikh" pitchFamily="2" charset="-78"/>
                  <a:cs typeface="Al Tarikh" pitchFamily="2" charset="-78"/>
                </a:rPr>
                <a:t>عنوان المحتوى</a:t>
              </a:r>
              <a:endParaRPr lang="ko-KR" altLang="en-US" sz="1600" b="1" dirty="0">
                <a:solidFill>
                  <a:schemeClr val="bg1"/>
                </a:solidFill>
                <a:latin typeface="Al Tarikh" pitchFamily="2" charset="-78"/>
                <a:cs typeface="Al Tarikh" pitchFamily="2" charset="-78"/>
              </a:endParaRPr>
            </a:p>
          </p:txBody>
        </p:sp>
      </p:grpSp>
      <p:grpSp>
        <p:nvGrpSpPr>
          <p:cNvPr id="25" name="Group 24">
            <a:extLst>
              <a:ext uri="{FF2B5EF4-FFF2-40B4-BE49-F238E27FC236}">
                <a16:creationId xmlns:a16="http://schemas.microsoft.com/office/drawing/2014/main" id="{30ED55E8-43FA-427B-86B6-3626A60EC255}"/>
              </a:ext>
            </a:extLst>
          </p:cNvPr>
          <p:cNvGrpSpPr/>
          <p:nvPr/>
        </p:nvGrpSpPr>
        <p:grpSpPr>
          <a:xfrm>
            <a:off x="7856138" y="4256311"/>
            <a:ext cx="2772000" cy="1654443"/>
            <a:chOff x="539552" y="2708920"/>
            <a:chExt cx="1872208" cy="1654443"/>
          </a:xfrm>
        </p:grpSpPr>
        <p:sp>
          <p:nvSpPr>
            <p:cNvPr id="26" name="Rounded Rectangle 97">
              <a:extLst>
                <a:ext uri="{FF2B5EF4-FFF2-40B4-BE49-F238E27FC236}">
                  <a16:creationId xmlns:a16="http://schemas.microsoft.com/office/drawing/2014/main" id="{BA72BD23-A517-446D-9D64-033229070BC2}"/>
                </a:ext>
              </a:extLst>
            </p:cNvPr>
            <p:cNvSpPr/>
            <p:nvPr/>
          </p:nvSpPr>
          <p:spPr>
            <a:xfrm>
              <a:off x="611560" y="2708920"/>
              <a:ext cx="1728192" cy="379785"/>
            </a:xfrm>
            <a:prstGeom prst="roundRect">
              <a:avLst>
                <a:gd name="adj" fmla="val 50000"/>
              </a:avLst>
            </a:prstGeom>
            <a:solidFill>
              <a:schemeClr val="accent1"/>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27" name="TextBox 26">
              <a:extLst>
                <a:ext uri="{FF2B5EF4-FFF2-40B4-BE49-F238E27FC236}">
                  <a16:creationId xmlns:a16="http://schemas.microsoft.com/office/drawing/2014/main" id="{61C05322-19F1-4B58-97AD-13AE8B768447}"/>
                </a:ext>
              </a:extLst>
            </p:cNvPr>
            <p:cNvSpPr txBox="1"/>
            <p:nvPr/>
          </p:nvSpPr>
          <p:spPr>
            <a:xfrm>
              <a:off x="539552" y="3193812"/>
              <a:ext cx="1872208" cy="1169551"/>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زينغ فريد. آمل وأعتقد أن هذا النموذج سيوفر وقتك ومالك وسمعتك. من السهل تغيير الألوان والصور والنص. 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sp>
          <p:nvSpPr>
            <p:cNvPr id="28" name="TextBox 27">
              <a:extLst>
                <a:ext uri="{FF2B5EF4-FFF2-40B4-BE49-F238E27FC236}">
                  <a16:creationId xmlns:a16="http://schemas.microsoft.com/office/drawing/2014/main" id="{16141E67-962A-4D15-A184-BB871E6A99D8}"/>
                </a:ext>
              </a:extLst>
            </p:cNvPr>
            <p:cNvSpPr txBox="1"/>
            <p:nvPr/>
          </p:nvSpPr>
          <p:spPr>
            <a:xfrm>
              <a:off x="665833" y="2744923"/>
              <a:ext cx="1619647" cy="338554"/>
            </a:xfrm>
            <a:prstGeom prst="rect">
              <a:avLst/>
            </a:prstGeom>
            <a:noFill/>
          </p:spPr>
          <p:txBody>
            <a:bodyPr wrap="square" rtlCol="0">
              <a:spAutoFit/>
            </a:bodyPr>
            <a:lstStyle/>
            <a:p>
              <a:pPr algn="ctr"/>
              <a:r>
                <a:rPr lang="ar-SA" altLang="ko-KR" sz="1600" b="1" dirty="0">
                  <a:solidFill>
                    <a:schemeClr val="bg1"/>
                  </a:solidFill>
                  <a:latin typeface="Al Tarikh" pitchFamily="2" charset="-78"/>
                  <a:cs typeface="Al Tarikh" pitchFamily="2" charset="-78"/>
                </a:rPr>
                <a:t>عنوان المحتوى</a:t>
              </a:r>
              <a:endParaRPr lang="ko-KR" altLang="en-US" sz="1600" b="1" dirty="0">
                <a:solidFill>
                  <a:schemeClr val="bg1"/>
                </a:solidFill>
                <a:latin typeface="Al Tarikh" pitchFamily="2" charset="-78"/>
                <a:cs typeface="Al Tarikh" pitchFamily="2" charset="-78"/>
              </a:endParaRPr>
            </a:p>
          </p:txBody>
        </p:sp>
      </p:grpSp>
      <p:grpSp>
        <p:nvGrpSpPr>
          <p:cNvPr id="29" name="Group 28">
            <a:extLst>
              <a:ext uri="{FF2B5EF4-FFF2-40B4-BE49-F238E27FC236}">
                <a16:creationId xmlns:a16="http://schemas.microsoft.com/office/drawing/2014/main" id="{1FB922F6-6FB2-4E12-AE25-9EC244EDDDA2}"/>
              </a:ext>
            </a:extLst>
          </p:cNvPr>
          <p:cNvGrpSpPr/>
          <p:nvPr/>
        </p:nvGrpSpPr>
        <p:grpSpPr>
          <a:xfrm>
            <a:off x="870239" y="4752875"/>
            <a:ext cx="2772000" cy="1654443"/>
            <a:chOff x="539552" y="2708920"/>
            <a:chExt cx="1872208" cy="1654443"/>
          </a:xfrm>
        </p:grpSpPr>
        <p:sp>
          <p:nvSpPr>
            <p:cNvPr id="30" name="Rounded Rectangle 101">
              <a:extLst>
                <a:ext uri="{FF2B5EF4-FFF2-40B4-BE49-F238E27FC236}">
                  <a16:creationId xmlns:a16="http://schemas.microsoft.com/office/drawing/2014/main" id="{CBFB9DFE-F906-43DE-8D6E-E3104439C004}"/>
                </a:ext>
              </a:extLst>
            </p:cNvPr>
            <p:cNvSpPr/>
            <p:nvPr/>
          </p:nvSpPr>
          <p:spPr>
            <a:xfrm>
              <a:off x="611560" y="2708920"/>
              <a:ext cx="1728192" cy="379785"/>
            </a:xfrm>
            <a:prstGeom prst="roundRect">
              <a:avLst>
                <a:gd name="adj" fmla="val 50000"/>
              </a:avLst>
            </a:prstGeom>
            <a:solidFill>
              <a:schemeClr val="accent2"/>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Al Tarikh" pitchFamily="2" charset="-78"/>
                <a:cs typeface="Al Tarikh" pitchFamily="2" charset="-78"/>
              </a:endParaRPr>
            </a:p>
          </p:txBody>
        </p:sp>
        <p:sp>
          <p:nvSpPr>
            <p:cNvPr id="31" name="TextBox 30">
              <a:extLst>
                <a:ext uri="{FF2B5EF4-FFF2-40B4-BE49-F238E27FC236}">
                  <a16:creationId xmlns:a16="http://schemas.microsoft.com/office/drawing/2014/main" id="{BE0C1660-CDF2-4DDA-A27D-F353ABE38D47}"/>
                </a:ext>
              </a:extLst>
            </p:cNvPr>
            <p:cNvSpPr txBox="1"/>
            <p:nvPr/>
          </p:nvSpPr>
          <p:spPr>
            <a:xfrm>
              <a:off x="539552" y="3193812"/>
              <a:ext cx="1872208" cy="1169551"/>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زينغ فريد. آمل وأعتقد أن هذا النموذج سيوفر وقتك ومالك وسمعتك. من السهل تغيير الألوان والصور والنص. 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sp>
          <p:nvSpPr>
            <p:cNvPr id="32" name="TextBox 31">
              <a:extLst>
                <a:ext uri="{FF2B5EF4-FFF2-40B4-BE49-F238E27FC236}">
                  <a16:creationId xmlns:a16="http://schemas.microsoft.com/office/drawing/2014/main" id="{A6381885-C32E-4DFD-89C1-0CA167C8F34C}"/>
                </a:ext>
              </a:extLst>
            </p:cNvPr>
            <p:cNvSpPr txBox="1"/>
            <p:nvPr/>
          </p:nvSpPr>
          <p:spPr>
            <a:xfrm>
              <a:off x="665833" y="2744923"/>
              <a:ext cx="1619647" cy="338554"/>
            </a:xfrm>
            <a:prstGeom prst="rect">
              <a:avLst/>
            </a:prstGeom>
            <a:noFill/>
          </p:spPr>
          <p:txBody>
            <a:bodyPr wrap="square" rtlCol="0">
              <a:spAutoFit/>
            </a:bodyPr>
            <a:lstStyle/>
            <a:p>
              <a:pPr algn="ctr"/>
              <a:r>
                <a:rPr lang="ar-SA" altLang="ko-KR" sz="1600" b="1" dirty="0">
                  <a:solidFill>
                    <a:schemeClr val="bg1"/>
                  </a:solidFill>
                  <a:latin typeface="Al Tarikh" pitchFamily="2" charset="-78"/>
                  <a:cs typeface="Al Tarikh" pitchFamily="2" charset="-78"/>
                </a:rPr>
                <a:t>عنوان المحتوى</a:t>
              </a:r>
              <a:endParaRPr lang="ko-KR" altLang="en-US" sz="1600" b="1" dirty="0">
                <a:solidFill>
                  <a:schemeClr val="bg1"/>
                </a:solidFill>
                <a:latin typeface="Al Tarikh" pitchFamily="2" charset="-78"/>
                <a:cs typeface="Al Tarikh" pitchFamily="2" charset="-78"/>
              </a:endParaRPr>
            </a:p>
          </p:txBody>
        </p:sp>
      </p:grpSp>
      <p:grpSp>
        <p:nvGrpSpPr>
          <p:cNvPr id="33" name="Group 32">
            <a:extLst>
              <a:ext uri="{FF2B5EF4-FFF2-40B4-BE49-F238E27FC236}">
                <a16:creationId xmlns:a16="http://schemas.microsoft.com/office/drawing/2014/main" id="{F4A970CD-DE33-40D3-A9B2-D0D15540FDB7}"/>
              </a:ext>
            </a:extLst>
          </p:cNvPr>
          <p:cNvGrpSpPr/>
          <p:nvPr/>
        </p:nvGrpSpPr>
        <p:grpSpPr>
          <a:xfrm>
            <a:off x="1142119" y="1962657"/>
            <a:ext cx="2772000" cy="1654443"/>
            <a:chOff x="539552" y="2708920"/>
            <a:chExt cx="1872208" cy="1654443"/>
          </a:xfrm>
        </p:grpSpPr>
        <p:sp>
          <p:nvSpPr>
            <p:cNvPr id="34" name="Rounded Rectangle 105">
              <a:extLst>
                <a:ext uri="{FF2B5EF4-FFF2-40B4-BE49-F238E27FC236}">
                  <a16:creationId xmlns:a16="http://schemas.microsoft.com/office/drawing/2014/main" id="{EC908702-4BB6-455E-A7BF-0FC48A0D75F4}"/>
                </a:ext>
              </a:extLst>
            </p:cNvPr>
            <p:cNvSpPr/>
            <p:nvPr/>
          </p:nvSpPr>
          <p:spPr>
            <a:xfrm>
              <a:off x="611560" y="2708920"/>
              <a:ext cx="1728192" cy="379785"/>
            </a:xfrm>
            <a:prstGeom prst="roundRect">
              <a:avLst>
                <a:gd name="adj" fmla="val 50000"/>
              </a:avLst>
            </a:prstGeom>
            <a:solidFill>
              <a:schemeClr val="accent3"/>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Al Tarikh" pitchFamily="2" charset="-78"/>
                <a:cs typeface="Al Tarikh" pitchFamily="2" charset="-78"/>
              </a:endParaRPr>
            </a:p>
          </p:txBody>
        </p:sp>
        <p:sp>
          <p:nvSpPr>
            <p:cNvPr id="35" name="TextBox 34">
              <a:extLst>
                <a:ext uri="{FF2B5EF4-FFF2-40B4-BE49-F238E27FC236}">
                  <a16:creationId xmlns:a16="http://schemas.microsoft.com/office/drawing/2014/main" id="{F2AC01EE-A0BB-4D22-AD3C-61609424676A}"/>
                </a:ext>
              </a:extLst>
            </p:cNvPr>
            <p:cNvSpPr txBox="1"/>
            <p:nvPr/>
          </p:nvSpPr>
          <p:spPr>
            <a:xfrm>
              <a:off x="539552" y="3193812"/>
              <a:ext cx="1872208" cy="1169551"/>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زينغ فريد. آمل وأعتقد أن هذا النموذج سيوفر وقتك ومالك وسمعتك. من السهل تغيير الألوان والصور والنص. 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sp>
          <p:nvSpPr>
            <p:cNvPr id="36" name="TextBox 35">
              <a:extLst>
                <a:ext uri="{FF2B5EF4-FFF2-40B4-BE49-F238E27FC236}">
                  <a16:creationId xmlns:a16="http://schemas.microsoft.com/office/drawing/2014/main" id="{DE43B4A3-6448-4CB8-A7A8-E2D75BDA6469}"/>
                </a:ext>
              </a:extLst>
            </p:cNvPr>
            <p:cNvSpPr txBox="1"/>
            <p:nvPr/>
          </p:nvSpPr>
          <p:spPr>
            <a:xfrm>
              <a:off x="665833" y="2744923"/>
              <a:ext cx="1619647" cy="338554"/>
            </a:xfrm>
            <a:prstGeom prst="rect">
              <a:avLst/>
            </a:prstGeom>
            <a:noFill/>
          </p:spPr>
          <p:txBody>
            <a:bodyPr wrap="square" rtlCol="0">
              <a:spAutoFit/>
            </a:bodyPr>
            <a:lstStyle/>
            <a:p>
              <a:pPr algn="ctr"/>
              <a:r>
                <a:rPr lang="ar-SA" altLang="ko-KR" sz="1600" b="1" dirty="0">
                  <a:solidFill>
                    <a:schemeClr val="bg1"/>
                  </a:solidFill>
                  <a:latin typeface="Al Tarikh" pitchFamily="2" charset="-78"/>
                  <a:cs typeface="Al Tarikh" pitchFamily="2" charset="-78"/>
                </a:rPr>
                <a:t>عنوان المحتوى</a:t>
              </a:r>
              <a:endParaRPr lang="ko-KR" altLang="en-US" sz="1600" b="1" dirty="0">
                <a:solidFill>
                  <a:schemeClr val="bg1"/>
                </a:solidFill>
                <a:latin typeface="Al Tarikh" pitchFamily="2" charset="-78"/>
                <a:cs typeface="Al Tarikh" pitchFamily="2" charset="-78"/>
              </a:endParaRPr>
            </a:p>
          </p:txBody>
        </p:sp>
      </p:grpSp>
      <p:sp>
        <p:nvSpPr>
          <p:cNvPr id="37" name="TextBox 36">
            <a:extLst>
              <a:ext uri="{FF2B5EF4-FFF2-40B4-BE49-F238E27FC236}">
                <a16:creationId xmlns:a16="http://schemas.microsoft.com/office/drawing/2014/main" id="{957F8735-CB9B-4F62-B1DD-96BBEB816CBD}"/>
              </a:ext>
            </a:extLst>
          </p:cNvPr>
          <p:cNvSpPr txBox="1"/>
          <p:nvPr/>
        </p:nvSpPr>
        <p:spPr>
          <a:xfrm>
            <a:off x="5284304" y="3978084"/>
            <a:ext cx="1619647" cy="369332"/>
          </a:xfrm>
          <a:prstGeom prst="rect">
            <a:avLst/>
          </a:prstGeom>
          <a:noFill/>
        </p:spPr>
        <p:txBody>
          <a:bodyPr wrap="square" rtlCol="0">
            <a:spAutoFit/>
          </a:bodyPr>
          <a:lstStyle/>
          <a:p>
            <a:pPr algn="ctr"/>
            <a:r>
              <a:rPr lang="ar-SA" altLang="ko-KR" b="1" dirty="0">
                <a:solidFill>
                  <a:schemeClr val="bg1"/>
                </a:solidFill>
                <a:latin typeface="Al Tarikh" pitchFamily="2" charset="-78"/>
                <a:cs typeface="Al Tarikh" pitchFamily="2" charset="-78"/>
              </a:rPr>
              <a:t>عنوان المحتوى</a:t>
            </a:r>
            <a:endParaRPr lang="ko-KR" altLang="en-US" b="1" dirty="0">
              <a:solidFill>
                <a:schemeClr val="bg1"/>
              </a:solidFill>
              <a:latin typeface="Al Tarikh" pitchFamily="2" charset="-78"/>
              <a:cs typeface="Al Tarikh" pitchFamily="2" charset="-78"/>
            </a:endParaRPr>
          </a:p>
        </p:txBody>
      </p:sp>
      <p:sp>
        <p:nvSpPr>
          <p:cNvPr id="42" name="Left Arrow 1">
            <a:extLst>
              <a:ext uri="{FF2B5EF4-FFF2-40B4-BE49-F238E27FC236}">
                <a16:creationId xmlns:a16="http://schemas.microsoft.com/office/drawing/2014/main" id="{D9EE879B-37CB-4CD2-98A1-2DC0AA961BCE}"/>
              </a:ext>
            </a:extLst>
          </p:cNvPr>
          <p:cNvSpPr>
            <a:spLocks noChangeAspect="1"/>
          </p:cNvSpPr>
          <p:nvPr/>
        </p:nvSpPr>
        <p:spPr>
          <a:xfrm>
            <a:off x="5731070" y="3134574"/>
            <a:ext cx="726114" cy="706734"/>
          </a:xfrm>
          <a:custGeom>
            <a:avLst/>
            <a:gdLst/>
            <a:ahLst/>
            <a:cxnLst/>
            <a:rect l="l" t="t" r="r" b="b"/>
            <a:pathLst>
              <a:path w="3306630" h="3218379">
                <a:moveTo>
                  <a:pt x="0" y="2085651"/>
                </a:moveTo>
                <a:cubicBezTo>
                  <a:pt x="253919" y="2342528"/>
                  <a:pt x="881542" y="2297196"/>
                  <a:pt x="1388167" y="2271654"/>
                </a:cubicBezTo>
                <a:lnTo>
                  <a:pt x="1417952" y="2988872"/>
                </a:lnTo>
                <a:lnTo>
                  <a:pt x="717647" y="2950294"/>
                </a:lnTo>
                <a:cubicBezTo>
                  <a:pt x="467617" y="2928101"/>
                  <a:pt x="217417" y="2555860"/>
                  <a:pt x="0" y="2085651"/>
                </a:cubicBezTo>
                <a:close/>
                <a:moveTo>
                  <a:pt x="1969797" y="2019847"/>
                </a:moveTo>
                <a:lnTo>
                  <a:pt x="1969797" y="2274913"/>
                </a:lnTo>
                <a:lnTo>
                  <a:pt x="2657809" y="2274913"/>
                </a:lnTo>
                <a:cubicBezTo>
                  <a:pt x="2787205" y="2599270"/>
                  <a:pt x="2968360" y="2923626"/>
                  <a:pt x="2675062" y="2954686"/>
                </a:cubicBezTo>
                <a:lnTo>
                  <a:pt x="1969797" y="2963313"/>
                </a:lnTo>
                <a:lnTo>
                  <a:pt x="1969797" y="3218379"/>
                </a:lnTo>
                <a:lnTo>
                  <a:pt x="1429598" y="2619113"/>
                </a:lnTo>
                <a:close/>
                <a:moveTo>
                  <a:pt x="2961009" y="1275432"/>
                </a:moveTo>
                <a:lnTo>
                  <a:pt x="3277752" y="1901203"/>
                </a:lnTo>
                <a:cubicBezTo>
                  <a:pt x="3383548" y="2128832"/>
                  <a:pt x="3186278" y="2531632"/>
                  <a:pt x="2887773" y="2955026"/>
                </a:cubicBezTo>
                <a:cubicBezTo>
                  <a:pt x="2983276" y="2606687"/>
                  <a:pt x="2630206" y="2085815"/>
                  <a:pt x="2354773" y="1659836"/>
                </a:cubicBezTo>
                <a:close/>
                <a:moveTo>
                  <a:pt x="1019997" y="990789"/>
                </a:moveTo>
                <a:lnTo>
                  <a:pt x="1268877" y="1758248"/>
                </a:lnTo>
                <a:lnTo>
                  <a:pt x="1047983" y="1630715"/>
                </a:lnTo>
                <a:lnTo>
                  <a:pt x="703977" y="2226552"/>
                </a:lnTo>
                <a:cubicBezTo>
                  <a:pt x="358378" y="2176433"/>
                  <a:pt x="-13100" y="2171140"/>
                  <a:pt x="106650" y="1901606"/>
                </a:cubicBezTo>
                <a:lnTo>
                  <a:pt x="451811" y="1286515"/>
                </a:lnTo>
                <a:lnTo>
                  <a:pt x="230918" y="1158982"/>
                </a:lnTo>
                <a:close/>
                <a:moveTo>
                  <a:pt x="2174825" y="119764"/>
                </a:moveTo>
                <a:cubicBezTo>
                  <a:pt x="2220451" y="119103"/>
                  <a:pt x="2264887" y="143875"/>
                  <a:pt x="2308274" y="203493"/>
                </a:cubicBezTo>
                <a:lnTo>
                  <a:pt x="2668377" y="809957"/>
                </a:lnTo>
                <a:lnTo>
                  <a:pt x="2889271" y="682424"/>
                </a:lnTo>
                <a:lnTo>
                  <a:pt x="2640391" y="1449883"/>
                </a:lnTo>
                <a:lnTo>
                  <a:pt x="1851312" y="1281690"/>
                </a:lnTo>
                <a:lnTo>
                  <a:pt x="2072206" y="1154157"/>
                </a:lnTo>
                <a:lnTo>
                  <a:pt x="1728200" y="558321"/>
                </a:lnTo>
                <a:cubicBezTo>
                  <a:pt x="1890352" y="352642"/>
                  <a:pt x="2037947" y="121750"/>
                  <a:pt x="2174825" y="119764"/>
                </a:cubicBezTo>
                <a:close/>
                <a:moveTo>
                  <a:pt x="1831774" y="30"/>
                </a:moveTo>
                <a:cubicBezTo>
                  <a:pt x="1948530" y="539"/>
                  <a:pt x="2073232" y="7407"/>
                  <a:pt x="2202212" y="19111"/>
                </a:cubicBezTo>
                <a:cubicBezTo>
                  <a:pt x="1852790" y="110572"/>
                  <a:pt x="1578238" y="676776"/>
                  <a:pt x="1347045" y="1128297"/>
                </a:cubicBezTo>
                <a:lnTo>
                  <a:pt x="711024" y="795483"/>
                </a:lnTo>
                <a:lnTo>
                  <a:pt x="1094586" y="208291"/>
                </a:lnTo>
                <a:cubicBezTo>
                  <a:pt x="1202761" y="54213"/>
                  <a:pt x="1481508" y="-1496"/>
                  <a:pt x="1831774" y="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000" dirty="0">
              <a:latin typeface="Al Tarikh" pitchFamily="2" charset="-78"/>
              <a:cs typeface="Al Tarikh" pitchFamily="2" charset="-78"/>
            </a:endParaRPr>
          </a:p>
        </p:txBody>
      </p:sp>
      <p:sp>
        <p:nvSpPr>
          <p:cNvPr id="48" name="Freeform: Shape 47">
            <a:extLst>
              <a:ext uri="{FF2B5EF4-FFF2-40B4-BE49-F238E27FC236}">
                <a16:creationId xmlns:a16="http://schemas.microsoft.com/office/drawing/2014/main" id="{F6EC0D32-C34C-4A75-B5FE-C4715C141A5E}"/>
              </a:ext>
            </a:extLst>
          </p:cNvPr>
          <p:cNvSpPr>
            <a:spLocks noChangeAspect="1"/>
          </p:cNvSpPr>
          <p:nvPr/>
        </p:nvSpPr>
        <p:spPr>
          <a:xfrm>
            <a:off x="4327116" y="2466462"/>
            <a:ext cx="374376" cy="372576"/>
          </a:xfrm>
          <a:custGeom>
            <a:avLst/>
            <a:gdLst>
              <a:gd name="connsiteX0" fmla="*/ 357946 w 715890"/>
              <a:gd name="connsiteY0" fmla="*/ 250217 h 712448"/>
              <a:gd name="connsiteX1" fmla="*/ 463953 w 715890"/>
              <a:gd name="connsiteY1" fmla="*/ 356225 h 712448"/>
              <a:gd name="connsiteX2" fmla="*/ 357946 w 715890"/>
              <a:gd name="connsiteY2" fmla="*/ 462232 h 712448"/>
              <a:gd name="connsiteX3" fmla="*/ 251938 w 715890"/>
              <a:gd name="connsiteY3" fmla="*/ 356225 h 712448"/>
              <a:gd name="connsiteX4" fmla="*/ 357946 w 715890"/>
              <a:gd name="connsiteY4" fmla="*/ 250217 h 712448"/>
              <a:gd name="connsiteX5" fmla="*/ 357946 w 715890"/>
              <a:gd name="connsiteY5" fmla="*/ 211987 h 712448"/>
              <a:gd name="connsiteX6" fmla="*/ 213708 w 715890"/>
              <a:gd name="connsiteY6" fmla="*/ 356225 h 712448"/>
              <a:gd name="connsiteX7" fmla="*/ 357946 w 715890"/>
              <a:gd name="connsiteY7" fmla="*/ 500462 h 712448"/>
              <a:gd name="connsiteX8" fmla="*/ 502183 w 715890"/>
              <a:gd name="connsiteY8" fmla="*/ 356225 h 712448"/>
              <a:gd name="connsiteX9" fmla="*/ 357946 w 715890"/>
              <a:gd name="connsiteY9" fmla="*/ 211987 h 712448"/>
              <a:gd name="connsiteX10" fmla="*/ 492301 w 715890"/>
              <a:gd name="connsiteY10" fmla="*/ 185899 h 712448"/>
              <a:gd name="connsiteX11" fmla="*/ 469499 w 715890"/>
              <a:gd name="connsiteY11" fmla="*/ 228506 h 712448"/>
              <a:gd name="connsiteX12" fmla="*/ 512106 w 715890"/>
              <a:gd name="connsiteY12" fmla="*/ 251308 h 712448"/>
              <a:gd name="connsiteX13" fmla="*/ 534908 w 715890"/>
              <a:gd name="connsiteY13" fmla="*/ 208701 h 712448"/>
              <a:gd name="connsiteX14" fmla="*/ 492301 w 715890"/>
              <a:gd name="connsiteY14" fmla="*/ 185899 h 712448"/>
              <a:gd name="connsiteX15" fmla="*/ 252385 w 715890"/>
              <a:gd name="connsiteY15" fmla="*/ 142889 h 712448"/>
              <a:gd name="connsiteX16" fmla="*/ 463486 w 715890"/>
              <a:gd name="connsiteY16" fmla="*/ 142889 h 712448"/>
              <a:gd name="connsiteX17" fmla="*/ 582256 w 715890"/>
              <a:gd name="connsiteY17" fmla="*/ 261659 h 712448"/>
              <a:gd name="connsiteX18" fmla="*/ 582256 w 715890"/>
              <a:gd name="connsiteY18" fmla="*/ 450809 h 712448"/>
              <a:gd name="connsiteX19" fmla="*/ 463486 w 715890"/>
              <a:gd name="connsiteY19" fmla="*/ 569580 h 712448"/>
              <a:gd name="connsiteX20" fmla="*/ 252385 w 715890"/>
              <a:gd name="connsiteY20" fmla="*/ 569580 h 712448"/>
              <a:gd name="connsiteX21" fmla="*/ 133615 w 715890"/>
              <a:gd name="connsiteY21" fmla="*/ 450809 h 712448"/>
              <a:gd name="connsiteX22" fmla="*/ 133615 w 715890"/>
              <a:gd name="connsiteY22" fmla="*/ 261659 h 712448"/>
              <a:gd name="connsiteX23" fmla="*/ 252385 w 715890"/>
              <a:gd name="connsiteY23" fmla="*/ 142889 h 712448"/>
              <a:gd name="connsiteX24" fmla="*/ 244479 w 715890"/>
              <a:gd name="connsiteY24" fmla="*/ 104775 h 712448"/>
              <a:gd name="connsiteX25" fmla="*/ 95870 w 715890"/>
              <a:gd name="connsiteY25" fmla="*/ 253384 h 712448"/>
              <a:gd name="connsiteX26" fmla="*/ 95870 w 715890"/>
              <a:gd name="connsiteY26" fmla="*/ 459066 h 712448"/>
              <a:gd name="connsiteX27" fmla="*/ 244479 w 715890"/>
              <a:gd name="connsiteY27" fmla="*/ 607674 h 712448"/>
              <a:gd name="connsiteX28" fmla="*/ 471412 w 715890"/>
              <a:gd name="connsiteY28" fmla="*/ 607674 h 712448"/>
              <a:gd name="connsiteX29" fmla="*/ 620021 w 715890"/>
              <a:gd name="connsiteY29" fmla="*/ 459066 h 712448"/>
              <a:gd name="connsiteX30" fmla="*/ 620021 w 715890"/>
              <a:gd name="connsiteY30" fmla="*/ 253384 h 712448"/>
              <a:gd name="connsiteX31" fmla="*/ 471412 w 715890"/>
              <a:gd name="connsiteY31" fmla="*/ 104775 h 712448"/>
              <a:gd name="connsiteX32" fmla="*/ 116506 w 715890"/>
              <a:gd name="connsiteY32" fmla="*/ 0 h 712448"/>
              <a:gd name="connsiteX33" fmla="*/ 600652 w 715890"/>
              <a:gd name="connsiteY33" fmla="*/ 0 h 712448"/>
              <a:gd name="connsiteX34" fmla="*/ 715166 w 715890"/>
              <a:gd name="connsiteY34" fmla="*/ 113789 h 712448"/>
              <a:gd name="connsiteX35" fmla="*/ 715890 w 715890"/>
              <a:gd name="connsiteY35" fmla="*/ 596485 h 712448"/>
              <a:gd name="connsiteX36" fmla="*/ 599203 w 715890"/>
              <a:gd name="connsiteY36" fmla="*/ 712448 h 712448"/>
              <a:gd name="connsiteX37" fmla="*/ 357855 w 715890"/>
              <a:gd name="connsiteY37" fmla="*/ 712448 h 712448"/>
              <a:gd name="connsiteX38" fmla="*/ 116506 w 715890"/>
              <a:gd name="connsiteY38" fmla="*/ 712448 h 712448"/>
              <a:gd name="connsiteX39" fmla="*/ 544 w 715890"/>
              <a:gd name="connsiteY39" fmla="*/ 597210 h 712448"/>
              <a:gd name="connsiteX40" fmla="*/ 544 w 715890"/>
              <a:gd name="connsiteY40" fmla="*/ 115239 h 712448"/>
              <a:gd name="connsiteX41" fmla="*/ 116506 w 715890"/>
              <a:gd name="connsiteY41" fmla="*/ 0 h 71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5890" h="712448">
                <a:moveTo>
                  <a:pt x="357946" y="250217"/>
                </a:moveTo>
                <a:cubicBezTo>
                  <a:pt x="416495" y="250217"/>
                  <a:pt x="463953" y="297675"/>
                  <a:pt x="463953" y="356225"/>
                </a:cubicBezTo>
                <a:cubicBezTo>
                  <a:pt x="463953" y="414774"/>
                  <a:pt x="416495" y="462232"/>
                  <a:pt x="357946" y="462232"/>
                </a:cubicBezTo>
                <a:cubicBezTo>
                  <a:pt x="299396" y="462232"/>
                  <a:pt x="251938" y="414774"/>
                  <a:pt x="251938" y="356225"/>
                </a:cubicBezTo>
                <a:cubicBezTo>
                  <a:pt x="251938" y="297675"/>
                  <a:pt x="299396" y="250217"/>
                  <a:pt x="357946" y="250217"/>
                </a:cubicBezTo>
                <a:close/>
                <a:moveTo>
                  <a:pt x="357946" y="211987"/>
                </a:moveTo>
                <a:cubicBezTo>
                  <a:pt x="278280" y="211987"/>
                  <a:pt x="213708" y="276559"/>
                  <a:pt x="213708" y="356225"/>
                </a:cubicBezTo>
                <a:cubicBezTo>
                  <a:pt x="213708" y="435890"/>
                  <a:pt x="278280" y="500462"/>
                  <a:pt x="357946" y="500462"/>
                </a:cubicBezTo>
                <a:cubicBezTo>
                  <a:pt x="437612" y="500462"/>
                  <a:pt x="502183" y="435890"/>
                  <a:pt x="502183" y="356225"/>
                </a:cubicBezTo>
                <a:cubicBezTo>
                  <a:pt x="502183" y="276559"/>
                  <a:pt x="437592" y="211987"/>
                  <a:pt x="357946" y="211987"/>
                </a:cubicBezTo>
                <a:close/>
                <a:moveTo>
                  <a:pt x="492301" y="185899"/>
                </a:moveTo>
                <a:cubicBezTo>
                  <a:pt x="474238" y="191368"/>
                  <a:pt x="464030" y="210444"/>
                  <a:pt x="469499" y="228506"/>
                </a:cubicBezTo>
                <a:cubicBezTo>
                  <a:pt x="474968" y="246569"/>
                  <a:pt x="494043" y="256777"/>
                  <a:pt x="512106" y="251308"/>
                </a:cubicBezTo>
                <a:cubicBezTo>
                  <a:pt x="530168" y="245839"/>
                  <a:pt x="540377" y="226764"/>
                  <a:pt x="534908" y="208701"/>
                </a:cubicBezTo>
                <a:cubicBezTo>
                  <a:pt x="529438" y="190639"/>
                  <a:pt x="510362" y="180430"/>
                  <a:pt x="492301" y="185899"/>
                </a:cubicBezTo>
                <a:close/>
                <a:moveTo>
                  <a:pt x="252385" y="142889"/>
                </a:moveTo>
                <a:lnTo>
                  <a:pt x="463486" y="142889"/>
                </a:lnTo>
                <a:cubicBezTo>
                  <a:pt x="529069" y="142889"/>
                  <a:pt x="582256" y="196058"/>
                  <a:pt x="582256" y="261659"/>
                </a:cubicBezTo>
                <a:lnTo>
                  <a:pt x="582256" y="450809"/>
                </a:lnTo>
                <a:cubicBezTo>
                  <a:pt x="582256" y="516392"/>
                  <a:pt x="529088" y="569580"/>
                  <a:pt x="463486" y="569580"/>
                </a:cubicBezTo>
                <a:lnTo>
                  <a:pt x="252385" y="569580"/>
                </a:lnTo>
                <a:cubicBezTo>
                  <a:pt x="186803" y="569580"/>
                  <a:pt x="133615" y="516411"/>
                  <a:pt x="133615" y="450809"/>
                </a:cubicBezTo>
                <a:lnTo>
                  <a:pt x="133615" y="261659"/>
                </a:lnTo>
                <a:cubicBezTo>
                  <a:pt x="133615" y="196077"/>
                  <a:pt x="186784" y="142889"/>
                  <a:pt x="252385" y="142889"/>
                </a:cubicBezTo>
                <a:close/>
                <a:moveTo>
                  <a:pt x="244479" y="104775"/>
                </a:moveTo>
                <a:cubicBezTo>
                  <a:pt x="162404" y="104775"/>
                  <a:pt x="95870" y="171309"/>
                  <a:pt x="95870" y="253384"/>
                </a:cubicBezTo>
                <a:lnTo>
                  <a:pt x="95870" y="459066"/>
                </a:lnTo>
                <a:cubicBezTo>
                  <a:pt x="95870" y="541141"/>
                  <a:pt x="162404" y="607674"/>
                  <a:pt x="244479" y="607674"/>
                </a:cubicBezTo>
                <a:lnTo>
                  <a:pt x="471412" y="607674"/>
                </a:lnTo>
                <a:cubicBezTo>
                  <a:pt x="553487" y="607674"/>
                  <a:pt x="620021" y="541141"/>
                  <a:pt x="620021" y="459066"/>
                </a:cubicBezTo>
                <a:lnTo>
                  <a:pt x="620021" y="253384"/>
                </a:lnTo>
                <a:cubicBezTo>
                  <a:pt x="620021" y="171309"/>
                  <a:pt x="553487" y="104775"/>
                  <a:pt x="471412" y="104775"/>
                </a:cubicBezTo>
                <a:close/>
                <a:moveTo>
                  <a:pt x="116506" y="0"/>
                </a:moveTo>
                <a:cubicBezTo>
                  <a:pt x="278130" y="0"/>
                  <a:pt x="439029" y="0"/>
                  <a:pt x="600652" y="0"/>
                </a:cubicBezTo>
                <a:cubicBezTo>
                  <a:pt x="668055" y="0"/>
                  <a:pt x="715166" y="46385"/>
                  <a:pt x="715166" y="113789"/>
                </a:cubicBezTo>
                <a:cubicBezTo>
                  <a:pt x="715166" y="274688"/>
                  <a:pt x="715166" y="435587"/>
                  <a:pt x="715890" y="596485"/>
                </a:cubicBezTo>
                <a:cubicBezTo>
                  <a:pt x="715166" y="666787"/>
                  <a:pt x="668780" y="712448"/>
                  <a:pt x="599203" y="712448"/>
                </a:cubicBezTo>
                <a:cubicBezTo>
                  <a:pt x="518753" y="712448"/>
                  <a:pt x="438304" y="712448"/>
                  <a:pt x="357855" y="712448"/>
                </a:cubicBezTo>
                <a:cubicBezTo>
                  <a:pt x="277406" y="712448"/>
                  <a:pt x="196956" y="712448"/>
                  <a:pt x="116506" y="712448"/>
                </a:cubicBezTo>
                <a:cubicBezTo>
                  <a:pt x="47654" y="711723"/>
                  <a:pt x="544" y="665338"/>
                  <a:pt x="544" y="597210"/>
                </a:cubicBezTo>
                <a:cubicBezTo>
                  <a:pt x="-181" y="437036"/>
                  <a:pt x="-181" y="276137"/>
                  <a:pt x="544" y="115239"/>
                </a:cubicBezTo>
                <a:cubicBezTo>
                  <a:pt x="1269" y="46385"/>
                  <a:pt x="47654" y="0"/>
                  <a:pt x="116506" y="0"/>
                </a:cubicBezTo>
                <a:close/>
              </a:path>
            </a:pathLst>
          </a:custGeom>
          <a:solidFill>
            <a:schemeClr val="bg1"/>
          </a:solidFill>
          <a:ln w="9525" cap="flat">
            <a:noFill/>
            <a:prstDash val="solid"/>
            <a:miter/>
          </a:ln>
        </p:spPr>
        <p:txBody>
          <a:bodyPr wrap="square" rtlCol="0" anchor="ctr">
            <a:noAutofit/>
          </a:bodyPr>
          <a:lstStyle/>
          <a:p>
            <a:endParaRPr lang="en-US" sz="2000">
              <a:latin typeface="Al Tarikh" pitchFamily="2" charset="-78"/>
              <a:cs typeface="Al Tarikh" pitchFamily="2" charset="-78"/>
            </a:endParaRPr>
          </a:p>
        </p:txBody>
      </p:sp>
      <p:sp>
        <p:nvSpPr>
          <p:cNvPr id="49" name="Rounded Rectangle 2">
            <a:extLst>
              <a:ext uri="{FF2B5EF4-FFF2-40B4-BE49-F238E27FC236}">
                <a16:creationId xmlns:a16="http://schemas.microsoft.com/office/drawing/2014/main" id="{534D9925-E25E-4D11-8E5C-93A81903EA02}"/>
              </a:ext>
            </a:extLst>
          </p:cNvPr>
          <p:cNvSpPr/>
          <p:nvPr/>
        </p:nvSpPr>
        <p:spPr>
          <a:xfrm>
            <a:off x="7744643" y="2121904"/>
            <a:ext cx="374376" cy="374376"/>
          </a:xfrm>
          <a:custGeom>
            <a:avLst/>
            <a:gdLst>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155131 w 3960000"/>
              <a:gd name="connsiteY16" fmla="*/ 1419365 h 3960000"/>
              <a:gd name="connsiteX17" fmla="*/ 3207849 w 3960000"/>
              <a:gd name="connsiteY17" fmla="*/ 1493166 h 3960000"/>
              <a:gd name="connsiteX18" fmla="*/ 3407333 w 3960000"/>
              <a:gd name="connsiteY18" fmla="*/ 1117847 h 3960000"/>
              <a:gd name="connsiteX19" fmla="*/ 3108461 w 3960000"/>
              <a:gd name="connsiteY19" fmla="*/ 1185086 h 3960000"/>
              <a:gd name="connsiteX20" fmla="*/ 3334650 w 3960000"/>
              <a:gd name="connsiteY20" fmla="*/ 883134 h 3960000"/>
              <a:gd name="connsiteX21" fmla="*/ 2995677 w 3960000"/>
              <a:gd name="connsiteY21" fmla="*/ 1008938 h 3960000"/>
              <a:gd name="connsiteX22" fmla="*/ 2538382 w 3960000"/>
              <a:gd name="connsiteY22" fmla="*/ 802616 h 3960000"/>
              <a:gd name="connsiteX23" fmla="*/ 308009 w 3960000"/>
              <a:gd name="connsiteY23" fmla="*/ 0 h 3960000"/>
              <a:gd name="connsiteX24" fmla="*/ 3651991 w 3960000"/>
              <a:gd name="connsiteY24" fmla="*/ 0 h 3960000"/>
              <a:gd name="connsiteX25" fmla="*/ 3960000 w 3960000"/>
              <a:gd name="connsiteY25" fmla="*/ 308009 h 3960000"/>
              <a:gd name="connsiteX26" fmla="*/ 3960000 w 3960000"/>
              <a:gd name="connsiteY26" fmla="*/ 3651991 h 3960000"/>
              <a:gd name="connsiteX27" fmla="*/ 3651991 w 3960000"/>
              <a:gd name="connsiteY27" fmla="*/ 3960000 h 3960000"/>
              <a:gd name="connsiteX28" fmla="*/ 308009 w 3960000"/>
              <a:gd name="connsiteY28" fmla="*/ 3960000 h 3960000"/>
              <a:gd name="connsiteX29" fmla="*/ 0 w 3960000"/>
              <a:gd name="connsiteY29" fmla="*/ 3651991 h 3960000"/>
              <a:gd name="connsiteX30" fmla="*/ 0 w 3960000"/>
              <a:gd name="connsiteY30" fmla="*/ 308009 h 3960000"/>
              <a:gd name="connsiteX31" fmla="*/ 308009 w 3960000"/>
              <a:gd name="connsiteY31" fmla="*/ 0 h 3960000"/>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207849 w 3960000"/>
              <a:gd name="connsiteY16" fmla="*/ 1493166 h 3960000"/>
              <a:gd name="connsiteX17" fmla="*/ 3407333 w 3960000"/>
              <a:gd name="connsiteY17" fmla="*/ 1117847 h 3960000"/>
              <a:gd name="connsiteX18" fmla="*/ 3108461 w 3960000"/>
              <a:gd name="connsiteY18" fmla="*/ 1185086 h 3960000"/>
              <a:gd name="connsiteX19" fmla="*/ 3334650 w 3960000"/>
              <a:gd name="connsiteY19" fmla="*/ 883134 h 3960000"/>
              <a:gd name="connsiteX20" fmla="*/ 2995677 w 3960000"/>
              <a:gd name="connsiteY20" fmla="*/ 1008938 h 3960000"/>
              <a:gd name="connsiteX21" fmla="*/ 2538382 w 3960000"/>
              <a:gd name="connsiteY21" fmla="*/ 802616 h 3960000"/>
              <a:gd name="connsiteX22" fmla="*/ 308009 w 3960000"/>
              <a:gd name="connsiteY22" fmla="*/ 0 h 3960000"/>
              <a:gd name="connsiteX23" fmla="*/ 3651991 w 3960000"/>
              <a:gd name="connsiteY23" fmla="*/ 0 h 3960000"/>
              <a:gd name="connsiteX24" fmla="*/ 3960000 w 3960000"/>
              <a:gd name="connsiteY24" fmla="*/ 308009 h 3960000"/>
              <a:gd name="connsiteX25" fmla="*/ 3960000 w 3960000"/>
              <a:gd name="connsiteY25" fmla="*/ 3651991 h 3960000"/>
              <a:gd name="connsiteX26" fmla="*/ 3651991 w 3960000"/>
              <a:gd name="connsiteY26" fmla="*/ 3960000 h 3960000"/>
              <a:gd name="connsiteX27" fmla="*/ 308009 w 3960000"/>
              <a:gd name="connsiteY27" fmla="*/ 3960000 h 3960000"/>
              <a:gd name="connsiteX28" fmla="*/ 0 w 3960000"/>
              <a:gd name="connsiteY28" fmla="*/ 3651991 h 3960000"/>
              <a:gd name="connsiteX29" fmla="*/ 0 w 3960000"/>
              <a:gd name="connsiteY29" fmla="*/ 308009 h 3960000"/>
              <a:gd name="connsiteX30" fmla="*/ 308009 w 3960000"/>
              <a:gd name="connsiteY30"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08461 w 3960000"/>
              <a:gd name="connsiteY17" fmla="*/ 1185086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60000" h="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dirty="0">
              <a:solidFill>
                <a:schemeClr val="tx1"/>
              </a:solidFill>
              <a:latin typeface="Al Tarikh" pitchFamily="2" charset="-78"/>
              <a:cs typeface="Al Tarikh" pitchFamily="2" charset="-78"/>
            </a:endParaRPr>
          </a:p>
        </p:txBody>
      </p:sp>
      <p:sp>
        <p:nvSpPr>
          <p:cNvPr id="50" name="Rounded Rectangle 3">
            <a:extLst>
              <a:ext uri="{FF2B5EF4-FFF2-40B4-BE49-F238E27FC236}">
                <a16:creationId xmlns:a16="http://schemas.microsoft.com/office/drawing/2014/main" id="{1BBBF0F5-27A0-44AA-BE5E-91691444AE98}"/>
              </a:ext>
            </a:extLst>
          </p:cNvPr>
          <p:cNvSpPr>
            <a:spLocks noChangeAspect="1"/>
          </p:cNvSpPr>
          <p:nvPr/>
        </p:nvSpPr>
        <p:spPr>
          <a:xfrm>
            <a:off x="4097898" y="5168663"/>
            <a:ext cx="374376" cy="374376"/>
          </a:xfrm>
          <a:custGeom>
            <a:avLst/>
            <a:gdLst>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59137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solidFill>
                <a:schemeClr val="tx1"/>
              </a:solidFill>
              <a:latin typeface="Al Tarikh" pitchFamily="2" charset="-78"/>
              <a:cs typeface="Al Tarikh" pitchFamily="2" charset="-78"/>
            </a:endParaRPr>
          </a:p>
        </p:txBody>
      </p:sp>
      <p:sp>
        <p:nvSpPr>
          <p:cNvPr id="51" name="Freeform: Shape 50">
            <a:extLst>
              <a:ext uri="{FF2B5EF4-FFF2-40B4-BE49-F238E27FC236}">
                <a16:creationId xmlns:a16="http://schemas.microsoft.com/office/drawing/2014/main" id="{24057E2C-3122-4081-A114-6B0B8E3A8CA9}"/>
              </a:ext>
            </a:extLst>
          </p:cNvPr>
          <p:cNvSpPr/>
          <p:nvPr/>
        </p:nvSpPr>
        <p:spPr>
          <a:xfrm>
            <a:off x="7135707" y="4728826"/>
            <a:ext cx="375777" cy="297404"/>
          </a:xfrm>
          <a:custGeom>
            <a:avLst/>
            <a:gdLst>
              <a:gd name="connsiteX0" fmla="*/ 193411 w 521208"/>
              <a:gd name="connsiteY0" fmla="*/ 114567 h 412503"/>
              <a:gd name="connsiteX1" fmla="*/ 193411 w 521208"/>
              <a:gd name="connsiteY1" fmla="*/ 297938 h 412503"/>
              <a:gd name="connsiteX2" fmla="*/ 351489 w 521208"/>
              <a:gd name="connsiteY2" fmla="*/ 206253 h 412503"/>
              <a:gd name="connsiteX3" fmla="*/ 68752 w 521208"/>
              <a:gd name="connsiteY3" fmla="*/ 0 h 412503"/>
              <a:gd name="connsiteX4" fmla="*/ 452456 w 521208"/>
              <a:gd name="connsiteY4" fmla="*/ 0 h 412503"/>
              <a:gd name="connsiteX5" fmla="*/ 521208 w 521208"/>
              <a:gd name="connsiteY5" fmla="*/ 68752 h 412503"/>
              <a:gd name="connsiteX6" fmla="*/ 521208 w 521208"/>
              <a:gd name="connsiteY6" fmla="*/ 343751 h 412503"/>
              <a:gd name="connsiteX7" fmla="*/ 452456 w 521208"/>
              <a:gd name="connsiteY7" fmla="*/ 412503 h 412503"/>
              <a:gd name="connsiteX8" fmla="*/ 68752 w 521208"/>
              <a:gd name="connsiteY8" fmla="*/ 412503 h 412503"/>
              <a:gd name="connsiteX9" fmla="*/ 0 w 521208"/>
              <a:gd name="connsiteY9" fmla="*/ 343751 h 412503"/>
              <a:gd name="connsiteX10" fmla="*/ 0 w 521208"/>
              <a:gd name="connsiteY10" fmla="*/ 68752 h 412503"/>
              <a:gd name="connsiteX11" fmla="*/ 68752 w 521208"/>
              <a:gd name="connsiteY11" fmla="*/ 0 h 412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208" h="412503">
                <a:moveTo>
                  <a:pt x="193411" y="114567"/>
                </a:moveTo>
                <a:lnTo>
                  <a:pt x="193411" y="297938"/>
                </a:lnTo>
                <a:lnTo>
                  <a:pt x="351489" y="206253"/>
                </a:lnTo>
                <a:close/>
                <a:moveTo>
                  <a:pt x="68752" y="0"/>
                </a:moveTo>
                <a:lnTo>
                  <a:pt x="452456" y="0"/>
                </a:lnTo>
                <a:cubicBezTo>
                  <a:pt x="490427" y="0"/>
                  <a:pt x="521208" y="30781"/>
                  <a:pt x="521208" y="68752"/>
                </a:cubicBezTo>
                <a:lnTo>
                  <a:pt x="521208" y="343751"/>
                </a:lnTo>
                <a:cubicBezTo>
                  <a:pt x="521208" y="381722"/>
                  <a:pt x="490427" y="412503"/>
                  <a:pt x="452456" y="412503"/>
                </a:cubicBezTo>
                <a:lnTo>
                  <a:pt x="68752" y="412503"/>
                </a:lnTo>
                <a:cubicBezTo>
                  <a:pt x="30781" y="412503"/>
                  <a:pt x="0" y="381722"/>
                  <a:pt x="0" y="343751"/>
                </a:cubicBezTo>
                <a:lnTo>
                  <a:pt x="0" y="68752"/>
                </a:lnTo>
                <a:cubicBezTo>
                  <a:pt x="0" y="30781"/>
                  <a:pt x="30781" y="0"/>
                  <a:pt x="6875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latin typeface="Al Tarikh" pitchFamily="2" charset="-78"/>
              <a:cs typeface="Al Tarikh" pitchFamily="2" charset="-78"/>
            </a:endParaRPr>
          </a:p>
        </p:txBody>
      </p:sp>
    </p:spTree>
    <p:extLst>
      <p:ext uri="{BB962C8B-B14F-4D97-AF65-F5344CB8AC3E}">
        <p14:creationId xmlns:p14="http://schemas.microsoft.com/office/powerpoint/2010/main" val="3428028254"/>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p:tgtEl>
                                          <p:spTgt spid="21"/>
                                        </p:tgtEl>
                                        <p:attrNameLst>
                                          <p:attrName>ppt_y</p:attrName>
                                        </p:attrNameLst>
                                      </p:cBhvr>
                                      <p:tavLst>
                                        <p:tav tm="0">
                                          <p:val>
                                            <p:strVal val="#ppt_y+#ppt_h*1.125000"/>
                                          </p:val>
                                        </p:tav>
                                        <p:tav tm="100000">
                                          <p:val>
                                            <p:strVal val="#ppt_y"/>
                                          </p:val>
                                        </p:tav>
                                      </p:tavLst>
                                    </p:anim>
                                    <p:animEffect transition="in" filter="wipe(up)">
                                      <p:cBhvr>
                                        <p:cTn id="16" dur="500"/>
                                        <p:tgtEl>
                                          <p:spTgt spid="21"/>
                                        </p:tgtEl>
                                      </p:cBhvr>
                                    </p:animEffect>
                                  </p:childTnLst>
                                </p:cTn>
                              </p:par>
                              <p:par>
                                <p:cTn id="17" presetID="12" presetClass="entr" presetSubtype="4"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ppt_y</p:attrName>
                                        </p:attrNameLst>
                                      </p:cBhvr>
                                      <p:tavLst>
                                        <p:tav tm="0">
                                          <p:val>
                                            <p:strVal val="#ppt_y+#ppt_h*1.125000"/>
                                          </p:val>
                                        </p:tav>
                                        <p:tav tm="100000">
                                          <p:val>
                                            <p:strVal val="#ppt_y"/>
                                          </p:val>
                                        </p:tav>
                                      </p:tavLst>
                                    </p:anim>
                                    <p:animEffect transition="in" filter="wipe(up)">
                                      <p:cBhvr>
                                        <p:cTn id="20" dur="500"/>
                                        <p:tgtEl>
                                          <p:spTgt spid="25"/>
                                        </p:tgtEl>
                                      </p:cBhvr>
                                    </p:animEffect>
                                  </p:childTnLst>
                                </p:cTn>
                              </p:par>
                              <p:par>
                                <p:cTn id="21" presetID="12" presetClass="entr" presetSubtype="4"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ppt_y</p:attrName>
                                        </p:attrNameLst>
                                      </p:cBhvr>
                                      <p:tavLst>
                                        <p:tav tm="0">
                                          <p:val>
                                            <p:strVal val="#ppt_y+#ppt_h*1.125000"/>
                                          </p:val>
                                        </p:tav>
                                        <p:tav tm="100000">
                                          <p:val>
                                            <p:strVal val="#ppt_y"/>
                                          </p:val>
                                        </p:tav>
                                      </p:tavLst>
                                    </p:anim>
                                    <p:animEffect transition="in" filter="wipe(up)">
                                      <p:cBhvr>
                                        <p:cTn id="24" dur="500"/>
                                        <p:tgtEl>
                                          <p:spTgt spid="29"/>
                                        </p:tgtEl>
                                      </p:cBhvr>
                                    </p:animEffect>
                                  </p:childTnLst>
                                </p:cTn>
                              </p:par>
                              <p:par>
                                <p:cTn id="25" presetID="12" presetClass="entr" presetSubtype="4"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p:tgtEl>
                                          <p:spTgt spid="33"/>
                                        </p:tgtEl>
                                        <p:attrNameLst>
                                          <p:attrName>ppt_y</p:attrName>
                                        </p:attrNameLst>
                                      </p:cBhvr>
                                      <p:tavLst>
                                        <p:tav tm="0">
                                          <p:val>
                                            <p:strVal val="#ppt_y+#ppt_h*1.125000"/>
                                          </p:val>
                                        </p:tav>
                                        <p:tav tm="100000">
                                          <p:val>
                                            <p:strVal val="#ppt_y"/>
                                          </p:val>
                                        </p:tav>
                                      </p:tavLst>
                                    </p:anim>
                                    <p:animEffect transition="in" filter="wipe(up)">
                                      <p:cBhvr>
                                        <p:cTn id="28" dur="500"/>
                                        <p:tgtEl>
                                          <p:spTgt spid="33"/>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p:tgtEl>
                                          <p:spTgt spid="37"/>
                                        </p:tgtEl>
                                        <p:attrNameLst>
                                          <p:attrName>ppt_y</p:attrName>
                                        </p:attrNameLst>
                                      </p:cBhvr>
                                      <p:tavLst>
                                        <p:tav tm="0">
                                          <p:val>
                                            <p:strVal val="#ppt_y+#ppt_h*1.125000"/>
                                          </p:val>
                                        </p:tav>
                                        <p:tav tm="100000">
                                          <p:val>
                                            <p:strVal val="#ppt_y"/>
                                          </p:val>
                                        </p:tav>
                                      </p:tavLst>
                                    </p:anim>
                                    <p:animEffect transition="in" filter="wipe(up)">
                                      <p:cBhvr>
                                        <p:cTn id="32" dur="500"/>
                                        <p:tgtEl>
                                          <p:spTgt spid="37"/>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p:tgtEl>
                                          <p:spTgt spid="42"/>
                                        </p:tgtEl>
                                        <p:attrNameLst>
                                          <p:attrName>ppt_y</p:attrName>
                                        </p:attrNameLst>
                                      </p:cBhvr>
                                      <p:tavLst>
                                        <p:tav tm="0">
                                          <p:val>
                                            <p:strVal val="#ppt_y+#ppt_h*1.125000"/>
                                          </p:val>
                                        </p:tav>
                                        <p:tav tm="100000">
                                          <p:val>
                                            <p:strVal val="#ppt_y"/>
                                          </p:val>
                                        </p:tav>
                                      </p:tavLst>
                                    </p:anim>
                                    <p:animEffect transition="in" filter="wipe(up)">
                                      <p:cBhvr>
                                        <p:cTn id="36" dur="500"/>
                                        <p:tgtEl>
                                          <p:spTgt spid="42"/>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p:tgtEl>
                                          <p:spTgt spid="48"/>
                                        </p:tgtEl>
                                        <p:attrNameLst>
                                          <p:attrName>ppt_y</p:attrName>
                                        </p:attrNameLst>
                                      </p:cBhvr>
                                      <p:tavLst>
                                        <p:tav tm="0">
                                          <p:val>
                                            <p:strVal val="#ppt_y+#ppt_h*1.125000"/>
                                          </p:val>
                                        </p:tav>
                                        <p:tav tm="100000">
                                          <p:val>
                                            <p:strVal val="#ppt_y"/>
                                          </p:val>
                                        </p:tav>
                                      </p:tavLst>
                                    </p:anim>
                                    <p:animEffect transition="in" filter="wipe(up)">
                                      <p:cBhvr>
                                        <p:cTn id="40" dur="500"/>
                                        <p:tgtEl>
                                          <p:spTgt spid="48"/>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p:tgtEl>
                                          <p:spTgt spid="49"/>
                                        </p:tgtEl>
                                        <p:attrNameLst>
                                          <p:attrName>ppt_y</p:attrName>
                                        </p:attrNameLst>
                                      </p:cBhvr>
                                      <p:tavLst>
                                        <p:tav tm="0">
                                          <p:val>
                                            <p:strVal val="#ppt_y+#ppt_h*1.125000"/>
                                          </p:val>
                                        </p:tav>
                                        <p:tav tm="100000">
                                          <p:val>
                                            <p:strVal val="#ppt_y"/>
                                          </p:val>
                                        </p:tav>
                                      </p:tavLst>
                                    </p:anim>
                                    <p:animEffect transition="in" filter="wipe(up)">
                                      <p:cBhvr>
                                        <p:cTn id="44" dur="500"/>
                                        <p:tgtEl>
                                          <p:spTgt spid="49"/>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p:tgtEl>
                                          <p:spTgt spid="50"/>
                                        </p:tgtEl>
                                        <p:attrNameLst>
                                          <p:attrName>ppt_y</p:attrName>
                                        </p:attrNameLst>
                                      </p:cBhvr>
                                      <p:tavLst>
                                        <p:tav tm="0">
                                          <p:val>
                                            <p:strVal val="#ppt_y+#ppt_h*1.125000"/>
                                          </p:val>
                                        </p:tav>
                                        <p:tav tm="100000">
                                          <p:val>
                                            <p:strVal val="#ppt_y"/>
                                          </p:val>
                                        </p:tav>
                                      </p:tavLst>
                                    </p:anim>
                                    <p:animEffect transition="in" filter="wipe(up)">
                                      <p:cBhvr>
                                        <p:cTn id="48" dur="500"/>
                                        <p:tgtEl>
                                          <p:spTgt spid="50"/>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p:tgtEl>
                                          <p:spTgt spid="51"/>
                                        </p:tgtEl>
                                        <p:attrNameLst>
                                          <p:attrName>ppt_y</p:attrName>
                                        </p:attrNameLst>
                                      </p:cBhvr>
                                      <p:tavLst>
                                        <p:tav tm="0">
                                          <p:val>
                                            <p:strVal val="#ppt_y+#ppt_h*1.125000"/>
                                          </p:val>
                                        </p:tav>
                                        <p:tav tm="100000">
                                          <p:val>
                                            <p:strVal val="#ppt_y"/>
                                          </p:val>
                                        </p:tav>
                                      </p:tavLst>
                                    </p:anim>
                                    <p:animEffect transition="in" filter="wipe(up)">
                                      <p:cBhvr>
                                        <p:cTn id="5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7" grpId="0"/>
      <p:bldP spid="42" grpId="0" animBg="1"/>
      <p:bldP spid="48" grpId="0" animBg="1"/>
      <p:bldP spid="49" grpId="0" animBg="1"/>
      <p:bldP spid="50" grpId="0" animBg="1"/>
      <p:bldP spid="5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normAutofit fontScale="92500" lnSpcReduction="20000"/>
          </a:bodyPr>
          <a:lstStyle/>
          <a:p>
            <a:r>
              <a:rPr lang="ar-SA" dirty="0">
                <a:latin typeface="Al Tarikh" pitchFamily="2" charset="-78"/>
                <a:cs typeface="Al Tarikh" pitchFamily="2" charset="-78"/>
              </a:rPr>
              <a:t>أكتب العنوان الكامل هنا</a:t>
            </a:r>
            <a:endParaRPr lang="en-US" dirty="0">
              <a:latin typeface="Al Tarikh" pitchFamily="2" charset="-78"/>
              <a:cs typeface="Al Tarikh" pitchFamily="2" charset="-78"/>
            </a:endParaRPr>
          </a:p>
        </p:txBody>
      </p:sp>
      <p:sp>
        <p:nvSpPr>
          <p:cNvPr id="3" name="Rounded Rectangle 4">
            <a:extLst>
              <a:ext uri="{FF2B5EF4-FFF2-40B4-BE49-F238E27FC236}">
                <a16:creationId xmlns:a16="http://schemas.microsoft.com/office/drawing/2014/main" id="{0E847713-484F-49B0-88E9-2B16BBE2B590}"/>
              </a:ext>
            </a:extLst>
          </p:cNvPr>
          <p:cNvSpPr/>
          <p:nvPr/>
        </p:nvSpPr>
        <p:spPr>
          <a:xfrm>
            <a:off x="991460" y="1770566"/>
            <a:ext cx="2152726" cy="4284724"/>
          </a:xfrm>
          <a:prstGeom prst="roundRect">
            <a:avLst>
              <a:gd name="adj" fmla="val 7734"/>
            </a:avLst>
          </a:prstGeom>
          <a:solidFill>
            <a:schemeClr val="bg1"/>
          </a:solidFill>
          <a:ln w="25400">
            <a:solidFill>
              <a:schemeClr val="accent1"/>
            </a:solidFill>
          </a:ln>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grpSp>
        <p:nvGrpSpPr>
          <p:cNvPr id="4" name="Group 3">
            <a:extLst>
              <a:ext uri="{FF2B5EF4-FFF2-40B4-BE49-F238E27FC236}">
                <a16:creationId xmlns:a16="http://schemas.microsoft.com/office/drawing/2014/main" id="{09FEBFE6-E0EB-40FB-9F75-7C61D8F13ABE}"/>
              </a:ext>
            </a:extLst>
          </p:cNvPr>
          <p:cNvGrpSpPr/>
          <p:nvPr/>
        </p:nvGrpSpPr>
        <p:grpSpPr>
          <a:xfrm>
            <a:off x="1246733" y="3614234"/>
            <a:ext cx="1642180" cy="2132152"/>
            <a:chOff x="1077300" y="4004825"/>
            <a:chExt cx="1698908" cy="2132152"/>
          </a:xfrm>
        </p:grpSpPr>
        <p:sp>
          <p:nvSpPr>
            <p:cNvPr id="5" name="TextBox 4">
              <a:extLst>
                <a:ext uri="{FF2B5EF4-FFF2-40B4-BE49-F238E27FC236}">
                  <a16:creationId xmlns:a16="http://schemas.microsoft.com/office/drawing/2014/main" id="{B5840A8D-493B-43BB-B208-5F6E9B9045AA}"/>
                </a:ext>
              </a:extLst>
            </p:cNvPr>
            <p:cNvSpPr txBox="1"/>
            <p:nvPr/>
          </p:nvSpPr>
          <p:spPr>
            <a:xfrm>
              <a:off x="1077300" y="4004825"/>
              <a:ext cx="1698908" cy="307777"/>
            </a:xfrm>
            <a:prstGeom prst="rect">
              <a:avLst/>
            </a:prstGeom>
            <a:noFill/>
          </p:spPr>
          <p:txBody>
            <a:bodyPr wrap="square" rtlCol="0">
              <a:spAutoFit/>
            </a:bodyPr>
            <a:lstStyle/>
            <a:p>
              <a:pPr algn="ctr"/>
              <a:r>
                <a:rPr lang="ar-SA" altLang="ko-KR" sz="1400" b="1" dirty="0">
                  <a:latin typeface="Al Tarikh" pitchFamily="2" charset="-78"/>
                  <a:cs typeface="Al Tarikh" pitchFamily="2" charset="-78"/>
                </a:rPr>
                <a:t>عنوان المحتوى</a:t>
              </a:r>
              <a:endParaRPr lang="ko-KR" altLang="en-US" sz="1400" b="1" dirty="0">
                <a:latin typeface="Al Tarikh" pitchFamily="2" charset="-78"/>
                <a:cs typeface="Al Tarikh" pitchFamily="2" charset="-78"/>
              </a:endParaRPr>
            </a:p>
          </p:txBody>
        </p:sp>
        <p:sp>
          <p:nvSpPr>
            <p:cNvPr id="6" name="TextBox 5">
              <a:extLst>
                <a:ext uri="{FF2B5EF4-FFF2-40B4-BE49-F238E27FC236}">
                  <a16:creationId xmlns:a16="http://schemas.microsoft.com/office/drawing/2014/main" id="{88D3C554-9980-493A-B1FE-C6031E94019C}"/>
                </a:ext>
              </a:extLst>
            </p:cNvPr>
            <p:cNvSpPr txBox="1"/>
            <p:nvPr/>
          </p:nvSpPr>
          <p:spPr>
            <a:xfrm>
              <a:off x="1077300" y="4321095"/>
              <a:ext cx="1698908" cy="1815882"/>
            </a:xfrm>
            <a:prstGeom prst="rect">
              <a:avLst/>
            </a:prstGeom>
            <a:noFill/>
          </p:spPr>
          <p:txBody>
            <a:bodyPr wrap="square"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 من السهل تغيير الألوان والصور والنص.</a:t>
              </a:r>
              <a:endParaRPr lang="en-US" altLang="ko-KR" sz="1600" dirty="0">
                <a:solidFill>
                  <a:schemeClr val="tx1">
                    <a:lumMod val="65000"/>
                    <a:lumOff val="35000"/>
                  </a:schemeClr>
                </a:solidFill>
                <a:latin typeface="Al Tarikh" pitchFamily="2" charset="-78"/>
                <a:cs typeface="Al Tarikh" pitchFamily="2" charset="-78"/>
              </a:endParaRPr>
            </a:p>
          </p:txBody>
        </p:sp>
      </p:grpSp>
      <p:sp>
        <p:nvSpPr>
          <p:cNvPr id="7" name="Right Arrow 6">
            <a:extLst>
              <a:ext uri="{FF2B5EF4-FFF2-40B4-BE49-F238E27FC236}">
                <a16:creationId xmlns:a16="http://schemas.microsoft.com/office/drawing/2014/main" id="{215883BE-B7C5-4A42-B007-6C4ED68EDB90}"/>
              </a:ext>
            </a:extLst>
          </p:cNvPr>
          <p:cNvSpPr/>
          <p:nvPr/>
        </p:nvSpPr>
        <p:spPr>
          <a:xfrm flipH="1">
            <a:off x="1656475" y="1938959"/>
            <a:ext cx="1478459" cy="864096"/>
          </a:xfrm>
          <a:prstGeom prst="rightArrow">
            <a:avLst>
              <a:gd name="adj1" fmla="val 65118"/>
              <a:gd name="adj2" fmla="val 836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ko-KR" altLang="en-US" sz="2700">
              <a:latin typeface="Al Tarikh" pitchFamily="2" charset="-78"/>
              <a:cs typeface="Al Tarikh" pitchFamily="2" charset="-78"/>
            </a:endParaRPr>
          </a:p>
        </p:txBody>
      </p:sp>
      <p:sp>
        <p:nvSpPr>
          <p:cNvPr id="8" name="TextBox 7">
            <a:extLst>
              <a:ext uri="{FF2B5EF4-FFF2-40B4-BE49-F238E27FC236}">
                <a16:creationId xmlns:a16="http://schemas.microsoft.com/office/drawing/2014/main" id="{44A04189-70DA-4455-9B86-9279DC3DD5BA}"/>
              </a:ext>
            </a:extLst>
          </p:cNvPr>
          <p:cNvSpPr txBox="1"/>
          <p:nvPr/>
        </p:nvSpPr>
        <p:spPr>
          <a:xfrm>
            <a:off x="1894837" y="2163134"/>
            <a:ext cx="648072" cy="523220"/>
          </a:xfrm>
          <a:prstGeom prst="rect">
            <a:avLst/>
          </a:prstGeom>
          <a:noFill/>
        </p:spPr>
        <p:txBody>
          <a:bodyPr wrap="square" rtlCol="0">
            <a:spAutoFit/>
          </a:bodyPr>
          <a:lstStyle/>
          <a:p>
            <a:pPr algn="ctr"/>
            <a:r>
              <a:rPr lang="en-US" altLang="ko-KR" sz="2800" b="1" dirty="0">
                <a:solidFill>
                  <a:schemeClr val="bg1"/>
                </a:solidFill>
                <a:latin typeface="Al Tarikh" pitchFamily="2" charset="-78"/>
                <a:cs typeface="Al Tarikh" pitchFamily="2" charset="-78"/>
              </a:rPr>
              <a:t>04</a:t>
            </a:r>
            <a:endParaRPr lang="ko-KR" altLang="en-US" sz="2800" b="1" dirty="0">
              <a:solidFill>
                <a:schemeClr val="bg1"/>
              </a:solidFill>
              <a:latin typeface="Al Tarikh" pitchFamily="2" charset="-78"/>
              <a:cs typeface="Al Tarikh" pitchFamily="2" charset="-78"/>
            </a:endParaRPr>
          </a:p>
        </p:txBody>
      </p:sp>
      <p:sp>
        <p:nvSpPr>
          <p:cNvPr id="9" name="Rounded Rectangle 64">
            <a:extLst>
              <a:ext uri="{FF2B5EF4-FFF2-40B4-BE49-F238E27FC236}">
                <a16:creationId xmlns:a16="http://schemas.microsoft.com/office/drawing/2014/main" id="{83E34111-7521-4C2C-B0CE-1100040A33E7}"/>
              </a:ext>
            </a:extLst>
          </p:cNvPr>
          <p:cNvSpPr/>
          <p:nvPr/>
        </p:nvSpPr>
        <p:spPr>
          <a:xfrm>
            <a:off x="3671930" y="1770566"/>
            <a:ext cx="2152726" cy="4284724"/>
          </a:xfrm>
          <a:prstGeom prst="roundRect">
            <a:avLst>
              <a:gd name="adj" fmla="val 7734"/>
            </a:avLst>
          </a:prstGeom>
          <a:solidFill>
            <a:schemeClr val="bg1"/>
          </a:solidFill>
          <a:ln w="25400">
            <a:solidFill>
              <a:schemeClr val="accent2"/>
            </a:solidFill>
          </a:ln>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grpSp>
        <p:nvGrpSpPr>
          <p:cNvPr id="10" name="Group 9">
            <a:extLst>
              <a:ext uri="{FF2B5EF4-FFF2-40B4-BE49-F238E27FC236}">
                <a16:creationId xmlns:a16="http://schemas.microsoft.com/office/drawing/2014/main" id="{6C131FE3-67D7-4E7B-AE2E-4B6A002B8371}"/>
              </a:ext>
            </a:extLst>
          </p:cNvPr>
          <p:cNvGrpSpPr/>
          <p:nvPr/>
        </p:nvGrpSpPr>
        <p:grpSpPr>
          <a:xfrm>
            <a:off x="3927202" y="3614234"/>
            <a:ext cx="1642180" cy="2132152"/>
            <a:chOff x="1077300" y="4004825"/>
            <a:chExt cx="1698908" cy="2132152"/>
          </a:xfrm>
        </p:grpSpPr>
        <p:sp>
          <p:nvSpPr>
            <p:cNvPr id="11" name="TextBox 10">
              <a:extLst>
                <a:ext uri="{FF2B5EF4-FFF2-40B4-BE49-F238E27FC236}">
                  <a16:creationId xmlns:a16="http://schemas.microsoft.com/office/drawing/2014/main" id="{3000395B-7357-48DA-9F2B-EC8AC3947C21}"/>
                </a:ext>
              </a:extLst>
            </p:cNvPr>
            <p:cNvSpPr txBox="1"/>
            <p:nvPr/>
          </p:nvSpPr>
          <p:spPr>
            <a:xfrm>
              <a:off x="1077300" y="4004825"/>
              <a:ext cx="1698908" cy="307777"/>
            </a:xfrm>
            <a:prstGeom prst="rect">
              <a:avLst/>
            </a:prstGeom>
            <a:noFill/>
          </p:spPr>
          <p:txBody>
            <a:bodyPr wrap="square" rtlCol="0">
              <a:spAutoFit/>
            </a:bodyPr>
            <a:lstStyle/>
            <a:p>
              <a:pPr algn="ctr"/>
              <a:r>
                <a:rPr lang="ar-SA" altLang="ko-KR" sz="1400" b="1" dirty="0">
                  <a:latin typeface="Al Tarikh" pitchFamily="2" charset="-78"/>
                  <a:cs typeface="Al Tarikh" pitchFamily="2" charset="-78"/>
                </a:rPr>
                <a:t>عنوان المحتوى</a:t>
              </a:r>
              <a:endParaRPr lang="ko-KR" altLang="en-US" sz="1400" b="1" dirty="0">
                <a:latin typeface="Al Tarikh" pitchFamily="2" charset="-78"/>
                <a:cs typeface="Al Tarikh" pitchFamily="2" charset="-78"/>
              </a:endParaRPr>
            </a:p>
          </p:txBody>
        </p:sp>
        <p:sp>
          <p:nvSpPr>
            <p:cNvPr id="12" name="TextBox 11">
              <a:extLst>
                <a:ext uri="{FF2B5EF4-FFF2-40B4-BE49-F238E27FC236}">
                  <a16:creationId xmlns:a16="http://schemas.microsoft.com/office/drawing/2014/main" id="{DA0BA0A9-9F05-488C-8923-E7BB9E4D0FE3}"/>
                </a:ext>
              </a:extLst>
            </p:cNvPr>
            <p:cNvSpPr txBox="1"/>
            <p:nvPr/>
          </p:nvSpPr>
          <p:spPr>
            <a:xfrm>
              <a:off x="1077300" y="4321095"/>
              <a:ext cx="1698908" cy="1815882"/>
            </a:xfrm>
            <a:prstGeom prst="rect">
              <a:avLst/>
            </a:prstGeom>
            <a:noFill/>
          </p:spPr>
          <p:txBody>
            <a:bodyPr wrap="square"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 من السهل تغيير الألوان والصور والنص.</a:t>
              </a:r>
              <a:endParaRPr lang="en-US" altLang="ko-KR" sz="1600" dirty="0">
                <a:solidFill>
                  <a:schemeClr val="tx1">
                    <a:lumMod val="65000"/>
                    <a:lumOff val="35000"/>
                  </a:schemeClr>
                </a:solidFill>
                <a:latin typeface="Al Tarikh" pitchFamily="2" charset="-78"/>
                <a:cs typeface="Al Tarikh" pitchFamily="2" charset="-78"/>
              </a:endParaRPr>
            </a:p>
          </p:txBody>
        </p:sp>
      </p:grpSp>
      <p:sp>
        <p:nvSpPr>
          <p:cNvPr id="13" name="Right Arrow 66">
            <a:extLst>
              <a:ext uri="{FF2B5EF4-FFF2-40B4-BE49-F238E27FC236}">
                <a16:creationId xmlns:a16="http://schemas.microsoft.com/office/drawing/2014/main" id="{6AB06844-6F24-4015-8902-4BB6DAAADE85}"/>
              </a:ext>
            </a:extLst>
          </p:cNvPr>
          <p:cNvSpPr/>
          <p:nvPr/>
        </p:nvSpPr>
        <p:spPr>
          <a:xfrm flipH="1">
            <a:off x="4336944" y="1938959"/>
            <a:ext cx="1478459" cy="864096"/>
          </a:xfrm>
          <a:prstGeom prst="rightArrow">
            <a:avLst>
              <a:gd name="adj1" fmla="val 65118"/>
              <a:gd name="adj2" fmla="val 846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14" name="TextBox 13">
            <a:extLst>
              <a:ext uri="{FF2B5EF4-FFF2-40B4-BE49-F238E27FC236}">
                <a16:creationId xmlns:a16="http://schemas.microsoft.com/office/drawing/2014/main" id="{AADB824F-1571-4A77-9204-B78C5F019C0E}"/>
              </a:ext>
            </a:extLst>
          </p:cNvPr>
          <p:cNvSpPr txBox="1"/>
          <p:nvPr/>
        </p:nvSpPr>
        <p:spPr>
          <a:xfrm>
            <a:off x="4555366" y="2163134"/>
            <a:ext cx="648072" cy="523220"/>
          </a:xfrm>
          <a:prstGeom prst="rect">
            <a:avLst/>
          </a:prstGeom>
          <a:noFill/>
        </p:spPr>
        <p:txBody>
          <a:bodyPr wrap="square" rtlCol="0">
            <a:spAutoFit/>
          </a:bodyPr>
          <a:lstStyle/>
          <a:p>
            <a:pPr algn="ctr"/>
            <a:r>
              <a:rPr lang="en-US" altLang="ko-KR" sz="2800" b="1" dirty="0">
                <a:solidFill>
                  <a:schemeClr val="bg1"/>
                </a:solidFill>
                <a:latin typeface="Al Tarikh" pitchFamily="2" charset="-78"/>
                <a:cs typeface="Al Tarikh" pitchFamily="2" charset="-78"/>
              </a:rPr>
              <a:t>03</a:t>
            </a:r>
            <a:endParaRPr lang="ko-KR" altLang="en-US" sz="2800" b="1" dirty="0">
              <a:solidFill>
                <a:schemeClr val="bg1"/>
              </a:solidFill>
              <a:latin typeface="Al Tarikh" pitchFamily="2" charset="-78"/>
              <a:cs typeface="Al Tarikh" pitchFamily="2" charset="-78"/>
            </a:endParaRPr>
          </a:p>
        </p:txBody>
      </p:sp>
      <p:sp>
        <p:nvSpPr>
          <p:cNvPr id="15" name="Rounded Rectangle 71">
            <a:extLst>
              <a:ext uri="{FF2B5EF4-FFF2-40B4-BE49-F238E27FC236}">
                <a16:creationId xmlns:a16="http://schemas.microsoft.com/office/drawing/2014/main" id="{76711AA2-B18C-4589-BFE4-5D7874228F00}"/>
              </a:ext>
            </a:extLst>
          </p:cNvPr>
          <p:cNvSpPr/>
          <p:nvPr/>
        </p:nvSpPr>
        <p:spPr>
          <a:xfrm>
            <a:off x="6352398" y="1770566"/>
            <a:ext cx="2152726" cy="4284724"/>
          </a:xfrm>
          <a:prstGeom prst="roundRect">
            <a:avLst>
              <a:gd name="adj" fmla="val 7734"/>
            </a:avLst>
          </a:prstGeom>
          <a:solidFill>
            <a:schemeClr val="bg1"/>
          </a:solidFill>
          <a:ln w="25400">
            <a:solidFill>
              <a:schemeClr val="accent3"/>
            </a:solidFill>
          </a:ln>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grpSp>
        <p:nvGrpSpPr>
          <p:cNvPr id="16" name="Group 15">
            <a:extLst>
              <a:ext uri="{FF2B5EF4-FFF2-40B4-BE49-F238E27FC236}">
                <a16:creationId xmlns:a16="http://schemas.microsoft.com/office/drawing/2014/main" id="{0F5503BC-B127-4CB0-8223-2D1B58F5D664}"/>
              </a:ext>
            </a:extLst>
          </p:cNvPr>
          <p:cNvGrpSpPr/>
          <p:nvPr/>
        </p:nvGrpSpPr>
        <p:grpSpPr>
          <a:xfrm>
            <a:off x="6607671" y="3633630"/>
            <a:ext cx="1642180" cy="2112756"/>
            <a:chOff x="1077300" y="4004825"/>
            <a:chExt cx="1698908" cy="2112756"/>
          </a:xfrm>
        </p:grpSpPr>
        <p:sp>
          <p:nvSpPr>
            <p:cNvPr id="17" name="TextBox 16">
              <a:extLst>
                <a:ext uri="{FF2B5EF4-FFF2-40B4-BE49-F238E27FC236}">
                  <a16:creationId xmlns:a16="http://schemas.microsoft.com/office/drawing/2014/main" id="{620113B8-EFA4-4C17-AE0F-B0C30B777873}"/>
                </a:ext>
              </a:extLst>
            </p:cNvPr>
            <p:cNvSpPr txBox="1"/>
            <p:nvPr/>
          </p:nvSpPr>
          <p:spPr>
            <a:xfrm>
              <a:off x="1077300" y="4004825"/>
              <a:ext cx="1698908" cy="307777"/>
            </a:xfrm>
            <a:prstGeom prst="rect">
              <a:avLst/>
            </a:prstGeom>
            <a:noFill/>
          </p:spPr>
          <p:txBody>
            <a:bodyPr wrap="square" rtlCol="0">
              <a:spAutoFit/>
            </a:bodyPr>
            <a:lstStyle/>
            <a:p>
              <a:pPr algn="ctr"/>
              <a:r>
                <a:rPr lang="ar-SA" altLang="ko-KR" sz="1400" b="1" dirty="0">
                  <a:latin typeface="Al Tarikh" pitchFamily="2" charset="-78"/>
                  <a:cs typeface="Al Tarikh" pitchFamily="2" charset="-78"/>
                </a:rPr>
                <a:t>عنوان المحتوى</a:t>
              </a:r>
              <a:endParaRPr lang="ko-KR" altLang="en-US" sz="1400" b="1" dirty="0">
                <a:latin typeface="Al Tarikh" pitchFamily="2" charset="-78"/>
                <a:cs typeface="Al Tarikh" pitchFamily="2" charset="-78"/>
              </a:endParaRPr>
            </a:p>
          </p:txBody>
        </p:sp>
        <p:sp>
          <p:nvSpPr>
            <p:cNvPr id="18" name="TextBox 17">
              <a:extLst>
                <a:ext uri="{FF2B5EF4-FFF2-40B4-BE49-F238E27FC236}">
                  <a16:creationId xmlns:a16="http://schemas.microsoft.com/office/drawing/2014/main" id="{DC504CE1-7B2E-4493-8B6C-39E776CFA1B5}"/>
                </a:ext>
              </a:extLst>
            </p:cNvPr>
            <p:cNvSpPr txBox="1"/>
            <p:nvPr/>
          </p:nvSpPr>
          <p:spPr>
            <a:xfrm>
              <a:off x="1079313" y="4301699"/>
              <a:ext cx="1696895" cy="1815882"/>
            </a:xfrm>
            <a:prstGeom prst="rect">
              <a:avLst/>
            </a:prstGeom>
            <a:noFill/>
          </p:spPr>
          <p:txBody>
            <a:bodyPr wrap="square"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 من السهل تغيير الألوان والصور والنص.</a:t>
              </a:r>
              <a:endParaRPr lang="en-US" altLang="ko-KR" sz="1600" dirty="0">
                <a:solidFill>
                  <a:schemeClr val="tx1">
                    <a:lumMod val="65000"/>
                    <a:lumOff val="35000"/>
                  </a:schemeClr>
                </a:solidFill>
                <a:latin typeface="Al Tarikh" pitchFamily="2" charset="-78"/>
                <a:cs typeface="Al Tarikh" pitchFamily="2" charset="-78"/>
              </a:endParaRPr>
            </a:p>
          </p:txBody>
        </p:sp>
      </p:grpSp>
      <p:sp>
        <p:nvSpPr>
          <p:cNvPr id="19" name="Right Arrow 73">
            <a:extLst>
              <a:ext uri="{FF2B5EF4-FFF2-40B4-BE49-F238E27FC236}">
                <a16:creationId xmlns:a16="http://schemas.microsoft.com/office/drawing/2014/main" id="{917BB804-E913-4ADA-BAFA-8B6DE166E2CD}"/>
              </a:ext>
            </a:extLst>
          </p:cNvPr>
          <p:cNvSpPr/>
          <p:nvPr/>
        </p:nvSpPr>
        <p:spPr>
          <a:xfrm flipH="1">
            <a:off x="7017413" y="1938959"/>
            <a:ext cx="1478459" cy="864096"/>
          </a:xfrm>
          <a:prstGeom prst="rightArrow">
            <a:avLst>
              <a:gd name="adj1" fmla="val 65118"/>
              <a:gd name="adj2" fmla="val 8461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20" name="TextBox 19">
            <a:extLst>
              <a:ext uri="{FF2B5EF4-FFF2-40B4-BE49-F238E27FC236}">
                <a16:creationId xmlns:a16="http://schemas.microsoft.com/office/drawing/2014/main" id="{66591D48-7BC3-4CF9-A52A-7FCACC0C95B1}"/>
              </a:ext>
            </a:extLst>
          </p:cNvPr>
          <p:cNvSpPr txBox="1"/>
          <p:nvPr/>
        </p:nvSpPr>
        <p:spPr>
          <a:xfrm>
            <a:off x="7215895" y="2163134"/>
            <a:ext cx="648072" cy="523220"/>
          </a:xfrm>
          <a:prstGeom prst="rect">
            <a:avLst/>
          </a:prstGeom>
          <a:noFill/>
        </p:spPr>
        <p:txBody>
          <a:bodyPr wrap="square" rtlCol="0">
            <a:spAutoFit/>
          </a:bodyPr>
          <a:lstStyle/>
          <a:p>
            <a:pPr algn="ctr"/>
            <a:r>
              <a:rPr lang="en-US" altLang="ko-KR" sz="2800" b="1" dirty="0">
                <a:solidFill>
                  <a:schemeClr val="bg1"/>
                </a:solidFill>
                <a:latin typeface="Al Tarikh" pitchFamily="2" charset="-78"/>
                <a:cs typeface="Al Tarikh" pitchFamily="2" charset="-78"/>
              </a:rPr>
              <a:t>02</a:t>
            </a:r>
            <a:endParaRPr lang="ko-KR" altLang="en-US" sz="2800" b="1" dirty="0">
              <a:solidFill>
                <a:schemeClr val="bg1"/>
              </a:solidFill>
              <a:latin typeface="Al Tarikh" pitchFamily="2" charset="-78"/>
              <a:cs typeface="Al Tarikh" pitchFamily="2" charset="-78"/>
            </a:endParaRPr>
          </a:p>
        </p:txBody>
      </p:sp>
      <p:sp>
        <p:nvSpPr>
          <p:cNvPr id="21" name="Rounded Rectangle 78">
            <a:extLst>
              <a:ext uri="{FF2B5EF4-FFF2-40B4-BE49-F238E27FC236}">
                <a16:creationId xmlns:a16="http://schemas.microsoft.com/office/drawing/2014/main" id="{1C557FD6-55FE-4DF1-BCA4-61D0DCF74701}"/>
              </a:ext>
            </a:extLst>
          </p:cNvPr>
          <p:cNvSpPr/>
          <p:nvPr/>
        </p:nvSpPr>
        <p:spPr>
          <a:xfrm>
            <a:off x="9032868" y="1770566"/>
            <a:ext cx="2152726" cy="4284724"/>
          </a:xfrm>
          <a:prstGeom prst="roundRect">
            <a:avLst>
              <a:gd name="adj" fmla="val 7734"/>
            </a:avLst>
          </a:prstGeom>
          <a:solidFill>
            <a:schemeClr val="bg1"/>
          </a:solidFill>
          <a:ln w="25400">
            <a:solidFill>
              <a:schemeClr val="accent4"/>
            </a:solidFill>
          </a:ln>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grpSp>
        <p:nvGrpSpPr>
          <p:cNvPr id="22" name="Group 21">
            <a:extLst>
              <a:ext uri="{FF2B5EF4-FFF2-40B4-BE49-F238E27FC236}">
                <a16:creationId xmlns:a16="http://schemas.microsoft.com/office/drawing/2014/main" id="{D1EA873B-E1A1-47BF-9CC5-89EFA31384A7}"/>
              </a:ext>
            </a:extLst>
          </p:cNvPr>
          <p:cNvGrpSpPr/>
          <p:nvPr/>
        </p:nvGrpSpPr>
        <p:grpSpPr>
          <a:xfrm>
            <a:off x="9288141" y="3614234"/>
            <a:ext cx="1642180" cy="2132152"/>
            <a:chOff x="1077300" y="4004825"/>
            <a:chExt cx="1698908" cy="2132152"/>
          </a:xfrm>
        </p:grpSpPr>
        <p:sp>
          <p:nvSpPr>
            <p:cNvPr id="23" name="TextBox 22">
              <a:extLst>
                <a:ext uri="{FF2B5EF4-FFF2-40B4-BE49-F238E27FC236}">
                  <a16:creationId xmlns:a16="http://schemas.microsoft.com/office/drawing/2014/main" id="{A9AB33D0-78FA-4466-9FFE-917F896C349E}"/>
                </a:ext>
              </a:extLst>
            </p:cNvPr>
            <p:cNvSpPr txBox="1"/>
            <p:nvPr/>
          </p:nvSpPr>
          <p:spPr>
            <a:xfrm>
              <a:off x="1077300" y="4004825"/>
              <a:ext cx="1698908" cy="338554"/>
            </a:xfrm>
            <a:prstGeom prst="rect">
              <a:avLst/>
            </a:prstGeom>
            <a:noFill/>
          </p:spPr>
          <p:txBody>
            <a:bodyPr wrap="square" rtlCol="0">
              <a:spAutoFit/>
            </a:bodyPr>
            <a:lstStyle/>
            <a:p>
              <a:pPr algn="ctr"/>
              <a:r>
                <a:rPr lang="ar-SA" altLang="ko-KR" sz="1600" b="1" dirty="0">
                  <a:latin typeface="Al Tarikh" pitchFamily="2" charset="-78"/>
                  <a:cs typeface="Al Tarikh" pitchFamily="2" charset="-78"/>
                </a:rPr>
                <a:t>عنوان المحتوى</a:t>
              </a:r>
              <a:endParaRPr lang="ko-KR" altLang="en-US" sz="1600" b="1" dirty="0">
                <a:latin typeface="Al Tarikh" pitchFamily="2" charset="-78"/>
                <a:cs typeface="Al Tarikh" pitchFamily="2" charset="-78"/>
              </a:endParaRPr>
            </a:p>
          </p:txBody>
        </p:sp>
        <p:sp>
          <p:nvSpPr>
            <p:cNvPr id="24" name="TextBox 23">
              <a:extLst>
                <a:ext uri="{FF2B5EF4-FFF2-40B4-BE49-F238E27FC236}">
                  <a16:creationId xmlns:a16="http://schemas.microsoft.com/office/drawing/2014/main" id="{05F54256-0910-49C7-83AE-E8897F951CAE}"/>
                </a:ext>
              </a:extLst>
            </p:cNvPr>
            <p:cNvSpPr txBox="1"/>
            <p:nvPr/>
          </p:nvSpPr>
          <p:spPr>
            <a:xfrm>
              <a:off x="1077300" y="4321095"/>
              <a:ext cx="1698908" cy="1815882"/>
            </a:xfrm>
            <a:prstGeom prst="rect">
              <a:avLst/>
            </a:prstGeom>
            <a:noFill/>
          </p:spPr>
          <p:txBody>
            <a:bodyPr wrap="square"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 من السهل تغيير الألوان والصور والنص.</a:t>
              </a:r>
              <a:endParaRPr lang="en-US" altLang="ko-KR" sz="1600" dirty="0">
                <a:solidFill>
                  <a:schemeClr val="tx1">
                    <a:lumMod val="65000"/>
                    <a:lumOff val="35000"/>
                  </a:schemeClr>
                </a:solidFill>
                <a:latin typeface="Al Tarikh" pitchFamily="2" charset="-78"/>
                <a:cs typeface="Al Tarikh" pitchFamily="2" charset="-78"/>
              </a:endParaRPr>
            </a:p>
          </p:txBody>
        </p:sp>
      </p:grpSp>
      <p:sp>
        <p:nvSpPr>
          <p:cNvPr id="25" name="Right Arrow 80">
            <a:extLst>
              <a:ext uri="{FF2B5EF4-FFF2-40B4-BE49-F238E27FC236}">
                <a16:creationId xmlns:a16="http://schemas.microsoft.com/office/drawing/2014/main" id="{A474EEC1-6042-4A40-A092-1503C19D91AF}"/>
              </a:ext>
            </a:extLst>
          </p:cNvPr>
          <p:cNvSpPr/>
          <p:nvPr/>
        </p:nvSpPr>
        <p:spPr>
          <a:xfrm flipH="1">
            <a:off x="9697883" y="1938959"/>
            <a:ext cx="1478459" cy="864096"/>
          </a:xfrm>
          <a:prstGeom prst="rightArrow">
            <a:avLst>
              <a:gd name="adj1" fmla="val 65118"/>
              <a:gd name="adj2" fmla="val 8461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26" name="TextBox 25">
            <a:extLst>
              <a:ext uri="{FF2B5EF4-FFF2-40B4-BE49-F238E27FC236}">
                <a16:creationId xmlns:a16="http://schemas.microsoft.com/office/drawing/2014/main" id="{3C897605-332B-402E-8C36-D6A2EA2E2381}"/>
              </a:ext>
            </a:extLst>
          </p:cNvPr>
          <p:cNvSpPr txBox="1"/>
          <p:nvPr/>
        </p:nvSpPr>
        <p:spPr>
          <a:xfrm>
            <a:off x="9876423" y="2163134"/>
            <a:ext cx="648072" cy="523220"/>
          </a:xfrm>
          <a:prstGeom prst="rect">
            <a:avLst/>
          </a:prstGeom>
          <a:noFill/>
        </p:spPr>
        <p:txBody>
          <a:bodyPr wrap="square" rtlCol="0">
            <a:spAutoFit/>
          </a:bodyPr>
          <a:lstStyle/>
          <a:p>
            <a:pPr algn="ctr"/>
            <a:r>
              <a:rPr lang="en-US" altLang="ko-KR" sz="2800" b="1" dirty="0">
                <a:solidFill>
                  <a:schemeClr val="bg1"/>
                </a:solidFill>
                <a:latin typeface="Al Tarikh" pitchFamily="2" charset="-78"/>
                <a:cs typeface="Al Tarikh" pitchFamily="2" charset="-78"/>
              </a:rPr>
              <a:t>01</a:t>
            </a:r>
            <a:endParaRPr lang="ko-KR" altLang="en-US" sz="2800" b="1" dirty="0">
              <a:solidFill>
                <a:schemeClr val="bg1"/>
              </a:solidFill>
              <a:latin typeface="Al Tarikh" pitchFamily="2" charset="-78"/>
              <a:cs typeface="Al Tarikh" pitchFamily="2" charset="-78"/>
            </a:endParaRPr>
          </a:p>
        </p:txBody>
      </p:sp>
      <p:sp>
        <p:nvSpPr>
          <p:cNvPr id="36" name="Freeform: Shape 35">
            <a:extLst>
              <a:ext uri="{FF2B5EF4-FFF2-40B4-BE49-F238E27FC236}">
                <a16:creationId xmlns:a16="http://schemas.microsoft.com/office/drawing/2014/main" id="{2597D244-04EC-4955-A9F0-3B31C1FAB4B0}"/>
              </a:ext>
            </a:extLst>
          </p:cNvPr>
          <p:cNvSpPr>
            <a:spLocks noChangeAspect="1"/>
          </p:cNvSpPr>
          <p:nvPr/>
        </p:nvSpPr>
        <p:spPr>
          <a:xfrm>
            <a:off x="7180093" y="2942559"/>
            <a:ext cx="456283" cy="454089"/>
          </a:xfrm>
          <a:custGeom>
            <a:avLst/>
            <a:gdLst>
              <a:gd name="connsiteX0" fmla="*/ 357946 w 715890"/>
              <a:gd name="connsiteY0" fmla="*/ 250217 h 712448"/>
              <a:gd name="connsiteX1" fmla="*/ 463953 w 715890"/>
              <a:gd name="connsiteY1" fmla="*/ 356225 h 712448"/>
              <a:gd name="connsiteX2" fmla="*/ 357946 w 715890"/>
              <a:gd name="connsiteY2" fmla="*/ 462232 h 712448"/>
              <a:gd name="connsiteX3" fmla="*/ 251938 w 715890"/>
              <a:gd name="connsiteY3" fmla="*/ 356225 h 712448"/>
              <a:gd name="connsiteX4" fmla="*/ 357946 w 715890"/>
              <a:gd name="connsiteY4" fmla="*/ 250217 h 712448"/>
              <a:gd name="connsiteX5" fmla="*/ 357946 w 715890"/>
              <a:gd name="connsiteY5" fmla="*/ 211987 h 712448"/>
              <a:gd name="connsiteX6" fmla="*/ 213708 w 715890"/>
              <a:gd name="connsiteY6" fmla="*/ 356225 h 712448"/>
              <a:gd name="connsiteX7" fmla="*/ 357946 w 715890"/>
              <a:gd name="connsiteY7" fmla="*/ 500462 h 712448"/>
              <a:gd name="connsiteX8" fmla="*/ 502183 w 715890"/>
              <a:gd name="connsiteY8" fmla="*/ 356225 h 712448"/>
              <a:gd name="connsiteX9" fmla="*/ 357946 w 715890"/>
              <a:gd name="connsiteY9" fmla="*/ 211987 h 712448"/>
              <a:gd name="connsiteX10" fmla="*/ 492301 w 715890"/>
              <a:gd name="connsiteY10" fmla="*/ 185899 h 712448"/>
              <a:gd name="connsiteX11" fmla="*/ 469499 w 715890"/>
              <a:gd name="connsiteY11" fmla="*/ 228506 h 712448"/>
              <a:gd name="connsiteX12" fmla="*/ 512106 w 715890"/>
              <a:gd name="connsiteY12" fmla="*/ 251308 h 712448"/>
              <a:gd name="connsiteX13" fmla="*/ 534908 w 715890"/>
              <a:gd name="connsiteY13" fmla="*/ 208701 h 712448"/>
              <a:gd name="connsiteX14" fmla="*/ 492301 w 715890"/>
              <a:gd name="connsiteY14" fmla="*/ 185899 h 712448"/>
              <a:gd name="connsiteX15" fmla="*/ 252385 w 715890"/>
              <a:gd name="connsiteY15" fmla="*/ 142889 h 712448"/>
              <a:gd name="connsiteX16" fmla="*/ 463486 w 715890"/>
              <a:gd name="connsiteY16" fmla="*/ 142889 h 712448"/>
              <a:gd name="connsiteX17" fmla="*/ 582256 w 715890"/>
              <a:gd name="connsiteY17" fmla="*/ 261659 h 712448"/>
              <a:gd name="connsiteX18" fmla="*/ 582256 w 715890"/>
              <a:gd name="connsiteY18" fmla="*/ 450809 h 712448"/>
              <a:gd name="connsiteX19" fmla="*/ 463486 w 715890"/>
              <a:gd name="connsiteY19" fmla="*/ 569580 h 712448"/>
              <a:gd name="connsiteX20" fmla="*/ 252385 w 715890"/>
              <a:gd name="connsiteY20" fmla="*/ 569580 h 712448"/>
              <a:gd name="connsiteX21" fmla="*/ 133615 w 715890"/>
              <a:gd name="connsiteY21" fmla="*/ 450809 h 712448"/>
              <a:gd name="connsiteX22" fmla="*/ 133615 w 715890"/>
              <a:gd name="connsiteY22" fmla="*/ 261659 h 712448"/>
              <a:gd name="connsiteX23" fmla="*/ 252385 w 715890"/>
              <a:gd name="connsiteY23" fmla="*/ 142889 h 712448"/>
              <a:gd name="connsiteX24" fmla="*/ 244479 w 715890"/>
              <a:gd name="connsiteY24" fmla="*/ 104775 h 712448"/>
              <a:gd name="connsiteX25" fmla="*/ 95870 w 715890"/>
              <a:gd name="connsiteY25" fmla="*/ 253384 h 712448"/>
              <a:gd name="connsiteX26" fmla="*/ 95870 w 715890"/>
              <a:gd name="connsiteY26" fmla="*/ 459066 h 712448"/>
              <a:gd name="connsiteX27" fmla="*/ 244479 w 715890"/>
              <a:gd name="connsiteY27" fmla="*/ 607674 h 712448"/>
              <a:gd name="connsiteX28" fmla="*/ 471412 w 715890"/>
              <a:gd name="connsiteY28" fmla="*/ 607674 h 712448"/>
              <a:gd name="connsiteX29" fmla="*/ 620021 w 715890"/>
              <a:gd name="connsiteY29" fmla="*/ 459066 h 712448"/>
              <a:gd name="connsiteX30" fmla="*/ 620021 w 715890"/>
              <a:gd name="connsiteY30" fmla="*/ 253384 h 712448"/>
              <a:gd name="connsiteX31" fmla="*/ 471412 w 715890"/>
              <a:gd name="connsiteY31" fmla="*/ 104775 h 712448"/>
              <a:gd name="connsiteX32" fmla="*/ 116506 w 715890"/>
              <a:gd name="connsiteY32" fmla="*/ 0 h 712448"/>
              <a:gd name="connsiteX33" fmla="*/ 600652 w 715890"/>
              <a:gd name="connsiteY33" fmla="*/ 0 h 712448"/>
              <a:gd name="connsiteX34" fmla="*/ 715166 w 715890"/>
              <a:gd name="connsiteY34" fmla="*/ 113789 h 712448"/>
              <a:gd name="connsiteX35" fmla="*/ 715890 w 715890"/>
              <a:gd name="connsiteY35" fmla="*/ 596485 h 712448"/>
              <a:gd name="connsiteX36" fmla="*/ 599203 w 715890"/>
              <a:gd name="connsiteY36" fmla="*/ 712448 h 712448"/>
              <a:gd name="connsiteX37" fmla="*/ 357855 w 715890"/>
              <a:gd name="connsiteY37" fmla="*/ 712448 h 712448"/>
              <a:gd name="connsiteX38" fmla="*/ 116506 w 715890"/>
              <a:gd name="connsiteY38" fmla="*/ 712448 h 712448"/>
              <a:gd name="connsiteX39" fmla="*/ 544 w 715890"/>
              <a:gd name="connsiteY39" fmla="*/ 597210 h 712448"/>
              <a:gd name="connsiteX40" fmla="*/ 544 w 715890"/>
              <a:gd name="connsiteY40" fmla="*/ 115239 h 712448"/>
              <a:gd name="connsiteX41" fmla="*/ 116506 w 715890"/>
              <a:gd name="connsiteY41" fmla="*/ 0 h 71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5890" h="712448">
                <a:moveTo>
                  <a:pt x="357946" y="250217"/>
                </a:moveTo>
                <a:cubicBezTo>
                  <a:pt x="416495" y="250217"/>
                  <a:pt x="463953" y="297675"/>
                  <a:pt x="463953" y="356225"/>
                </a:cubicBezTo>
                <a:cubicBezTo>
                  <a:pt x="463953" y="414774"/>
                  <a:pt x="416495" y="462232"/>
                  <a:pt x="357946" y="462232"/>
                </a:cubicBezTo>
                <a:cubicBezTo>
                  <a:pt x="299396" y="462232"/>
                  <a:pt x="251938" y="414774"/>
                  <a:pt x="251938" y="356225"/>
                </a:cubicBezTo>
                <a:cubicBezTo>
                  <a:pt x="251938" y="297675"/>
                  <a:pt x="299396" y="250217"/>
                  <a:pt x="357946" y="250217"/>
                </a:cubicBezTo>
                <a:close/>
                <a:moveTo>
                  <a:pt x="357946" y="211987"/>
                </a:moveTo>
                <a:cubicBezTo>
                  <a:pt x="278280" y="211987"/>
                  <a:pt x="213708" y="276559"/>
                  <a:pt x="213708" y="356225"/>
                </a:cubicBezTo>
                <a:cubicBezTo>
                  <a:pt x="213708" y="435890"/>
                  <a:pt x="278280" y="500462"/>
                  <a:pt x="357946" y="500462"/>
                </a:cubicBezTo>
                <a:cubicBezTo>
                  <a:pt x="437612" y="500462"/>
                  <a:pt x="502183" y="435890"/>
                  <a:pt x="502183" y="356225"/>
                </a:cubicBezTo>
                <a:cubicBezTo>
                  <a:pt x="502183" y="276559"/>
                  <a:pt x="437592" y="211987"/>
                  <a:pt x="357946" y="211987"/>
                </a:cubicBezTo>
                <a:close/>
                <a:moveTo>
                  <a:pt x="492301" y="185899"/>
                </a:moveTo>
                <a:cubicBezTo>
                  <a:pt x="474238" y="191368"/>
                  <a:pt x="464030" y="210444"/>
                  <a:pt x="469499" y="228506"/>
                </a:cubicBezTo>
                <a:cubicBezTo>
                  <a:pt x="474968" y="246569"/>
                  <a:pt x="494043" y="256777"/>
                  <a:pt x="512106" y="251308"/>
                </a:cubicBezTo>
                <a:cubicBezTo>
                  <a:pt x="530168" y="245839"/>
                  <a:pt x="540377" y="226764"/>
                  <a:pt x="534908" y="208701"/>
                </a:cubicBezTo>
                <a:cubicBezTo>
                  <a:pt x="529438" y="190639"/>
                  <a:pt x="510362" y="180430"/>
                  <a:pt x="492301" y="185899"/>
                </a:cubicBezTo>
                <a:close/>
                <a:moveTo>
                  <a:pt x="252385" y="142889"/>
                </a:moveTo>
                <a:lnTo>
                  <a:pt x="463486" y="142889"/>
                </a:lnTo>
                <a:cubicBezTo>
                  <a:pt x="529069" y="142889"/>
                  <a:pt x="582256" y="196058"/>
                  <a:pt x="582256" y="261659"/>
                </a:cubicBezTo>
                <a:lnTo>
                  <a:pt x="582256" y="450809"/>
                </a:lnTo>
                <a:cubicBezTo>
                  <a:pt x="582256" y="516392"/>
                  <a:pt x="529088" y="569580"/>
                  <a:pt x="463486" y="569580"/>
                </a:cubicBezTo>
                <a:lnTo>
                  <a:pt x="252385" y="569580"/>
                </a:lnTo>
                <a:cubicBezTo>
                  <a:pt x="186803" y="569580"/>
                  <a:pt x="133615" y="516411"/>
                  <a:pt x="133615" y="450809"/>
                </a:cubicBezTo>
                <a:lnTo>
                  <a:pt x="133615" y="261659"/>
                </a:lnTo>
                <a:cubicBezTo>
                  <a:pt x="133615" y="196077"/>
                  <a:pt x="186784" y="142889"/>
                  <a:pt x="252385" y="142889"/>
                </a:cubicBezTo>
                <a:close/>
                <a:moveTo>
                  <a:pt x="244479" y="104775"/>
                </a:moveTo>
                <a:cubicBezTo>
                  <a:pt x="162404" y="104775"/>
                  <a:pt x="95870" y="171309"/>
                  <a:pt x="95870" y="253384"/>
                </a:cubicBezTo>
                <a:lnTo>
                  <a:pt x="95870" y="459066"/>
                </a:lnTo>
                <a:cubicBezTo>
                  <a:pt x="95870" y="541141"/>
                  <a:pt x="162404" y="607674"/>
                  <a:pt x="244479" y="607674"/>
                </a:cubicBezTo>
                <a:lnTo>
                  <a:pt x="471412" y="607674"/>
                </a:lnTo>
                <a:cubicBezTo>
                  <a:pt x="553487" y="607674"/>
                  <a:pt x="620021" y="541141"/>
                  <a:pt x="620021" y="459066"/>
                </a:cubicBezTo>
                <a:lnTo>
                  <a:pt x="620021" y="253384"/>
                </a:lnTo>
                <a:cubicBezTo>
                  <a:pt x="620021" y="171309"/>
                  <a:pt x="553487" y="104775"/>
                  <a:pt x="471412" y="104775"/>
                </a:cubicBezTo>
                <a:close/>
                <a:moveTo>
                  <a:pt x="116506" y="0"/>
                </a:moveTo>
                <a:cubicBezTo>
                  <a:pt x="278130" y="0"/>
                  <a:pt x="439029" y="0"/>
                  <a:pt x="600652" y="0"/>
                </a:cubicBezTo>
                <a:cubicBezTo>
                  <a:pt x="668055" y="0"/>
                  <a:pt x="715166" y="46385"/>
                  <a:pt x="715166" y="113789"/>
                </a:cubicBezTo>
                <a:cubicBezTo>
                  <a:pt x="715166" y="274688"/>
                  <a:pt x="715166" y="435587"/>
                  <a:pt x="715890" y="596485"/>
                </a:cubicBezTo>
                <a:cubicBezTo>
                  <a:pt x="715166" y="666787"/>
                  <a:pt x="668780" y="712448"/>
                  <a:pt x="599203" y="712448"/>
                </a:cubicBezTo>
                <a:cubicBezTo>
                  <a:pt x="518753" y="712448"/>
                  <a:pt x="438304" y="712448"/>
                  <a:pt x="357855" y="712448"/>
                </a:cubicBezTo>
                <a:cubicBezTo>
                  <a:pt x="277406" y="712448"/>
                  <a:pt x="196956" y="712448"/>
                  <a:pt x="116506" y="712448"/>
                </a:cubicBezTo>
                <a:cubicBezTo>
                  <a:pt x="47654" y="711723"/>
                  <a:pt x="544" y="665338"/>
                  <a:pt x="544" y="597210"/>
                </a:cubicBezTo>
                <a:cubicBezTo>
                  <a:pt x="-181" y="437036"/>
                  <a:pt x="-181" y="276137"/>
                  <a:pt x="544" y="115239"/>
                </a:cubicBezTo>
                <a:cubicBezTo>
                  <a:pt x="1269" y="46385"/>
                  <a:pt x="47654" y="0"/>
                  <a:pt x="116506" y="0"/>
                </a:cubicBezTo>
                <a:close/>
              </a:path>
            </a:pathLst>
          </a:custGeom>
          <a:gradFill>
            <a:gsLst>
              <a:gs pos="0">
                <a:srgbClr val="A83A96"/>
              </a:gs>
              <a:gs pos="76000">
                <a:srgbClr val="F78428"/>
              </a:gs>
              <a:gs pos="30000">
                <a:srgbClr val="A83A96"/>
              </a:gs>
              <a:gs pos="100000">
                <a:srgbClr val="F78428"/>
              </a:gs>
            </a:gsLst>
            <a:lin ang="7200000" scaled="0"/>
          </a:gradFill>
          <a:ln w="9525" cap="flat">
            <a:noFill/>
            <a:prstDash val="solid"/>
            <a:miter/>
          </a:ln>
        </p:spPr>
        <p:txBody>
          <a:bodyPr wrap="square" rtlCol="0" anchor="ctr">
            <a:noAutofit/>
          </a:bodyPr>
          <a:lstStyle/>
          <a:p>
            <a:endParaRPr lang="en-US">
              <a:latin typeface="Al Tarikh" pitchFamily="2" charset="-78"/>
              <a:cs typeface="Al Tarikh" pitchFamily="2" charset="-78"/>
            </a:endParaRPr>
          </a:p>
        </p:txBody>
      </p:sp>
      <p:sp>
        <p:nvSpPr>
          <p:cNvPr id="37" name="Rounded Rectangle 2">
            <a:extLst>
              <a:ext uri="{FF2B5EF4-FFF2-40B4-BE49-F238E27FC236}">
                <a16:creationId xmlns:a16="http://schemas.microsoft.com/office/drawing/2014/main" id="{E4866409-2B6C-45CD-AAB4-2A1CA69DA850}"/>
              </a:ext>
            </a:extLst>
          </p:cNvPr>
          <p:cNvSpPr/>
          <p:nvPr/>
        </p:nvSpPr>
        <p:spPr>
          <a:xfrm>
            <a:off x="9926056" y="2967196"/>
            <a:ext cx="456283" cy="456283"/>
          </a:xfrm>
          <a:custGeom>
            <a:avLst/>
            <a:gdLst>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155131 w 3960000"/>
              <a:gd name="connsiteY16" fmla="*/ 1419365 h 3960000"/>
              <a:gd name="connsiteX17" fmla="*/ 3207849 w 3960000"/>
              <a:gd name="connsiteY17" fmla="*/ 1493166 h 3960000"/>
              <a:gd name="connsiteX18" fmla="*/ 3407333 w 3960000"/>
              <a:gd name="connsiteY18" fmla="*/ 1117847 h 3960000"/>
              <a:gd name="connsiteX19" fmla="*/ 3108461 w 3960000"/>
              <a:gd name="connsiteY19" fmla="*/ 1185086 h 3960000"/>
              <a:gd name="connsiteX20" fmla="*/ 3334650 w 3960000"/>
              <a:gd name="connsiteY20" fmla="*/ 883134 h 3960000"/>
              <a:gd name="connsiteX21" fmla="*/ 2995677 w 3960000"/>
              <a:gd name="connsiteY21" fmla="*/ 1008938 h 3960000"/>
              <a:gd name="connsiteX22" fmla="*/ 2538382 w 3960000"/>
              <a:gd name="connsiteY22" fmla="*/ 802616 h 3960000"/>
              <a:gd name="connsiteX23" fmla="*/ 308009 w 3960000"/>
              <a:gd name="connsiteY23" fmla="*/ 0 h 3960000"/>
              <a:gd name="connsiteX24" fmla="*/ 3651991 w 3960000"/>
              <a:gd name="connsiteY24" fmla="*/ 0 h 3960000"/>
              <a:gd name="connsiteX25" fmla="*/ 3960000 w 3960000"/>
              <a:gd name="connsiteY25" fmla="*/ 308009 h 3960000"/>
              <a:gd name="connsiteX26" fmla="*/ 3960000 w 3960000"/>
              <a:gd name="connsiteY26" fmla="*/ 3651991 h 3960000"/>
              <a:gd name="connsiteX27" fmla="*/ 3651991 w 3960000"/>
              <a:gd name="connsiteY27" fmla="*/ 3960000 h 3960000"/>
              <a:gd name="connsiteX28" fmla="*/ 308009 w 3960000"/>
              <a:gd name="connsiteY28" fmla="*/ 3960000 h 3960000"/>
              <a:gd name="connsiteX29" fmla="*/ 0 w 3960000"/>
              <a:gd name="connsiteY29" fmla="*/ 3651991 h 3960000"/>
              <a:gd name="connsiteX30" fmla="*/ 0 w 3960000"/>
              <a:gd name="connsiteY30" fmla="*/ 308009 h 3960000"/>
              <a:gd name="connsiteX31" fmla="*/ 308009 w 3960000"/>
              <a:gd name="connsiteY31" fmla="*/ 0 h 3960000"/>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207849 w 3960000"/>
              <a:gd name="connsiteY16" fmla="*/ 1493166 h 3960000"/>
              <a:gd name="connsiteX17" fmla="*/ 3407333 w 3960000"/>
              <a:gd name="connsiteY17" fmla="*/ 1117847 h 3960000"/>
              <a:gd name="connsiteX18" fmla="*/ 3108461 w 3960000"/>
              <a:gd name="connsiteY18" fmla="*/ 1185086 h 3960000"/>
              <a:gd name="connsiteX19" fmla="*/ 3334650 w 3960000"/>
              <a:gd name="connsiteY19" fmla="*/ 883134 h 3960000"/>
              <a:gd name="connsiteX20" fmla="*/ 2995677 w 3960000"/>
              <a:gd name="connsiteY20" fmla="*/ 1008938 h 3960000"/>
              <a:gd name="connsiteX21" fmla="*/ 2538382 w 3960000"/>
              <a:gd name="connsiteY21" fmla="*/ 802616 h 3960000"/>
              <a:gd name="connsiteX22" fmla="*/ 308009 w 3960000"/>
              <a:gd name="connsiteY22" fmla="*/ 0 h 3960000"/>
              <a:gd name="connsiteX23" fmla="*/ 3651991 w 3960000"/>
              <a:gd name="connsiteY23" fmla="*/ 0 h 3960000"/>
              <a:gd name="connsiteX24" fmla="*/ 3960000 w 3960000"/>
              <a:gd name="connsiteY24" fmla="*/ 308009 h 3960000"/>
              <a:gd name="connsiteX25" fmla="*/ 3960000 w 3960000"/>
              <a:gd name="connsiteY25" fmla="*/ 3651991 h 3960000"/>
              <a:gd name="connsiteX26" fmla="*/ 3651991 w 3960000"/>
              <a:gd name="connsiteY26" fmla="*/ 3960000 h 3960000"/>
              <a:gd name="connsiteX27" fmla="*/ 308009 w 3960000"/>
              <a:gd name="connsiteY27" fmla="*/ 3960000 h 3960000"/>
              <a:gd name="connsiteX28" fmla="*/ 0 w 3960000"/>
              <a:gd name="connsiteY28" fmla="*/ 3651991 h 3960000"/>
              <a:gd name="connsiteX29" fmla="*/ 0 w 3960000"/>
              <a:gd name="connsiteY29" fmla="*/ 308009 h 3960000"/>
              <a:gd name="connsiteX30" fmla="*/ 308009 w 3960000"/>
              <a:gd name="connsiteY30"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08461 w 3960000"/>
              <a:gd name="connsiteY17" fmla="*/ 1185086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60000" h="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latin typeface="Al Tarikh" pitchFamily="2" charset="-78"/>
              <a:cs typeface="Al Tarikh" pitchFamily="2" charset="-78"/>
            </a:endParaRPr>
          </a:p>
        </p:txBody>
      </p:sp>
      <p:sp>
        <p:nvSpPr>
          <p:cNvPr id="38" name="Rounded Rectangle 3">
            <a:extLst>
              <a:ext uri="{FF2B5EF4-FFF2-40B4-BE49-F238E27FC236}">
                <a16:creationId xmlns:a16="http://schemas.microsoft.com/office/drawing/2014/main" id="{93475563-B071-40DA-A777-EA8869D56353}"/>
              </a:ext>
            </a:extLst>
          </p:cNvPr>
          <p:cNvSpPr>
            <a:spLocks noChangeAspect="1"/>
          </p:cNvSpPr>
          <p:nvPr/>
        </p:nvSpPr>
        <p:spPr>
          <a:xfrm>
            <a:off x="4492781" y="2929044"/>
            <a:ext cx="456283" cy="456283"/>
          </a:xfrm>
          <a:custGeom>
            <a:avLst/>
            <a:gdLst>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59137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latin typeface="Al Tarikh" pitchFamily="2" charset="-78"/>
              <a:cs typeface="Al Tarikh" pitchFamily="2" charset="-78"/>
            </a:endParaRPr>
          </a:p>
        </p:txBody>
      </p:sp>
      <p:sp>
        <p:nvSpPr>
          <p:cNvPr id="39" name="Freeform: Shape 38">
            <a:extLst>
              <a:ext uri="{FF2B5EF4-FFF2-40B4-BE49-F238E27FC236}">
                <a16:creationId xmlns:a16="http://schemas.microsoft.com/office/drawing/2014/main" id="{022D32D4-C814-431C-BFB7-028BABE9DCE5}"/>
              </a:ext>
            </a:extLst>
          </p:cNvPr>
          <p:cNvSpPr/>
          <p:nvPr/>
        </p:nvSpPr>
        <p:spPr>
          <a:xfrm>
            <a:off x="1850256" y="3036370"/>
            <a:ext cx="457990" cy="362471"/>
          </a:xfrm>
          <a:custGeom>
            <a:avLst/>
            <a:gdLst>
              <a:gd name="connsiteX0" fmla="*/ 193411 w 521208"/>
              <a:gd name="connsiteY0" fmla="*/ 114567 h 412503"/>
              <a:gd name="connsiteX1" fmla="*/ 193411 w 521208"/>
              <a:gd name="connsiteY1" fmla="*/ 297938 h 412503"/>
              <a:gd name="connsiteX2" fmla="*/ 351489 w 521208"/>
              <a:gd name="connsiteY2" fmla="*/ 206253 h 412503"/>
              <a:gd name="connsiteX3" fmla="*/ 68752 w 521208"/>
              <a:gd name="connsiteY3" fmla="*/ 0 h 412503"/>
              <a:gd name="connsiteX4" fmla="*/ 452456 w 521208"/>
              <a:gd name="connsiteY4" fmla="*/ 0 h 412503"/>
              <a:gd name="connsiteX5" fmla="*/ 521208 w 521208"/>
              <a:gd name="connsiteY5" fmla="*/ 68752 h 412503"/>
              <a:gd name="connsiteX6" fmla="*/ 521208 w 521208"/>
              <a:gd name="connsiteY6" fmla="*/ 343751 h 412503"/>
              <a:gd name="connsiteX7" fmla="*/ 452456 w 521208"/>
              <a:gd name="connsiteY7" fmla="*/ 412503 h 412503"/>
              <a:gd name="connsiteX8" fmla="*/ 68752 w 521208"/>
              <a:gd name="connsiteY8" fmla="*/ 412503 h 412503"/>
              <a:gd name="connsiteX9" fmla="*/ 0 w 521208"/>
              <a:gd name="connsiteY9" fmla="*/ 343751 h 412503"/>
              <a:gd name="connsiteX10" fmla="*/ 0 w 521208"/>
              <a:gd name="connsiteY10" fmla="*/ 68752 h 412503"/>
              <a:gd name="connsiteX11" fmla="*/ 68752 w 521208"/>
              <a:gd name="connsiteY11" fmla="*/ 0 h 412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208" h="412503">
                <a:moveTo>
                  <a:pt x="193411" y="114567"/>
                </a:moveTo>
                <a:lnTo>
                  <a:pt x="193411" y="297938"/>
                </a:lnTo>
                <a:lnTo>
                  <a:pt x="351489" y="206253"/>
                </a:lnTo>
                <a:close/>
                <a:moveTo>
                  <a:pt x="68752" y="0"/>
                </a:moveTo>
                <a:lnTo>
                  <a:pt x="452456" y="0"/>
                </a:lnTo>
                <a:cubicBezTo>
                  <a:pt x="490427" y="0"/>
                  <a:pt x="521208" y="30781"/>
                  <a:pt x="521208" y="68752"/>
                </a:cubicBezTo>
                <a:lnTo>
                  <a:pt x="521208" y="343751"/>
                </a:lnTo>
                <a:cubicBezTo>
                  <a:pt x="521208" y="381722"/>
                  <a:pt x="490427" y="412503"/>
                  <a:pt x="452456" y="412503"/>
                </a:cubicBezTo>
                <a:lnTo>
                  <a:pt x="68752" y="412503"/>
                </a:lnTo>
                <a:cubicBezTo>
                  <a:pt x="30781" y="412503"/>
                  <a:pt x="0" y="381722"/>
                  <a:pt x="0" y="343751"/>
                </a:cubicBezTo>
                <a:lnTo>
                  <a:pt x="0" y="68752"/>
                </a:lnTo>
                <a:cubicBezTo>
                  <a:pt x="0" y="30781"/>
                  <a:pt x="30781" y="0"/>
                  <a:pt x="6875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50" dirty="0">
              <a:latin typeface="Al Tarikh" pitchFamily="2" charset="-78"/>
              <a:cs typeface="Al Tarikh" pitchFamily="2" charset="-78"/>
            </a:endParaRPr>
          </a:p>
        </p:txBody>
      </p:sp>
    </p:spTree>
    <p:extLst>
      <p:ext uri="{BB962C8B-B14F-4D97-AF65-F5344CB8AC3E}">
        <p14:creationId xmlns:p14="http://schemas.microsoft.com/office/powerpoint/2010/main" val="3183651750"/>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ppt_y</p:attrName>
                                        </p:attrNameLst>
                                      </p:cBhvr>
                                      <p:tavLst>
                                        <p:tav tm="0">
                                          <p:val>
                                            <p:strVal val="#ppt_y+#ppt_h*1.125000"/>
                                          </p:val>
                                        </p:tav>
                                        <p:tav tm="100000">
                                          <p:val>
                                            <p:strVal val="#ppt_y"/>
                                          </p:val>
                                        </p:tav>
                                      </p:tavLst>
                                    </p:anim>
                                    <p:animEffect transition="in" filter="wipe(up)">
                                      <p:cBhvr>
                                        <p:cTn id="24" dur="500"/>
                                        <p:tgtEl>
                                          <p:spTgt spid="8"/>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p:tgtEl>
                                          <p:spTgt spid="9"/>
                                        </p:tgtEl>
                                        <p:attrNameLst>
                                          <p:attrName>ppt_y</p:attrName>
                                        </p:attrNameLst>
                                      </p:cBhvr>
                                      <p:tavLst>
                                        <p:tav tm="0">
                                          <p:val>
                                            <p:strVal val="#ppt_y+#ppt_h*1.125000"/>
                                          </p:val>
                                        </p:tav>
                                        <p:tav tm="100000">
                                          <p:val>
                                            <p:strVal val="#ppt_y"/>
                                          </p:val>
                                        </p:tav>
                                      </p:tavLst>
                                    </p:anim>
                                    <p:animEffect transition="in" filter="wipe(up)">
                                      <p:cBhvr>
                                        <p:cTn id="28" dur="500"/>
                                        <p:tgtEl>
                                          <p:spTgt spid="9"/>
                                        </p:tgtEl>
                                      </p:cBhvr>
                                    </p:animEffect>
                                  </p:childTnLst>
                                </p:cTn>
                              </p:par>
                              <p:par>
                                <p:cTn id="29" presetID="1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p:tgtEl>
                                          <p:spTgt spid="10"/>
                                        </p:tgtEl>
                                        <p:attrNameLst>
                                          <p:attrName>ppt_y</p:attrName>
                                        </p:attrNameLst>
                                      </p:cBhvr>
                                      <p:tavLst>
                                        <p:tav tm="0">
                                          <p:val>
                                            <p:strVal val="#ppt_y+#ppt_h*1.125000"/>
                                          </p:val>
                                        </p:tav>
                                        <p:tav tm="100000">
                                          <p:val>
                                            <p:strVal val="#ppt_y"/>
                                          </p:val>
                                        </p:tav>
                                      </p:tavLst>
                                    </p:anim>
                                    <p:animEffect transition="in" filter="wipe(up)">
                                      <p:cBhvr>
                                        <p:cTn id="32" dur="500"/>
                                        <p:tgtEl>
                                          <p:spTgt spid="10"/>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ppt_y</p:attrName>
                                        </p:attrNameLst>
                                      </p:cBhvr>
                                      <p:tavLst>
                                        <p:tav tm="0">
                                          <p:val>
                                            <p:strVal val="#ppt_y+#ppt_h*1.125000"/>
                                          </p:val>
                                        </p:tav>
                                        <p:tav tm="100000">
                                          <p:val>
                                            <p:strVal val="#ppt_y"/>
                                          </p:val>
                                        </p:tav>
                                      </p:tavLst>
                                    </p:anim>
                                    <p:animEffect transition="in" filter="wipe(up)">
                                      <p:cBhvr>
                                        <p:cTn id="36" dur="500"/>
                                        <p:tgtEl>
                                          <p:spTgt spid="13"/>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p:tgtEl>
                                          <p:spTgt spid="14"/>
                                        </p:tgtEl>
                                        <p:attrNameLst>
                                          <p:attrName>ppt_y</p:attrName>
                                        </p:attrNameLst>
                                      </p:cBhvr>
                                      <p:tavLst>
                                        <p:tav tm="0">
                                          <p:val>
                                            <p:strVal val="#ppt_y+#ppt_h*1.125000"/>
                                          </p:val>
                                        </p:tav>
                                        <p:tav tm="100000">
                                          <p:val>
                                            <p:strVal val="#ppt_y"/>
                                          </p:val>
                                        </p:tav>
                                      </p:tavLst>
                                    </p:anim>
                                    <p:animEffect transition="in" filter="wipe(up)">
                                      <p:cBhvr>
                                        <p:cTn id="40" dur="500"/>
                                        <p:tgtEl>
                                          <p:spTgt spid="14"/>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p:tgtEl>
                                          <p:spTgt spid="15"/>
                                        </p:tgtEl>
                                        <p:attrNameLst>
                                          <p:attrName>ppt_y</p:attrName>
                                        </p:attrNameLst>
                                      </p:cBhvr>
                                      <p:tavLst>
                                        <p:tav tm="0">
                                          <p:val>
                                            <p:strVal val="#ppt_y+#ppt_h*1.125000"/>
                                          </p:val>
                                        </p:tav>
                                        <p:tav tm="100000">
                                          <p:val>
                                            <p:strVal val="#ppt_y"/>
                                          </p:val>
                                        </p:tav>
                                      </p:tavLst>
                                    </p:anim>
                                    <p:animEffect transition="in" filter="wipe(up)">
                                      <p:cBhvr>
                                        <p:cTn id="44" dur="500"/>
                                        <p:tgtEl>
                                          <p:spTgt spid="15"/>
                                        </p:tgtEl>
                                      </p:cBhvr>
                                    </p:animEffect>
                                  </p:childTnLst>
                                </p:cTn>
                              </p:par>
                              <p:par>
                                <p:cTn id="45" presetID="12" presetClass="entr" presetSubtype="4"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p:tgtEl>
                                          <p:spTgt spid="16"/>
                                        </p:tgtEl>
                                        <p:attrNameLst>
                                          <p:attrName>ppt_y</p:attrName>
                                        </p:attrNameLst>
                                      </p:cBhvr>
                                      <p:tavLst>
                                        <p:tav tm="0">
                                          <p:val>
                                            <p:strVal val="#ppt_y+#ppt_h*1.125000"/>
                                          </p:val>
                                        </p:tav>
                                        <p:tav tm="100000">
                                          <p:val>
                                            <p:strVal val="#ppt_y"/>
                                          </p:val>
                                        </p:tav>
                                      </p:tavLst>
                                    </p:anim>
                                    <p:animEffect transition="in" filter="wipe(up)">
                                      <p:cBhvr>
                                        <p:cTn id="48" dur="500"/>
                                        <p:tgtEl>
                                          <p:spTgt spid="16"/>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p:tgtEl>
                                          <p:spTgt spid="19"/>
                                        </p:tgtEl>
                                        <p:attrNameLst>
                                          <p:attrName>ppt_y</p:attrName>
                                        </p:attrNameLst>
                                      </p:cBhvr>
                                      <p:tavLst>
                                        <p:tav tm="0">
                                          <p:val>
                                            <p:strVal val="#ppt_y+#ppt_h*1.125000"/>
                                          </p:val>
                                        </p:tav>
                                        <p:tav tm="100000">
                                          <p:val>
                                            <p:strVal val="#ppt_y"/>
                                          </p:val>
                                        </p:tav>
                                      </p:tavLst>
                                    </p:anim>
                                    <p:animEffect transition="in" filter="wipe(up)">
                                      <p:cBhvr>
                                        <p:cTn id="52" dur="500"/>
                                        <p:tgtEl>
                                          <p:spTgt spid="19"/>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p:tgtEl>
                                          <p:spTgt spid="20"/>
                                        </p:tgtEl>
                                        <p:attrNameLst>
                                          <p:attrName>ppt_y</p:attrName>
                                        </p:attrNameLst>
                                      </p:cBhvr>
                                      <p:tavLst>
                                        <p:tav tm="0">
                                          <p:val>
                                            <p:strVal val="#ppt_y+#ppt_h*1.125000"/>
                                          </p:val>
                                        </p:tav>
                                        <p:tav tm="100000">
                                          <p:val>
                                            <p:strVal val="#ppt_y"/>
                                          </p:val>
                                        </p:tav>
                                      </p:tavLst>
                                    </p:anim>
                                    <p:animEffect transition="in" filter="wipe(up)">
                                      <p:cBhvr>
                                        <p:cTn id="56" dur="500"/>
                                        <p:tgtEl>
                                          <p:spTgt spid="20"/>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p:tgtEl>
                                          <p:spTgt spid="21"/>
                                        </p:tgtEl>
                                        <p:attrNameLst>
                                          <p:attrName>ppt_y</p:attrName>
                                        </p:attrNameLst>
                                      </p:cBhvr>
                                      <p:tavLst>
                                        <p:tav tm="0">
                                          <p:val>
                                            <p:strVal val="#ppt_y+#ppt_h*1.125000"/>
                                          </p:val>
                                        </p:tav>
                                        <p:tav tm="100000">
                                          <p:val>
                                            <p:strVal val="#ppt_y"/>
                                          </p:val>
                                        </p:tav>
                                      </p:tavLst>
                                    </p:anim>
                                    <p:animEffect transition="in" filter="wipe(up)">
                                      <p:cBhvr>
                                        <p:cTn id="60" dur="500"/>
                                        <p:tgtEl>
                                          <p:spTgt spid="21"/>
                                        </p:tgtEl>
                                      </p:cBhvr>
                                    </p:animEffect>
                                  </p:childTnLst>
                                </p:cTn>
                              </p:par>
                              <p:par>
                                <p:cTn id="61" presetID="12" presetClass="entr" presetSubtype="4" fill="hold" nodeType="with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p:tgtEl>
                                          <p:spTgt spid="22"/>
                                        </p:tgtEl>
                                        <p:attrNameLst>
                                          <p:attrName>ppt_y</p:attrName>
                                        </p:attrNameLst>
                                      </p:cBhvr>
                                      <p:tavLst>
                                        <p:tav tm="0">
                                          <p:val>
                                            <p:strVal val="#ppt_y+#ppt_h*1.125000"/>
                                          </p:val>
                                        </p:tav>
                                        <p:tav tm="100000">
                                          <p:val>
                                            <p:strVal val="#ppt_y"/>
                                          </p:val>
                                        </p:tav>
                                      </p:tavLst>
                                    </p:anim>
                                    <p:animEffect transition="in" filter="wipe(up)">
                                      <p:cBhvr>
                                        <p:cTn id="64" dur="500"/>
                                        <p:tgtEl>
                                          <p:spTgt spid="22"/>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p:tgtEl>
                                          <p:spTgt spid="25"/>
                                        </p:tgtEl>
                                        <p:attrNameLst>
                                          <p:attrName>ppt_y</p:attrName>
                                        </p:attrNameLst>
                                      </p:cBhvr>
                                      <p:tavLst>
                                        <p:tav tm="0">
                                          <p:val>
                                            <p:strVal val="#ppt_y+#ppt_h*1.125000"/>
                                          </p:val>
                                        </p:tav>
                                        <p:tav tm="100000">
                                          <p:val>
                                            <p:strVal val="#ppt_y"/>
                                          </p:val>
                                        </p:tav>
                                      </p:tavLst>
                                    </p:anim>
                                    <p:animEffect transition="in" filter="wipe(up)">
                                      <p:cBhvr>
                                        <p:cTn id="68" dur="500"/>
                                        <p:tgtEl>
                                          <p:spTgt spid="25"/>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additive="base">
                                        <p:cTn id="71" dur="500"/>
                                        <p:tgtEl>
                                          <p:spTgt spid="26"/>
                                        </p:tgtEl>
                                        <p:attrNameLst>
                                          <p:attrName>ppt_y</p:attrName>
                                        </p:attrNameLst>
                                      </p:cBhvr>
                                      <p:tavLst>
                                        <p:tav tm="0">
                                          <p:val>
                                            <p:strVal val="#ppt_y+#ppt_h*1.125000"/>
                                          </p:val>
                                        </p:tav>
                                        <p:tav tm="100000">
                                          <p:val>
                                            <p:strVal val="#ppt_y"/>
                                          </p:val>
                                        </p:tav>
                                      </p:tavLst>
                                    </p:anim>
                                    <p:animEffect transition="in" filter="wipe(up)">
                                      <p:cBhvr>
                                        <p:cTn id="72" dur="500"/>
                                        <p:tgtEl>
                                          <p:spTgt spid="26"/>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additive="base">
                                        <p:cTn id="75" dur="500"/>
                                        <p:tgtEl>
                                          <p:spTgt spid="36"/>
                                        </p:tgtEl>
                                        <p:attrNameLst>
                                          <p:attrName>ppt_y</p:attrName>
                                        </p:attrNameLst>
                                      </p:cBhvr>
                                      <p:tavLst>
                                        <p:tav tm="0">
                                          <p:val>
                                            <p:strVal val="#ppt_y+#ppt_h*1.125000"/>
                                          </p:val>
                                        </p:tav>
                                        <p:tav tm="100000">
                                          <p:val>
                                            <p:strVal val="#ppt_y"/>
                                          </p:val>
                                        </p:tav>
                                      </p:tavLst>
                                    </p:anim>
                                    <p:animEffect transition="in" filter="wipe(up)">
                                      <p:cBhvr>
                                        <p:cTn id="76" dur="500"/>
                                        <p:tgtEl>
                                          <p:spTgt spid="36"/>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additive="base">
                                        <p:cTn id="79" dur="500"/>
                                        <p:tgtEl>
                                          <p:spTgt spid="37"/>
                                        </p:tgtEl>
                                        <p:attrNameLst>
                                          <p:attrName>ppt_y</p:attrName>
                                        </p:attrNameLst>
                                      </p:cBhvr>
                                      <p:tavLst>
                                        <p:tav tm="0">
                                          <p:val>
                                            <p:strVal val="#ppt_y+#ppt_h*1.125000"/>
                                          </p:val>
                                        </p:tav>
                                        <p:tav tm="100000">
                                          <p:val>
                                            <p:strVal val="#ppt_y"/>
                                          </p:val>
                                        </p:tav>
                                      </p:tavLst>
                                    </p:anim>
                                    <p:animEffect transition="in" filter="wipe(up)">
                                      <p:cBhvr>
                                        <p:cTn id="80" dur="500"/>
                                        <p:tgtEl>
                                          <p:spTgt spid="37"/>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anim calcmode="lin" valueType="num">
                                      <p:cBhvr additive="base">
                                        <p:cTn id="83" dur="500"/>
                                        <p:tgtEl>
                                          <p:spTgt spid="38"/>
                                        </p:tgtEl>
                                        <p:attrNameLst>
                                          <p:attrName>ppt_y</p:attrName>
                                        </p:attrNameLst>
                                      </p:cBhvr>
                                      <p:tavLst>
                                        <p:tav tm="0">
                                          <p:val>
                                            <p:strVal val="#ppt_y+#ppt_h*1.125000"/>
                                          </p:val>
                                        </p:tav>
                                        <p:tav tm="100000">
                                          <p:val>
                                            <p:strVal val="#ppt_y"/>
                                          </p:val>
                                        </p:tav>
                                      </p:tavLst>
                                    </p:anim>
                                    <p:animEffect transition="in" filter="wipe(up)">
                                      <p:cBhvr>
                                        <p:cTn id="84" dur="500"/>
                                        <p:tgtEl>
                                          <p:spTgt spid="38"/>
                                        </p:tgtEl>
                                      </p:cBhvr>
                                    </p:animEffect>
                                  </p:childTnLst>
                                </p:cTn>
                              </p:par>
                              <p:par>
                                <p:cTn id="85" presetID="12" presetClass="entr" presetSubtype="4"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 calcmode="lin" valueType="num">
                                      <p:cBhvr additive="base">
                                        <p:cTn id="87" dur="500"/>
                                        <p:tgtEl>
                                          <p:spTgt spid="39"/>
                                        </p:tgtEl>
                                        <p:attrNameLst>
                                          <p:attrName>ppt_y</p:attrName>
                                        </p:attrNameLst>
                                      </p:cBhvr>
                                      <p:tavLst>
                                        <p:tav tm="0">
                                          <p:val>
                                            <p:strVal val="#ppt_y+#ppt_h*1.125000"/>
                                          </p:val>
                                        </p:tav>
                                        <p:tav tm="100000">
                                          <p:val>
                                            <p:strVal val="#ppt_y"/>
                                          </p:val>
                                        </p:tav>
                                      </p:tavLst>
                                    </p:anim>
                                    <p:animEffect transition="in" filter="wipe(up)">
                                      <p:cBhvr>
                                        <p:cTn id="8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7" grpId="0" animBg="1"/>
      <p:bldP spid="8" grpId="0"/>
      <p:bldP spid="9" grpId="0" animBg="1"/>
      <p:bldP spid="13" grpId="0" animBg="1"/>
      <p:bldP spid="14" grpId="0"/>
      <p:bldP spid="15" grpId="0" animBg="1"/>
      <p:bldP spid="19" grpId="0" animBg="1"/>
      <p:bldP spid="20" grpId="0"/>
      <p:bldP spid="21" grpId="0" animBg="1"/>
      <p:bldP spid="25" grpId="0" animBg="1"/>
      <p:bldP spid="26" grpId="0"/>
      <p:bldP spid="36" grpId="0" animBg="1"/>
      <p:bldP spid="37" grpId="0" animBg="1"/>
      <p:bldP spid="38" grpId="0" animBg="1"/>
      <p:bldP spid="3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normAutofit fontScale="85000" lnSpcReduction="20000"/>
          </a:bodyPr>
          <a:lstStyle/>
          <a:p>
            <a:r>
              <a:rPr lang="ar-SA" sz="6000" dirty="0">
                <a:latin typeface="Al Tarikh" pitchFamily="2" charset="-78"/>
                <a:cs typeface="Al Tarikh" pitchFamily="2" charset="-78"/>
              </a:rPr>
              <a:t>أكتب العنوان الكامل هنا</a:t>
            </a:r>
            <a:endParaRPr lang="en-US" sz="6000" dirty="0">
              <a:latin typeface="Al Tarikh" pitchFamily="2" charset="-78"/>
              <a:cs typeface="Al Tarikh" pitchFamily="2" charset="-78"/>
            </a:endParaRPr>
          </a:p>
        </p:txBody>
      </p:sp>
      <p:grpSp>
        <p:nvGrpSpPr>
          <p:cNvPr id="12" name="Group 11">
            <a:extLst>
              <a:ext uri="{FF2B5EF4-FFF2-40B4-BE49-F238E27FC236}">
                <a16:creationId xmlns:a16="http://schemas.microsoft.com/office/drawing/2014/main" id="{90B58244-CA91-4FD4-B5E0-B78C7B20343A}"/>
              </a:ext>
            </a:extLst>
          </p:cNvPr>
          <p:cNvGrpSpPr/>
          <p:nvPr/>
        </p:nvGrpSpPr>
        <p:grpSpPr>
          <a:xfrm>
            <a:off x="1300660" y="1558976"/>
            <a:ext cx="2707332" cy="2363172"/>
            <a:chOff x="2142263" y="-20320"/>
            <a:chExt cx="7882853" cy="6880774"/>
          </a:xfrm>
        </p:grpSpPr>
        <p:sp>
          <p:nvSpPr>
            <p:cNvPr id="13" name="Graphic 75">
              <a:extLst>
                <a:ext uri="{FF2B5EF4-FFF2-40B4-BE49-F238E27FC236}">
                  <a16:creationId xmlns:a16="http://schemas.microsoft.com/office/drawing/2014/main" id="{11BC5976-0568-43E4-91BA-BE3F900E4665}"/>
                </a:ext>
              </a:extLst>
            </p:cNvPr>
            <p:cNvSpPr/>
            <p:nvPr/>
          </p:nvSpPr>
          <p:spPr>
            <a:xfrm>
              <a:off x="2142263" y="-20320"/>
              <a:ext cx="7882853" cy="6880774"/>
            </a:xfrm>
            <a:custGeom>
              <a:avLst/>
              <a:gdLst>
                <a:gd name="connsiteX0" fmla="*/ 3989070 w 7859494"/>
                <a:gd name="connsiteY0" fmla="*/ 6860384 h 6860384"/>
                <a:gd name="connsiteX1" fmla="*/ 3884728 w 7859494"/>
                <a:gd name="connsiteY1" fmla="*/ 6860384 h 6860384"/>
                <a:gd name="connsiteX2" fmla="*/ 3751424 w 7859494"/>
                <a:gd name="connsiteY2" fmla="*/ 6852040 h 6860384"/>
                <a:gd name="connsiteX3" fmla="*/ 3542178 w 7859494"/>
                <a:gd name="connsiteY3" fmla="*/ 6741106 h 6860384"/>
                <a:gd name="connsiteX4" fmla="*/ 3411680 w 7859494"/>
                <a:gd name="connsiteY4" fmla="*/ 6530107 h 6860384"/>
                <a:gd name="connsiteX5" fmla="*/ 2969276 w 7859494"/>
                <a:gd name="connsiteY5" fmla="*/ 5750833 h 6860384"/>
                <a:gd name="connsiteX6" fmla="*/ 2667748 w 7859494"/>
                <a:gd name="connsiteY6" fmla="*/ 5559468 h 6860384"/>
                <a:gd name="connsiteX7" fmla="*/ 2533043 w 7859494"/>
                <a:gd name="connsiteY7" fmla="*/ 5554700 h 6860384"/>
                <a:gd name="connsiteX8" fmla="*/ 1008014 w 7859494"/>
                <a:gd name="connsiteY8" fmla="*/ 5554630 h 6860384"/>
                <a:gd name="connsiteX9" fmla="*/ 577811 w 7859494"/>
                <a:gd name="connsiteY9" fmla="*/ 5455266 h 6860384"/>
                <a:gd name="connsiteX10" fmla="*/ 308330 w 7859494"/>
                <a:gd name="connsiteY10" fmla="*/ 5276172 h 6860384"/>
                <a:gd name="connsiteX11" fmla="*/ 60796 w 7859494"/>
                <a:gd name="connsiteY11" fmla="*/ 4878366 h 6860384"/>
                <a:gd name="connsiteX12" fmla="*/ 0 w 7859494"/>
                <a:gd name="connsiteY12" fmla="*/ 4594019 h 6860384"/>
                <a:gd name="connsiteX13" fmla="*/ 0 w 7859494"/>
                <a:gd name="connsiteY13" fmla="*/ 884387 h 6860384"/>
                <a:gd name="connsiteX14" fmla="*/ 6381 w 7859494"/>
                <a:gd name="connsiteY14" fmla="*/ 827308 h 6860384"/>
                <a:gd name="connsiteX15" fmla="*/ 215417 w 7859494"/>
                <a:gd name="connsiteY15" fmla="*/ 363165 h 6860384"/>
                <a:gd name="connsiteX16" fmla="*/ 672827 w 7859494"/>
                <a:gd name="connsiteY16" fmla="*/ 56729 h 6860384"/>
                <a:gd name="connsiteX17" fmla="*/ 932772 w 7859494"/>
                <a:gd name="connsiteY17" fmla="*/ 0 h 6860384"/>
                <a:gd name="connsiteX18" fmla="*/ 6947057 w 7859494"/>
                <a:gd name="connsiteY18" fmla="*/ 0 h 6860384"/>
                <a:gd name="connsiteX19" fmla="*/ 7028609 w 7859494"/>
                <a:gd name="connsiteY19" fmla="*/ 8345 h 6860384"/>
                <a:gd name="connsiteX20" fmla="*/ 7521782 w 7859494"/>
                <a:gd name="connsiteY20" fmla="*/ 225304 h 6860384"/>
                <a:gd name="connsiteX21" fmla="*/ 7791964 w 7859494"/>
                <a:gd name="connsiteY21" fmla="*/ 628860 h 6860384"/>
                <a:gd name="connsiteX22" fmla="*/ 7859493 w 7859494"/>
                <a:gd name="connsiteY22" fmla="*/ 1006121 h 6860384"/>
                <a:gd name="connsiteX23" fmla="*/ 7858792 w 7859494"/>
                <a:gd name="connsiteY23" fmla="*/ 4509941 h 6860384"/>
                <a:gd name="connsiteX24" fmla="*/ 7827447 w 7859494"/>
                <a:gd name="connsiteY24" fmla="*/ 4739664 h 6860384"/>
                <a:gd name="connsiteX25" fmla="*/ 7627738 w 7859494"/>
                <a:gd name="connsiteY25" fmla="*/ 5169095 h 6860384"/>
                <a:gd name="connsiteX26" fmla="*/ 7197745 w 7859494"/>
                <a:gd name="connsiteY26" fmla="*/ 5491800 h 6860384"/>
                <a:gd name="connsiteX27" fmla="*/ 6819083 w 7859494"/>
                <a:gd name="connsiteY27" fmla="*/ 5555892 h 6860384"/>
                <a:gd name="connsiteX28" fmla="*/ 5284868 w 7859494"/>
                <a:gd name="connsiteY28" fmla="*/ 5554560 h 6860384"/>
                <a:gd name="connsiteX29" fmla="*/ 5165799 w 7859494"/>
                <a:gd name="connsiteY29" fmla="*/ 5564307 h 6860384"/>
                <a:gd name="connsiteX30" fmla="*/ 4893022 w 7859494"/>
                <a:gd name="connsiteY30" fmla="*/ 5760720 h 6860384"/>
                <a:gd name="connsiteX31" fmla="*/ 4534274 w 7859494"/>
                <a:gd name="connsiteY31" fmla="*/ 6365108 h 6860384"/>
                <a:gd name="connsiteX32" fmla="*/ 4368084 w 7859494"/>
                <a:gd name="connsiteY32" fmla="*/ 6644757 h 6860384"/>
                <a:gd name="connsiteX33" fmla="*/ 4170268 w 7859494"/>
                <a:gd name="connsiteY33" fmla="*/ 6827006 h 6860384"/>
                <a:gd name="connsiteX34" fmla="*/ 4019013 w 7859494"/>
                <a:gd name="connsiteY34" fmla="*/ 6857369 h 6860384"/>
                <a:gd name="connsiteX35" fmla="*/ 3989070 w 7859494"/>
                <a:gd name="connsiteY35" fmla="*/ 6860384 h 686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859494" h="6860384">
                  <a:moveTo>
                    <a:pt x="3989070" y="6860384"/>
                  </a:moveTo>
                  <a:cubicBezTo>
                    <a:pt x="3954289" y="6860384"/>
                    <a:pt x="3919509" y="6860384"/>
                    <a:pt x="3884728" y="6860384"/>
                  </a:cubicBezTo>
                  <a:cubicBezTo>
                    <a:pt x="3840480" y="6854635"/>
                    <a:pt x="3795882" y="6854284"/>
                    <a:pt x="3751424" y="6852040"/>
                  </a:cubicBezTo>
                  <a:cubicBezTo>
                    <a:pt x="3663911" y="6847552"/>
                    <a:pt x="3598066" y="6803305"/>
                    <a:pt x="3542178" y="6741106"/>
                  </a:cubicBezTo>
                  <a:cubicBezTo>
                    <a:pt x="3486220" y="6678837"/>
                    <a:pt x="3452561" y="6601982"/>
                    <a:pt x="3411680" y="6530107"/>
                  </a:cubicBezTo>
                  <a:cubicBezTo>
                    <a:pt x="3264002" y="6270442"/>
                    <a:pt x="3117024" y="6010427"/>
                    <a:pt x="2969276" y="5750833"/>
                  </a:cubicBezTo>
                  <a:cubicBezTo>
                    <a:pt x="2902659" y="5633798"/>
                    <a:pt x="2805048" y="5566971"/>
                    <a:pt x="2667748" y="5559468"/>
                  </a:cubicBezTo>
                  <a:cubicBezTo>
                    <a:pt x="2622800" y="5557014"/>
                    <a:pt x="2577991" y="5554770"/>
                    <a:pt x="2533043" y="5554700"/>
                  </a:cubicBezTo>
                  <a:cubicBezTo>
                    <a:pt x="2024723" y="5554560"/>
                    <a:pt x="1516333" y="5554630"/>
                    <a:pt x="1008014" y="5554630"/>
                  </a:cubicBezTo>
                  <a:cubicBezTo>
                    <a:pt x="856970" y="5554630"/>
                    <a:pt x="714901" y="5514660"/>
                    <a:pt x="577811" y="5455266"/>
                  </a:cubicBezTo>
                  <a:cubicBezTo>
                    <a:pt x="477536" y="5411860"/>
                    <a:pt x="387007" y="5352466"/>
                    <a:pt x="308330" y="5276172"/>
                  </a:cubicBezTo>
                  <a:cubicBezTo>
                    <a:pt x="192837" y="5164256"/>
                    <a:pt x="116263" y="5028148"/>
                    <a:pt x="60796" y="4878366"/>
                  </a:cubicBezTo>
                  <a:cubicBezTo>
                    <a:pt x="26717" y="4786365"/>
                    <a:pt x="7503" y="4691559"/>
                    <a:pt x="0" y="4594019"/>
                  </a:cubicBezTo>
                  <a:cubicBezTo>
                    <a:pt x="0" y="3357475"/>
                    <a:pt x="0" y="2120931"/>
                    <a:pt x="0" y="884387"/>
                  </a:cubicBezTo>
                  <a:cubicBezTo>
                    <a:pt x="5189" y="865665"/>
                    <a:pt x="4137" y="846311"/>
                    <a:pt x="6381" y="827308"/>
                  </a:cubicBezTo>
                  <a:cubicBezTo>
                    <a:pt x="27067" y="650388"/>
                    <a:pt x="104343" y="498713"/>
                    <a:pt x="215417" y="363165"/>
                  </a:cubicBezTo>
                  <a:cubicBezTo>
                    <a:pt x="336729" y="215136"/>
                    <a:pt x="495417" y="122224"/>
                    <a:pt x="672827" y="56729"/>
                  </a:cubicBezTo>
                  <a:cubicBezTo>
                    <a:pt x="757255" y="25525"/>
                    <a:pt x="843857" y="8274"/>
                    <a:pt x="932772" y="0"/>
                  </a:cubicBezTo>
                  <a:cubicBezTo>
                    <a:pt x="2937510" y="0"/>
                    <a:pt x="4942318" y="0"/>
                    <a:pt x="6947057" y="0"/>
                  </a:cubicBezTo>
                  <a:cubicBezTo>
                    <a:pt x="6973843" y="6171"/>
                    <a:pt x="7001472" y="5049"/>
                    <a:pt x="7028609" y="8345"/>
                  </a:cubicBezTo>
                  <a:cubicBezTo>
                    <a:pt x="7215066" y="30573"/>
                    <a:pt x="7378802" y="104202"/>
                    <a:pt x="7521782" y="225304"/>
                  </a:cubicBezTo>
                  <a:cubicBezTo>
                    <a:pt x="7650177" y="334135"/>
                    <a:pt x="7730958" y="474310"/>
                    <a:pt x="7791964" y="628860"/>
                  </a:cubicBezTo>
                  <a:cubicBezTo>
                    <a:pt x="7839999" y="750523"/>
                    <a:pt x="7859703" y="875061"/>
                    <a:pt x="7859493" y="1006121"/>
                  </a:cubicBezTo>
                  <a:cubicBezTo>
                    <a:pt x="7857670" y="2174084"/>
                    <a:pt x="7858301" y="3342048"/>
                    <a:pt x="7858792" y="4509941"/>
                  </a:cubicBezTo>
                  <a:cubicBezTo>
                    <a:pt x="7858862" y="4588269"/>
                    <a:pt x="7850588" y="4664632"/>
                    <a:pt x="7827447" y="4739664"/>
                  </a:cubicBezTo>
                  <a:cubicBezTo>
                    <a:pt x="7780465" y="4892040"/>
                    <a:pt x="7722193" y="5039088"/>
                    <a:pt x="7627738" y="5169095"/>
                  </a:cubicBezTo>
                  <a:cubicBezTo>
                    <a:pt x="7517575" y="5320630"/>
                    <a:pt x="7374805" y="5429391"/>
                    <a:pt x="7197745" y="5491800"/>
                  </a:cubicBezTo>
                  <a:cubicBezTo>
                    <a:pt x="7075311" y="5534925"/>
                    <a:pt x="6950142" y="5556593"/>
                    <a:pt x="6819083" y="5555892"/>
                  </a:cubicBezTo>
                  <a:cubicBezTo>
                    <a:pt x="6307678" y="5553227"/>
                    <a:pt x="5796273" y="5554910"/>
                    <a:pt x="5284868" y="5554560"/>
                  </a:cubicBezTo>
                  <a:cubicBezTo>
                    <a:pt x="5244828" y="5554560"/>
                    <a:pt x="5205208" y="5558697"/>
                    <a:pt x="5165799" y="5564307"/>
                  </a:cubicBezTo>
                  <a:cubicBezTo>
                    <a:pt x="5040771" y="5581977"/>
                    <a:pt x="4954660" y="5652100"/>
                    <a:pt x="4893022" y="5760720"/>
                  </a:cubicBezTo>
                  <a:cubicBezTo>
                    <a:pt x="4777390" y="5964497"/>
                    <a:pt x="4653483" y="6163435"/>
                    <a:pt x="4534274" y="6365108"/>
                  </a:cubicBezTo>
                  <a:cubicBezTo>
                    <a:pt x="4479088" y="6458441"/>
                    <a:pt x="4423481" y="6551564"/>
                    <a:pt x="4368084" y="6644757"/>
                  </a:cubicBezTo>
                  <a:cubicBezTo>
                    <a:pt x="4320541" y="6724627"/>
                    <a:pt x="4255817" y="6786896"/>
                    <a:pt x="4170268" y="6827006"/>
                  </a:cubicBezTo>
                  <a:cubicBezTo>
                    <a:pt x="4121742" y="6849726"/>
                    <a:pt x="4070483" y="6852741"/>
                    <a:pt x="4019013" y="6857369"/>
                  </a:cubicBezTo>
                  <a:cubicBezTo>
                    <a:pt x="4008985" y="6858210"/>
                    <a:pt x="3998537" y="6854494"/>
                    <a:pt x="3989070" y="6860384"/>
                  </a:cubicBezTo>
                  <a:close/>
                </a:path>
              </a:pathLst>
            </a:custGeom>
            <a:solidFill>
              <a:schemeClr val="accent1"/>
            </a:solidFill>
            <a:ln w="7010" cap="flat">
              <a:noFill/>
              <a:prstDash val="solid"/>
              <a:miter/>
            </a:ln>
          </p:spPr>
          <p:txBody>
            <a:bodyPr rtlCol="0" anchor="ctr"/>
            <a:lstStyle/>
            <a:p>
              <a:pPr algn="ctr"/>
              <a:endParaRPr lang="en-US" sz="2000">
                <a:latin typeface="Al Tarikh" pitchFamily="2" charset="-78"/>
                <a:cs typeface="Al Tarikh" pitchFamily="2" charset="-78"/>
              </a:endParaRPr>
            </a:p>
          </p:txBody>
        </p:sp>
        <p:sp>
          <p:nvSpPr>
            <p:cNvPr id="14" name="Graphic 75">
              <a:extLst>
                <a:ext uri="{FF2B5EF4-FFF2-40B4-BE49-F238E27FC236}">
                  <a16:creationId xmlns:a16="http://schemas.microsoft.com/office/drawing/2014/main" id="{C42AA288-3FAD-4DFF-8259-1DFAB79D793C}"/>
                </a:ext>
              </a:extLst>
            </p:cNvPr>
            <p:cNvSpPr/>
            <p:nvPr/>
          </p:nvSpPr>
          <p:spPr>
            <a:xfrm>
              <a:off x="3503425" y="1396137"/>
              <a:ext cx="3237424" cy="2978250"/>
            </a:xfrm>
            <a:custGeom>
              <a:avLst/>
              <a:gdLst>
                <a:gd name="connsiteX0" fmla="*/ 3227829 w 3227830"/>
                <a:gd name="connsiteY0" fmla="*/ 977385 h 2969424"/>
                <a:gd name="connsiteX1" fmla="*/ 2946426 w 3227830"/>
                <a:gd name="connsiteY1" fmla="*/ 1662624 h 2969424"/>
                <a:gd name="connsiteX2" fmla="*/ 1671665 w 3227830"/>
                <a:gd name="connsiteY2" fmla="*/ 2939769 h 2969424"/>
                <a:gd name="connsiteX3" fmla="*/ 1554911 w 3227830"/>
                <a:gd name="connsiteY3" fmla="*/ 2938647 h 2969424"/>
                <a:gd name="connsiteX4" fmla="*/ 282464 w 3227830"/>
                <a:gd name="connsiteY4" fmla="*/ 1663606 h 2969424"/>
                <a:gd name="connsiteX5" fmla="*/ 4218 w 3227830"/>
                <a:gd name="connsiteY5" fmla="*/ 883912 h 2969424"/>
                <a:gd name="connsiteX6" fmla="*/ 821568 w 3227830"/>
                <a:gd name="connsiteY6" fmla="*/ 13338 h 2969424"/>
                <a:gd name="connsiteX7" fmla="*/ 1595372 w 3227830"/>
                <a:gd name="connsiteY7" fmla="*/ 224127 h 2969424"/>
                <a:gd name="connsiteX8" fmla="*/ 1633168 w 3227830"/>
                <a:gd name="connsiteY8" fmla="*/ 223216 h 2969424"/>
                <a:gd name="connsiteX9" fmla="*/ 3197886 w 3227830"/>
                <a:gd name="connsiteY9" fmla="*/ 734410 h 2969424"/>
                <a:gd name="connsiteX10" fmla="*/ 3227829 w 3227830"/>
                <a:gd name="connsiteY10" fmla="*/ 977385 h 29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27830" h="2969424">
                  <a:moveTo>
                    <a:pt x="3227829" y="977385"/>
                  </a:moveTo>
                  <a:cubicBezTo>
                    <a:pt x="3223902" y="1242729"/>
                    <a:pt x="3133724" y="1473924"/>
                    <a:pt x="2946426" y="1662624"/>
                  </a:cubicBezTo>
                  <a:cubicBezTo>
                    <a:pt x="2522745" y="2089531"/>
                    <a:pt x="2096819" y="2514264"/>
                    <a:pt x="1671665" y="2939769"/>
                  </a:cubicBezTo>
                  <a:cubicBezTo>
                    <a:pt x="1631766" y="2979739"/>
                    <a:pt x="1595582" y="2979248"/>
                    <a:pt x="1554911" y="2938647"/>
                  </a:cubicBezTo>
                  <a:cubicBezTo>
                    <a:pt x="1130529" y="2513844"/>
                    <a:pt x="705024" y="2090232"/>
                    <a:pt x="282464" y="1663606"/>
                  </a:cubicBezTo>
                  <a:cubicBezTo>
                    <a:pt x="69291" y="1448399"/>
                    <a:pt x="-21377" y="1184598"/>
                    <a:pt x="4218" y="883912"/>
                  </a:cubicBezTo>
                  <a:cubicBezTo>
                    <a:pt x="42014" y="440456"/>
                    <a:pt x="382319" y="79674"/>
                    <a:pt x="821568" y="13338"/>
                  </a:cubicBezTo>
                  <a:cubicBezTo>
                    <a:pt x="1109842" y="-30208"/>
                    <a:pt x="1368315" y="40967"/>
                    <a:pt x="1595372" y="224127"/>
                  </a:cubicBezTo>
                  <a:cubicBezTo>
                    <a:pt x="1610939" y="236679"/>
                    <a:pt x="1618933" y="234786"/>
                    <a:pt x="1633168" y="223216"/>
                  </a:cubicBezTo>
                  <a:cubicBezTo>
                    <a:pt x="2190924" y="-229847"/>
                    <a:pt x="3016198" y="39775"/>
                    <a:pt x="3197886" y="734410"/>
                  </a:cubicBezTo>
                  <a:cubicBezTo>
                    <a:pt x="3218783" y="813929"/>
                    <a:pt x="3227969" y="895131"/>
                    <a:pt x="3227829" y="977385"/>
                  </a:cubicBezTo>
                  <a:close/>
                </a:path>
              </a:pathLst>
            </a:custGeom>
            <a:solidFill>
              <a:srgbClr val="FEF8F8"/>
            </a:solidFill>
            <a:ln w="7010" cap="flat">
              <a:noFill/>
              <a:prstDash val="solid"/>
              <a:miter/>
            </a:ln>
          </p:spPr>
          <p:txBody>
            <a:bodyPr rtlCol="0" anchor="ctr"/>
            <a:lstStyle/>
            <a:p>
              <a:pPr algn="ctr"/>
              <a:endParaRPr lang="en-US" sz="2000">
                <a:latin typeface="Al Tarikh" pitchFamily="2" charset="-78"/>
                <a:cs typeface="Al Tarikh" pitchFamily="2" charset="-78"/>
              </a:endParaRPr>
            </a:p>
          </p:txBody>
        </p:sp>
        <p:sp>
          <p:nvSpPr>
            <p:cNvPr id="15" name="Graphic 75">
              <a:extLst>
                <a:ext uri="{FF2B5EF4-FFF2-40B4-BE49-F238E27FC236}">
                  <a16:creationId xmlns:a16="http://schemas.microsoft.com/office/drawing/2014/main" id="{ABAD68E7-5042-427F-AFE7-33407F5355B2}"/>
                </a:ext>
              </a:extLst>
            </p:cNvPr>
            <p:cNvSpPr/>
            <p:nvPr/>
          </p:nvSpPr>
          <p:spPr>
            <a:xfrm>
              <a:off x="7347884" y="1743538"/>
              <a:ext cx="702855" cy="2169558"/>
            </a:xfrm>
            <a:custGeom>
              <a:avLst/>
              <a:gdLst>
                <a:gd name="connsiteX0" fmla="*/ 380872 w 700772"/>
                <a:gd name="connsiteY0" fmla="*/ 512893 h 2163129"/>
                <a:gd name="connsiteX1" fmla="*/ 214822 w 700772"/>
                <a:gd name="connsiteY1" fmla="*/ 675297 h 2163129"/>
                <a:gd name="connsiteX2" fmla="*/ 182706 w 700772"/>
                <a:gd name="connsiteY2" fmla="*/ 673053 h 2163129"/>
                <a:gd name="connsiteX3" fmla="*/ 8100 w 700772"/>
                <a:gd name="connsiteY3" fmla="*/ 459109 h 2163129"/>
                <a:gd name="connsiteX4" fmla="*/ 8731 w 700772"/>
                <a:gd name="connsiteY4" fmla="*/ 426853 h 2163129"/>
                <a:gd name="connsiteX5" fmla="*/ 400647 w 700772"/>
                <a:gd name="connsiteY5" fmla="*/ 16004 h 2163129"/>
                <a:gd name="connsiteX6" fmla="*/ 437882 w 700772"/>
                <a:gd name="connsiteY6" fmla="*/ 156 h 2163129"/>
                <a:gd name="connsiteX7" fmla="*/ 674126 w 700772"/>
                <a:gd name="connsiteY7" fmla="*/ 16 h 2163129"/>
                <a:gd name="connsiteX8" fmla="*/ 700632 w 700772"/>
                <a:gd name="connsiteY8" fmla="*/ 28135 h 2163129"/>
                <a:gd name="connsiteX9" fmla="*/ 700772 w 700772"/>
                <a:gd name="connsiteY9" fmla="*/ 2134551 h 2163129"/>
                <a:gd name="connsiteX10" fmla="*/ 671461 w 700772"/>
                <a:gd name="connsiteY10" fmla="*/ 2162880 h 2163129"/>
                <a:gd name="connsiteX11" fmla="*/ 413760 w 700772"/>
                <a:gd name="connsiteY11" fmla="*/ 2163091 h 2163129"/>
                <a:gd name="connsiteX12" fmla="*/ 380171 w 700772"/>
                <a:gd name="connsiteY12" fmla="*/ 2129572 h 2163129"/>
                <a:gd name="connsiteX13" fmla="*/ 380872 w 700772"/>
                <a:gd name="connsiteY13" fmla="*/ 935102 h 2163129"/>
                <a:gd name="connsiteX14" fmla="*/ 380872 w 700772"/>
                <a:gd name="connsiteY14" fmla="*/ 548235 h 2163129"/>
                <a:gd name="connsiteX15" fmla="*/ 380872 w 700772"/>
                <a:gd name="connsiteY15" fmla="*/ 512893 h 2163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0772" h="2163129">
                  <a:moveTo>
                    <a:pt x="380872" y="512893"/>
                  </a:moveTo>
                  <a:cubicBezTo>
                    <a:pt x="321338" y="570885"/>
                    <a:pt x="267344" y="622355"/>
                    <a:pt x="214822" y="675297"/>
                  </a:cubicBezTo>
                  <a:cubicBezTo>
                    <a:pt x="200727" y="689462"/>
                    <a:pt x="194697" y="688060"/>
                    <a:pt x="182706" y="673053"/>
                  </a:cubicBezTo>
                  <a:cubicBezTo>
                    <a:pt x="125345" y="601108"/>
                    <a:pt x="66933" y="529933"/>
                    <a:pt x="8100" y="459109"/>
                  </a:cubicBezTo>
                  <a:cubicBezTo>
                    <a:pt x="-2278" y="446627"/>
                    <a:pt x="-3330" y="439405"/>
                    <a:pt x="8731" y="426853"/>
                  </a:cubicBezTo>
                  <a:cubicBezTo>
                    <a:pt x="139790" y="290324"/>
                    <a:pt x="270289" y="153234"/>
                    <a:pt x="400647" y="16004"/>
                  </a:cubicBezTo>
                  <a:cubicBezTo>
                    <a:pt x="411235" y="4784"/>
                    <a:pt x="422105" y="16"/>
                    <a:pt x="437882" y="156"/>
                  </a:cubicBezTo>
                  <a:cubicBezTo>
                    <a:pt x="516630" y="997"/>
                    <a:pt x="595378" y="1418"/>
                    <a:pt x="674126" y="16"/>
                  </a:cubicBezTo>
                  <a:cubicBezTo>
                    <a:pt x="696705" y="-405"/>
                    <a:pt x="700632" y="7589"/>
                    <a:pt x="700632" y="28135"/>
                  </a:cubicBezTo>
                  <a:cubicBezTo>
                    <a:pt x="700141" y="730274"/>
                    <a:pt x="700071" y="1432412"/>
                    <a:pt x="700772" y="2134551"/>
                  </a:cubicBezTo>
                  <a:cubicBezTo>
                    <a:pt x="700772" y="2158322"/>
                    <a:pt x="693760" y="2163231"/>
                    <a:pt x="671461" y="2162880"/>
                  </a:cubicBezTo>
                  <a:cubicBezTo>
                    <a:pt x="585561" y="2161618"/>
                    <a:pt x="499660" y="2161127"/>
                    <a:pt x="413760" y="2163091"/>
                  </a:cubicBezTo>
                  <a:cubicBezTo>
                    <a:pt x="386692" y="2163722"/>
                    <a:pt x="380101" y="2156710"/>
                    <a:pt x="380171" y="2129572"/>
                  </a:cubicBezTo>
                  <a:cubicBezTo>
                    <a:pt x="381153" y="1731415"/>
                    <a:pt x="380872" y="1333259"/>
                    <a:pt x="380872" y="935102"/>
                  </a:cubicBezTo>
                  <a:cubicBezTo>
                    <a:pt x="380872" y="806146"/>
                    <a:pt x="380872" y="677191"/>
                    <a:pt x="380872" y="548235"/>
                  </a:cubicBezTo>
                  <a:cubicBezTo>
                    <a:pt x="380872" y="539259"/>
                    <a:pt x="380872" y="530354"/>
                    <a:pt x="380872" y="512893"/>
                  </a:cubicBezTo>
                  <a:close/>
                </a:path>
              </a:pathLst>
            </a:custGeom>
            <a:solidFill>
              <a:srgbClr val="FFFFFF"/>
            </a:solidFill>
            <a:ln w="7010" cap="flat">
              <a:noFill/>
              <a:prstDash val="solid"/>
              <a:miter/>
            </a:ln>
          </p:spPr>
          <p:txBody>
            <a:bodyPr rtlCol="0" anchor="ctr"/>
            <a:lstStyle/>
            <a:p>
              <a:pPr algn="ctr"/>
              <a:endParaRPr lang="en-US" sz="2000">
                <a:latin typeface="Al Tarikh" pitchFamily="2" charset="-78"/>
                <a:cs typeface="Al Tarikh" pitchFamily="2" charset="-78"/>
              </a:endParaRPr>
            </a:p>
          </p:txBody>
        </p:sp>
      </p:grpSp>
      <p:grpSp>
        <p:nvGrpSpPr>
          <p:cNvPr id="35" name="Group 34">
            <a:extLst>
              <a:ext uri="{FF2B5EF4-FFF2-40B4-BE49-F238E27FC236}">
                <a16:creationId xmlns:a16="http://schemas.microsoft.com/office/drawing/2014/main" id="{2F3E9B31-6A42-4516-ADCE-E03C74D05290}"/>
              </a:ext>
            </a:extLst>
          </p:cNvPr>
          <p:cNvGrpSpPr/>
          <p:nvPr/>
        </p:nvGrpSpPr>
        <p:grpSpPr>
          <a:xfrm>
            <a:off x="1030268" y="4415939"/>
            <a:ext cx="1414800" cy="1278000"/>
            <a:chOff x="962069" y="4853686"/>
            <a:chExt cx="1414800" cy="1278000"/>
          </a:xfrm>
        </p:grpSpPr>
        <p:graphicFrame>
          <p:nvGraphicFramePr>
            <p:cNvPr id="19" name="Chart 18">
              <a:extLst>
                <a:ext uri="{FF2B5EF4-FFF2-40B4-BE49-F238E27FC236}">
                  <a16:creationId xmlns:a16="http://schemas.microsoft.com/office/drawing/2014/main" id="{A4A69DF1-FA14-4702-A69A-57ABC97F92C6}"/>
                </a:ext>
              </a:extLst>
            </p:cNvPr>
            <p:cNvGraphicFramePr/>
            <p:nvPr>
              <p:extLst>
                <p:ext uri="{D42A27DB-BD31-4B8C-83A1-F6EECF244321}">
                  <p14:modId xmlns:p14="http://schemas.microsoft.com/office/powerpoint/2010/main" val="3656939109"/>
                </p:ext>
              </p:extLst>
            </p:nvPr>
          </p:nvGraphicFramePr>
          <p:xfrm>
            <a:off x="962069" y="4853686"/>
            <a:ext cx="1414800" cy="1278000"/>
          </p:xfrm>
          <a:graphic>
            <a:graphicData uri="http://schemas.openxmlformats.org/drawingml/2006/chart">
              <c:chart xmlns:c="http://schemas.openxmlformats.org/drawingml/2006/chart" xmlns:r="http://schemas.openxmlformats.org/officeDocument/2006/relationships" r:id="rId2"/>
            </a:graphicData>
          </a:graphic>
        </p:graphicFrame>
        <p:sp>
          <p:nvSpPr>
            <p:cNvPr id="20" name="Oval 19">
              <a:extLst>
                <a:ext uri="{FF2B5EF4-FFF2-40B4-BE49-F238E27FC236}">
                  <a16:creationId xmlns:a16="http://schemas.microsoft.com/office/drawing/2014/main" id="{4C787BB8-CA02-40FA-94A6-D66326BE561E}"/>
                </a:ext>
              </a:extLst>
            </p:cNvPr>
            <p:cNvSpPr/>
            <p:nvPr/>
          </p:nvSpPr>
          <p:spPr>
            <a:xfrm>
              <a:off x="1311087" y="5134373"/>
              <a:ext cx="716764" cy="716627"/>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75000"/>
                    <a:lumOff val="25000"/>
                  </a:schemeClr>
                </a:solidFill>
                <a:latin typeface="Al Tarikh" pitchFamily="2" charset="-78"/>
                <a:cs typeface="Al Tarikh" pitchFamily="2" charset="-78"/>
              </a:endParaRPr>
            </a:p>
          </p:txBody>
        </p:sp>
        <p:sp>
          <p:nvSpPr>
            <p:cNvPr id="21" name="Donut 23">
              <a:extLst>
                <a:ext uri="{FF2B5EF4-FFF2-40B4-BE49-F238E27FC236}">
                  <a16:creationId xmlns:a16="http://schemas.microsoft.com/office/drawing/2014/main" id="{04430FC0-B6A4-42F1-8F5F-0ACB1A382B7B}"/>
                </a:ext>
              </a:extLst>
            </p:cNvPr>
            <p:cNvSpPr/>
            <p:nvPr/>
          </p:nvSpPr>
          <p:spPr>
            <a:xfrm>
              <a:off x="1023165" y="5648931"/>
              <a:ext cx="264113" cy="264063"/>
            </a:xfrm>
            <a:prstGeom prst="don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dirty="0">
                <a:solidFill>
                  <a:schemeClr val="tx1">
                    <a:lumMod val="75000"/>
                    <a:lumOff val="25000"/>
                  </a:schemeClr>
                </a:solidFill>
                <a:latin typeface="Al Tarikh" pitchFamily="2" charset="-78"/>
                <a:cs typeface="Al Tarikh" pitchFamily="2" charset="-78"/>
              </a:endParaRPr>
            </a:p>
          </p:txBody>
        </p:sp>
        <p:sp>
          <p:nvSpPr>
            <p:cNvPr id="22" name="TextBox 21">
              <a:extLst>
                <a:ext uri="{FF2B5EF4-FFF2-40B4-BE49-F238E27FC236}">
                  <a16:creationId xmlns:a16="http://schemas.microsoft.com/office/drawing/2014/main" id="{7FFE800A-F404-402D-A152-F742171176E9}"/>
                </a:ext>
              </a:extLst>
            </p:cNvPr>
            <p:cNvSpPr txBox="1"/>
            <p:nvPr/>
          </p:nvSpPr>
          <p:spPr>
            <a:xfrm>
              <a:off x="1281967" y="5231613"/>
              <a:ext cx="775006" cy="523220"/>
            </a:xfrm>
            <a:prstGeom prst="rect">
              <a:avLst/>
            </a:prstGeom>
            <a:noFill/>
          </p:spPr>
          <p:txBody>
            <a:bodyPr wrap="square" rtlCol="0" anchor="ctr">
              <a:spAutoFit/>
            </a:bodyPr>
            <a:lstStyle/>
            <a:p>
              <a:pPr algn="ctr"/>
              <a:r>
                <a:rPr lang="en-US" altLang="ko-KR" sz="2800" b="1" dirty="0">
                  <a:solidFill>
                    <a:schemeClr val="tx1">
                      <a:lumMod val="75000"/>
                      <a:lumOff val="25000"/>
                    </a:schemeClr>
                  </a:solidFill>
                  <a:latin typeface="Al Tarikh" pitchFamily="2" charset="-78"/>
                  <a:cs typeface="Al Tarikh" pitchFamily="2" charset="-78"/>
                </a:rPr>
                <a:t>55</a:t>
              </a:r>
              <a:r>
                <a:rPr lang="en-US" altLang="ko-KR" b="1" dirty="0">
                  <a:solidFill>
                    <a:schemeClr val="tx1">
                      <a:lumMod val="75000"/>
                      <a:lumOff val="25000"/>
                    </a:schemeClr>
                  </a:solidFill>
                  <a:latin typeface="Al Tarikh" pitchFamily="2" charset="-78"/>
                  <a:cs typeface="Al Tarikh" pitchFamily="2" charset="-78"/>
                </a:rPr>
                <a:t>%</a:t>
              </a:r>
              <a:endParaRPr lang="ko-KR" altLang="en-US" b="1" dirty="0">
                <a:solidFill>
                  <a:schemeClr val="tx1">
                    <a:lumMod val="75000"/>
                    <a:lumOff val="25000"/>
                  </a:schemeClr>
                </a:solidFill>
                <a:latin typeface="Al Tarikh" pitchFamily="2" charset="-78"/>
                <a:cs typeface="Al Tarikh" pitchFamily="2" charset="-78"/>
              </a:endParaRPr>
            </a:p>
          </p:txBody>
        </p:sp>
      </p:grpSp>
      <p:grpSp>
        <p:nvGrpSpPr>
          <p:cNvPr id="34" name="Group 33">
            <a:extLst>
              <a:ext uri="{FF2B5EF4-FFF2-40B4-BE49-F238E27FC236}">
                <a16:creationId xmlns:a16="http://schemas.microsoft.com/office/drawing/2014/main" id="{8A286DA0-2784-4C83-B54E-C7114C01013A}"/>
              </a:ext>
            </a:extLst>
          </p:cNvPr>
          <p:cNvGrpSpPr/>
          <p:nvPr/>
        </p:nvGrpSpPr>
        <p:grpSpPr>
          <a:xfrm>
            <a:off x="3930772" y="4415939"/>
            <a:ext cx="1414800" cy="1278000"/>
            <a:chOff x="3608672" y="4853686"/>
            <a:chExt cx="1414800" cy="1278000"/>
          </a:xfrm>
        </p:grpSpPr>
        <p:graphicFrame>
          <p:nvGraphicFramePr>
            <p:cNvPr id="16" name="Chart 2">
              <a:extLst>
                <a:ext uri="{FF2B5EF4-FFF2-40B4-BE49-F238E27FC236}">
                  <a16:creationId xmlns:a16="http://schemas.microsoft.com/office/drawing/2014/main" id="{3F2DD488-A60B-43E4-A644-F7C6A018E2A9}"/>
                </a:ext>
              </a:extLst>
            </p:cNvPr>
            <p:cNvGraphicFramePr/>
            <p:nvPr>
              <p:extLst>
                <p:ext uri="{D42A27DB-BD31-4B8C-83A1-F6EECF244321}">
                  <p14:modId xmlns:p14="http://schemas.microsoft.com/office/powerpoint/2010/main" val="1280855385"/>
                </p:ext>
              </p:extLst>
            </p:nvPr>
          </p:nvGraphicFramePr>
          <p:xfrm>
            <a:off x="3608672" y="4853686"/>
            <a:ext cx="1414800" cy="1278000"/>
          </p:xfrm>
          <a:graphic>
            <a:graphicData uri="http://schemas.openxmlformats.org/drawingml/2006/chart">
              <c:chart xmlns:c="http://schemas.openxmlformats.org/drawingml/2006/chart" xmlns:r="http://schemas.openxmlformats.org/officeDocument/2006/relationships" r:id="rId3"/>
            </a:graphicData>
          </a:graphic>
        </p:graphicFrame>
        <p:sp>
          <p:nvSpPr>
            <p:cNvPr id="17" name="Oval 16">
              <a:extLst>
                <a:ext uri="{FF2B5EF4-FFF2-40B4-BE49-F238E27FC236}">
                  <a16:creationId xmlns:a16="http://schemas.microsoft.com/office/drawing/2014/main" id="{93B9D579-B7EF-40E6-9D1C-E98962D8A01C}"/>
                </a:ext>
              </a:extLst>
            </p:cNvPr>
            <p:cNvSpPr/>
            <p:nvPr/>
          </p:nvSpPr>
          <p:spPr>
            <a:xfrm>
              <a:off x="3957003" y="5134609"/>
              <a:ext cx="717227" cy="717227"/>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75000"/>
                    <a:lumOff val="25000"/>
                  </a:schemeClr>
                </a:solidFill>
                <a:latin typeface="Al Tarikh" pitchFamily="2" charset="-78"/>
                <a:cs typeface="Al Tarikh" pitchFamily="2" charset="-78"/>
              </a:endParaRPr>
            </a:p>
          </p:txBody>
        </p:sp>
        <p:sp>
          <p:nvSpPr>
            <p:cNvPr id="18" name="Donut 24">
              <a:extLst>
                <a:ext uri="{FF2B5EF4-FFF2-40B4-BE49-F238E27FC236}">
                  <a16:creationId xmlns:a16="http://schemas.microsoft.com/office/drawing/2014/main" id="{186614CF-0B83-4A29-A23E-767019B72176}"/>
                </a:ext>
              </a:extLst>
            </p:cNvPr>
            <p:cNvSpPr/>
            <p:nvPr/>
          </p:nvSpPr>
          <p:spPr>
            <a:xfrm>
              <a:off x="3846534" y="5812323"/>
              <a:ext cx="264284" cy="264284"/>
            </a:xfrm>
            <a:prstGeom prst="don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dirty="0">
                <a:solidFill>
                  <a:schemeClr val="tx1">
                    <a:lumMod val="75000"/>
                    <a:lumOff val="25000"/>
                  </a:schemeClr>
                </a:solidFill>
                <a:latin typeface="Al Tarikh" pitchFamily="2" charset="-78"/>
                <a:cs typeface="Al Tarikh" pitchFamily="2" charset="-78"/>
              </a:endParaRPr>
            </a:p>
          </p:txBody>
        </p:sp>
        <p:sp>
          <p:nvSpPr>
            <p:cNvPr id="23" name="TextBox 22">
              <a:extLst>
                <a:ext uri="{FF2B5EF4-FFF2-40B4-BE49-F238E27FC236}">
                  <a16:creationId xmlns:a16="http://schemas.microsoft.com/office/drawing/2014/main" id="{16ADD0B0-EEFC-4E7D-8D51-6014CB1628C7}"/>
                </a:ext>
              </a:extLst>
            </p:cNvPr>
            <p:cNvSpPr txBox="1"/>
            <p:nvPr/>
          </p:nvSpPr>
          <p:spPr>
            <a:xfrm>
              <a:off x="3928113" y="5231613"/>
              <a:ext cx="775006" cy="523220"/>
            </a:xfrm>
            <a:prstGeom prst="rect">
              <a:avLst/>
            </a:prstGeom>
            <a:noFill/>
          </p:spPr>
          <p:txBody>
            <a:bodyPr wrap="square" rtlCol="0" anchor="ctr">
              <a:spAutoFit/>
            </a:bodyPr>
            <a:lstStyle/>
            <a:p>
              <a:pPr algn="ctr"/>
              <a:r>
                <a:rPr lang="en-US" altLang="ko-KR" sz="2800" b="1" dirty="0">
                  <a:solidFill>
                    <a:schemeClr val="tx1">
                      <a:lumMod val="75000"/>
                      <a:lumOff val="25000"/>
                    </a:schemeClr>
                  </a:solidFill>
                  <a:latin typeface="Al Tarikh" pitchFamily="2" charset="-78"/>
                  <a:cs typeface="Al Tarikh" pitchFamily="2" charset="-78"/>
                </a:rPr>
                <a:t>60</a:t>
              </a:r>
              <a:r>
                <a:rPr lang="en-US" altLang="ko-KR" b="1" dirty="0">
                  <a:solidFill>
                    <a:schemeClr val="tx1">
                      <a:lumMod val="75000"/>
                      <a:lumOff val="25000"/>
                    </a:schemeClr>
                  </a:solidFill>
                  <a:latin typeface="Al Tarikh" pitchFamily="2" charset="-78"/>
                  <a:cs typeface="Al Tarikh" pitchFamily="2" charset="-78"/>
                </a:rPr>
                <a:t>%</a:t>
              </a:r>
              <a:endParaRPr lang="ko-KR" altLang="en-US" b="1" dirty="0">
                <a:solidFill>
                  <a:schemeClr val="tx1">
                    <a:lumMod val="75000"/>
                    <a:lumOff val="25000"/>
                  </a:schemeClr>
                </a:solidFill>
                <a:latin typeface="Al Tarikh" pitchFamily="2" charset="-78"/>
                <a:cs typeface="Al Tarikh" pitchFamily="2" charset="-78"/>
              </a:endParaRPr>
            </a:p>
          </p:txBody>
        </p:sp>
      </p:grpSp>
      <p:grpSp>
        <p:nvGrpSpPr>
          <p:cNvPr id="33" name="Group 32">
            <a:extLst>
              <a:ext uri="{FF2B5EF4-FFF2-40B4-BE49-F238E27FC236}">
                <a16:creationId xmlns:a16="http://schemas.microsoft.com/office/drawing/2014/main" id="{1C568697-F032-40FE-9A78-53C12DD4FA07}"/>
              </a:ext>
            </a:extLst>
          </p:cNvPr>
          <p:cNvGrpSpPr/>
          <p:nvPr/>
        </p:nvGrpSpPr>
        <p:grpSpPr>
          <a:xfrm>
            <a:off x="6831276" y="4415939"/>
            <a:ext cx="1414800" cy="1278000"/>
            <a:chOff x="6185823" y="4853686"/>
            <a:chExt cx="1414800" cy="1278000"/>
          </a:xfrm>
        </p:grpSpPr>
        <p:graphicFrame>
          <p:nvGraphicFramePr>
            <p:cNvPr id="25" name="Chart 2">
              <a:extLst>
                <a:ext uri="{FF2B5EF4-FFF2-40B4-BE49-F238E27FC236}">
                  <a16:creationId xmlns:a16="http://schemas.microsoft.com/office/drawing/2014/main" id="{5D7B0606-588B-4499-B561-4CBADDA93C3C}"/>
                </a:ext>
              </a:extLst>
            </p:cNvPr>
            <p:cNvGraphicFramePr/>
            <p:nvPr>
              <p:extLst>
                <p:ext uri="{D42A27DB-BD31-4B8C-83A1-F6EECF244321}">
                  <p14:modId xmlns:p14="http://schemas.microsoft.com/office/powerpoint/2010/main" val="3402397181"/>
                </p:ext>
              </p:extLst>
            </p:nvPr>
          </p:nvGraphicFramePr>
          <p:xfrm>
            <a:off x="6185823" y="4853686"/>
            <a:ext cx="1414800" cy="1278000"/>
          </p:xfrm>
          <a:graphic>
            <a:graphicData uri="http://schemas.openxmlformats.org/drawingml/2006/chart">
              <c:chart xmlns:c="http://schemas.openxmlformats.org/drawingml/2006/chart" xmlns:r="http://schemas.openxmlformats.org/officeDocument/2006/relationships" r:id="rId4"/>
            </a:graphicData>
          </a:graphic>
        </p:graphicFrame>
        <p:sp>
          <p:nvSpPr>
            <p:cNvPr id="26" name="Oval 25">
              <a:extLst>
                <a:ext uri="{FF2B5EF4-FFF2-40B4-BE49-F238E27FC236}">
                  <a16:creationId xmlns:a16="http://schemas.microsoft.com/office/drawing/2014/main" id="{391997FF-5E56-4BA5-BA12-738AE5E66073}"/>
                </a:ext>
              </a:extLst>
            </p:cNvPr>
            <p:cNvSpPr/>
            <p:nvPr/>
          </p:nvSpPr>
          <p:spPr>
            <a:xfrm>
              <a:off x="6534611" y="5134609"/>
              <a:ext cx="717227" cy="717227"/>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75000"/>
                    <a:lumOff val="25000"/>
                  </a:schemeClr>
                </a:solidFill>
                <a:latin typeface="Al Tarikh" pitchFamily="2" charset="-78"/>
                <a:cs typeface="Al Tarikh" pitchFamily="2" charset="-78"/>
              </a:endParaRPr>
            </a:p>
          </p:txBody>
        </p:sp>
        <p:sp>
          <p:nvSpPr>
            <p:cNvPr id="27" name="Donut 25">
              <a:extLst>
                <a:ext uri="{FF2B5EF4-FFF2-40B4-BE49-F238E27FC236}">
                  <a16:creationId xmlns:a16="http://schemas.microsoft.com/office/drawing/2014/main" id="{B54C1406-2B54-4DA4-8520-4590E58D2D04}"/>
                </a:ext>
              </a:extLst>
            </p:cNvPr>
            <p:cNvSpPr/>
            <p:nvPr/>
          </p:nvSpPr>
          <p:spPr>
            <a:xfrm>
              <a:off x="7137109" y="5773661"/>
              <a:ext cx="264284" cy="264284"/>
            </a:xfrm>
            <a:prstGeom prst="don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dirty="0">
                <a:solidFill>
                  <a:schemeClr val="tx1">
                    <a:lumMod val="75000"/>
                    <a:lumOff val="25000"/>
                  </a:schemeClr>
                </a:solidFill>
                <a:latin typeface="Al Tarikh" pitchFamily="2" charset="-78"/>
                <a:cs typeface="Al Tarikh" pitchFamily="2" charset="-78"/>
              </a:endParaRPr>
            </a:p>
          </p:txBody>
        </p:sp>
        <p:sp>
          <p:nvSpPr>
            <p:cNvPr id="30" name="TextBox 29">
              <a:extLst>
                <a:ext uri="{FF2B5EF4-FFF2-40B4-BE49-F238E27FC236}">
                  <a16:creationId xmlns:a16="http://schemas.microsoft.com/office/drawing/2014/main" id="{A1FE81C4-5FD9-4536-836C-C2C82EDA2879}"/>
                </a:ext>
              </a:extLst>
            </p:cNvPr>
            <p:cNvSpPr txBox="1"/>
            <p:nvPr/>
          </p:nvSpPr>
          <p:spPr>
            <a:xfrm>
              <a:off x="6505721" y="5231613"/>
              <a:ext cx="775006" cy="523220"/>
            </a:xfrm>
            <a:prstGeom prst="rect">
              <a:avLst/>
            </a:prstGeom>
            <a:noFill/>
          </p:spPr>
          <p:txBody>
            <a:bodyPr wrap="square" rtlCol="0" anchor="ctr">
              <a:spAutoFit/>
            </a:bodyPr>
            <a:lstStyle/>
            <a:p>
              <a:pPr algn="ctr"/>
              <a:r>
                <a:rPr lang="en-US" altLang="ko-KR" sz="2800" b="1" dirty="0">
                  <a:solidFill>
                    <a:schemeClr val="tx1">
                      <a:lumMod val="75000"/>
                      <a:lumOff val="25000"/>
                    </a:schemeClr>
                  </a:solidFill>
                  <a:latin typeface="Al Tarikh" pitchFamily="2" charset="-78"/>
                  <a:cs typeface="Al Tarikh" pitchFamily="2" charset="-78"/>
                </a:rPr>
                <a:t>35</a:t>
              </a:r>
              <a:r>
                <a:rPr lang="en-US" altLang="ko-KR" b="1" dirty="0">
                  <a:solidFill>
                    <a:schemeClr val="tx1">
                      <a:lumMod val="75000"/>
                      <a:lumOff val="25000"/>
                    </a:schemeClr>
                  </a:solidFill>
                  <a:latin typeface="Al Tarikh" pitchFamily="2" charset="-78"/>
                  <a:cs typeface="Al Tarikh" pitchFamily="2" charset="-78"/>
                </a:rPr>
                <a:t>%</a:t>
              </a:r>
              <a:endParaRPr lang="ko-KR" altLang="en-US" b="1" dirty="0">
                <a:solidFill>
                  <a:schemeClr val="tx1">
                    <a:lumMod val="75000"/>
                    <a:lumOff val="25000"/>
                  </a:schemeClr>
                </a:solidFill>
                <a:latin typeface="Al Tarikh" pitchFamily="2" charset="-78"/>
                <a:cs typeface="Al Tarikh" pitchFamily="2" charset="-78"/>
              </a:endParaRPr>
            </a:p>
          </p:txBody>
        </p:sp>
      </p:grpSp>
      <p:grpSp>
        <p:nvGrpSpPr>
          <p:cNvPr id="32" name="Group 31">
            <a:extLst>
              <a:ext uri="{FF2B5EF4-FFF2-40B4-BE49-F238E27FC236}">
                <a16:creationId xmlns:a16="http://schemas.microsoft.com/office/drawing/2014/main" id="{BB7C40F1-DEB2-4630-A344-2E944EA681D0}"/>
              </a:ext>
            </a:extLst>
          </p:cNvPr>
          <p:cNvGrpSpPr/>
          <p:nvPr/>
        </p:nvGrpSpPr>
        <p:grpSpPr>
          <a:xfrm>
            <a:off x="9731780" y="4415939"/>
            <a:ext cx="1429952" cy="1278000"/>
            <a:chOff x="8817274" y="4853686"/>
            <a:chExt cx="1429952" cy="1278000"/>
          </a:xfrm>
        </p:grpSpPr>
        <p:graphicFrame>
          <p:nvGraphicFramePr>
            <p:cNvPr id="24" name="Chart 2">
              <a:extLst>
                <a:ext uri="{FF2B5EF4-FFF2-40B4-BE49-F238E27FC236}">
                  <a16:creationId xmlns:a16="http://schemas.microsoft.com/office/drawing/2014/main" id="{6A616836-D361-47B2-A23E-E18515966B2F}"/>
                </a:ext>
              </a:extLst>
            </p:cNvPr>
            <p:cNvGraphicFramePr/>
            <p:nvPr>
              <p:extLst>
                <p:ext uri="{D42A27DB-BD31-4B8C-83A1-F6EECF244321}">
                  <p14:modId xmlns:p14="http://schemas.microsoft.com/office/powerpoint/2010/main" val="2459259115"/>
                </p:ext>
              </p:extLst>
            </p:nvPr>
          </p:nvGraphicFramePr>
          <p:xfrm>
            <a:off x="8832426" y="4853686"/>
            <a:ext cx="1414800" cy="1278000"/>
          </p:xfrm>
          <a:graphic>
            <a:graphicData uri="http://schemas.openxmlformats.org/drawingml/2006/chart">
              <c:chart xmlns:c="http://schemas.openxmlformats.org/drawingml/2006/chart" xmlns:r="http://schemas.openxmlformats.org/officeDocument/2006/relationships" r:id="rId5"/>
            </a:graphicData>
          </a:graphic>
        </p:graphicFrame>
        <p:sp>
          <p:nvSpPr>
            <p:cNvPr id="28" name="Oval 27">
              <a:extLst>
                <a:ext uri="{FF2B5EF4-FFF2-40B4-BE49-F238E27FC236}">
                  <a16:creationId xmlns:a16="http://schemas.microsoft.com/office/drawing/2014/main" id="{51FF351B-B2EA-4FA7-A8F5-8BC974BC7000}"/>
                </a:ext>
              </a:extLst>
            </p:cNvPr>
            <p:cNvSpPr/>
            <p:nvPr/>
          </p:nvSpPr>
          <p:spPr>
            <a:xfrm>
              <a:off x="9180757" y="5134609"/>
              <a:ext cx="717227" cy="717227"/>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75000"/>
                    <a:lumOff val="25000"/>
                  </a:schemeClr>
                </a:solidFill>
                <a:latin typeface="Al Tarikh" pitchFamily="2" charset="-78"/>
                <a:cs typeface="Al Tarikh" pitchFamily="2" charset="-78"/>
              </a:endParaRPr>
            </a:p>
          </p:txBody>
        </p:sp>
        <p:sp>
          <p:nvSpPr>
            <p:cNvPr id="29" name="Donut 54">
              <a:extLst>
                <a:ext uri="{FF2B5EF4-FFF2-40B4-BE49-F238E27FC236}">
                  <a16:creationId xmlns:a16="http://schemas.microsoft.com/office/drawing/2014/main" id="{A4F2CBDA-D44D-491B-954B-EFCCCEB95DDC}"/>
                </a:ext>
              </a:extLst>
            </p:cNvPr>
            <p:cNvSpPr/>
            <p:nvPr/>
          </p:nvSpPr>
          <p:spPr>
            <a:xfrm>
              <a:off x="8817274" y="5468445"/>
              <a:ext cx="264284" cy="252077"/>
            </a:xfrm>
            <a:prstGeom prst="donu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dirty="0">
                <a:solidFill>
                  <a:schemeClr val="tx1">
                    <a:lumMod val="75000"/>
                    <a:lumOff val="25000"/>
                  </a:schemeClr>
                </a:solidFill>
                <a:latin typeface="Al Tarikh" pitchFamily="2" charset="-78"/>
                <a:cs typeface="Al Tarikh" pitchFamily="2" charset="-78"/>
              </a:endParaRPr>
            </a:p>
          </p:txBody>
        </p:sp>
        <p:sp>
          <p:nvSpPr>
            <p:cNvPr id="31" name="TextBox 30">
              <a:extLst>
                <a:ext uri="{FF2B5EF4-FFF2-40B4-BE49-F238E27FC236}">
                  <a16:creationId xmlns:a16="http://schemas.microsoft.com/office/drawing/2014/main" id="{2E1EFBAE-DD5F-420F-AFAB-267EE938DB0B}"/>
                </a:ext>
              </a:extLst>
            </p:cNvPr>
            <p:cNvSpPr txBox="1"/>
            <p:nvPr/>
          </p:nvSpPr>
          <p:spPr>
            <a:xfrm>
              <a:off x="9151867" y="5231613"/>
              <a:ext cx="775006" cy="523220"/>
            </a:xfrm>
            <a:prstGeom prst="rect">
              <a:avLst/>
            </a:prstGeom>
            <a:noFill/>
          </p:spPr>
          <p:txBody>
            <a:bodyPr wrap="square" rtlCol="0" anchor="ctr">
              <a:spAutoFit/>
            </a:bodyPr>
            <a:lstStyle/>
            <a:p>
              <a:pPr algn="ctr"/>
              <a:r>
                <a:rPr lang="en-US" altLang="ko-KR" sz="2800" b="1" dirty="0">
                  <a:solidFill>
                    <a:schemeClr val="tx1">
                      <a:lumMod val="75000"/>
                      <a:lumOff val="25000"/>
                    </a:schemeClr>
                  </a:solidFill>
                  <a:latin typeface="Al Tarikh" pitchFamily="2" charset="-78"/>
                  <a:cs typeface="Al Tarikh" pitchFamily="2" charset="-78"/>
                </a:rPr>
                <a:t>70</a:t>
              </a:r>
              <a:r>
                <a:rPr lang="en-US" altLang="ko-KR" b="1" dirty="0">
                  <a:solidFill>
                    <a:schemeClr val="tx1">
                      <a:lumMod val="75000"/>
                      <a:lumOff val="25000"/>
                    </a:schemeClr>
                  </a:solidFill>
                  <a:latin typeface="Al Tarikh" pitchFamily="2" charset="-78"/>
                  <a:cs typeface="Al Tarikh" pitchFamily="2" charset="-78"/>
                </a:rPr>
                <a:t>%</a:t>
              </a:r>
              <a:endParaRPr lang="ko-KR" altLang="en-US" b="1" dirty="0">
                <a:solidFill>
                  <a:schemeClr val="tx1">
                    <a:lumMod val="75000"/>
                    <a:lumOff val="25000"/>
                  </a:schemeClr>
                </a:solidFill>
                <a:latin typeface="Al Tarikh" pitchFamily="2" charset="-78"/>
                <a:cs typeface="Al Tarikh" pitchFamily="2" charset="-78"/>
              </a:endParaRPr>
            </a:p>
          </p:txBody>
        </p:sp>
      </p:grpSp>
      <p:sp>
        <p:nvSpPr>
          <p:cNvPr id="37" name="TextBox 36">
            <a:extLst>
              <a:ext uri="{FF2B5EF4-FFF2-40B4-BE49-F238E27FC236}">
                <a16:creationId xmlns:a16="http://schemas.microsoft.com/office/drawing/2014/main" id="{1F46DA68-C009-46AD-BCC0-38A9D5FF1A06}"/>
              </a:ext>
            </a:extLst>
          </p:cNvPr>
          <p:cNvSpPr txBox="1"/>
          <p:nvPr/>
        </p:nvSpPr>
        <p:spPr>
          <a:xfrm>
            <a:off x="603668" y="5824342"/>
            <a:ext cx="2268000" cy="476071"/>
          </a:xfrm>
          <a:prstGeom prst="roundRect">
            <a:avLst>
              <a:gd name="adj" fmla="val 50000"/>
            </a:avLst>
          </a:prstGeom>
          <a:solidFill>
            <a:schemeClr val="accent1"/>
          </a:solidFill>
          <a:ln w="25400">
            <a:noFill/>
          </a:ln>
        </p:spPr>
        <p:txBody>
          <a:bodyPr wrap="square" rtlCol="0" anchor="ctr">
            <a:spAutoFit/>
          </a:bodyPr>
          <a:lstStyle/>
          <a:p>
            <a:pPr algn="ctr"/>
            <a:r>
              <a:rPr lang="ar-SA" altLang="ko-KR" sz="1600" b="1" dirty="0">
                <a:solidFill>
                  <a:schemeClr val="bg1"/>
                </a:solidFill>
                <a:latin typeface="Al Tarikh" pitchFamily="2" charset="-78"/>
                <a:cs typeface="Al Tarikh" pitchFamily="2" charset="-78"/>
              </a:rPr>
              <a:t>عنوان المحتوى</a:t>
            </a:r>
            <a:endParaRPr lang="ko-KR" altLang="en-US" sz="1600" b="1" dirty="0">
              <a:solidFill>
                <a:schemeClr val="bg1"/>
              </a:solidFill>
              <a:latin typeface="Al Tarikh" pitchFamily="2" charset="-78"/>
              <a:cs typeface="Al Tarikh" pitchFamily="2" charset="-78"/>
            </a:endParaRPr>
          </a:p>
        </p:txBody>
      </p:sp>
      <p:sp>
        <p:nvSpPr>
          <p:cNvPr id="38" name="TextBox 37">
            <a:extLst>
              <a:ext uri="{FF2B5EF4-FFF2-40B4-BE49-F238E27FC236}">
                <a16:creationId xmlns:a16="http://schemas.microsoft.com/office/drawing/2014/main" id="{96850D6E-7B25-4571-8571-EFA74AEE4E66}"/>
              </a:ext>
            </a:extLst>
          </p:cNvPr>
          <p:cNvSpPr txBox="1"/>
          <p:nvPr/>
        </p:nvSpPr>
        <p:spPr>
          <a:xfrm>
            <a:off x="3509223" y="5824342"/>
            <a:ext cx="2268000" cy="476071"/>
          </a:xfrm>
          <a:prstGeom prst="roundRect">
            <a:avLst>
              <a:gd name="adj" fmla="val 50000"/>
            </a:avLst>
          </a:prstGeom>
          <a:solidFill>
            <a:schemeClr val="accent4"/>
          </a:solidFill>
          <a:ln w="25400">
            <a:noFill/>
          </a:ln>
        </p:spPr>
        <p:txBody>
          <a:bodyPr wrap="square" rtlCol="0" anchor="ctr">
            <a:spAutoFit/>
          </a:bodyPr>
          <a:lstStyle/>
          <a:p>
            <a:pPr algn="ctr"/>
            <a:r>
              <a:rPr lang="ar-SA" altLang="ko-KR" sz="1600" b="1" dirty="0">
                <a:solidFill>
                  <a:schemeClr val="bg1"/>
                </a:solidFill>
                <a:latin typeface="Al Tarikh" pitchFamily="2" charset="-78"/>
                <a:cs typeface="Al Tarikh" pitchFamily="2" charset="-78"/>
              </a:rPr>
              <a:t>عنوان المحتوى</a:t>
            </a:r>
            <a:endParaRPr lang="ko-KR" altLang="en-US" sz="1600" b="1" dirty="0">
              <a:solidFill>
                <a:schemeClr val="bg1"/>
              </a:solidFill>
              <a:latin typeface="Al Tarikh" pitchFamily="2" charset="-78"/>
              <a:cs typeface="Al Tarikh" pitchFamily="2" charset="-78"/>
            </a:endParaRPr>
          </a:p>
        </p:txBody>
      </p:sp>
      <p:sp>
        <p:nvSpPr>
          <p:cNvPr id="39" name="TextBox 38">
            <a:extLst>
              <a:ext uri="{FF2B5EF4-FFF2-40B4-BE49-F238E27FC236}">
                <a16:creationId xmlns:a16="http://schemas.microsoft.com/office/drawing/2014/main" id="{D6A395C4-3303-463E-917A-83591801EA19}"/>
              </a:ext>
            </a:extLst>
          </p:cNvPr>
          <p:cNvSpPr txBox="1"/>
          <p:nvPr/>
        </p:nvSpPr>
        <p:spPr>
          <a:xfrm>
            <a:off x="6414778" y="5824342"/>
            <a:ext cx="2268000" cy="476071"/>
          </a:xfrm>
          <a:prstGeom prst="roundRect">
            <a:avLst>
              <a:gd name="adj" fmla="val 50000"/>
            </a:avLst>
          </a:prstGeom>
          <a:solidFill>
            <a:schemeClr val="accent2"/>
          </a:solidFill>
          <a:ln w="25400">
            <a:noFill/>
          </a:ln>
        </p:spPr>
        <p:txBody>
          <a:bodyPr wrap="square" rtlCol="0" anchor="ctr">
            <a:spAutoFit/>
          </a:bodyPr>
          <a:lstStyle/>
          <a:p>
            <a:pPr algn="ctr"/>
            <a:r>
              <a:rPr lang="ar-SA" altLang="ko-KR" sz="1600" b="1" dirty="0">
                <a:solidFill>
                  <a:schemeClr val="bg1"/>
                </a:solidFill>
                <a:latin typeface="Al Tarikh" pitchFamily="2" charset="-78"/>
                <a:cs typeface="Al Tarikh" pitchFamily="2" charset="-78"/>
              </a:rPr>
              <a:t>عنوان المحتوى</a:t>
            </a:r>
            <a:endParaRPr lang="ko-KR" altLang="en-US" sz="1600" b="1" dirty="0">
              <a:solidFill>
                <a:schemeClr val="bg1"/>
              </a:solidFill>
              <a:latin typeface="Al Tarikh" pitchFamily="2" charset="-78"/>
              <a:cs typeface="Al Tarikh" pitchFamily="2" charset="-78"/>
            </a:endParaRPr>
          </a:p>
        </p:txBody>
      </p:sp>
      <p:sp>
        <p:nvSpPr>
          <p:cNvPr id="40" name="TextBox 39">
            <a:extLst>
              <a:ext uri="{FF2B5EF4-FFF2-40B4-BE49-F238E27FC236}">
                <a16:creationId xmlns:a16="http://schemas.microsoft.com/office/drawing/2014/main" id="{88A95F6C-15E5-4BAF-AE2F-98176F322A99}"/>
              </a:ext>
            </a:extLst>
          </p:cNvPr>
          <p:cNvSpPr txBox="1"/>
          <p:nvPr/>
        </p:nvSpPr>
        <p:spPr>
          <a:xfrm>
            <a:off x="9320332" y="5824342"/>
            <a:ext cx="2268000" cy="476071"/>
          </a:xfrm>
          <a:prstGeom prst="roundRect">
            <a:avLst>
              <a:gd name="adj" fmla="val 50000"/>
            </a:avLst>
          </a:prstGeom>
          <a:solidFill>
            <a:schemeClr val="accent3"/>
          </a:solidFill>
          <a:ln w="25400">
            <a:noFill/>
          </a:ln>
        </p:spPr>
        <p:txBody>
          <a:bodyPr wrap="square" rtlCol="0" anchor="ctr">
            <a:spAutoFit/>
          </a:bodyPr>
          <a:lstStyle/>
          <a:p>
            <a:pPr algn="ctr"/>
            <a:r>
              <a:rPr lang="ar-SA" altLang="ko-KR" sz="1600" b="1" dirty="0">
                <a:solidFill>
                  <a:schemeClr val="bg1"/>
                </a:solidFill>
                <a:latin typeface="Al Tarikh" pitchFamily="2" charset="-78"/>
                <a:cs typeface="Al Tarikh" pitchFamily="2" charset="-78"/>
              </a:rPr>
              <a:t>عنوان المحتوى</a:t>
            </a:r>
            <a:endParaRPr lang="ko-KR" altLang="en-US" sz="1600" b="1" dirty="0">
              <a:solidFill>
                <a:schemeClr val="bg1"/>
              </a:solidFill>
              <a:latin typeface="Al Tarikh" pitchFamily="2" charset="-78"/>
              <a:cs typeface="Al Tarikh" pitchFamily="2" charset="-78"/>
            </a:endParaRPr>
          </a:p>
        </p:txBody>
      </p:sp>
      <p:grpSp>
        <p:nvGrpSpPr>
          <p:cNvPr id="41" name="Group 24">
            <a:extLst>
              <a:ext uri="{FF2B5EF4-FFF2-40B4-BE49-F238E27FC236}">
                <a16:creationId xmlns:a16="http://schemas.microsoft.com/office/drawing/2014/main" id="{D7DE3EC0-1A55-4C29-8455-CC3113F11C12}"/>
              </a:ext>
            </a:extLst>
          </p:cNvPr>
          <p:cNvGrpSpPr/>
          <p:nvPr/>
        </p:nvGrpSpPr>
        <p:grpSpPr>
          <a:xfrm>
            <a:off x="5777223" y="1715980"/>
            <a:ext cx="2805662" cy="981788"/>
            <a:chOff x="395534" y="3500851"/>
            <a:chExt cx="3972999" cy="1222566"/>
          </a:xfrm>
          <a:noFill/>
        </p:grpSpPr>
        <p:sp>
          <p:nvSpPr>
            <p:cNvPr id="42" name="TextBox 41">
              <a:extLst>
                <a:ext uri="{FF2B5EF4-FFF2-40B4-BE49-F238E27FC236}">
                  <a16:creationId xmlns:a16="http://schemas.microsoft.com/office/drawing/2014/main" id="{C384FBF1-64B3-42D5-916A-E8DAF32E6B7F}"/>
                </a:ext>
              </a:extLst>
            </p:cNvPr>
            <p:cNvSpPr txBox="1"/>
            <p:nvPr/>
          </p:nvSpPr>
          <p:spPr>
            <a:xfrm>
              <a:off x="395534" y="3500851"/>
              <a:ext cx="3972999" cy="459909"/>
            </a:xfrm>
            <a:prstGeom prst="rect">
              <a:avLst/>
            </a:prstGeom>
            <a:grpFill/>
          </p:spPr>
          <p:txBody>
            <a:bodyPr wrap="square" rtlCol="0" anchor="ctr">
              <a:spAutoFit/>
            </a:bodyPr>
            <a:lstStyle/>
            <a:p>
              <a:pPr algn="r"/>
              <a:r>
                <a:rPr lang="en-US" altLang="ko-KR" b="1" dirty="0">
                  <a:solidFill>
                    <a:schemeClr val="accent1"/>
                  </a:solidFill>
                  <a:latin typeface="Al Tarikh" pitchFamily="2" charset="-78"/>
                  <a:cs typeface="Al Tarikh" pitchFamily="2" charset="-78"/>
                </a:rPr>
                <a:t> </a:t>
              </a:r>
              <a:r>
                <a:rPr lang="ar-SA" altLang="ko-KR" b="1" dirty="0">
                  <a:solidFill>
                    <a:schemeClr val="accent1"/>
                  </a:solidFill>
                  <a:latin typeface="Al Tarikh" pitchFamily="2" charset="-78"/>
                  <a:cs typeface="Al Tarikh" pitchFamily="2" charset="-78"/>
                </a:rPr>
                <a:t>أكتب عنوان المحتوى</a:t>
              </a:r>
              <a:endParaRPr lang="ko-KR" altLang="en-US" b="1" dirty="0">
                <a:solidFill>
                  <a:schemeClr val="accent1"/>
                </a:solidFill>
                <a:latin typeface="Al Tarikh" pitchFamily="2" charset="-78"/>
                <a:cs typeface="Al Tarikh" pitchFamily="2" charset="-78"/>
              </a:endParaRPr>
            </a:p>
          </p:txBody>
        </p:sp>
        <p:sp>
          <p:nvSpPr>
            <p:cNvPr id="43" name="TextBox 42">
              <a:extLst>
                <a:ext uri="{FF2B5EF4-FFF2-40B4-BE49-F238E27FC236}">
                  <a16:creationId xmlns:a16="http://schemas.microsoft.com/office/drawing/2014/main" id="{C3992D1A-7C69-4B8B-95C5-0DA3E7DAD7D6}"/>
                </a:ext>
              </a:extLst>
            </p:cNvPr>
            <p:cNvSpPr txBox="1"/>
            <p:nvPr/>
          </p:nvSpPr>
          <p:spPr>
            <a:xfrm>
              <a:off x="395535" y="3995229"/>
              <a:ext cx="3972998" cy="728188"/>
            </a:xfrm>
            <a:prstGeom prst="rect">
              <a:avLst/>
            </a:prstGeom>
            <a:grpFill/>
          </p:spPr>
          <p:txBody>
            <a:bodyPr wrap="square" rtlCol="0">
              <a:spAutoFit/>
            </a:bodyPr>
            <a:lstStyle/>
            <a:p>
              <a:pPr algn="r"/>
              <a:r>
                <a:rPr lang="ar-DZ" altLang="ko-KR" sz="1600" dirty="0">
                  <a:latin typeface="Al Tarikh" pitchFamily="2" charset="-78"/>
                  <a:cs typeface="Al Tarikh" pitchFamily="2" charset="-78"/>
                </a:rPr>
                <a:t>يمكنك ببساطة إقناع جمهورك وإضافة لمسة فريدة وجاذبية لعروضك التقديمية.</a:t>
              </a:r>
              <a:endParaRPr lang="en-US" altLang="ko-KR" sz="1600" dirty="0">
                <a:latin typeface="Al Tarikh" pitchFamily="2" charset="-78"/>
                <a:cs typeface="Al Tarikh" pitchFamily="2" charset="-78"/>
              </a:endParaRPr>
            </a:p>
          </p:txBody>
        </p:sp>
      </p:grpSp>
      <p:grpSp>
        <p:nvGrpSpPr>
          <p:cNvPr id="44" name="Group 33">
            <a:extLst>
              <a:ext uri="{FF2B5EF4-FFF2-40B4-BE49-F238E27FC236}">
                <a16:creationId xmlns:a16="http://schemas.microsoft.com/office/drawing/2014/main" id="{BFBBD93C-5E61-4770-B0BC-39E92E16DF78}"/>
              </a:ext>
            </a:extLst>
          </p:cNvPr>
          <p:cNvGrpSpPr/>
          <p:nvPr/>
        </p:nvGrpSpPr>
        <p:grpSpPr>
          <a:xfrm>
            <a:off x="5777223" y="2996632"/>
            <a:ext cx="2805662" cy="981788"/>
            <a:chOff x="395534" y="3500851"/>
            <a:chExt cx="3972999" cy="1222566"/>
          </a:xfrm>
          <a:noFill/>
        </p:grpSpPr>
        <p:sp>
          <p:nvSpPr>
            <p:cNvPr id="45" name="TextBox 44">
              <a:extLst>
                <a:ext uri="{FF2B5EF4-FFF2-40B4-BE49-F238E27FC236}">
                  <a16:creationId xmlns:a16="http://schemas.microsoft.com/office/drawing/2014/main" id="{87C738A0-2D21-48DC-BC80-C776D43553D4}"/>
                </a:ext>
              </a:extLst>
            </p:cNvPr>
            <p:cNvSpPr txBox="1"/>
            <p:nvPr/>
          </p:nvSpPr>
          <p:spPr>
            <a:xfrm>
              <a:off x="395534" y="3500851"/>
              <a:ext cx="3972999" cy="459909"/>
            </a:xfrm>
            <a:prstGeom prst="rect">
              <a:avLst/>
            </a:prstGeom>
            <a:grpFill/>
          </p:spPr>
          <p:txBody>
            <a:bodyPr wrap="square" rtlCol="0" anchor="ctr">
              <a:spAutoFit/>
            </a:bodyPr>
            <a:lstStyle/>
            <a:p>
              <a:pPr algn="r"/>
              <a:r>
                <a:rPr lang="ar-SA" altLang="ko-KR" b="1" dirty="0">
                  <a:solidFill>
                    <a:schemeClr val="accent2"/>
                  </a:solidFill>
                  <a:latin typeface="Al Tarikh" pitchFamily="2" charset="-78"/>
                  <a:cs typeface="Al Tarikh" pitchFamily="2" charset="-78"/>
                </a:rPr>
                <a:t>أكتب عنوان المحتوى</a:t>
              </a:r>
              <a:endParaRPr lang="ko-KR" altLang="en-US" b="1" dirty="0">
                <a:solidFill>
                  <a:schemeClr val="accent2"/>
                </a:solidFill>
                <a:latin typeface="Al Tarikh" pitchFamily="2" charset="-78"/>
                <a:cs typeface="Al Tarikh" pitchFamily="2" charset="-78"/>
              </a:endParaRPr>
            </a:p>
          </p:txBody>
        </p:sp>
        <p:sp>
          <p:nvSpPr>
            <p:cNvPr id="46" name="TextBox 45">
              <a:extLst>
                <a:ext uri="{FF2B5EF4-FFF2-40B4-BE49-F238E27FC236}">
                  <a16:creationId xmlns:a16="http://schemas.microsoft.com/office/drawing/2014/main" id="{F9540D72-1533-402F-9946-C418B7B23CE2}"/>
                </a:ext>
              </a:extLst>
            </p:cNvPr>
            <p:cNvSpPr txBox="1"/>
            <p:nvPr/>
          </p:nvSpPr>
          <p:spPr>
            <a:xfrm>
              <a:off x="395535" y="3995229"/>
              <a:ext cx="3972998" cy="728188"/>
            </a:xfrm>
            <a:prstGeom prst="rect">
              <a:avLst/>
            </a:prstGeom>
            <a:grpFill/>
          </p:spPr>
          <p:txBody>
            <a:bodyPr wrap="square" rtlCol="0">
              <a:spAutoFit/>
            </a:bodyPr>
            <a:lstStyle/>
            <a:p>
              <a:pPr algn="r"/>
              <a:r>
                <a:rPr lang="ar-DZ" altLang="ko-KR" sz="1600" dirty="0">
                  <a:latin typeface="Al Tarikh" pitchFamily="2" charset="-78"/>
                  <a:cs typeface="Al Tarikh" pitchFamily="2" charset="-78"/>
                </a:rPr>
                <a:t>يمكنك ببساطة إقناع جمهورك وإضافة لمسة فريدة وجاذبية لعروضك التقديمية.</a:t>
              </a:r>
              <a:endParaRPr lang="en-US" altLang="ko-KR" sz="1600" dirty="0">
                <a:latin typeface="Al Tarikh" pitchFamily="2" charset="-78"/>
                <a:cs typeface="Al Tarikh" pitchFamily="2" charset="-78"/>
              </a:endParaRPr>
            </a:p>
          </p:txBody>
        </p:sp>
      </p:grpSp>
      <p:grpSp>
        <p:nvGrpSpPr>
          <p:cNvPr id="47" name="Group 24">
            <a:extLst>
              <a:ext uri="{FF2B5EF4-FFF2-40B4-BE49-F238E27FC236}">
                <a16:creationId xmlns:a16="http://schemas.microsoft.com/office/drawing/2014/main" id="{4E0F087A-9DDC-4C81-B86C-7EC88E1D6380}"/>
              </a:ext>
            </a:extLst>
          </p:cNvPr>
          <p:cNvGrpSpPr/>
          <p:nvPr/>
        </p:nvGrpSpPr>
        <p:grpSpPr>
          <a:xfrm>
            <a:off x="8896712" y="2996632"/>
            <a:ext cx="2805662" cy="981788"/>
            <a:chOff x="395534" y="3500851"/>
            <a:chExt cx="3972999" cy="1222566"/>
          </a:xfrm>
          <a:noFill/>
        </p:grpSpPr>
        <p:sp>
          <p:nvSpPr>
            <p:cNvPr id="48" name="TextBox 47">
              <a:extLst>
                <a:ext uri="{FF2B5EF4-FFF2-40B4-BE49-F238E27FC236}">
                  <a16:creationId xmlns:a16="http://schemas.microsoft.com/office/drawing/2014/main" id="{70272AB4-1E11-4DF9-B7CF-7FA52A81EFD0}"/>
                </a:ext>
              </a:extLst>
            </p:cNvPr>
            <p:cNvSpPr txBox="1"/>
            <p:nvPr/>
          </p:nvSpPr>
          <p:spPr>
            <a:xfrm>
              <a:off x="395534" y="3500851"/>
              <a:ext cx="3972999" cy="459909"/>
            </a:xfrm>
            <a:prstGeom prst="rect">
              <a:avLst/>
            </a:prstGeom>
            <a:grpFill/>
          </p:spPr>
          <p:txBody>
            <a:bodyPr wrap="square" rtlCol="0" anchor="ctr">
              <a:spAutoFit/>
            </a:bodyPr>
            <a:lstStyle/>
            <a:p>
              <a:pPr algn="r"/>
              <a:r>
                <a:rPr lang="ar-SA" altLang="ko-KR" b="1" dirty="0">
                  <a:solidFill>
                    <a:schemeClr val="accent3"/>
                  </a:solidFill>
                  <a:latin typeface="Al Tarikh" pitchFamily="2" charset="-78"/>
                  <a:cs typeface="Al Tarikh" pitchFamily="2" charset="-78"/>
                </a:rPr>
                <a:t>أكتب عنوان المحتوى</a:t>
              </a:r>
              <a:endParaRPr lang="ko-KR" altLang="en-US" b="1" dirty="0">
                <a:solidFill>
                  <a:schemeClr val="accent3"/>
                </a:solidFill>
                <a:latin typeface="Al Tarikh" pitchFamily="2" charset="-78"/>
                <a:cs typeface="Al Tarikh" pitchFamily="2" charset="-78"/>
              </a:endParaRPr>
            </a:p>
          </p:txBody>
        </p:sp>
        <p:sp>
          <p:nvSpPr>
            <p:cNvPr id="49" name="TextBox 48">
              <a:extLst>
                <a:ext uri="{FF2B5EF4-FFF2-40B4-BE49-F238E27FC236}">
                  <a16:creationId xmlns:a16="http://schemas.microsoft.com/office/drawing/2014/main" id="{03577B3E-0CBA-4B82-966E-D86E764DBA33}"/>
                </a:ext>
              </a:extLst>
            </p:cNvPr>
            <p:cNvSpPr txBox="1"/>
            <p:nvPr/>
          </p:nvSpPr>
          <p:spPr>
            <a:xfrm>
              <a:off x="395535" y="3995229"/>
              <a:ext cx="3972998" cy="728188"/>
            </a:xfrm>
            <a:prstGeom prst="rect">
              <a:avLst/>
            </a:prstGeom>
            <a:grpFill/>
          </p:spPr>
          <p:txBody>
            <a:bodyPr wrap="square" rtlCol="0">
              <a:spAutoFit/>
            </a:bodyPr>
            <a:lstStyle/>
            <a:p>
              <a:pPr algn="r"/>
              <a:r>
                <a:rPr lang="ar-DZ" altLang="ko-KR" sz="1600" dirty="0">
                  <a:latin typeface="Al Tarikh" pitchFamily="2" charset="-78"/>
                  <a:cs typeface="Al Tarikh" pitchFamily="2" charset="-78"/>
                </a:rPr>
                <a:t>يمكنك ببساطة إقناع جمهورك وإضافة لمسة فريدة وجاذبية لعروضك التقديمية.</a:t>
              </a:r>
              <a:endParaRPr lang="en-US" altLang="ko-KR" sz="1600" dirty="0">
                <a:latin typeface="Al Tarikh" pitchFamily="2" charset="-78"/>
                <a:cs typeface="Al Tarikh" pitchFamily="2" charset="-78"/>
              </a:endParaRPr>
            </a:p>
          </p:txBody>
        </p:sp>
      </p:grpSp>
      <p:grpSp>
        <p:nvGrpSpPr>
          <p:cNvPr id="52" name="Group 24">
            <a:extLst>
              <a:ext uri="{FF2B5EF4-FFF2-40B4-BE49-F238E27FC236}">
                <a16:creationId xmlns:a16="http://schemas.microsoft.com/office/drawing/2014/main" id="{D16D6373-30F7-4836-AF92-D4A4D0D86A3D}"/>
              </a:ext>
            </a:extLst>
          </p:cNvPr>
          <p:cNvGrpSpPr/>
          <p:nvPr/>
        </p:nvGrpSpPr>
        <p:grpSpPr>
          <a:xfrm>
            <a:off x="8896712" y="1715980"/>
            <a:ext cx="2805662" cy="981788"/>
            <a:chOff x="395534" y="3500851"/>
            <a:chExt cx="3972999" cy="1222566"/>
          </a:xfrm>
          <a:noFill/>
        </p:grpSpPr>
        <p:sp>
          <p:nvSpPr>
            <p:cNvPr id="53" name="TextBox 52">
              <a:extLst>
                <a:ext uri="{FF2B5EF4-FFF2-40B4-BE49-F238E27FC236}">
                  <a16:creationId xmlns:a16="http://schemas.microsoft.com/office/drawing/2014/main" id="{40800226-B00E-4725-BB40-01FDEDE5D4B7}"/>
                </a:ext>
              </a:extLst>
            </p:cNvPr>
            <p:cNvSpPr txBox="1"/>
            <p:nvPr/>
          </p:nvSpPr>
          <p:spPr>
            <a:xfrm>
              <a:off x="395534" y="3500851"/>
              <a:ext cx="3972999" cy="459909"/>
            </a:xfrm>
            <a:prstGeom prst="rect">
              <a:avLst/>
            </a:prstGeom>
            <a:grpFill/>
          </p:spPr>
          <p:txBody>
            <a:bodyPr wrap="square" rtlCol="0" anchor="ctr">
              <a:spAutoFit/>
            </a:bodyPr>
            <a:lstStyle/>
            <a:p>
              <a:pPr marL="0" algn="r" defTabSz="914400" rtl="0" eaLnBrk="1" latinLnBrk="0" hangingPunct="1"/>
              <a:r>
                <a:rPr lang="ar-SA" altLang="ko-KR" b="1" dirty="0">
                  <a:solidFill>
                    <a:schemeClr val="accent4"/>
                  </a:solidFill>
                  <a:latin typeface="Al Tarikh" pitchFamily="2" charset="-78"/>
                  <a:cs typeface="Al Tarikh" pitchFamily="2" charset="-78"/>
                </a:rPr>
                <a:t>اكتب هنوان المحتوى</a:t>
              </a:r>
              <a:endParaRPr lang="ko-KR" altLang="en-US" b="1" dirty="0">
                <a:solidFill>
                  <a:schemeClr val="accent4"/>
                </a:solidFill>
                <a:latin typeface="Al Tarikh" pitchFamily="2" charset="-78"/>
                <a:cs typeface="Al Tarikh" pitchFamily="2" charset="-78"/>
              </a:endParaRPr>
            </a:p>
          </p:txBody>
        </p:sp>
        <p:sp>
          <p:nvSpPr>
            <p:cNvPr id="54" name="TextBox 53">
              <a:extLst>
                <a:ext uri="{FF2B5EF4-FFF2-40B4-BE49-F238E27FC236}">
                  <a16:creationId xmlns:a16="http://schemas.microsoft.com/office/drawing/2014/main" id="{3E2677EB-A1B9-481A-8FDA-F4C87774DDB6}"/>
                </a:ext>
              </a:extLst>
            </p:cNvPr>
            <p:cNvSpPr txBox="1"/>
            <p:nvPr/>
          </p:nvSpPr>
          <p:spPr>
            <a:xfrm>
              <a:off x="395535" y="3995229"/>
              <a:ext cx="3972998" cy="728188"/>
            </a:xfrm>
            <a:prstGeom prst="rect">
              <a:avLst/>
            </a:prstGeom>
            <a:grpFill/>
          </p:spPr>
          <p:txBody>
            <a:bodyPr wrap="square" rtlCol="0">
              <a:spAutoFit/>
            </a:bodyPr>
            <a:lstStyle/>
            <a:p>
              <a:pPr algn="r"/>
              <a:r>
                <a:rPr lang="ar-DZ" altLang="ko-KR" sz="1600" dirty="0">
                  <a:latin typeface="Al Tarikh" pitchFamily="2" charset="-78"/>
                  <a:cs typeface="Al Tarikh" pitchFamily="2" charset="-78"/>
                </a:rPr>
                <a:t>يمكنك ببساطة إقناع جمهورك وإضافة لمسة فريدة وجاذبية لعروضك التقديمية.</a:t>
              </a:r>
              <a:endParaRPr lang="en-US" altLang="ko-KR" sz="1600" dirty="0">
                <a:latin typeface="Al Tarikh" pitchFamily="2" charset="-78"/>
                <a:cs typeface="Al Tarikh" pitchFamily="2" charset="-78"/>
              </a:endParaRPr>
            </a:p>
          </p:txBody>
        </p:sp>
      </p:grpSp>
    </p:spTree>
    <p:extLst>
      <p:ext uri="{BB962C8B-B14F-4D97-AF65-F5344CB8AC3E}">
        <p14:creationId xmlns:p14="http://schemas.microsoft.com/office/powerpoint/2010/main" val="1198383687"/>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ppt_y</p:attrName>
                                        </p:attrNameLst>
                                      </p:cBhvr>
                                      <p:tavLst>
                                        <p:tav tm="0">
                                          <p:val>
                                            <p:strVal val="#ppt_y+#ppt_h*1.125000"/>
                                          </p:val>
                                        </p:tav>
                                        <p:tav tm="100000">
                                          <p:val>
                                            <p:strVal val="#ppt_y"/>
                                          </p:val>
                                        </p:tav>
                                      </p:tavLst>
                                    </p:anim>
                                    <p:animEffect transition="in" filter="wipe(up)">
                                      <p:cBhvr>
                                        <p:cTn id="12" dur="500"/>
                                        <p:tgtEl>
                                          <p:spTgt spid="12"/>
                                        </p:tgtEl>
                                      </p:cBhvr>
                                    </p:animEffect>
                                  </p:childTnLst>
                                </p:cTn>
                              </p:par>
                              <p:par>
                                <p:cTn id="13" presetID="12" presetClass="entr" presetSubtype="4"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p:tgtEl>
                                          <p:spTgt spid="35"/>
                                        </p:tgtEl>
                                        <p:attrNameLst>
                                          <p:attrName>ppt_y</p:attrName>
                                        </p:attrNameLst>
                                      </p:cBhvr>
                                      <p:tavLst>
                                        <p:tav tm="0">
                                          <p:val>
                                            <p:strVal val="#ppt_y+#ppt_h*1.125000"/>
                                          </p:val>
                                        </p:tav>
                                        <p:tav tm="100000">
                                          <p:val>
                                            <p:strVal val="#ppt_y"/>
                                          </p:val>
                                        </p:tav>
                                      </p:tavLst>
                                    </p:anim>
                                    <p:animEffect transition="in" filter="wipe(up)">
                                      <p:cBhvr>
                                        <p:cTn id="16" dur="500"/>
                                        <p:tgtEl>
                                          <p:spTgt spid="35"/>
                                        </p:tgtEl>
                                      </p:cBhvr>
                                    </p:animEffect>
                                  </p:childTnLst>
                                </p:cTn>
                              </p:par>
                              <p:par>
                                <p:cTn id="17" presetID="12" presetClass="entr" presetSubtype="4"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p:tgtEl>
                                          <p:spTgt spid="34"/>
                                        </p:tgtEl>
                                        <p:attrNameLst>
                                          <p:attrName>ppt_y</p:attrName>
                                        </p:attrNameLst>
                                      </p:cBhvr>
                                      <p:tavLst>
                                        <p:tav tm="0">
                                          <p:val>
                                            <p:strVal val="#ppt_y+#ppt_h*1.125000"/>
                                          </p:val>
                                        </p:tav>
                                        <p:tav tm="100000">
                                          <p:val>
                                            <p:strVal val="#ppt_y"/>
                                          </p:val>
                                        </p:tav>
                                      </p:tavLst>
                                    </p:anim>
                                    <p:animEffect transition="in" filter="wipe(up)">
                                      <p:cBhvr>
                                        <p:cTn id="20" dur="500"/>
                                        <p:tgtEl>
                                          <p:spTgt spid="34"/>
                                        </p:tgtEl>
                                      </p:cBhvr>
                                    </p:animEffect>
                                  </p:childTnLst>
                                </p:cTn>
                              </p:par>
                              <p:par>
                                <p:cTn id="21" presetID="12" presetClass="entr" presetSubtype="4"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p:tgtEl>
                                          <p:spTgt spid="33"/>
                                        </p:tgtEl>
                                        <p:attrNameLst>
                                          <p:attrName>ppt_y</p:attrName>
                                        </p:attrNameLst>
                                      </p:cBhvr>
                                      <p:tavLst>
                                        <p:tav tm="0">
                                          <p:val>
                                            <p:strVal val="#ppt_y+#ppt_h*1.125000"/>
                                          </p:val>
                                        </p:tav>
                                        <p:tav tm="100000">
                                          <p:val>
                                            <p:strVal val="#ppt_y"/>
                                          </p:val>
                                        </p:tav>
                                      </p:tavLst>
                                    </p:anim>
                                    <p:animEffect transition="in" filter="wipe(up)">
                                      <p:cBhvr>
                                        <p:cTn id="24" dur="500"/>
                                        <p:tgtEl>
                                          <p:spTgt spid="33"/>
                                        </p:tgtEl>
                                      </p:cBhvr>
                                    </p:animEffect>
                                  </p:childTnLst>
                                </p:cTn>
                              </p:par>
                              <p:par>
                                <p:cTn id="25" presetID="12" presetClass="entr" presetSubtype="4"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p:tgtEl>
                                          <p:spTgt spid="32"/>
                                        </p:tgtEl>
                                        <p:attrNameLst>
                                          <p:attrName>ppt_y</p:attrName>
                                        </p:attrNameLst>
                                      </p:cBhvr>
                                      <p:tavLst>
                                        <p:tav tm="0">
                                          <p:val>
                                            <p:strVal val="#ppt_y+#ppt_h*1.125000"/>
                                          </p:val>
                                        </p:tav>
                                        <p:tav tm="100000">
                                          <p:val>
                                            <p:strVal val="#ppt_y"/>
                                          </p:val>
                                        </p:tav>
                                      </p:tavLst>
                                    </p:anim>
                                    <p:animEffect transition="in" filter="wipe(up)">
                                      <p:cBhvr>
                                        <p:cTn id="28" dur="500"/>
                                        <p:tgtEl>
                                          <p:spTgt spid="32"/>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p:tgtEl>
                                          <p:spTgt spid="37"/>
                                        </p:tgtEl>
                                        <p:attrNameLst>
                                          <p:attrName>ppt_y</p:attrName>
                                        </p:attrNameLst>
                                      </p:cBhvr>
                                      <p:tavLst>
                                        <p:tav tm="0">
                                          <p:val>
                                            <p:strVal val="#ppt_y+#ppt_h*1.125000"/>
                                          </p:val>
                                        </p:tav>
                                        <p:tav tm="100000">
                                          <p:val>
                                            <p:strVal val="#ppt_y"/>
                                          </p:val>
                                        </p:tav>
                                      </p:tavLst>
                                    </p:anim>
                                    <p:animEffect transition="in" filter="wipe(up)">
                                      <p:cBhvr>
                                        <p:cTn id="32" dur="500"/>
                                        <p:tgtEl>
                                          <p:spTgt spid="37"/>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p:tgtEl>
                                          <p:spTgt spid="38"/>
                                        </p:tgtEl>
                                        <p:attrNameLst>
                                          <p:attrName>ppt_y</p:attrName>
                                        </p:attrNameLst>
                                      </p:cBhvr>
                                      <p:tavLst>
                                        <p:tav tm="0">
                                          <p:val>
                                            <p:strVal val="#ppt_y+#ppt_h*1.125000"/>
                                          </p:val>
                                        </p:tav>
                                        <p:tav tm="100000">
                                          <p:val>
                                            <p:strVal val="#ppt_y"/>
                                          </p:val>
                                        </p:tav>
                                      </p:tavLst>
                                    </p:anim>
                                    <p:animEffect transition="in" filter="wipe(up)">
                                      <p:cBhvr>
                                        <p:cTn id="36" dur="500"/>
                                        <p:tgtEl>
                                          <p:spTgt spid="38"/>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p:tgtEl>
                                          <p:spTgt spid="39"/>
                                        </p:tgtEl>
                                        <p:attrNameLst>
                                          <p:attrName>ppt_y</p:attrName>
                                        </p:attrNameLst>
                                      </p:cBhvr>
                                      <p:tavLst>
                                        <p:tav tm="0">
                                          <p:val>
                                            <p:strVal val="#ppt_y+#ppt_h*1.125000"/>
                                          </p:val>
                                        </p:tav>
                                        <p:tav tm="100000">
                                          <p:val>
                                            <p:strVal val="#ppt_y"/>
                                          </p:val>
                                        </p:tav>
                                      </p:tavLst>
                                    </p:anim>
                                    <p:animEffect transition="in" filter="wipe(up)">
                                      <p:cBhvr>
                                        <p:cTn id="40" dur="500"/>
                                        <p:tgtEl>
                                          <p:spTgt spid="39"/>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500"/>
                                        <p:tgtEl>
                                          <p:spTgt spid="40"/>
                                        </p:tgtEl>
                                        <p:attrNameLst>
                                          <p:attrName>ppt_y</p:attrName>
                                        </p:attrNameLst>
                                      </p:cBhvr>
                                      <p:tavLst>
                                        <p:tav tm="0">
                                          <p:val>
                                            <p:strVal val="#ppt_y+#ppt_h*1.125000"/>
                                          </p:val>
                                        </p:tav>
                                        <p:tav tm="100000">
                                          <p:val>
                                            <p:strVal val="#ppt_y"/>
                                          </p:val>
                                        </p:tav>
                                      </p:tavLst>
                                    </p:anim>
                                    <p:animEffect transition="in" filter="wipe(up)">
                                      <p:cBhvr>
                                        <p:cTn id="44" dur="500"/>
                                        <p:tgtEl>
                                          <p:spTgt spid="40"/>
                                        </p:tgtEl>
                                      </p:cBhvr>
                                    </p:animEffect>
                                  </p:childTnLst>
                                </p:cTn>
                              </p:par>
                              <p:par>
                                <p:cTn id="45" presetID="12" presetClass="entr" presetSubtype="4"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p:tgtEl>
                                          <p:spTgt spid="41"/>
                                        </p:tgtEl>
                                        <p:attrNameLst>
                                          <p:attrName>ppt_y</p:attrName>
                                        </p:attrNameLst>
                                      </p:cBhvr>
                                      <p:tavLst>
                                        <p:tav tm="0">
                                          <p:val>
                                            <p:strVal val="#ppt_y+#ppt_h*1.125000"/>
                                          </p:val>
                                        </p:tav>
                                        <p:tav tm="100000">
                                          <p:val>
                                            <p:strVal val="#ppt_y"/>
                                          </p:val>
                                        </p:tav>
                                      </p:tavLst>
                                    </p:anim>
                                    <p:animEffect transition="in" filter="wipe(up)">
                                      <p:cBhvr>
                                        <p:cTn id="48" dur="500"/>
                                        <p:tgtEl>
                                          <p:spTgt spid="41"/>
                                        </p:tgtEl>
                                      </p:cBhvr>
                                    </p:animEffect>
                                  </p:childTnLst>
                                </p:cTn>
                              </p:par>
                              <p:par>
                                <p:cTn id="49" presetID="12" presetClass="entr" presetSubtype="4" fill="hold"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500"/>
                                        <p:tgtEl>
                                          <p:spTgt spid="44"/>
                                        </p:tgtEl>
                                        <p:attrNameLst>
                                          <p:attrName>ppt_y</p:attrName>
                                        </p:attrNameLst>
                                      </p:cBhvr>
                                      <p:tavLst>
                                        <p:tav tm="0">
                                          <p:val>
                                            <p:strVal val="#ppt_y+#ppt_h*1.125000"/>
                                          </p:val>
                                        </p:tav>
                                        <p:tav tm="100000">
                                          <p:val>
                                            <p:strVal val="#ppt_y"/>
                                          </p:val>
                                        </p:tav>
                                      </p:tavLst>
                                    </p:anim>
                                    <p:animEffect transition="in" filter="wipe(up)">
                                      <p:cBhvr>
                                        <p:cTn id="52" dur="500"/>
                                        <p:tgtEl>
                                          <p:spTgt spid="44"/>
                                        </p:tgtEl>
                                      </p:cBhvr>
                                    </p:animEffect>
                                  </p:childTnLst>
                                </p:cTn>
                              </p:par>
                              <p:par>
                                <p:cTn id="53" presetID="12" presetClass="entr" presetSubtype="4" fill="hold" nodeType="with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500"/>
                                        <p:tgtEl>
                                          <p:spTgt spid="47"/>
                                        </p:tgtEl>
                                        <p:attrNameLst>
                                          <p:attrName>ppt_y</p:attrName>
                                        </p:attrNameLst>
                                      </p:cBhvr>
                                      <p:tavLst>
                                        <p:tav tm="0">
                                          <p:val>
                                            <p:strVal val="#ppt_y+#ppt_h*1.125000"/>
                                          </p:val>
                                        </p:tav>
                                        <p:tav tm="100000">
                                          <p:val>
                                            <p:strVal val="#ppt_y"/>
                                          </p:val>
                                        </p:tav>
                                      </p:tavLst>
                                    </p:anim>
                                    <p:animEffect transition="in" filter="wipe(up)">
                                      <p:cBhvr>
                                        <p:cTn id="56" dur="500"/>
                                        <p:tgtEl>
                                          <p:spTgt spid="47"/>
                                        </p:tgtEl>
                                      </p:cBhvr>
                                    </p:animEffect>
                                  </p:childTnLst>
                                </p:cTn>
                              </p:par>
                              <p:par>
                                <p:cTn id="57" presetID="12" presetClass="entr" presetSubtype="4" fill="hold"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p:tgtEl>
                                          <p:spTgt spid="52"/>
                                        </p:tgtEl>
                                        <p:attrNameLst>
                                          <p:attrName>ppt_y</p:attrName>
                                        </p:attrNameLst>
                                      </p:cBhvr>
                                      <p:tavLst>
                                        <p:tav tm="0">
                                          <p:val>
                                            <p:strVal val="#ppt_y+#ppt_h*1.125000"/>
                                          </p:val>
                                        </p:tav>
                                        <p:tav tm="100000">
                                          <p:val>
                                            <p:strVal val="#ppt_y"/>
                                          </p:val>
                                        </p:tav>
                                      </p:tavLst>
                                    </p:anim>
                                    <p:animEffect transition="in" filter="wipe(up)">
                                      <p:cBhvr>
                                        <p:cTn id="6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7" grpId="0" animBg="1"/>
      <p:bldP spid="38" grpId="0" animBg="1"/>
      <p:bldP spid="39" grpId="0" animBg="1"/>
      <p:bldP spid="4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normAutofit fontScale="92500" lnSpcReduction="20000"/>
          </a:bodyPr>
          <a:lstStyle/>
          <a:p>
            <a:r>
              <a:rPr lang="ar-SA" dirty="0">
                <a:latin typeface="Al Tarikh" pitchFamily="2" charset="-78"/>
                <a:cs typeface="Al Tarikh" pitchFamily="2" charset="-78"/>
              </a:rPr>
              <a:t>أكتب العنوان الكامل هنا</a:t>
            </a:r>
            <a:endParaRPr lang="en-US" dirty="0">
              <a:latin typeface="Al Tarikh" pitchFamily="2" charset="-78"/>
              <a:cs typeface="Al Tarikh" pitchFamily="2" charset="-78"/>
            </a:endParaRPr>
          </a:p>
        </p:txBody>
      </p:sp>
      <p:cxnSp>
        <p:nvCxnSpPr>
          <p:cNvPr id="9" name="Straight Connector 8">
            <a:extLst>
              <a:ext uri="{FF2B5EF4-FFF2-40B4-BE49-F238E27FC236}">
                <a16:creationId xmlns:a16="http://schemas.microsoft.com/office/drawing/2014/main" id="{8C6277C8-3907-4A17-B7B5-F0A506142184}"/>
              </a:ext>
            </a:extLst>
          </p:cNvPr>
          <p:cNvCxnSpPr>
            <a:cxnSpLocks/>
          </p:cNvCxnSpPr>
          <p:nvPr/>
        </p:nvCxnSpPr>
        <p:spPr>
          <a:xfrm flipV="1">
            <a:off x="1187377" y="1838584"/>
            <a:ext cx="3762862" cy="7054"/>
          </a:xfrm>
          <a:prstGeom prst="line">
            <a:avLst/>
          </a:prstGeom>
          <a:ln w="15875">
            <a:solidFill>
              <a:schemeClr val="tx1"/>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BAFB8F4-FC32-4710-A127-CB20D92C6095}"/>
              </a:ext>
            </a:extLst>
          </p:cNvPr>
          <p:cNvCxnSpPr>
            <a:cxnSpLocks/>
          </p:cNvCxnSpPr>
          <p:nvPr/>
        </p:nvCxnSpPr>
        <p:spPr>
          <a:xfrm>
            <a:off x="6868991" y="1833621"/>
            <a:ext cx="4097776" cy="23893"/>
          </a:xfrm>
          <a:prstGeom prst="line">
            <a:avLst/>
          </a:prstGeom>
          <a:ln w="15875">
            <a:solidFill>
              <a:schemeClr val="tx1"/>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grpSp>
        <p:nvGrpSpPr>
          <p:cNvPr id="11" name="그룹 18">
            <a:extLst>
              <a:ext uri="{FF2B5EF4-FFF2-40B4-BE49-F238E27FC236}">
                <a16:creationId xmlns:a16="http://schemas.microsoft.com/office/drawing/2014/main" id="{FFBA312A-E877-4B4D-8BB2-0B5782DB55BB}"/>
              </a:ext>
            </a:extLst>
          </p:cNvPr>
          <p:cNvGrpSpPr/>
          <p:nvPr/>
        </p:nvGrpSpPr>
        <p:grpSpPr>
          <a:xfrm>
            <a:off x="289591" y="1975546"/>
            <a:ext cx="1923387" cy="989825"/>
            <a:chOff x="1316574" y="2133806"/>
            <a:chExt cx="1652623" cy="989825"/>
          </a:xfrm>
        </p:grpSpPr>
        <p:sp>
          <p:nvSpPr>
            <p:cNvPr id="12" name="TextBox 11">
              <a:extLst>
                <a:ext uri="{FF2B5EF4-FFF2-40B4-BE49-F238E27FC236}">
                  <a16:creationId xmlns:a16="http://schemas.microsoft.com/office/drawing/2014/main" id="{D3B36CEC-7726-4518-9017-5BADFE6D99EA}"/>
                </a:ext>
              </a:extLst>
            </p:cNvPr>
            <p:cNvSpPr txBox="1"/>
            <p:nvPr/>
          </p:nvSpPr>
          <p:spPr>
            <a:xfrm>
              <a:off x="1316574" y="2384967"/>
              <a:ext cx="1644321" cy="738664"/>
            </a:xfrm>
            <a:prstGeom prst="rect">
              <a:avLst/>
            </a:prstGeom>
            <a:noFill/>
          </p:spPr>
          <p:txBody>
            <a:bodyPr wrap="square" lIns="0" tIns="0" rIns="0" bIns="0"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en-US" altLang="ko-KR" sz="1600" dirty="0">
                <a:solidFill>
                  <a:schemeClr val="tx1">
                    <a:lumMod val="75000"/>
                    <a:lumOff val="25000"/>
                  </a:schemeClr>
                </a:solidFill>
                <a:latin typeface="Al Tarikh" pitchFamily="2" charset="-78"/>
                <a:cs typeface="Al Tarikh" pitchFamily="2" charset="-78"/>
              </a:endParaRPr>
            </a:p>
          </p:txBody>
        </p:sp>
        <p:sp>
          <p:nvSpPr>
            <p:cNvPr id="13" name="TextBox 12">
              <a:extLst>
                <a:ext uri="{FF2B5EF4-FFF2-40B4-BE49-F238E27FC236}">
                  <a16:creationId xmlns:a16="http://schemas.microsoft.com/office/drawing/2014/main" id="{061ACFD7-458A-405C-949D-B2416E296F5A}"/>
                </a:ext>
              </a:extLst>
            </p:cNvPr>
            <p:cNvSpPr txBox="1"/>
            <p:nvPr/>
          </p:nvSpPr>
          <p:spPr>
            <a:xfrm>
              <a:off x="1316574" y="2133806"/>
              <a:ext cx="1652623" cy="276999"/>
            </a:xfrm>
            <a:prstGeom prst="rect">
              <a:avLst/>
            </a:prstGeom>
            <a:noFill/>
          </p:spPr>
          <p:txBody>
            <a:bodyPr wrap="square" lIns="0" tIns="0" rIns="0" bIns="0" rtlCol="0">
              <a:spAutoFit/>
            </a:bodyPr>
            <a:lstStyle/>
            <a:p>
              <a:pPr algn="ctr"/>
              <a:r>
                <a:rPr lang="ar-SA" altLang="ko-KR" b="1" dirty="0" err="1">
                  <a:solidFill>
                    <a:schemeClr val="accent1"/>
                  </a:solidFill>
                  <a:latin typeface="Al Tarikh" pitchFamily="2" charset="-78"/>
                  <a:cs typeface="Al Tarikh" pitchFamily="2" charset="-78"/>
                </a:rPr>
                <a:t>الرئية</a:t>
              </a:r>
              <a:endParaRPr lang="en-US" altLang="ko-KR" b="1" dirty="0">
                <a:solidFill>
                  <a:schemeClr val="accent1"/>
                </a:solidFill>
                <a:latin typeface="Al Tarikh" pitchFamily="2" charset="-78"/>
                <a:cs typeface="Al Tarikh" pitchFamily="2" charset="-78"/>
              </a:endParaRPr>
            </a:p>
          </p:txBody>
        </p:sp>
      </p:grpSp>
      <p:grpSp>
        <p:nvGrpSpPr>
          <p:cNvPr id="14" name="그룹 13">
            <a:extLst>
              <a:ext uri="{FF2B5EF4-FFF2-40B4-BE49-F238E27FC236}">
                <a16:creationId xmlns:a16="http://schemas.microsoft.com/office/drawing/2014/main" id="{939D07CB-24F3-43AC-A44B-64E893940311}"/>
              </a:ext>
            </a:extLst>
          </p:cNvPr>
          <p:cNvGrpSpPr/>
          <p:nvPr/>
        </p:nvGrpSpPr>
        <p:grpSpPr>
          <a:xfrm>
            <a:off x="9988420" y="2053153"/>
            <a:ext cx="1880011" cy="989825"/>
            <a:chOff x="9200245" y="2152037"/>
            <a:chExt cx="1652623" cy="989825"/>
          </a:xfrm>
        </p:grpSpPr>
        <p:sp>
          <p:nvSpPr>
            <p:cNvPr id="15" name="TextBox 14">
              <a:extLst>
                <a:ext uri="{FF2B5EF4-FFF2-40B4-BE49-F238E27FC236}">
                  <a16:creationId xmlns:a16="http://schemas.microsoft.com/office/drawing/2014/main" id="{20FE037F-B960-4A96-A031-7D8253ABF97E}"/>
                </a:ext>
              </a:extLst>
            </p:cNvPr>
            <p:cNvSpPr txBox="1"/>
            <p:nvPr/>
          </p:nvSpPr>
          <p:spPr>
            <a:xfrm>
              <a:off x="9200245" y="2403198"/>
              <a:ext cx="1644321" cy="738664"/>
            </a:xfrm>
            <a:prstGeom prst="rect">
              <a:avLst/>
            </a:prstGeom>
            <a:noFill/>
          </p:spPr>
          <p:txBody>
            <a:bodyPr wrap="square" lIns="0" tIns="0" rIns="0" bIns="0"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en-US" altLang="ko-KR" sz="1600" dirty="0">
                <a:solidFill>
                  <a:schemeClr val="tx1">
                    <a:lumMod val="75000"/>
                    <a:lumOff val="25000"/>
                  </a:schemeClr>
                </a:solidFill>
                <a:latin typeface="Al Tarikh" pitchFamily="2" charset="-78"/>
                <a:cs typeface="Al Tarikh" pitchFamily="2" charset="-78"/>
              </a:endParaRPr>
            </a:p>
          </p:txBody>
        </p:sp>
        <p:sp>
          <p:nvSpPr>
            <p:cNvPr id="16" name="TextBox 15">
              <a:extLst>
                <a:ext uri="{FF2B5EF4-FFF2-40B4-BE49-F238E27FC236}">
                  <a16:creationId xmlns:a16="http://schemas.microsoft.com/office/drawing/2014/main" id="{89E62027-DE97-46B2-AAB9-E3CBB89BB254}"/>
                </a:ext>
              </a:extLst>
            </p:cNvPr>
            <p:cNvSpPr txBox="1"/>
            <p:nvPr/>
          </p:nvSpPr>
          <p:spPr>
            <a:xfrm>
              <a:off x="9200245" y="2152037"/>
              <a:ext cx="1652623" cy="276999"/>
            </a:xfrm>
            <a:prstGeom prst="rect">
              <a:avLst/>
            </a:prstGeom>
            <a:noFill/>
          </p:spPr>
          <p:txBody>
            <a:bodyPr wrap="square" lIns="0" tIns="0" rIns="0" bIns="0" rtlCol="0">
              <a:spAutoFit/>
            </a:bodyPr>
            <a:lstStyle/>
            <a:p>
              <a:pPr algn="ctr"/>
              <a:r>
                <a:rPr lang="ar-SA" altLang="ko-KR" b="1" dirty="0">
                  <a:solidFill>
                    <a:schemeClr val="accent3"/>
                  </a:solidFill>
                  <a:latin typeface="Al Tarikh" pitchFamily="2" charset="-78"/>
                  <a:cs typeface="Al Tarikh" pitchFamily="2" charset="-78"/>
                </a:rPr>
                <a:t>المهام</a:t>
              </a:r>
              <a:endParaRPr lang="en-US" altLang="ko-KR" b="1" dirty="0">
                <a:solidFill>
                  <a:schemeClr val="accent3"/>
                </a:solidFill>
                <a:latin typeface="Al Tarikh" pitchFamily="2" charset="-78"/>
                <a:cs typeface="Al Tarikh" pitchFamily="2" charset="-78"/>
              </a:endParaRPr>
            </a:p>
          </p:txBody>
        </p:sp>
      </p:grpSp>
      <p:sp>
        <p:nvSpPr>
          <p:cNvPr id="17" name="Rounded Rectangular Callout 31">
            <a:extLst>
              <a:ext uri="{FF2B5EF4-FFF2-40B4-BE49-F238E27FC236}">
                <a16:creationId xmlns:a16="http://schemas.microsoft.com/office/drawing/2014/main" id="{6A84A196-4262-472E-BEC6-EFF1440EC184}"/>
              </a:ext>
            </a:extLst>
          </p:cNvPr>
          <p:cNvSpPr/>
          <p:nvPr/>
        </p:nvSpPr>
        <p:spPr>
          <a:xfrm flipH="1">
            <a:off x="1766846" y="4557178"/>
            <a:ext cx="648072" cy="443458"/>
          </a:xfrm>
          <a:prstGeom prst="wedgeRoundRectCallout">
            <a:avLst>
              <a:gd name="adj1" fmla="val 49715"/>
              <a:gd name="adj2" fmla="val 100036"/>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Al Tarikh" pitchFamily="2" charset="-78"/>
              <a:cs typeface="Al Tarikh" pitchFamily="2" charset="-78"/>
            </a:endParaRPr>
          </a:p>
        </p:txBody>
      </p:sp>
      <p:grpSp>
        <p:nvGrpSpPr>
          <p:cNvPr id="18" name="그룹 6">
            <a:extLst>
              <a:ext uri="{FF2B5EF4-FFF2-40B4-BE49-F238E27FC236}">
                <a16:creationId xmlns:a16="http://schemas.microsoft.com/office/drawing/2014/main" id="{5FA8D6EC-7F67-4E35-AD67-359FC26C2D36}"/>
              </a:ext>
            </a:extLst>
          </p:cNvPr>
          <p:cNvGrpSpPr/>
          <p:nvPr/>
        </p:nvGrpSpPr>
        <p:grpSpPr>
          <a:xfrm>
            <a:off x="900012" y="5452519"/>
            <a:ext cx="2262988" cy="704692"/>
            <a:chOff x="1730330" y="5175558"/>
            <a:chExt cx="1742087" cy="704692"/>
          </a:xfrm>
        </p:grpSpPr>
        <p:sp>
          <p:nvSpPr>
            <p:cNvPr id="19" name="TextBox 18">
              <a:extLst>
                <a:ext uri="{FF2B5EF4-FFF2-40B4-BE49-F238E27FC236}">
                  <a16:creationId xmlns:a16="http://schemas.microsoft.com/office/drawing/2014/main" id="{887A3B0D-4406-424B-A6FD-8138EE30393F}"/>
                </a:ext>
              </a:extLst>
            </p:cNvPr>
            <p:cNvSpPr txBox="1"/>
            <p:nvPr/>
          </p:nvSpPr>
          <p:spPr>
            <a:xfrm>
              <a:off x="1730331" y="5387807"/>
              <a:ext cx="1733335" cy="492443"/>
            </a:xfrm>
            <a:prstGeom prst="rect">
              <a:avLst/>
            </a:prstGeom>
            <a:noFill/>
          </p:spPr>
          <p:txBody>
            <a:bodyPr wrap="square" lIns="0" tIns="0" rIns="0" bIns="0" rtlCol="0">
              <a:spAutoFit/>
            </a:bodyPr>
            <a:lstStyle/>
            <a:p>
              <a:pPr algn="ctr"/>
              <a:r>
                <a:rPr lang="ar-DZ" altLang="ko-KR" sz="1600" dirty="0">
                  <a:solidFill>
                    <a:schemeClr val="tx1">
                      <a:lumMod val="65000"/>
                      <a:lumOff val="3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600" dirty="0">
                <a:solidFill>
                  <a:schemeClr val="tx1">
                    <a:lumMod val="65000"/>
                    <a:lumOff val="35000"/>
                  </a:schemeClr>
                </a:solidFill>
                <a:latin typeface="Al Tarikh" pitchFamily="2" charset="-78"/>
                <a:cs typeface="Al Tarikh" pitchFamily="2" charset="-78"/>
              </a:endParaRPr>
            </a:p>
          </p:txBody>
        </p:sp>
        <p:sp>
          <p:nvSpPr>
            <p:cNvPr id="20" name="TextBox 19">
              <a:extLst>
                <a:ext uri="{FF2B5EF4-FFF2-40B4-BE49-F238E27FC236}">
                  <a16:creationId xmlns:a16="http://schemas.microsoft.com/office/drawing/2014/main" id="{25B6DF86-551D-4A13-925C-DB0982EF33D4}"/>
                </a:ext>
              </a:extLst>
            </p:cNvPr>
            <p:cNvSpPr txBox="1"/>
            <p:nvPr/>
          </p:nvSpPr>
          <p:spPr>
            <a:xfrm>
              <a:off x="1730330" y="5175558"/>
              <a:ext cx="1742087" cy="246221"/>
            </a:xfrm>
            <a:prstGeom prst="rect">
              <a:avLst/>
            </a:prstGeom>
            <a:noFill/>
          </p:spPr>
          <p:txBody>
            <a:bodyPr wrap="square" lIns="0" tIns="0" rIns="0" bIns="0" rtlCol="0">
              <a:spAutoFit/>
            </a:bodyPr>
            <a:lstStyle/>
            <a:p>
              <a:pPr algn="ctr"/>
              <a:r>
                <a:rPr lang="ar-SA" altLang="ko-KR" sz="1600" b="1" dirty="0">
                  <a:solidFill>
                    <a:schemeClr val="tx1">
                      <a:lumMod val="75000"/>
                      <a:lumOff val="25000"/>
                    </a:schemeClr>
                  </a:solidFill>
                  <a:latin typeface="Al Tarikh" pitchFamily="2" charset="-78"/>
                  <a:cs typeface="Al Tarikh" pitchFamily="2" charset="-78"/>
                </a:rPr>
                <a:t>القيمة</a:t>
              </a:r>
              <a:endParaRPr lang="en-US" altLang="ko-KR" sz="1600" b="1" dirty="0">
                <a:solidFill>
                  <a:schemeClr val="tx1">
                    <a:lumMod val="75000"/>
                    <a:lumOff val="25000"/>
                  </a:schemeClr>
                </a:solidFill>
                <a:latin typeface="Al Tarikh" pitchFamily="2" charset="-78"/>
                <a:cs typeface="Al Tarikh" pitchFamily="2" charset="-78"/>
              </a:endParaRPr>
            </a:p>
          </p:txBody>
        </p:sp>
      </p:grpSp>
      <p:cxnSp>
        <p:nvCxnSpPr>
          <p:cNvPr id="21" name="Straight Connector 20">
            <a:extLst>
              <a:ext uri="{FF2B5EF4-FFF2-40B4-BE49-F238E27FC236}">
                <a16:creationId xmlns:a16="http://schemas.microsoft.com/office/drawing/2014/main" id="{452D79A7-4EFA-4B69-A09F-A0B6503329B5}"/>
              </a:ext>
            </a:extLst>
          </p:cNvPr>
          <p:cNvCxnSpPr>
            <a:cxnSpLocks/>
          </p:cNvCxnSpPr>
          <p:nvPr/>
        </p:nvCxnSpPr>
        <p:spPr>
          <a:xfrm>
            <a:off x="2118416" y="4410658"/>
            <a:ext cx="7920000" cy="1048"/>
          </a:xfrm>
          <a:prstGeom prst="line">
            <a:avLst/>
          </a:prstGeom>
          <a:ln w="15875">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22" name="Rounded Rectangular Callout 47">
            <a:extLst>
              <a:ext uri="{FF2B5EF4-FFF2-40B4-BE49-F238E27FC236}">
                <a16:creationId xmlns:a16="http://schemas.microsoft.com/office/drawing/2014/main" id="{A945D734-B09C-4BBB-82A8-FB2F1BB7AB3C}"/>
              </a:ext>
            </a:extLst>
          </p:cNvPr>
          <p:cNvSpPr/>
          <p:nvPr/>
        </p:nvSpPr>
        <p:spPr>
          <a:xfrm flipH="1">
            <a:off x="5764788" y="4558038"/>
            <a:ext cx="648072" cy="443458"/>
          </a:xfrm>
          <a:prstGeom prst="wedgeRoundRectCallout">
            <a:avLst>
              <a:gd name="adj1" fmla="val 49715"/>
              <a:gd name="adj2" fmla="val 100036"/>
              <a:gd name="adj3" fmla="val 166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Al Tarikh" pitchFamily="2" charset="-78"/>
              <a:cs typeface="Al Tarikh" pitchFamily="2" charset="-78"/>
            </a:endParaRPr>
          </a:p>
        </p:txBody>
      </p:sp>
      <p:grpSp>
        <p:nvGrpSpPr>
          <p:cNvPr id="23" name="그룹 4">
            <a:extLst>
              <a:ext uri="{FF2B5EF4-FFF2-40B4-BE49-F238E27FC236}">
                <a16:creationId xmlns:a16="http://schemas.microsoft.com/office/drawing/2014/main" id="{2CAB98E1-8EAF-47B8-AB56-824296653A31}"/>
              </a:ext>
            </a:extLst>
          </p:cNvPr>
          <p:cNvGrpSpPr/>
          <p:nvPr/>
        </p:nvGrpSpPr>
        <p:grpSpPr>
          <a:xfrm>
            <a:off x="4897954" y="5453379"/>
            <a:ext cx="2262988" cy="704692"/>
            <a:chOff x="3727326" y="5176417"/>
            <a:chExt cx="1742087" cy="704692"/>
          </a:xfrm>
        </p:grpSpPr>
        <p:sp>
          <p:nvSpPr>
            <p:cNvPr id="24" name="TextBox 23">
              <a:extLst>
                <a:ext uri="{FF2B5EF4-FFF2-40B4-BE49-F238E27FC236}">
                  <a16:creationId xmlns:a16="http://schemas.microsoft.com/office/drawing/2014/main" id="{8E805DAC-AFB1-4FB0-B13F-F5550C98645B}"/>
                </a:ext>
              </a:extLst>
            </p:cNvPr>
            <p:cNvSpPr txBox="1"/>
            <p:nvPr/>
          </p:nvSpPr>
          <p:spPr>
            <a:xfrm>
              <a:off x="3727327" y="5388666"/>
              <a:ext cx="1733335" cy="492443"/>
            </a:xfrm>
            <a:prstGeom prst="rect">
              <a:avLst/>
            </a:prstGeom>
            <a:noFill/>
          </p:spPr>
          <p:txBody>
            <a:bodyPr wrap="square" lIns="0" tIns="0" rIns="0" bIns="0" rtlCol="0">
              <a:spAutoFit/>
            </a:bodyPr>
            <a:lstStyle/>
            <a:p>
              <a:pPr algn="ctr"/>
              <a:r>
                <a:rPr lang="ar-DZ" altLang="ko-KR" sz="1600" dirty="0">
                  <a:solidFill>
                    <a:schemeClr val="tx1">
                      <a:lumMod val="65000"/>
                      <a:lumOff val="3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600" dirty="0">
                <a:solidFill>
                  <a:schemeClr val="tx1">
                    <a:lumMod val="65000"/>
                    <a:lumOff val="35000"/>
                  </a:schemeClr>
                </a:solidFill>
                <a:latin typeface="Al Tarikh" pitchFamily="2" charset="-78"/>
                <a:cs typeface="Al Tarikh" pitchFamily="2" charset="-78"/>
              </a:endParaRPr>
            </a:p>
          </p:txBody>
        </p:sp>
        <p:sp>
          <p:nvSpPr>
            <p:cNvPr id="25" name="TextBox 24">
              <a:extLst>
                <a:ext uri="{FF2B5EF4-FFF2-40B4-BE49-F238E27FC236}">
                  <a16:creationId xmlns:a16="http://schemas.microsoft.com/office/drawing/2014/main" id="{AAC158F8-41C0-4B4A-A4A5-583B50009A4E}"/>
                </a:ext>
              </a:extLst>
            </p:cNvPr>
            <p:cNvSpPr txBox="1"/>
            <p:nvPr/>
          </p:nvSpPr>
          <p:spPr>
            <a:xfrm>
              <a:off x="3727326" y="5176417"/>
              <a:ext cx="1742087" cy="246221"/>
            </a:xfrm>
            <a:prstGeom prst="rect">
              <a:avLst/>
            </a:prstGeom>
            <a:noFill/>
          </p:spPr>
          <p:txBody>
            <a:bodyPr wrap="square" lIns="0" tIns="0" rIns="0" bIns="0" rtlCol="0">
              <a:spAutoFit/>
            </a:bodyPr>
            <a:lstStyle/>
            <a:p>
              <a:pPr algn="ctr"/>
              <a:r>
                <a:rPr lang="ar-SA" altLang="ko-KR" sz="1600" b="1" dirty="0">
                  <a:solidFill>
                    <a:schemeClr val="tx1">
                      <a:lumMod val="75000"/>
                      <a:lumOff val="25000"/>
                    </a:schemeClr>
                  </a:solidFill>
                  <a:latin typeface="Al Tarikh" pitchFamily="2" charset="-78"/>
                  <a:cs typeface="Al Tarikh" pitchFamily="2" charset="-78"/>
                </a:rPr>
                <a:t>القيمة</a:t>
              </a:r>
              <a:endParaRPr lang="en-US" altLang="ko-KR" sz="1600" b="1" dirty="0">
                <a:solidFill>
                  <a:schemeClr val="tx1">
                    <a:lumMod val="75000"/>
                    <a:lumOff val="25000"/>
                  </a:schemeClr>
                </a:solidFill>
                <a:latin typeface="Al Tarikh" pitchFamily="2" charset="-78"/>
                <a:cs typeface="Al Tarikh" pitchFamily="2" charset="-78"/>
              </a:endParaRPr>
            </a:p>
          </p:txBody>
        </p:sp>
      </p:grpSp>
      <p:sp>
        <p:nvSpPr>
          <p:cNvPr id="26" name="Rounded Rectangular Callout 51">
            <a:extLst>
              <a:ext uri="{FF2B5EF4-FFF2-40B4-BE49-F238E27FC236}">
                <a16:creationId xmlns:a16="http://schemas.microsoft.com/office/drawing/2014/main" id="{DE53346E-D9D1-4863-B92C-F0C766620C61}"/>
              </a:ext>
            </a:extLst>
          </p:cNvPr>
          <p:cNvSpPr/>
          <p:nvPr/>
        </p:nvSpPr>
        <p:spPr>
          <a:xfrm flipH="1">
            <a:off x="9762730" y="4558896"/>
            <a:ext cx="648072" cy="443458"/>
          </a:xfrm>
          <a:prstGeom prst="wedgeRoundRectCallout">
            <a:avLst>
              <a:gd name="adj1" fmla="val 49715"/>
              <a:gd name="adj2" fmla="val 100036"/>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Al Tarikh" pitchFamily="2" charset="-78"/>
              <a:cs typeface="Al Tarikh" pitchFamily="2" charset="-78"/>
            </a:endParaRPr>
          </a:p>
        </p:txBody>
      </p:sp>
      <p:grpSp>
        <p:nvGrpSpPr>
          <p:cNvPr id="27" name="그룹 2">
            <a:extLst>
              <a:ext uri="{FF2B5EF4-FFF2-40B4-BE49-F238E27FC236}">
                <a16:creationId xmlns:a16="http://schemas.microsoft.com/office/drawing/2014/main" id="{B8B1228E-E9BB-43AD-BAFC-285277E95B56}"/>
              </a:ext>
            </a:extLst>
          </p:cNvPr>
          <p:cNvGrpSpPr/>
          <p:nvPr/>
        </p:nvGrpSpPr>
        <p:grpSpPr>
          <a:xfrm>
            <a:off x="8895896" y="5454237"/>
            <a:ext cx="2262988" cy="704692"/>
            <a:chOff x="5724322" y="5177276"/>
            <a:chExt cx="1742087" cy="704692"/>
          </a:xfrm>
        </p:grpSpPr>
        <p:sp>
          <p:nvSpPr>
            <p:cNvPr id="28" name="TextBox 27">
              <a:extLst>
                <a:ext uri="{FF2B5EF4-FFF2-40B4-BE49-F238E27FC236}">
                  <a16:creationId xmlns:a16="http://schemas.microsoft.com/office/drawing/2014/main" id="{4992C646-65E1-4646-BB2E-66398AD67AF9}"/>
                </a:ext>
              </a:extLst>
            </p:cNvPr>
            <p:cNvSpPr txBox="1"/>
            <p:nvPr/>
          </p:nvSpPr>
          <p:spPr>
            <a:xfrm>
              <a:off x="5724323" y="5389525"/>
              <a:ext cx="1733335" cy="492443"/>
            </a:xfrm>
            <a:prstGeom prst="rect">
              <a:avLst/>
            </a:prstGeom>
            <a:noFill/>
          </p:spPr>
          <p:txBody>
            <a:bodyPr wrap="square" lIns="0" tIns="0" rIns="0" bIns="0" rtlCol="0">
              <a:spAutoFit/>
            </a:bodyPr>
            <a:lstStyle/>
            <a:p>
              <a:pPr algn="ctr"/>
              <a:r>
                <a:rPr lang="ar-DZ" altLang="ko-KR" sz="1600" dirty="0">
                  <a:solidFill>
                    <a:schemeClr val="tx1">
                      <a:lumMod val="65000"/>
                      <a:lumOff val="3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600" dirty="0">
                <a:solidFill>
                  <a:schemeClr val="tx1">
                    <a:lumMod val="65000"/>
                    <a:lumOff val="35000"/>
                  </a:schemeClr>
                </a:solidFill>
                <a:latin typeface="Al Tarikh" pitchFamily="2" charset="-78"/>
                <a:cs typeface="Al Tarikh" pitchFamily="2" charset="-78"/>
              </a:endParaRPr>
            </a:p>
          </p:txBody>
        </p:sp>
        <p:sp>
          <p:nvSpPr>
            <p:cNvPr id="29" name="TextBox 28">
              <a:extLst>
                <a:ext uri="{FF2B5EF4-FFF2-40B4-BE49-F238E27FC236}">
                  <a16:creationId xmlns:a16="http://schemas.microsoft.com/office/drawing/2014/main" id="{32D9D718-20B6-46B2-844C-AF2921657D2B}"/>
                </a:ext>
              </a:extLst>
            </p:cNvPr>
            <p:cNvSpPr txBox="1"/>
            <p:nvPr/>
          </p:nvSpPr>
          <p:spPr>
            <a:xfrm>
              <a:off x="5724322" y="5177276"/>
              <a:ext cx="1742087" cy="246221"/>
            </a:xfrm>
            <a:prstGeom prst="rect">
              <a:avLst/>
            </a:prstGeom>
            <a:noFill/>
          </p:spPr>
          <p:txBody>
            <a:bodyPr wrap="square" lIns="0" tIns="0" rIns="0" bIns="0" rtlCol="0">
              <a:spAutoFit/>
            </a:bodyPr>
            <a:lstStyle/>
            <a:p>
              <a:pPr algn="ctr"/>
              <a:r>
                <a:rPr lang="ar-SA" altLang="ko-KR" sz="1600" b="1" dirty="0">
                  <a:solidFill>
                    <a:schemeClr val="tx1">
                      <a:lumMod val="75000"/>
                      <a:lumOff val="25000"/>
                    </a:schemeClr>
                  </a:solidFill>
                  <a:latin typeface="Al Tarikh" pitchFamily="2" charset="-78"/>
                  <a:cs typeface="Al Tarikh" pitchFamily="2" charset="-78"/>
                </a:rPr>
                <a:t>القيمة</a:t>
              </a:r>
              <a:endParaRPr lang="en-US" altLang="ko-KR" sz="1600" b="1" dirty="0">
                <a:solidFill>
                  <a:schemeClr val="tx1">
                    <a:lumMod val="75000"/>
                    <a:lumOff val="25000"/>
                  </a:schemeClr>
                </a:solidFill>
                <a:latin typeface="Al Tarikh" pitchFamily="2" charset="-78"/>
                <a:cs typeface="Al Tarikh" pitchFamily="2" charset="-78"/>
              </a:endParaRPr>
            </a:p>
          </p:txBody>
        </p:sp>
      </p:grpSp>
      <p:cxnSp>
        <p:nvCxnSpPr>
          <p:cNvPr id="30" name="Straight Connector 29">
            <a:extLst>
              <a:ext uri="{FF2B5EF4-FFF2-40B4-BE49-F238E27FC236}">
                <a16:creationId xmlns:a16="http://schemas.microsoft.com/office/drawing/2014/main" id="{F1EEA106-5539-4D7C-A3D6-BC07DC6F7366}"/>
              </a:ext>
            </a:extLst>
          </p:cNvPr>
          <p:cNvCxnSpPr/>
          <p:nvPr/>
        </p:nvCxnSpPr>
        <p:spPr>
          <a:xfrm flipH="1" flipV="1">
            <a:off x="6095059" y="3997168"/>
            <a:ext cx="1" cy="403013"/>
          </a:xfrm>
          <a:prstGeom prst="line">
            <a:avLst/>
          </a:prstGeom>
          <a:ln w="15875">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AD4EA313-2254-4022-8C78-F912C84B9E8C}"/>
              </a:ext>
            </a:extLst>
          </p:cNvPr>
          <p:cNvGrpSpPr/>
          <p:nvPr/>
        </p:nvGrpSpPr>
        <p:grpSpPr>
          <a:xfrm flipH="1">
            <a:off x="4632618" y="1303422"/>
            <a:ext cx="2279451" cy="2859565"/>
            <a:chOff x="4596540" y="245078"/>
            <a:chExt cx="2962818" cy="3716847"/>
          </a:xfrm>
          <a:solidFill>
            <a:schemeClr val="accent2"/>
          </a:solidFill>
        </p:grpSpPr>
        <p:sp>
          <p:nvSpPr>
            <p:cNvPr id="35" name="Graphic 441">
              <a:extLst>
                <a:ext uri="{FF2B5EF4-FFF2-40B4-BE49-F238E27FC236}">
                  <a16:creationId xmlns:a16="http://schemas.microsoft.com/office/drawing/2014/main" id="{31AA84DE-744B-4F95-9913-6960E6F6B68E}"/>
                </a:ext>
              </a:extLst>
            </p:cNvPr>
            <p:cNvSpPr/>
            <p:nvPr/>
          </p:nvSpPr>
          <p:spPr>
            <a:xfrm>
              <a:off x="4880712" y="802451"/>
              <a:ext cx="109119" cy="196940"/>
            </a:xfrm>
            <a:custGeom>
              <a:avLst/>
              <a:gdLst>
                <a:gd name="connsiteX0" fmla="*/ 109120 w 109119"/>
                <a:gd name="connsiteY0" fmla="*/ 98470 h 196940"/>
                <a:gd name="connsiteX1" fmla="*/ 54560 w 109119"/>
                <a:gd name="connsiteY1" fmla="*/ 196940 h 196940"/>
                <a:gd name="connsiteX2" fmla="*/ 0 w 109119"/>
                <a:gd name="connsiteY2" fmla="*/ 98470 h 196940"/>
                <a:gd name="connsiteX3" fmla="*/ 54560 w 109119"/>
                <a:gd name="connsiteY3" fmla="*/ 0 h 196940"/>
                <a:gd name="connsiteX4" fmla="*/ 109120 w 109119"/>
                <a:gd name="connsiteY4" fmla="*/ 98470 h 196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19" h="196940">
                  <a:moveTo>
                    <a:pt x="109120" y="98470"/>
                  </a:moveTo>
                  <a:cubicBezTo>
                    <a:pt x="109120" y="152854"/>
                    <a:pt x="84693" y="196940"/>
                    <a:pt x="54560" y="196940"/>
                  </a:cubicBezTo>
                  <a:cubicBezTo>
                    <a:pt x="24427" y="196940"/>
                    <a:pt x="0" y="152854"/>
                    <a:pt x="0" y="98470"/>
                  </a:cubicBezTo>
                  <a:cubicBezTo>
                    <a:pt x="0" y="44087"/>
                    <a:pt x="24427" y="0"/>
                    <a:pt x="54560" y="0"/>
                  </a:cubicBezTo>
                  <a:cubicBezTo>
                    <a:pt x="84693" y="0"/>
                    <a:pt x="109120" y="44087"/>
                    <a:pt x="109120" y="98470"/>
                  </a:cubicBezTo>
                  <a:close/>
                </a:path>
              </a:pathLst>
            </a:custGeom>
            <a:grpFill/>
            <a:ln w="16366" cap="flat">
              <a:noFill/>
              <a:prstDash val="solid"/>
              <a:miter/>
            </a:ln>
          </p:spPr>
          <p:txBody>
            <a:bodyPr rtlCol="0" anchor="ctr"/>
            <a:lstStyle/>
            <a:p>
              <a:pPr algn="ctr"/>
              <a:endParaRPr lang="en-US">
                <a:latin typeface="Al Tarikh" pitchFamily="2" charset="-78"/>
                <a:cs typeface="Al Tarikh" pitchFamily="2" charset="-78"/>
              </a:endParaRPr>
            </a:p>
          </p:txBody>
        </p:sp>
        <p:sp>
          <p:nvSpPr>
            <p:cNvPr id="36" name="Graphic 441">
              <a:extLst>
                <a:ext uri="{FF2B5EF4-FFF2-40B4-BE49-F238E27FC236}">
                  <a16:creationId xmlns:a16="http://schemas.microsoft.com/office/drawing/2014/main" id="{0A0D2D2E-E3B1-4B85-AF39-71F06127B06A}"/>
                </a:ext>
              </a:extLst>
            </p:cNvPr>
            <p:cNvSpPr/>
            <p:nvPr/>
          </p:nvSpPr>
          <p:spPr>
            <a:xfrm>
              <a:off x="4908015" y="491204"/>
              <a:ext cx="1535120" cy="2462097"/>
            </a:xfrm>
            <a:custGeom>
              <a:avLst/>
              <a:gdLst>
                <a:gd name="connsiteX0" fmla="*/ 284001 w 1535120"/>
                <a:gd name="connsiteY0" fmla="*/ 259144 h 2462097"/>
                <a:gd name="connsiteX1" fmla="*/ 284820 w 1535120"/>
                <a:gd name="connsiteY1" fmla="*/ 106442 h 2462097"/>
                <a:gd name="connsiteX2" fmla="*/ 301860 w 1535120"/>
                <a:gd name="connsiteY2" fmla="*/ 59255 h 2462097"/>
                <a:gd name="connsiteX3" fmla="*/ 412454 w 1535120"/>
                <a:gd name="connsiteY3" fmla="*/ 271 h 2462097"/>
                <a:gd name="connsiteX4" fmla="*/ 565648 w 1535120"/>
                <a:gd name="connsiteY4" fmla="*/ 107 h 2462097"/>
                <a:gd name="connsiteX5" fmla="*/ 1080446 w 1535120"/>
                <a:gd name="connsiteY5" fmla="*/ 107 h 2462097"/>
                <a:gd name="connsiteX6" fmla="*/ 1220532 w 1535120"/>
                <a:gd name="connsiteY6" fmla="*/ 140357 h 2462097"/>
                <a:gd name="connsiteX7" fmla="*/ 1220532 w 1535120"/>
                <a:gd name="connsiteY7" fmla="*/ 302727 h 2462097"/>
                <a:gd name="connsiteX8" fmla="*/ 1273126 w 1535120"/>
                <a:gd name="connsiteY8" fmla="*/ 287653 h 2462097"/>
                <a:gd name="connsiteX9" fmla="*/ 1330307 w 1535120"/>
                <a:gd name="connsiteY9" fmla="*/ 311738 h 2462097"/>
                <a:gd name="connsiteX10" fmla="*/ 1367664 w 1535120"/>
                <a:gd name="connsiteY10" fmla="*/ 434457 h 2462097"/>
                <a:gd name="connsiteX11" fmla="*/ 1346855 w 1535120"/>
                <a:gd name="connsiteY11" fmla="*/ 475910 h 2462097"/>
                <a:gd name="connsiteX12" fmla="*/ 1240849 w 1535120"/>
                <a:gd name="connsiteY12" fmla="*/ 542922 h 2462097"/>
                <a:gd name="connsiteX13" fmla="*/ 1220204 w 1535120"/>
                <a:gd name="connsiteY13" fmla="*/ 579787 h 2462097"/>
                <a:gd name="connsiteX14" fmla="*/ 1220368 w 1535120"/>
                <a:gd name="connsiteY14" fmla="*/ 610753 h 2462097"/>
                <a:gd name="connsiteX15" fmla="*/ 1328997 w 1535120"/>
                <a:gd name="connsiteY15" fmla="*/ 706929 h 2462097"/>
                <a:gd name="connsiteX16" fmla="*/ 1313923 w 1535120"/>
                <a:gd name="connsiteY16" fmla="*/ 749201 h 2462097"/>
                <a:gd name="connsiteX17" fmla="*/ 1238555 w 1535120"/>
                <a:gd name="connsiteY17" fmla="*/ 803925 h 2462097"/>
                <a:gd name="connsiteX18" fmla="*/ 1220204 w 1535120"/>
                <a:gd name="connsiteY18" fmla="*/ 835547 h 2462097"/>
                <a:gd name="connsiteX19" fmla="*/ 1220368 w 1535120"/>
                <a:gd name="connsiteY19" fmla="*/ 865858 h 2462097"/>
                <a:gd name="connsiteX20" fmla="*/ 1224792 w 1535120"/>
                <a:gd name="connsiteY20" fmla="*/ 868643 h 2462097"/>
                <a:gd name="connsiteX21" fmla="*/ 1324737 w 1535120"/>
                <a:gd name="connsiteY21" fmla="*/ 965311 h 2462097"/>
                <a:gd name="connsiteX22" fmla="*/ 1302782 w 1535120"/>
                <a:gd name="connsiteY22" fmla="*/ 1014956 h 2462097"/>
                <a:gd name="connsiteX23" fmla="*/ 1238882 w 1535120"/>
                <a:gd name="connsiteY23" fmla="*/ 1059194 h 2462097"/>
                <a:gd name="connsiteX24" fmla="*/ 1220204 w 1535120"/>
                <a:gd name="connsiteY24" fmla="*/ 1090652 h 2462097"/>
                <a:gd name="connsiteX25" fmla="*/ 1220368 w 1535120"/>
                <a:gd name="connsiteY25" fmla="*/ 1124403 h 2462097"/>
                <a:gd name="connsiteX26" fmla="*/ 1317691 w 1535120"/>
                <a:gd name="connsiteY26" fmla="*/ 1192399 h 2462097"/>
                <a:gd name="connsiteX27" fmla="*/ 1303765 w 1535120"/>
                <a:gd name="connsiteY27" fmla="*/ 1270388 h 2462097"/>
                <a:gd name="connsiteX28" fmla="*/ 1234295 w 1535120"/>
                <a:gd name="connsiteY28" fmla="*/ 1317248 h 2462097"/>
                <a:gd name="connsiteX29" fmla="*/ 1220204 w 1535120"/>
                <a:gd name="connsiteY29" fmla="*/ 1341660 h 2462097"/>
                <a:gd name="connsiteX30" fmla="*/ 1198905 w 1535120"/>
                <a:gd name="connsiteY30" fmla="*/ 1449470 h 2462097"/>
                <a:gd name="connsiteX31" fmla="*/ 1337353 w 1535120"/>
                <a:gd name="connsiteY31" fmla="*/ 1602991 h 2462097"/>
                <a:gd name="connsiteX32" fmla="*/ 1401907 w 1535120"/>
                <a:gd name="connsiteY32" fmla="*/ 1569076 h 2462097"/>
                <a:gd name="connsiteX33" fmla="*/ 1514632 w 1535120"/>
                <a:gd name="connsiteY33" fmla="*/ 1602336 h 2462097"/>
                <a:gd name="connsiteX34" fmla="*/ 1533801 w 1535120"/>
                <a:gd name="connsiteY34" fmla="*/ 1651161 h 2462097"/>
                <a:gd name="connsiteX35" fmla="*/ 1535112 w 1535120"/>
                <a:gd name="connsiteY35" fmla="*/ 2120574 h 2462097"/>
                <a:gd name="connsiteX36" fmla="*/ 1507586 w 1535120"/>
                <a:gd name="connsiteY36" fmla="*/ 2229039 h 2462097"/>
                <a:gd name="connsiteX37" fmla="*/ 1159254 w 1535120"/>
                <a:gd name="connsiteY37" fmla="*/ 2457437 h 2462097"/>
                <a:gd name="connsiteX38" fmla="*/ 916929 w 1535120"/>
                <a:gd name="connsiteY38" fmla="*/ 2447606 h 2462097"/>
                <a:gd name="connsiteX39" fmla="*/ 661988 w 1535120"/>
                <a:gd name="connsiteY39" fmla="*/ 2266559 h 2462097"/>
                <a:gd name="connsiteX40" fmla="*/ 537139 w 1535120"/>
                <a:gd name="connsiteY40" fmla="*/ 2020957 h 2462097"/>
                <a:gd name="connsiteX41" fmla="*/ 413437 w 1535120"/>
                <a:gd name="connsiteY41" fmla="*/ 1797146 h 2462097"/>
                <a:gd name="connsiteX42" fmla="*/ 331352 w 1535120"/>
                <a:gd name="connsiteY42" fmla="*/ 1707360 h 2462097"/>
                <a:gd name="connsiteX43" fmla="*/ 281543 w 1535120"/>
                <a:gd name="connsiteY43" fmla="*/ 1640675 h 2462097"/>
                <a:gd name="connsiteX44" fmla="*/ 535829 w 1535120"/>
                <a:gd name="connsiteY44" fmla="*/ 1602336 h 2462097"/>
                <a:gd name="connsiteX45" fmla="*/ 591044 w 1535120"/>
                <a:gd name="connsiteY45" fmla="*/ 1660664 h 2462097"/>
                <a:gd name="connsiteX46" fmla="*/ 639542 w 1535120"/>
                <a:gd name="connsiteY46" fmla="*/ 1728168 h 2462097"/>
                <a:gd name="connsiteX47" fmla="*/ 639542 w 1535120"/>
                <a:gd name="connsiteY47" fmla="*/ 1506160 h 2462097"/>
                <a:gd name="connsiteX48" fmla="*/ 570891 w 1535120"/>
                <a:gd name="connsiteY48" fmla="*/ 1506160 h 2462097"/>
                <a:gd name="connsiteX49" fmla="*/ 439325 w 1535120"/>
                <a:gd name="connsiteY49" fmla="*/ 1506323 h 2462097"/>
                <a:gd name="connsiteX50" fmla="*/ 338397 w 1535120"/>
                <a:gd name="connsiteY50" fmla="*/ 1484860 h 2462097"/>
                <a:gd name="connsiteX51" fmla="*/ 302515 w 1535120"/>
                <a:gd name="connsiteY51" fmla="*/ 1546629 h 2462097"/>
                <a:gd name="connsiteX52" fmla="*/ 279249 w 1535120"/>
                <a:gd name="connsiteY52" fmla="*/ 1554002 h 2462097"/>
                <a:gd name="connsiteX53" fmla="*/ 6285 w 1535120"/>
                <a:gd name="connsiteY53" fmla="*/ 1197805 h 2462097"/>
                <a:gd name="connsiteX54" fmla="*/ 31681 w 1535120"/>
                <a:gd name="connsiteY54" fmla="*/ 938768 h 2462097"/>
                <a:gd name="connsiteX55" fmla="*/ 112620 w 1535120"/>
                <a:gd name="connsiteY55" fmla="*/ 655319 h 2462097"/>
                <a:gd name="connsiteX56" fmla="*/ 135231 w 1535120"/>
                <a:gd name="connsiteY56" fmla="*/ 512447 h 2462097"/>
                <a:gd name="connsiteX57" fmla="*/ 141784 w 1535120"/>
                <a:gd name="connsiteY57" fmla="*/ 478203 h 2462097"/>
                <a:gd name="connsiteX58" fmla="*/ 132281 w 1535120"/>
                <a:gd name="connsiteY58" fmla="*/ 317800 h 2462097"/>
                <a:gd name="connsiteX59" fmla="*/ 170129 w 1535120"/>
                <a:gd name="connsiteY59" fmla="*/ 257342 h 2462097"/>
                <a:gd name="connsiteX60" fmla="*/ 246808 w 1535120"/>
                <a:gd name="connsiteY60" fmla="*/ 271596 h 2462097"/>
                <a:gd name="connsiteX61" fmla="*/ 185203 w 1535120"/>
                <a:gd name="connsiteY61" fmla="*/ 359089 h 2462097"/>
                <a:gd name="connsiteX62" fmla="*/ 198310 w 1535120"/>
                <a:gd name="connsiteY62" fmla="*/ 499831 h 2462097"/>
                <a:gd name="connsiteX63" fmla="*/ 302351 w 1535120"/>
                <a:gd name="connsiteY63" fmla="*/ 563238 h 2462097"/>
                <a:gd name="connsiteX64" fmla="*/ 328238 w 1535120"/>
                <a:gd name="connsiteY64" fmla="*/ 564549 h 2462097"/>
                <a:gd name="connsiteX65" fmla="*/ 327583 w 1535120"/>
                <a:gd name="connsiteY65" fmla="*/ 1373118 h 2462097"/>
                <a:gd name="connsiteX66" fmla="*/ 387714 w 1535120"/>
                <a:gd name="connsiteY66" fmla="*/ 1456679 h 2462097"/>
                <a:gd name="connsiteX67" fmla="*/ 405081 w 1535120"/>
                <a:gd name="connsiteY67" fmla="*/ 1459136 h 2462097"/>
                <a:gd name="connsiteX68" fmla="*/ 632988 w 1535120"/>
                <a:gd name="connsiteY68" fmla="*/ 1459300 h 2462097"/>
                <a:gd name="connsiteX69" fmla="*/ 642819 w 1535120"/>
                <a:gd name="connsiteY69" fmla="*/ 1458153 h 2462097"/>
                <a:gd name="connsiteX70" fmla="*/ 642819 w 1535120"/>
                <a:gd name="connsiteY70" fmla="*/ 1436854 h 2462097"/>
                <a:gd name="connsiteX71" fmla="*/ 639869 w 1535120"/>
                <a:gd name="connsiteY71" fmla="*/ 1083279 h 2462097"/>
                <a:gd name="connsiteX72" fmla="*/ 646915 w 1535120"/>
                <a:gd name="connsiteY72" fmla="*/ 997424 h 2462097"/>
                <a:gd name="connsiteX73" fmla="*/ 752758 w 1535120"/>
                <a:gd name="connsiteY73" fmla="*/ 904525 h 2462097"/>
                <a:gd name="connsiteX74" fmla="*/ 869578 w 1535120"/>
                <a:gd name="connsiteY74" fmla="*/ 992509 h 2462097"/>
                <a:gd name="connsiteX75" fmla="*/ 880884 w 1535120"/>
                <a:gd name="connsiteY75" fmla="*/ 1123093 h 2462097"/>
                <a:gd name="connsiteX76" fmla="*/ 881375 w 1535120"/>
                <a:gd name="connsiteY76" fmla="*/ 1455859 h 2462097"/>
                <a:gd name="connsiteX77" fmla="*/ 885963 w 1535120"/>
                <a:gd name="connsiteY77" fmla="*/ 1453893 h 2462097"/>
                <a:gd name="connsiteX78" fmla="*/ 1086508 w 1535120"/>
                <a:gd name="connsiteY78" fmla="*/ 1446029 h 2462097"/>
                <a:gd name="connsiteX79" fmla="*/ 1117147 w 1535120"/>
                <a:gd name="connsiteY79" fmla="*/ 1455696 h 2462097"/>
                <a:gd name="connsiteX80" fmla="*/ 1174000 w 1535120"/>
                <a:gd name="connsiteY80" fmla="*/ 1379344 h 2462097"/>
                <a:gd name="connsiteX81" fmla="*/ 1174000 w 1535120"/>
                <a:gd name="connsiteY81" fmla="*/ 1344282 h 2462097"/>
                <a:gd name="connsiteX82" fmla="*/ 1150079 w 1535120"/>
                <a:gd name="connsiteY82" fmla="*/ 1349525 h 2462097"/>
                <a:gd name="connsiteX83" fmla="*/ 1084214 w 1535120"/>
                <a:gd name="connsiteY83" fmla="*/ 1331338 h 2462097"/>
                <a:gd name="connsiteX84" fmla="*/ 1053247 w 1535120"/>
                <a:gd name="connsiteY84" fmla="*/ 1224512 h 2462097"/>
                <a:gd name="connsiteX85" fmla="*/ 1081920 w 1535120"/>
                <a:gd name="connsiteY85" fmla="*/ 1182404 h 2462097"/>
                <a:gd name="connsiteX86" fmla="*/ 1156469 w 1535120"/>
                <a:gd name="connsiteY86" fmla="*/ 1144229 h 2462097"/>
                <a:gd name="connsiteX87" fmla="*/ 1174164 w 1535120"/>
                <a:gd name="connsiteY87" fmla="*/ 1117030 h 2462097"/>
                <a:gd name="connsiteX88" fmla="*/ 1174000 w 1535120"/>
                <a:gd name="connsiteY88" fmla="*/ 1089505 h 2462097"/>
                <a:gd name="connsiteX89" fmla="*/ 1164170 w 1535120"/>
                <a:gd name="connsiteY89" fmla="*/ 1090324 h 2462097"/>
                <a:gd name="connsiteX90" fmla="*/ 1051281 w 1535120"/>
                <a:gd name="connsiteY90" fmla="*/ 1007583 h 2462097"/>
                <a:gd name="connsiteX91" fmla="*/ 1103384 w 1535120"/>
                <a:gd name="connsiteY91" fmla="*/ 912553 h 2462097"/>
                <a:gd name="connsiteX92" fmla="*/ 1156797 w 1535120"/>
                <a:gd name="connsiteY92" fmla="*/ 888632 h 2462097"/>
                <a:gd name="connsiteX93" fmla="*/ 1174164 w 1535120"/>
                <a:gd name="connsiteY93" fmla="*/ 863400 h 2462097"/>
                <a:gd name="connsiteX94" fmla="*/ 1174000 w 1535120"/>
                <a:gd name="connsiteY94" fmla="*/ 834236 h 2462097"/>
                <a:gd name="connsiteX95" fmla="*/ 1164170 w 1535120"/>
                <a:gd name="connsiteY95" fmla="*/ 834236 h 2462097"/>
                <a:gd name="connsiteX96" fmla="*/ 1055214 w 1535120"/>
                <a:gd name="connsiteY96" fmla="*/ 751495 h 2462097"/>
                <a:gd name="connsiteX97" fmla="*/ 1104367 w 1535120"/>
                <a:gd name="connsiteY97" fmla="*/ 656793 h 2462097"/>
                <a:gd name="connsiteX98" fmla="*/ 1161057 w 1535120"/>
                <a:gd name="connsiteY98" fmla="*/ 630578 h 2462097"/>
                <a:gd name="connsiteX99" fmla="*/ 1174000 w 1535120"/>
                <a:gd name="connsiteY99" fmla="*/ 612228 h 2462097"/>
                <a:gd name="connsiteX100" fmla="*/ 1173509 w 1535120"/>
                <a:gd name="connsiteY100" fmla="*/ 122990 h 2462097"/>
                <a:gd name="connsiteX101" fmla="*/ 1085852 w 1535120"/>
                <a:gd name="connsiteY101" fmla="*/ 44345 h 2462097"/>
                <a:gd name="connsiteX102" fmla="*/ 588750 w 1535120"/>
                <a:gd name="connsiteY102" fmla="*/ 44345 h 2462097"/>
                <a:gd name="connsiteX103" fmla="*/ 417861 w 1535120"/>
                <a:gd name="connsiteY103" fmla="*/ 44017 h 2462097"/>
                <a:gd name="connsiteX104" fmla="*/ 327419 w 1535120"/>
                <a:gd name="connsiteY104" fmla="*/ 134623 h 2462097"/>
                <a:gd name="connsiteX105" fmla="*/ 328075 w 1535120"/>
                <a:gd name="connsiteY105" fmla="*/ 256031 h 2462097"/>
                <a:gd name="connsiteX106" fmla="*/ 284001 w 1535120"/>
                <a:gd name="connsiteY106" fmla="*/ 259144 h 246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535120" h="2462097">
                  <a:moveTo>
                    <a:pt x="284001" y="259144"/>
                  </a:moveTo>
                  <a:cubicBezTo>
                    <a:pt x="284001" y="209008"/>
                    <a:pt x="282690" y="157725"/>
                    <a:pt x="284820" y="106442"/>
                  </a:cubicBezTo>
                  <a:cubicBezTo>
                    <a:pt x="285475" y="90385"/>
                    <a:pt x="293176" y="73345"/>
                    <a:pt x="301860" y="59255"/>
                  </a:cubicBezTo>
                  <a:cubicBezTo>
                    <a:pt x="326764" y="18621"/>
                    <a:pt x="365431" y="762"/>
                    <a:pt x="412454" y="271"/>
                  </a:cubicBezTo>
                  <a:cubicBezTo>
                    <a:pt x="463574" y="-221"/>
                    <a:pt x="514693" y="107"/>
                    <a:pt x="565648" y="107"/>
                  </a:cubicBezTo>
                  <a:cubicBezTo>
                    <a:pt x="737193" y="107"/>
                    <a:pt x="908901" y="107"/>
                    <a:pt x="1080446" y="107"/>
                  </a:cubicBezTo>
                  <a:cubicBezTo>
                    <a:pt x="1168102" y="107"/>
                    <a:pt x="1220532" y="52701"/>
                    <a:pt x="1220532" y="140357"/>
                  </a:cubicBezTo>
                  <a:cubicBezTo>
                    <a:pt x="1220532" y="194098"/>
                    <a:pt x="1220532" y="247675"/>
                    <a:pt x="1220532" y="302727"/>
                  </a:cubicBezTo>
                  <a:cubicBezTo>
                    <a:pt x="1238719" y="297484"/>
                    <a:pt x="1255758" y="291749"/>
                    <a:pt x="1273126" y="287653"/>
                  </a:cubicBezTo>
                  <a:cubicBezTo>
                    <a:pt x="1300160" y="281263"/>
                    <a:pt x="1320804" y="287161"/>
                    <a:pt x="1330307" y="311738"/>
                  </a:cubicBezTo>
                  <a:cubicBezTo>
                    <a:pt x="1345709" y="351552"/>
                    <a:pt x="1357341" y="393004"/>
                    <a:pt x="1367664" y="434457"/>
                  </a:cubicBezTo>
                  <a:cubicBezTo>
                    <a:pt x="1371924" y="451169"/>
                    <a:pt x="1361765" y="466243"/>
                    <a:pt x="1346855" y="475910"/>
                  </a:cubicBezTo>
                  <a:cubicBezTo>
                    <a:pt x="1311629" y="498520"/>
                    <a:pt x="1277058" y="521950"/>
                    <a:pt x="1240849" y="542922"/>
                  </a:cubicBezTo>
                  <a:cubicBezTo>
                    <a:pt x="1225120" y="551933"/>
                    <a:pt x="1217910" y="561764"/>
                    <a:pt x="1220204" y="579787"/>
                  </a:cubicBezTo>
                  <a:cubicBezTo>
                    <a:pt x="1221515" y="589945"/>
                    <a:pt x="1220368" y="600431"/>
                    <a:pt x="1220368" y="610753"/>
                  </a:cubicBezTo>
                  <a:cubicBezTo>
                    <a:pt x="1278369" y="610425"/>
                    <a:pt x="1324409" y="650403"/>
                    <a:pt x="1328997" y="706929"/>
                  </a:cubicBezTo>
                  <a:cubicBezTo>
                    <a:pt x="1330143" y="720856"/>
                    <a:pt x="1323754" y="740026"/>
                    <a:pt x="1313923" y="749201"/>
                  </a:cubicBezTo>
                  <a:cubicBezTo>
                    <a:pt x="1291312" y="770173"/>
                    <a:pt x="1265261" y="788032"/>
                    <a:pt x="1238555" y="803925"/>
                  </a:cubicBezTo>
                  <a:cubicBezTo>
                    <a:pt x="1224792" y="812117"/>
                    <a:pt x="1218566" y="819982"/>
                    <a:pt x="1220204" y="835547"/>
                  </a:cubicBezTo>
                  <a:cubicBezTo>
                    <a:pt x="1221351" y="845869"/>
                    <a:pt x="1220368" y="856355"/>
                    <a:pt x="1220368" y="865858"/>
                  </a:cubicBezTo>
                  <a:cubicBezTo>
                    <a:pt x="1222662" y="867332"/>
                    <a:pt x="1223645" y="868643"/>
                    <a:pt x="1224792" y="868643"/>
                  </a:cubicBezTo>
                  <a:cubicBezTo>
                    <a:pt x="1277386" y="870609"/>
                    <a:pt x="1323590" y="912717"/>
                    <a:pt x="1324737" y="965311"/>
                  </a:cubicBezTo>
                  <a:cubicBezTo>
                    <a:pt x="1325064" y="982023"/>
                    <a:pt x="1314906" y="1002831"/>
                    <a:pt x="1302782" y="1014956"/>
                  </a:cubicBezTo>
                  <a:cubicBezTo>
                    <a:pt x="1284759" y="1032979"/>
                    <a:pt x="1261493" y="1046578"/>
                    <a:pt x="1238882" y="1059194"/>
                  </a:cubicBezTo>
                  <a:cubicBezTo>
                    <a:pt x="1225120" y="1066894"/>
                    <a:pt x="1218074" y="1074759"/>
                    <a:pt x="1220204" y="1090652"/>
                  </a:cubicBezTo>
                  <a:cubicBezTo>
                    <a:pt x="1221515" y="1100810"/>
                    <a:pt x="1220368" y="1111460"/>
                    <a:pt x="1220368" y="1124403"/>
                  </a:cubicBezTo>
                  <a:cubicBezTo>
                    <a:pt x="1275911" y="1115064"/>
                    <a:pt x="1298522" y="1152093"/>
                    <a:pt x="1317691" y="1192399"/>
                  </a:cubicBezTo>
                  <a:cubicBezTo>
                    <a:pt x="1332437" y="1223037"/>
                    <a:pt x="1329324" y="1247614"/>
                    <a:pt x="1303765" y="1270388"/>
                  </a:cubicBezTo>
                  <a:cubicBezTo>
                    <a:pt x="1282956" y="1288739"/>
                    <a:pt x="1258380" y="1303157"/>
                    <a:pt x="1234295" y="1317248"/>
                  </a:cubicBezTo>
                  <a:cubicBezTo>
                    <a:pt x="1223645" y="1323474"/>
                    <a:pt x="1219549" y="1329700"/>
                    <a:pt x="1220204" y="1341660"/>
                  </a:cubicBezTo>
                  <a:cubicBezTo>
                    <a:pt x="1222170" y="1379181"/>
                    <a:pt x="1219877" y="1415882"/>
                    <a:pt x="1198905" y="1449470"/>
                  </a:cubicBezTo>
                  <a:cubicBezTo>
                    <a:pt x="1299013" y="1460939"/>
                    <a:pt x="1342432" y="1511403"/>
                    <a:pt x="1337353" y="1602991"/>
                  </a:cubicBezTo>
                  <a:cubicBezTo>
                    <a:pt x="1357014" y="1592178"/>
                    <a:pt x="1378150" y="1575138"/>
                    <a:pt x="1401907" y="1569076"/>
                  </a:cubicBezTo>
                  <a:cubicBezTo>
                    <a:pt x="1444179" y="1558098"/>
                    <a:pt x="1484484" y="1570223"/>
                    <a:pt x="1514632" y="1602336"/>
                  </a:cubicBezTo>
                  <a:cubicBezTo>
                    <a:pt x="1525937" y="1614297"/>
                    <a:pt x="1533637" y="1634613"/>
                    <a:pt x="1533801" y="1651161"/>
                  </a:cubicBezTo>
                  <a:cubicBezTo>
                    <a:pt x="1535276" y="1807632"/>
                    <a:pt x="1533965" y="1964103"/>
                    <a:pt x="1535112" y="2120574"/>
                  </a:cubicBezTo>
                  <a:cubicBezTo>
                    <a:pt x="1535440" y="2159897"/>
                    <a:pt x="1525773" y="2195287"/>
                    <a:pt x="1507586" y="2229039"/>
                  </a:cubicBezTo>
                  <a:cubicBezTo>
                    <a:pt x="1432873" y="2368306"/>
                    <a:pt x="1313268" y="2439578"/>
                    <a:pt x="1159254" y="2457437"/>
                  </a:cubicBezTo>
                  <a:cubicBezTo>
                    <a:pt x="1078152" y="2466940"/>
                    <a:pt x="997049" y="2461041"/>
                    <a:pt x="916929" y="2447606"/>
                  </a:cubicBezTo>
                  <a:cubicBezTo>
                    <a:pt x="803222" y="2428600"/>
                    <a:pt x="718351" y="2364701"/>
                    <a:pt x="661988" y="2266559"/>
                  </a:cubicBezTo>
                  <a:cubicBezTo>
                    <a:pt x="616276" y="2187095"/>
                    <a:pt x="577117" y="2103698"/>
                    <a:pt x="537139" y="2020957"/>
                  </a:cubicBezTo>
                  <a:cubicBezTo>
                    <a:pt x="499947" y="1944114"/>
                    <a:pt x="466523" y="1864978"/>
                    <a:pt x="413437" y="1797146"/>
                  </a:cubicBezTo>
                  <a:cubicBezTo>
                    <a:pt x="388533" y="1765360"/>
                    <a:pt x="357730" y="1738162"/>
                    <a:pt x="331352" y="1707360"/>
                  </a:cubicBezTo>
                  <a:cubicBezTo>
                    <a:pt x="313165" y="1686224"/>
                    <a:pt x="297764" y="1662467"/>
                    <a:pt x="281543" y="1640675"/>
                  </a:cubicBezTo>
                  <a:cubicBezTo>
                    <a:pt x="335120" y="1548923"/>
                    <a:pt x="452760" y="1531391"/>
                    <a:pt x="535829" y="1602336"/>
                  </a:cubicBezTo>
                  <a:cubicBezTo>
                    <a:pt x="556145" y="1619703"/>
                    <a:pt x="574004" y="1640020"/>
                    <a:pt x="591044" y="1660664"/>
                  </a:cubicBezTo>
                  <a:cubicBezTo>
                    <a:pt x="607592" y="1680653"/>
                    <a:pt x="621519" y="1702772"/>
                    <a:pt x="639542" y="1728168"/>
                  </a:cubicBezTo>
                  <a:cubicBezTo>
                    <a:pt x="639542" y="1652144"/>
                    <a:pt x="639542" y="1580217"/>
                    <a:pt x="639542" y="1506160"/>
                  </a:cubicBezTo>
                  <a:cubicBezTo>
                    <a:pt x="617587" y="1506160"/>
                    <a:pt x="594157" y="1506160"/>
                    <a:pt x="570891" y="1506160"/>
                  </a:cubicBezTo>
                  <a:cubicBezTo>
                    <a:pt x="526981" y="1506160"/>
                    <a:pt x="483071" y="1505504"/>
                    <a:pt x="439325" y="1506323"/>
                  </a:cubicBezTo>
                  <a:cubicBezTo>
                    <a:pt x="404262" y="1506979"/>
                    <a:pt x="370346" y="1503866"/>
                    <a:pt x="338397" y="1484860"/>
                  </a:cubicBezTo>
                  <a:cubicBezTo>
                    <a:pt x="325945" y="1505996"/>
                    <a:pt x="313493" y="1525985"/>
                    <a:pt x="302515" y="1546629"/>
                  </a:cubicBezTo>
                  <a:cubicBezTo>
                    <a:pt x="296617" y="1557770"/>
                    <a:pt x="290882" y="1558754"/>
                    <a:pt x="279249" y="1554002"/>
                  </a:cubicBezTo>
                  <a:cubicBezTo>
                    <a:pt x="119338" y="1487809"/>
                    <a:pt x="36760" y="1361813"/>
                    <a:pt x="6285" y="1197805"/>
                  </a:cubicBezTo>
                  <a:cubicBezTo>
                    <a:pt x="-10099" y="1109985"/>
                    <a:pt x="8088" y="1023476"/>
                    <a:pt x="31681" y="938768"/>
                  </a:cubicBezTo>
                  <a:cubicBezTo>
                    <a:pt x="58060" y="844067"/>
                    <a:pt x="88043" y="750348"/>
                    <a:pt x="112620" y="655319"/>
                  </a:cubicBezTo>
                  <a:cubicBezTo>
                    <a:pt x="124581" y="608951"/>
                    <a:pt x="127858" y="560125"/>
                    <a:pt x="135231" y="512447"/>
                  </a:cubicBezTo>
                  <a:cubicBezTo>
                    <a:pt x="137033" y="500978"/>
                    <a:pt x="138835" y="489345"/>
                    <a:pt x="141784" y="478203"/>
                  </a:cubicBezTo>
                  <a:cubicBezTo>
                    <a:pt x="156366" y="423643"/>
                    <a:pt x="157022" y="370066"/>
                    <a:pt x="132281" y="317800"/>
                  </a:cubicBezTo>
                  <a:cubicBezTo>
                    <a:pt x="118682" y="288964"/>
                    <a:pt x="138016" y="256195"/>
                    <a:pt x="170129" y="257342"/>
                  </a:cubicBezTo>
                  <a:cubicBezTo>
                    <a:pt x="195689" y="258161"/>
                    <a:pt x="220921" y="264715"/>
                    <a:pt x="246808" y="271596"/>
                  </a:cubicBezTo>
                  <a:cubicBezTo>
                    <a:pt x="215842" y="295354"/>
                    <a:pt x="194214" y="322879"/>
                    <a:pt x="185203" y="359089"/>
                  </a:cubicBezTo>
                  <a:cubicBezTo>
                    <a:pt x="173242" y="407423"/>
                    <a:pt x="173734" y="455101"/>
                    <a:pt x="198310" y="499831"/>
                  </a:cubicBezTo>
                  <a:cubicBezTo>
                    <a:pt x="220593" y="540464"/>
                    <a:pt x="257130" y="559470"/>
                    <a:pt x="302351" y="563238"/>
                  </a:cubicBezTo>
                  <a:cubicBezTo>
                    <a:pt x="311526" y="564058"/>
                    <a:pt x="319063" y="564058"/>
                    <a:pt x="328238" y="564549"/>
                  </a:cubicBezTo>
                  <a:cubicBezTo>
                    <a:pt x="328238" y="564549"/>
                    <a:pt x="327419" y="1108674"/>
                    <a:pt x="327583" y="1373118"/>
                  </a:cubicBezTo>
                  <a:cubicBezTo>
                    <a:pt x="327583" y="1416209"/>
                    <a:pt x="349210" y="1445865"/>
                    <a:pt x="387714" y="1456679"/>
                  </a:cubicBezTo>
                  <a:cubicBezTo>
                    <a:pt x="393285" y="1458317"/>
                    <a:pt x="399347" y="1458973"/>
                    <a:pt x="405081" y="1459136"/>
                  </a:cubicBezTo>
                  <a:cubicBezTo>
                    <a:pt x="481105" y="1459300"/>
                    <a:pt x="556964" y="1459300"/>
                    <a:pt x="632988" y="1459300"/>
                  </a:cubicBezTo>
                  <a:cubicBezTo>
                    <a:pt x="635446" y="1459300"/>
                    <a:pt x="638067" y="1458809"/>
                    <a:pt x="642819" y="1458153"/>
                  </a:cubicBezTo>
                  <a:cubicBezTo>
                    <a:pt x="642819" y="1450780"/>
                    <a:pt x="642819" y="1443899"/>
                    <a:pt x="642819" y="1436854"/>
                  </a:cubicBezTo>
                  <a:cubicBezTo>
                    <a:pt x="641672" y="1319050"/>
                    <a:pt x="640197" y="1201082"/>
                    <a:pt x="639869" y="1083279"/>
                  </a:cubicBezTo>
                  <a:cubicBezTo>
                    <a:pt x="639869" y="1054606"/>
                    <a:pt x="641999" y="1025606"/>
                    <a:pt x="646915" y="997424"/>
                  </a:cubicBezTo>
                  <a:cubicBezTo>
                    <a:pt x="656418" y="942864"/>
                    <a:pt x="700328" y="907310"/>
                    <a:pt x="752758" y="904525"/>
                  </a:cubicBezTo>
                  <a:cubicBezTo>
                    <a:pt x="817476" y="901084"/>
                    <a:pt x="859256" y="939260"/>
                    <a:pt x="869578" y="992509"/>
                  </a:cubicBezTo>
                  <a:cubicBezTo>
                    <a:pt x="877771" y="1035108"/>
                    <a:pt x="880392" y="1079346"/>
                    <a:pt x="880884" y="1123093"/>
                  </a:cubicBezTo>
                  <a:cubicBezTo>
                    <a:pt x="882358" y="1233687"/>
                    <a:pt x="881375" y="1344282"/>
                    <a:pt x="881375" y="1455859"/>
                  </a:cubicBezTo>
                  <a:cubicBezTo>
                    <a:pt x="883178" y="1455204"/>
                    <a:pt x="885471" y="1454876"/>
                    <a:pt x="885963" y="1453893"/>
                  </a:cubicBezTo>
                  <a:cubicBezTo>
                    <a:pt x="920206" y="1378689"/>
                    <a:pt x="1036208" y="1372299"/>
                    <a:pt x="1086508" y="1446029"/>
                  </a:cubicBezTo>
                  <a:cubicBezTo>
                    <a:pt x="1095683" y="1459464"/>
                    <a:pt x="1103547" y="1460447"/>
                    <a:pt x="1117147" y="1455696"/>
                  </a:cubicBezTo>
                  <a:cubicBezTo>
                    <a:pt x="1151718" y="1443735"/>
                    <a:pt x="1173181" y="1415882"/>
                    <a:pt x="1174000" y="1379344"/>
                  </a:cubicBezTo>
                  <a:cubicBezTo>
                    <a:pt x="1174328" y="1368367"/>
                    <a:pt x="1174000" y="1357226"/>
                    <a:pt x="1174000" y="1344282"/>
                  </a:cubicBezTo>
                  <a:cubicBezTo>
                    <a:pt x="1164825" y="1346248"/>
                    <a:pt x="1157288" y="1347067"/>
                    <a:pt x="1150079" y="1349525"/>
                  </a:cubicBezTo>
                  <a:cubicBezTo>
                    <a:pt x="1123864" y="1358209"/>
                    <a:pt x="1102237" y="1349853"/>
                    <a:pt x="1084214" y="1331338"/>
                  </a:cubicBezTo>
                  <a:cubicBezTo>
                    <a:pt x="1055050" y="1301519"/>
                    <a:pt x="1045874" y="1263998"/>
                    <a:pt x="1053247" y="1224512"/>
                  </a:cubicBezTo>
                  <a:cubicBezTo>
                    <a:pt x="1056197" y="1208947"/>
                    <a:pt x="1068649" y="1191743"/>
                    <a:pt x="1081920" y="1182404"/>
                  </a:cubicBezTo>
                  <a:cubicBezTo>
                    <a:pt x="1104530" y="1166511"/>
                    <a:pt x="1130582" y="1154878"/>
                    <a:pt x="1156469" y="1144229"/>
                  </a:cubicBezTo>
                  <a:cubicBezTo>
                    <a:pt x="1170396" y="1138494"/>
                    <a:pt x="1176294" y="1131940"/>
                    <a:pt x="1174164" y="1117030"/>
                  </a:cubicBezTo>
                  <a:cubicBezTo>
                    <a:pt x="1173017" y="1108183"/>
                    <a:pt x="1174000" y="1099008"/>
                    <a:pt x="1174000" y="1089505"/>
                  </a:cubicBezTo>
                  <a:cubicBezTo>
                    <a:pt x="1169249" y="1089832"/>
                    <a:pt x="1166627" y="1089669"/>
                    <a:pt x="1164170" y="1090324"/>
                  </a:cubicBezTo>
                  <a:cubicBezTo>
                    <a:pt x="1103547" y="1105889"/>
                    <a:pt x="1057180" y="1070663"/>
                    <a:pt x="1051281" y="1007583"/>
                  </a:cubicBezTo>
                  <a:cubicBezTo>
                    <a:pt x="1047021" y="962853"/>
                    <a:pt x="1062259" y="931232"/>
                    <a:pt x="1103384" y="912553"/>
                  </a:cubicBezTo>
                  <a:cubicBezTo>
                    <a:pt x="1121243" y="904525"/>
                    <a:pt x="1138446" y="895022"/>
                    <a:pt x="1156797" y="888632"/>
                  </a:cubicBezTo>
                  <a:cubicBezTo>
                    <a:pt x="1170068" y="884045"/>
                    <a:pt x="1175966" y="877655"/>
                    <a:pt x="1174164" y="863400"/>
                  </a:cubicBezTo>
                  <a:cubicBezTo>
                    <a:pt x="1173017" y="853897"/>
                    <a:pt x="1174000" y="844067"/>
                    <a:pt x="1174000" y="834236"/>
                  </a:cubicBezTo>
                  <a:cubicBezTo>
                    <a:pt x="1169413" y="834236"/>
                    <a:pt x="1166627" y="833745"/>
                    <a:pt x="1164170" y="834236"/>
                  </a:cubicBezTo>
                  <a:cubicBezTo>
                    <a:pt x="1105350" y="846360"/>
                    <a:pt x="1061931" y="812445"/>
                    <a:pt x="1055214" y="751495"/>
                  </a:cubicBezTo>
                  <a:cubicBezTo>
                    <a:pt x="1050462" y="708076"/>
                    <a:pt x="1063570" y="675799"/>
                    <a:pt x="1104367" y="656793"/>
                  </a:cubicBezTo>
                  <a:cubicBezTo>
                    <a:pt x="1123209" y="647946"/>
                    <a:pt x="1141723" y="638115"/>
                    <a:pt x="1161057" y="630578"/>
                  </a:cubicBezTo>
                  <a:cubicBezTo>
                    <a:pt x="1170723" y="626810"/>
                    <a:pt x="1174000" y="622386"/>
                    <a:pt x="1174000" y="612228"/>
                  </a:cubicBezTo>
                  <a:cubicBezTo>
                    <a:pt x="1173673" y="449203"/>
                    <a:pt x="1174000" y="286178"/>
                    <a:pt x="1173509" y="122990"/>
                  </a:cubicBezTo>
                  <a:cubicBezTo>
                    <a:pt x="1173345" y="77605"/>
                    <a:pt x="1135333" y="44509"/>
                    <a:pt x="1085852" y="44345"/>
                  </a:cubicBezTo>
                  <a:cubicBezTo>
                    <a:pt x="920206" y="44181"/>
                    <a:pt x="754396" y="44345"/>
                    <a:pt x="588750" y="44345"/>
                  </a:cubicBezTo>
                  <a:cubicBezTo>
                    <a:pt x="531733" y="44345"/>
                    <a:pt x="474715" y="45164"/>
                    <a:pt x="417861" y="44017"/>
                  </a:cubicBezTo>
                  <a:cubicBezTo>
                    <a:pt x="366578" y="43034"/>
                    <a:pt x="324306" y="81537"/>
                    <a:pt x="327419" y="134623"/>
                  </a:cubicBezTo>
                  <a:cubicBezTo>
                    <a:pt x="329713" y="175092"/>
                    <a:pt x="327747" y="215562"/>
                    <a:pt x="328075" y="256031"/>
                  </a:cubicBezTo>
                  <a:cubicBezTo>
                    <a:pt x="327911" y="257178"/>
                    <a:pt x="298910" y="258489"/>
                    <a:pt x="284001" y="259144"/>
                  </a:cubicBezTo>
                  <a:close/>
                </a:path>
              </a:pathLst>
            </a:custGeom>
            <a:grpFill/>
            <a:ln w="16366" cap="flat">
              <a:noFill/>
              <a:prstDash val="solid"/>
              <a:miter/>
            </a:ln>
          </p:spPr>
          <p:txBody>
            <a:bodyPr rtlCol="0" anchor="ctr"/>
            <a:lstStyle/>
            <a:p>
              <a:pPr algn="ctr"/>
              <a:endParaRPr lang="en-US">
                <a:latin typeface="Al Tarikh" pitchFamily="2" charset="-78"/>
                <a:cs typeface="Al Tarikh" pitchFamily="2" charset="-78"/>
              </a:endParaRPr>
            </a:p>
          </p:txBody>
        </p:sp>
        <p:sp>
          <p:nvSpPr>
            <p:cNvPr id="37" name="Graphic 441">
              <a:extLst>
                <a:ext uri="{FF2B5EF4-FFF2-40B4-BE49-F238E27FC236}">
                  <a16:creationId xmlns:a16="http://schemas.microsoft.com/office/drawing/2014/main" id="{7CC61ED5-5C54-46F0-BDC9-140F2B10EF68}"/>
                </a:ext>
              </a:extLst>
            </p:cNvPr>
            <p:cNvSpPr/>
            <p:nvPr/>
          </p:nvSpPr>
          <p:spPr>
            <a:xfrm>
              <a:off x="4903978" y="245078"/>
              <a:ext cx="2655380" cy="3716847"/>
            </a:xfrm>
            <a:custGeom>
              <a:avLst/>
              <a:gdLst>
                <a:gd name="connsiteX0" fmla="*/ 2142258 w 2655380"/>
                <a:gd name="connsiteY0" fmla="*/ 623239 h 3716847"/>
                <a:gd name="connsiteX1" fmla="*/ 2156840 w 2655380"/>
                <a:gd name="connsiteY1" fmla="*/ 721545 h 3716847"/>
                <a:gd name="connsiteX2" fmla="*/ 2124235 w 2655380"/>
                <a:gd name="connsiteY2" fmla="*/ 943554 h 3716847"/>
                <a:gd name="connsiteX3" fmla="*/ 1948431 w 2655380"/>
                <a:gd name="connsiteY3" fmla="*/ 1178670 h 3716847"/>
                <a:gd name="connsiteX4" fmla="*/ 1500809 w 2655380"/>
                <a:gd name="connsiteY4" fmla="*/ 1461628 h 3716847"/>
                <a:gd name="connsiteX5" fmla="*/ 1264055 w 2655380"/>
                <a:gd name="connsiteY5" fmla="*/ 1574352 h 3716847"/>
                <a:gd name="connsiteX6" fmla="*/ 1245541 w 2655380"/>
                <a:gd name="connsiteY6" fmla="*/ 1578448 h 3716847"/>
                <a:gd name="connsiteX7" fmla="*/ 1302231 w 2655380"/>
                <a:gd name="connsiteY7" fmla="*/ 1541256 h 3716847"/>
                <a:gd name="connsiteX8" fmla="*/ 1327790 w 2655380"/>
                <a:gd name="connsiteY8" fmla="*/ 1419520 h 3716847"/>
                <a:gd name="connsiteX9" fmla="*/ 1241281 w 2655380"/>
                <a:gd name="connsiteY9" fmla="*/ 1355293 h 3716847"/>
                <a:gd name="connsiteX10" fmla="*/ 1258648 w 2655380"/>
                <a:gd name="connsiteY10" fmla="*/ 1312530 h 3716847"/>
                <a:gd name="connsiteX11" fmla="*/ 1328446 w 2655380"/>
                <a:gd name="connsiteY11" fmla="*/ 1257314 h 3716847"/>
                <a:gd name="connsiteX12" fmla="*/ 1338276 w 2655380"/>
                <a:gd name="connsiteY12" fmla="*/ 1191285 h 3716847"/>
                <a:gd name="connsiteX13" fmla="*/ 1298298 w 2655380"/>
                <a:gd name="connsiteY13" fmla="*/ 1124929 h 3716847"/>
                <a:gd name="connsiteX14" fmla="*/ 1238495 w 2655380"/>
                <a:gd name="connsiteY14" fmla="*/ 1090849 h 3716847"/>
                <a:gd name="connsiteX15" fmla="*/ 1258812 w 2655380"/>
                <a:gd name="connsiteY15" fmla="*/ 1057261 h 3716847"/>
                <a:gd name="connsiteX16" fmla="*/ 1327463 w 2655380"/>
                <a:gd name="connsiteY16" fmla="*/ 1006470 h 3716847"/>
                <a:gd name="connsiteX17" fmla="*/ 1341717 w 2655380"/>
                <a:gd name="connsiteY17" fmla="*/ 932248 h 3716847"/>
                <a:gd name="connsiteX18" fmla="*/ 1302067 w 2655380"/>
                <a:gd name="connsiteY18" fmla="*/ 868022 h 3716847"/>
                <a:gd name="connsiteX19" fmla="*/ 1239806 w 2655380"/>
                <a:gd name="connsiteY19" fmla="*/ 834434 h 3716847"/>
                <a:gd name="connsiteX20" fmla="*/ 1259959 w 2655380"/>
                <a:gd name="connsiteY20" fmla="*/ 796586 h 3716847"/>
                <a:gd name="connsiteX21" fmla="*/ 1355808 w 2655380"/>
                <a:gd name="connsiteY21" fmla="*/ 735636 h 3716847"/>
                <a:gd name="connsiteX22" fmla="*/ 1384316 w 2655380"/>
                <a:gd name="connsiteY22" fmla="*/ 666166 h 3716847"/>
                <a:gd name="connsiteX23" fmla="*/ 1353678 w 2655380"/>
                <a:gd name="connsiteY23" fmla="*/ 565730 h 3716847"/>
                <a:gd name="connsiteX24" fmla="*/ 1264710 w 2655380"/>
                <a:gd name="connsiteY24" fmla="*/ 522311 h 3716847"/>
                <a:gd name="connsiteX25" fmla="*/ 1238659 w 2655380"/>
                <a:gd name="connsiteY25" fmla="*/ 528537 h 3716847"/>
                <a:gd name="connsiteX26" fmla="*/ 1238495 w 2655380"/>
                <a:gd name="connsiteY26" fmla="*/ 384027 h 3716847"/>
                <a:gd name="connsiteX27" fmla="*/ 1173286 w 2655380"/>
                <a:gd name="connsiteY27" fmla="*/ 255246 h 3716847"/>
                <a:gd name="connsiteX28" fmla="*/ 1091691 w 2655380"/>
                <a:gd name="connsiteY28" fmla="*/ 231980 h 3716847"/>
                <a:gd name="connsiteX29" fmla="*/ 419604 w 2655380"/>
                <a:gd name="connsiteY29" fmla="*/ 231816 h 3716847"/>
                <a:gd name="connsiteX30" fmla="*/ 269687 w 2655380"/>
                <a:gd name="connsiteY30" fmla="*/ 381078 h 3716847"/>
                <a:gd name="connsiteX31" fmla="*/ 269687 w 2655380"/>
                <a:gd name="connsiteY31" fmla="*/ 510514 h 3716847"/>
                <a:gd name="connsiteX32" fmla="*/ 213488 w 2655380"/>
                <a:gd name="connsiteY32" fmla="*/ 492983 h 3716847"/>
                <a:gd name="connsiteX33" fmla="*/ 115018 w 2655380"/>
                <a:gd name="connsiteY33" fmla="*/ 534927 h 3716847"/>
                <a:gd name="connsiteX34" fmla="*/ 3113 w 2655380"/>
                <a:gd name="connsiteY34" fmla="*/ 503633 h 3716847"/>
                <a:gd name="connsiteX35" fmla="*/ 0 w 2655380"/>
                <a:gd name="connsiteY35" fmla="*/ 498718 h 3716847"/>
                <a:gd name="connsiteX36" fmla="*/ 92244 w 2655380"/>
                <a:gd name="connsiteY36" fmla="*/ 401558 h 3716847"/>
                <a:gd name="connsiteX37" fmla="*/ 551334 w 2655380"/>
                <a:gd name="connsiteY37" fmla="*/ 114012 h 3716847"/>
                <a:gd name="connsiteX38" fmla="*/ 926045 w 2655380"/>
                <a:gd name="connsiteY38" fmla="*/ 13248 h 3716847"/>
                <a:gd name="connsiteX39" fmla="*/ 1202122 w 2655380"/>
                <a:gd name="connsiteY39" fmla="*/ 3090 h 3716847"/>
                <a:gd name="connsiteX40" fmla="*/ 1660721 w 2655380"/>
                <a:gd name="connsiteY40" fmla="*/ 118272 h 3716847"/>
                <a:gd name="connsiteX41" fmla="*/ 1885515 w 2655380"/>
                <a:gd name="connsiteY41" fmla="*/ 267698 h 3716847"/>
                <a:gd name="connsiteX42" fmla="*/ 2081472 w 2655380"/>
                <a:gd name="connsiteY42" fmla="*/ 483480 h 3716847"/>
                <a:gd name="connsiteX43" fmla="*/ 2247773 w 2655380"/>
                <a:gd name="connsiteY43" fmla="*/ 789213 h 3716847"/>
                <a:gd name="connsiteX44" fmla="*/ 2271858 w 2655380"/>
                <a:gd name="connsiteY44" fmla="*/ 907836 h 3716847"/>
                <a:gd name="connsiteX45" fmla="*/ 2261864 w 2655380"/>
                <a:gd name="connsiteY45" fmla="*/ 988774 h 3716847"/>
                <a:gd name="connsiteX46" fmla="*/ 2270220 w 2655380"/>
                <a:gd name="connsiteY46" fmla="*/ 1024001 h 3716847"/>
                <a:gd name="connsiteX47" fmla="*/ 2466177 w 2655380"/>
                <a:gd name="connsiteY47" fmla="*/ 1240930 h 3716847"/>
                <a:gd name="connsiteX48" fmla="*/ 2629693 w 2655380"/>
                <a:gd name="connsiteY48" fmla="*/ 1438853 h 3716847"/>
                <a:gd name="connsiteX49" fmla="*/ 2647061 w 2655380"/>
                <a:gd name="connsiteY49" fmla="*/ 1473752 h 3716847"/>
                <a:gd name="connsiteX50" fmla="*/ 2621009 w 2655380"/>
                <a:gd name="connsiteY50" fmla="*/ 1574844 h 3716847"/>
                <a:gd name="connsiteX51" fmla="*/ 2495341 w 2655380"/>
                <a:gd name="connsiteY51" fmla="*/ 1639071 h 3716847"/>
                <a:gd name="connsiteX52" fmla="*/ 2466341 w 2655380"/>
                <a:gd name="connsiteY52" fmla="*/ 1650212 h 3716847"/>
                <a:gd name="connsiteX53" fmla="*/ 2452414 w 2655380"/>
                <a:gd name="connsiteY53" fmla="*/ 1687077 h 3716847"/>
                <a:gd name="connsiteX54" fmla="*/ 2511726 w 2655380"/>
                <a:gd name="connsiteY54" fmla="*/ 1806355 h 3716847"/>
                <a:gd name="connsiteX55" fmla="*/ 2513036 w 2655380"/>
                <a:gd name="connsiteY55" fmla="*/ 1889588 h 3716847"/>
                <a:gd name="connsiteX56" fmla="*/ 2496980 w 2655380"/>
                <a:gd name="connsiteY56" fmla="*/ 1906791 h 3716847"/>
                <a:gd name="connsiteX57" fmla="*/ 2495833 w 2655380"/>
                <a:gd name="connsiteY57" fmla="*/ 1967577 h 3716847"/>
                <a:gd name="connsiteX58" fmla="*/ 2515822 w 2655380"/>
                <a:gd name="connsiteY58" fmla="*/ 1989205 h 3716847"/>
                <a:gd name="connsiteX59" fmla="*/ 2516313 w 2655380"/>
                <a:gd name="connsiteY59" fmla="*/ 2039177 h 3716847"/>
                <a:gd name="connsiteX60" fmla="*/ 2472076 w 2655380"/>
                <a:gd name="connsiteY60" fmla="*/ 2103732 h 3716847"/>
                <a:gd name="connsiteX61" fmla="*/ 2466996 w 2655380"/>
                <a:gd name="connsiteY61" fmla="*/ 2185981 h 3716847"/>
                <a:gd name="connsiteX62" fmla="*/ 2519263 w 2655380"/>
                <a:gd name="connsiteY62" fmla="*/ 2316565 h 3716847"/>
                <a:gd name="connsiteX63" fmla="*/ 2495014 w 2655380"/>
                <a:gd name="connsiteY63" fmla="*/ 2464352 h 3716847"/>
                <a:gd name="connsiteX64" fmla="*/ 2340509 w 2655380"/>
                <a:gd name="connsiteY64" fmla="*/ 2568229 h 3716847"/>
                <a:gd name="connsiteX65" fmla="*/ 2239254 w 2655380"/>
                <a:gd name="connsiteY65" fmla="*/ 2578060 h 3716847"/>
                <a:gd name="connsiteX66" fmla="*/ 2028223 w 2655380"/>
                <a:gd name="connsiteY66" fmla="*/ 2596574 h 3716847"/>
                <a:gd name="connsiteX67" fmla="*/ 1945973 w 2655380"/>
                <a:gd name="connsiteY67" fmla="*/ 2602309 h 3716847"/>
                <a:gd name="connsiteX68" fmla="*/ 1909600 w 2655380"/>
                <a:gd name="connsiteY68" fmla="*/ 2626230 h 3716847"/>
                <a:gd name="connsiteX69" fmla="*/ 1869622 w 2655380"/>
                <a:gd name="connsiteY69" fmla="*/ 2762712 h 3716847"/>
                <a:gd name="connsiteX70" fmla="*/ 1816045 w 2655380"/>
                <a:gd name="connsiteY70" fmla="*/ 3066806 h 3716847"/>
                <a:gd name="connsiteX71" fmla="*/ 1754931 w 2655380"/>
                <a:gd name="connsiteY71" fmla="*/ 3427590 h 3716847"/>
                <a:gd name="connsiteX72" fmla="*/ 1710857 w 2655380"/>
                <a:gd name="connsiteY72" fmla="*/ 3684006 h 3716847"/>
                <a:gd name="connsiteX73" fmla="*/ 1691360 w 2655380"/>
                <a:gd name="connsiteY73" fmla="*/ 3714808 h 3716847"/>
                <a:gd name="connsiteX74" fmla="*/ 1681365 w 2655380"/>
                <a:gd name="connsiteY74" fmla="*/ 3716283 h 3716847"/>
                <a:gd name="connsiteX75" fmla="*/ 1677761 w 2655380"/>
                <a:gd name="connsiteY75" fmla="*/ 3702520 h 3716847"/>
                <a:gd name="connsiteX76" fmla="*/ 1696439 w 2655380"/>
                <a:gd name="connsiteY76" fmla="*/ 3588485 h 3716847"/>
                <a:gd name="connsiteX77" fmla="*/ 1755095 w 2655380"/>
                <a:gd name="connsiteY77" fmla="*/ 3241463 h 3716847"/>
                <a:gd name="connsiteX78" fmla="*/ 1828005 w 2655380"/>
                <a:gd name="connsiteY78" fmla="*/ 2829232 h 3716847"/>
                <a:gd name="connsiteX79" fmla="*/ 1861429 w 2655380"/>
                <a:gd name="connsiteY79" fmla="*/ 2664569 h 3716847"/>
                <a:gd name="connsiteX80" fmla="*/ 1897967 w 2655380"/>
                <a:gd name="connsiteY80" fmla="*/ 2589529 h 3716847"/>
                <a:gd name="connsiteX81" fmla="*/ 1923362 w 2655380"/>
                <a:gd name="connsiteY81" fmla="*/ 2574455 h 3716847"/>
                <a:gd name="connsiteX82" fmla="*/ 2294960 w 2655380"/>
                <a:gd name="connsiteY82" fmla="*/ 2543980 h 3716847"/>
                <a:gd name="connsiteX83" fmla="*/ 2461262 w 2655380"/>
                <a:gd name="connsiteY83" fmla="*/ 2460420 h 3716847"/>
                <a:gd name="connsiteX84" fmla="*/ 2486985 w 2655380"/>
                <a:gd name="connsiteY84" fmla="*/ 2311322 h 3716847"/>
                <a:gd name="connsiteX85" fmla="*/ 2440781 w 2655380"/>
                <a:gd name="connsiteY85" fmla="*/ 2199417 h 3716847"/>
                <a:gd name="connsiteX86" fmla="*/ 2451759 w 2655380"/>
                <a:gd name="connsiteY86" fmla="*/ 2080138 h 3716847"/>
                <a:gd name="connsiteX87" fmla="*/ 2489443 w 2655380"/>
                <a:gd name="connsiteY87" fmla="*/ 2027708 h 3716847"/>
                <a:gd name="connsiteX88" fmla="*/ 2488296 w 2655380"/>
                <a:gd name="connsiteY88" fmla="*/ 2001166 h 3716847"/>
                <a:gd name="connsiteX89" fmla="*/ 2451923 w 2655380"/>
                <a:gd name="connsiteY89" fmla="*/ 1965448 h 3716847"/>
                <a:gd name="connsiteX90" fmla="*/ 2455691 w 2655380"/>
                <a:gd name="connsiteY90" fmla="*/ 1904661 h 3716847"/>
                <a:gd name="connsiteX91" fmla="*/ 2467160 w 2655380"/>
                <a:gd name="connsiteY91" fmla="*/ 1795541 h 3716847"/>
                <a:gd name="connsiteX92" fmla="*/ 2419809 w 2655380"/>
                <a:gd name="connsiteY92" fmla="*/ 1681179 h 3716847"/>
                <a:gd name="connsiteX93" fmla="*/ 2463392 w 2655380"/>
                <a:gd name="connsiteY93" fmla="*/ 1616296 h 3716847"/>
                <a:gd name="connsiteX94" fmla="*/ 2502714 w 2655380"/>
                <a:gd name="connsiteY94" fmla="*/ 1604500 h 3716847"/>
                <a:gd name="connsiteX95" fmla="*/ 2603642 w 2655380"/>
                <a:gd name="connsiteY95" fmla="*/ 1551578 h 3716847"/>
                <a:gd name="connsiteX96" fmla="*/ 2618224 w 2655380"/>
                <a:gd name="connsiteY96" fmla="*/ 1480470 h 3716847"/>
                <a:gd name="connsiteX97" fmla="*/ 2501731 w 2655380"/>
                <a:gd name="connsiteY97" fmla="*/ 1323507 h 3716847"/>
                <a:gd name="connsiteX98" fmla="*/ 2263011 w 2655380"/>
                <a:gd name="connsiteY98" fmla="*/ 1065617 h 3716847"/>
                <a:gd name="connsiteX99" fmla="*/ 2255310 w 2655380"/>
                <a:gd name="connsiteY99" fmla="*/ 1056770 h 3716847"/>
                <a:gd name="connsiteX100" fmla="*/ 2234830 w 2655380"/>
                <a:gd name="connsiteY100" fmla="*/ 962887 h 3716847"/>
                <a:gd name="connsiteX101" fmla="*/ 2229587 w 2655380"/>
                <a:gd name="connsiteY101" fmla="*/ 839349 h 3716847"/>
                <a:gd name="connsiteX102" fmla="*/ 2146846 w 2655380"/>
                <a:gd name="connsiteY102" fmla="*/ 630939 h 3716847"/>
                <a:gd name="connsiteX103" fmla="*/ 2142258 w 2655380"/>
                <a:gd name="connsiteY103" fmla="*/ 623239 h 3716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655380" h="3716847">
                  <a:moveTo>
                    <a:pt x="2142258" y="623239"/>
                  </a:moveTo>
                  <a:cubicBezTo>
                    <a:pt x="2147173" y="656171"/>
                    <a:pt x="2152089" y="688940"/>
                    <a:pt x="2156840" y="721545"/>
                  </a:cubicBezTo>
                  <a:cubicBezTo>
                    <a:pt x="2167981" y="798716"/>
                    <a:pt x="2153891" y="872609"/>
                    <a:pt x="2124235" y="943554"/>
                  </a:cubicBezTo>
                  <a:cubicBezTo>
                    <a:pt x="2085568" y="1036617"/>
                    <a:pt x="2022816" y="1111985"/>
                    <a:pt x="1948431" y="1178670"/>
                  </a:cubicBezTo>
                  <a:cubicBezTo>
                    <a:pt x="1815062" y="1298275"/>
                    <a:pt x="1661212" y="1384949"/>
                    <a:pt x="1500809" y="1461628"/>
                  </a:cubicBezTo>
                  <a:cubicBezTo>
                    <a:pt x="1422001" y="1499312"/>
                    <a:pt x="1343028" y="1536832"/>
                    <a:pt x="1264055" y="1574352"/>
                  </a:cubicBezTo>
                  <a:cubicBezTo>
                    <a:pt x="1258484" y="1576974"/>
                    <a:pt x="1252258" y="1578448"/>
                    <a:pt x="1245541" y="1578448"/>
                  </a:cubicBezTo>
                  <a:cubicBezTo>
                    <a:pt x="1264547" y="1566160"/>
                    <a:pt x="1284208" y="1554691"/>
                    <a:pt x="1302231" y="1541256"/>
                  </a:cubicBezTo>
                  <a:cubicBezTo>
                    <a:pt x="1346960" y="1507832"/>
                    <a:pt x="1354988" y="1468673"/>
                    <a:pt x="1327790" y="1419520"/>
                  </a:cubicBezTo>
                  <a:cubicBezTo>
                    <a:pt x="1308948" y="1385277"/>
                    <a:pt x="1286829" y="1354802"/>
                    <a:pt x="1241281" y="1355293"/>
                  </a:cubicBezTo>
                  <a:cubicBezTo>
                    <a:pt x="1235546" y="1335960"/>
                    <a:pt x="1239151" y="1323999"/>
                    <a:pt x="1258648" y="1312530"/>
                  </a:cubicBezTo>
                  <a:cubicBezTo>
                    <a:pt x="1284044" y="1297620"/>
                    <a:pt x="1307637" y="1278286"/>
                    <a:pt x="1328446" y="1257314"/>
                  </a:cubicBezTo>
                  <a:cubicBezTo>
                    <a:pt x="1346141" y="1239619"/>
                    <a:pt x="1348926" y="1214224"/>
                    <a:pt x="1338276" y="1191285"/>
                  </a:cubicBezTo>
                  <a:cubicBezTo>
                    <a:pt x="1327463" y="1167856"/>
                    <a:pt x="1315502" y="1143607"/>
                    <a:pt x="1298298" y="1124929"/>
                  </a:cubicBezTo>
                  <a:cubicBezTo>
                    <a:pt x="1284863" y="1110510"/>
                    <a:pt x="1262744" y="1104121"/>
                    <a:pt x="1238495" y="1090849"/>
                  </a:cubicBezTo>
                  <a:cubicBezTo>
                    <a:pt x="1235546" y="1080363"/>
                    <a:pt x="1238659" y="1068075"/>
                    <a:pt x="1258812" y="1057261"/>
                  </a:cubicBezTo>
                  <a:cubicBezTo>
                    <a:pt x="1283716" y="1043826"/>
                    <a:pt x="1306654" y="1025803"/>
                    <a:pt x="1327463" y="1006470"/>
                  </a:cubicBezTo>
                  <a:cubicBezTo>
                    <a:pt x="1349090" y="986481"/>
                    <a:pt x="1353350" y="958627"/>
                    <a:pt x="1341717" y="932248"/>
                  </a:cubicBezTo>
                  <a:cubicBezTo>
                    <a:pt x="1331723" y="909310"/>
                    <a:pt x="1319434" y="885389"/>
                    <a:pt x="1302067" y="868022"/>
                  </a:cubicBezTo>
                  <a:cubicBezTo>
                    <a:pt x="1287321" y="853112"/>
                    <a:pt x="1263891" y="846886"/>
                    <a:pt x="1239806" y="834434"/>
                  </a:cubicBezTo>
                  <a:cubicBezTo>
                    <a:pt x="1234727" y="813134"/>
                    <a:pt x="1235546" y="811823"/>
                    <a:pt x="1259959" y="796586"/>
                  </a:cubicBezTo>
                  <a:cubicBezTo>
                    <a:pt x="1292072" y="776597"/>
                    <a:pt x="1323858" y="755789"/>
                    <a:pt x="1355808" y="735636"/>
                  </a:cubicBezTo>
                  <a:cubicBezTo>
                    <a:pt x="1381859" y="719251"/>
                    <a:pt x="1390870" y="694511"/>
                    <a:pt x="1384316" y="666166"/>
                  </a:cubicBezTo>
                  <a:cubicBezTo>
                    <a:pt x="1376452" y="632086"/>
                    <a:pt x="1366457" y="598171"/>
                    <a:pt x="1353678" y="565730"/>
                  </a:cubicBezTo>
                  <a:cubicBezTo>
                    <a:pt x="1336474" y="522147"/>
                    <a:pt x="1310423" y="511006"/>
                    <a:pt x="1264710" y="522311"/>
                  </a:cubicBezTo>
                  <a:cubicBezTo>
                    <a:pt x="1256682" y="524277"/>
                    <a:pt x="1248654" y="526243"/>
                    <a:pt x="1238659" y="528537"/>
                  </a:cubicBezTo>
                  <a:cubicBezTo>
                    <a:pt x="1238659" y="479384"/>
                    <a:pt x="1239315" y="431705"/>
                    <a:pt x="1238495" y="384027"/>
                  </a:cubicBezTo>
                  <a:cubicBezTo>
                    <a:pt x="1237676" y="330941"/>
                    <a:pt x="1219817" y="285721"/>
                    <a:pt x="1173286" y="255246"/>
                  </a:cubicBezTo>
                  <a:cubicBezTo>
                    <a:pt x="1148381" y="239025"/>
                    <a:pt x="1120856" y="231980"/>
                    <a:pt x="1091691" y="231980"/>
                  </a:cubicBezTo>
                  <a:cubicBezTo>
                    <a:pt x="867717" y="231652"/>
                    <a:pt x="643742" y="231816"/>
                    <a:pt x="419604" y="231816"/>
                  </a:cubicBezTo>
                  <a:cubicBezTo>
                    <a:pt x="332111" y="231816"/>
                    <a:pt x="270178" y="293421"/>
                    <a:pt x="269687" y="381078"/>
                  </a:cubicBezTo>
                  <a:cubicBezTo>
                    <a:pt x="269359" y="423513"/>
                    <a:pt x="269687" y="466113"/>
                    <a:pt x="269687" y="510514"/>
                  </a:cubicBezTo>
                  <a:cubicBezTo>
                    <a:pt x="250026" y="504288"/>
                    <a:pt x="232003" y="497571"/>
                    <a:pt x="213488" y="492983"/>
                  </a:cubicBezTo>
                  <a:cubicBezTo>
                    <a:pt x="163516" y="480695"/>
                    <a:pt x="141070" y="490198"/>
                    <a:pt x="115018" y="534927"/>
                  </a:cubicBezTo>
                  <a:cubicBezTo>
                    <a:pt x="84380" y="501503"/>
                    <a:pt x="44566" y="499864"/>
                    <a:pt x="3113" y="503633"/>
                  </a:cubicBezTo>
                  <a:cubicBezTo>
                    <a:pt x="2130" y="501994"/>
                    <a:pt x="983" y="500356"/>
                    <a:pt x="0" y="498718"/>
                  </a:cubicBezTo>
                  <a:cubicBezTo>
                    <a:pt x="30639" y="466276"/>
                    <a:pt x="60131" y="432525"/>
                    <a:pt x="92244" y="401558"/>
                  </a:cubicBezTo>
                  <a:cubicBezTo>
                    <a:pt x="225121" y="273760"/>
                    <a:pt x="381265" y="182663"/>
                    <a:pt x="551334" y="114012"/>
                  </a:cubicBezTo>
                  <a:cubicBezTo>
                    <a:pt x="672251" y="65187"/>
                    <a:pt x="797100" y="31107"/>
                    <a:pt x="926045" y="13248"/>
                  </a:cubicBezTo>
                  <a:cubicBezTo>
                    <a:pt x="1017470" y="632"/>
                    <a:pt x="1109550" y="-3464"/>
                    <a:pt x="1202122" y="3090"/>
                  </a:cubicBezTo>
                  <a:cubicBezTo>
                    <a:pt x="1362034" y="14559"/>
                    <a:pt x="1515555" y="50932"/>
                    <a:pt x="1660721" y="118272"/>
                  </a:cubicBezTo>
                  <a:cubicBezTo>
                    <a:pt x="1742970" y="156284"/>
                    <a:pt x="1815389" y="210680"/>
                    <a:pt x="1885515" y="267698"/>
                  </a:cubicBezTo>
                  <a:cubicBezTo>
                    <a:pt x="1961866" y="329631"/>
                    <a:pt x="2021341" y="406310"/>
                    <a:pt x="2081472" y="483480"/>
                  </a:cubicBezTo>
                  <a:cubicBezTo>
                    <a:pt x="2154219" y="576871"/>
                    <a:pt x="2212219" y="676816"/>
                    <a:pt x="2247773" y="789213"/>
                  </a:cubicBezTo>
                  <a:cubicBezTo>
                    <a:pt x="2259898" y="827552"/>
                    <a:pt x="2268090" y="867858"/>
                    <a:pt x="2271858" y="907836"/>
                  </a:cubicBezTo>
                  <a:cubicBezTo>
                    <a:pt x="2274316" y="934378"/>
                    <a:pt x="2267107" y="962068"/>
                    <a:pt x="2261864" y="988774"/>
                  </a:cubicBezTo>
                  <a:cubicBezTo>
                    <a:pt x="2259079" y="1002865"/>
                    <a:pt x="2260389" y="1013187"/>
                    <a:pt x="2270220" y="1024001"/>
                  </a:cubicBezTo>
                  <a:cubicBezTo>
                    <a:pt x="2335758" y="1096092"/>
                    <a:pt x="2400804" y="1168675"/>
                    <a:pt x="2466177" y="1240930"/>
                  </a:cubicBezTo>
                  <a:cubicBezTo>
                    <a:pt x="2523686" y="1304502"/>
                    <a:pt x="2583981" y="1365615"/>
                    <a:pt x="2629693" y="1438853"/>
                  </a:cubicBezTo>
                  <a:cubicBezTo>
                    <a:pt x="2636575" y="1449831"/>
                    <a:pt x="2642309" y="1461792"/>
                    <a:pt x="2647061" y="1473752"/>
                  </a:cubicBezTo>
                  <a:cubicBezTo>
                    <a:pt x="2663609" y="1515041"/>
                    <a:pt x="2655745" y="1547810"/>
                    <a:pt x="2621009" y="1574844"/>
                  </a:cubicBezTo>
                  <a:cubicBezTo>
                    <a:pt x="2583326" y="1604172"/>
                    <a:pt x="2544494" y="1631698"/>
                    <a:pt x="2495341" y="1639071"/>
                  </a:cubicBezTo>
                  <a:cubicBezTo>
                    <a:pt x="2485347" y="1640545"/>
                    <a:pt x="2475189" y="1644969"/>
                    <a:pt x="2466341" y="1650212"/>
                  </a:cubicBezTo>
                  <a:cubicBezTo>
                    <a:pt x="2452742" y="1658404"/>
                    <a:pt x="2446188" y="1671512"/>
                    <a:pt x="2452414" y="1687077"/>
                  </a:cubicBezTo>
                  <a:cubicBezTo>
                    <a:pt x="2468799" y="1728365"/>
                    <a:pt x="2476827" y="1773095"/>
                    <a:pt x="2511726" y="1806355"/>
                  </a:cubicBezTo>
                  <a:cubicBezTo>
                    <a:pt x="2537285" y="1830604"/>
                    <a:pt x="2535155" y="1861407"/>
                    <a:pt x="2513036" y="1889588"/>
                  </a:cubicBezTo>
                  <a:cubicBezTo>
                    <a:pt x="2508285" y="1895814"/>
                    <a:pt x="2502878" y="1901712"/>
                    <a:pt x="2496980" y="1906791"/>
                  </a:cubicBezTo>
                  <a:cubicBezTo>
                    <a:pt x="2461426" y="1937430"/>
                    <a:pt x="2456674" y="1933007"/>
                    <a:pt x="2495833" y="1967577"/>
                  </a:cubicBezTo>
                  <a:cubicBezTo>
                    <a:pt x="2503206" y="1974131"/>
                    <a:pt x="2509760" y="1981340"/>
                    <a:pt x="2515822" y="1989205"/>
                  </a:cubicBezTo>
                  <a:cubicBezTo>
                    <a:pt x="2529093" y="2006245"/>
                    <a:pt x="2528766" y="2021318"/>
                    <a:pt x="2516313" y="2039177"/>
                  </a:cubicBezTo>
                  <a:cubicBezTo>
                    <a:pt x="2501240" y="2060477"/>
                    <a:pt x="2485675" y="2081449"/>
                    <a:pt x="2472076" y="2103732"/>
                  </a:cubicBezTo>
                  <a:cubicBezTo>
                    <a:pt x="2456183" y="2129783"/>
                    <a:pt x="2454544" y="2156981"/>
                    <a:pt x="2466996" y="2185981"/>
                  </a:cubicBezTo>
                  <a:cubicBezTo>
                    <a:pt x="2485511" y="2229072"/>
                    <a:pt x="2503370" y="2272491"/>
                    <a:pt x="2519263" y="2316565"/>
                  </a:cubicBezTo>
                  <a:cubicBezTo>
                    <a:pt x="2538432" y="2369650"/>
                    <a:pt x="2528274" y="2418640"/>
                    <a:pt x="2495014" y="2464352"/>
                  </a:cubicBezTo>
                  <a:cubicBezTo>
                    <a:pt x="2455855" y="2518093"/>
                    <a:pt x="2403425" y="2552336"/>
                    <a:pt x="2340509" y="2568229"/>
                  </a:cubicBezTo>
                  <a:cubicBezTo>
                    <a:pt x="2307904" y="2576421"/>
                    <a:pt x="2273005" y="2575110"/>
                    <a:pt x="2239254" y="2578060"/>
                  </a:cubicBezTo>
                  <a:cubicBezTo>
                    <a:pt x="2168964" y="2584286"/>
                    <a:pt x="2098676" y="2590512"/>
                    <a:pt x="2028223" y="2596574"/>
                  </a:cubicBezTo>
                  <a:cubicBezTo>
                    <a:pt x="2000861" y="2598868"/>
                    <a:pt x="1973499" y="2601162"/>
                    <a:pt x="1945973" y="2602309"/>
                  </a:cubicBezTo>
                  <a:cubicBezTo>
                    <a:pt x="1928442" y="2602964"/>
                    <a:pt x="1915006" y="2609190"/>
                    <a:pt x="1909600" y="2626230"/>
                  </a:cubicBezTo>
                  <a:cubicBezTo>
                    <a:pt x="1895509" y="2671451"/>
                    <a:pt x="1878797" y="2716344"/>
                    <a:pt x="1869622" y="2762712"/>
                  </a:cubicBezTo>
                  <a:cubicBezTo>
                    <a:pt x="1849633" y="2863639"/>
                    <a:pt x="1833412" y="2965387"/>
                    <a:pt x="1816045" y="3066806"/>
                  </a:cubicBezTo>
                  <a:cubicBezTo>
                    <a:pt x="1795400" y="3187067"/>
                    <a:pt x="1775248" y="3307329"/>
                    <a:pt x="1754931" y="3427590"/>
                  </a:cubicBezTo>
                  <a:cubicBezTo>
                    <a:pt x="1740513" y="3513116"/>
                    <a:pt x="1726422" y="3598643"/>
                    <a:pt x="1710857" y="3684006"/>
                  </a:cubicBezTo>
                  <a:cubicBezTo>
                    <a:pt x="1708891" y="3695147"/>
                    <a:pt x="1698569" y="3704978"/>
                    <a:pt x="1691360" y="3714808"/>
                  </a:cubicBezTo>
                  <a:cubicBezTo>
                    <a:pt x="1689885" y="3716774"/>
                    <a:pt x="1682021" y="3717430"/>
                    <a:pt x="1681365" y="3716283"/>
                  </a:cubicBezTo>
                  <a:cubicBezTo>
                    <a:pt x="1679071" y="3712351"/>
                    <a:pt x="1677105" y="3706944"/>
                    <a:pt x="1677761" y="3702520"/>
                  </a:cubicBezTo>
                  <a:cubicBezTo>
                    <a:pt x="1683659" y="3664508"/>
                    <a:pt x="1690049" y="3626496"/>
                    <a:pt x="1696439" y="3588485"/>
                  </a:cubicBezTo>
                  <a:cubicBezTo>
                    <a:pt x="1715936" y="3472811"/>
                    <a:pt x="1735106" y="3356973"/>
                    <a:pt x="1755095" y="3241463"/>
                  </a:cubicBezTo>
                  <a:cubicBezTo>
                    <a:pt x="1778852" y="3103998"/>
                    <a:pt x="1803265" y="2966533"/>
                    <a:pt x="1828005" y="2829232"/>
                  </a:cubicBezTo>
                  <a:cubicBezTo>
                    <a:pt x="1838000" y="2774017"/>
                    <a:pt x="1847503" y="2718638"/>
                    <a:pt x="1861429" y="2664569"/>
                  </a:cubicBezTo>
                  <a:cubicBezTo>
                    <a:pt x="1868311" y="2638026"/>
                    <a:pt x="1883876" y="2613450"/>
                    <a:pt x="1897967" y="2589529"/>
                  </a:cubicBezTo>
                  <a:cubicBezTo>
                    <a:pt x="1902390" y="2581992"/>
                    <a:pt x="1914351" y="2575274"/>
                    <a:pt x="1923362" y="2574455"/>
                  </a:cubicBezTo>
                  <a:cubicBezTo>
                    <a:pt x="2047065" y="2563478"/>
                    <a:pt x="2170931" y="2552336"/>
                    <a:pt x="2294960" y="2543980"/>
                  </a:cubicBezTo>
                  <a:cubicBezTo>
                    <a:pt x="2363119" y="2539393"/>
                    <a:pt x="2416860" y="2510720"/>
                    <a:pt x="2461262" y="2460420"/>
                  </a:cubicBezTo>
                  <a:cubicBezTo>
                    <a:pt x="2500748" y="2415691"/>
                    <a:pt x="2508777" y="2366046"/>
                    <a:pt x="2486985" y="2311322"/>
                  </a:cubicBezTo>
                  <a:cubicBezTo>
                    <a:pt x="2472076" y="2273802"/>
                    <a:pt x="2456838" y="2236445"/>
                    <a:pt x="2440781" y="2199417"/>
                  </a:cubicBezTo>
                  <a:cubicBezTo>
                    <a:pt x="2422431" y="2157309"/>
                    <a:pt x="2427674" y="2117822"/>
                    <a:pt x="2451759" y="2080138"/>
                  </a:cubicBezTo>
                  <a:cubicBezTo>
                    <a:pt x="2463392" y="2061952"/>
                    <a:pt x="2475516" y="2044093"/>
                    <a:pt x="2489443" y="2027708"/>
                  </a:cubicBezTo>
                  <a:cubicBezTo>
                    <a:pt x="2498454" y="2017058"/>
                    <a:pt x="2496816" y="2009522"/>
                    <a:pt x="2488296" y="2001166"/>
                  </a:cubicBezTo>
                  <a:cubicBezTo>
                    <a:pt x="2476172" y="1989205"/>
                    <a:pt x="2463228" y="1978064"/>
                    <a:pt x="2451923" y="1965448"/>
                  </a:cubicBezTo>
                  <a:cubicBezTo>
                    <a:pt x="2431934" y="1943329"/>
                    <a:pt x="2433081" y="1923176"/>
                    <a:pt x="2455691" y="1904661"/>
                  </a:cubicBezTo>
                  <a:cubicBezTo>
                    <a:pt x="2522212" y="1850265"/>
                    <a:pt x="2502714" y="1843384"/>
                    <a:pt x="2467160" y="1795541"/>
                  </a:cubicBezTo>
                  <a:cubicBezTo>
                    <a:pt x="2443239" y="1763264"/>
                    <a:pt x="2431770" y="1720665"/>
                    <a:pt x="2419809" y="1681179"/>
                  </a:cubicBezTo>
                  <a:cubicBezTo>
                    <a:pt x="2412273" y="1656274"/>
                    <a:pt x="2433572" y="1628912"/>
                    <a:pt x="2463392" y="1616296"/>
                  </a:cubicBezTo>
                  <a:cubicBezTo>
                    <a:pt x="2476008" y="1611053"/>
                    <a:pt x="2489279" y="1606138"/>
                    <a:pt x="2502714" y="1604500"/>
                  </a:cubicBezTo>
                  <a:cubicBezTo>
                    <a:pt x="2543184" y="1599257"/>
                    <a:pt x="2573823" y="1575663"/>
                    <a:pt x="2603642" y="1551578"/>
                  </a:cubicBezTo>
                  <a:cubicBezTo>
                    <a:pt x="2630185" y="1530114"/>
                    <a:pt x="2633134" y="1511436"/>
                    <a:pt x="2618224" y="1480470"/>
                  </a:cubicBezTo>
                  <a:cubicBezTo>
                    <a:pt x="2589552" y="1420667"/>
                    <a:pt x="2545805" y="1371841"/>
                    <a:pt x="2501731" y="1323507"/>
                  </a:cubicBezTo>
                  <a:cubicBezTo>
                    <a:pt x="2422759" y="1236998"/>
                    <a:pt x="2342639" y="1151635"/>
                    <a:pt x="2263011" y="1065617"/>
                  </a:cubicBezTo>
                  <a:cubicBezTo>
                    <a:pt x="2260389" y="1062668"/>
                    <a:pt x="2258259" y="1059227"/>
                    <a:pt x="2255310" y="1056770"/>
                  </a:cubicBezTo>
                  <a:cubicBezTo>
                    <a:pt x="2225491" y="1030391"/>
                    <a:pt x="2220739" y="1001227"/>
                    <a:pt x="2234830" y="962887"/>
                  </a:cubicBezTo>
                  <a:cubicBezTo>
                    <a:pt x="2249576" y="922745"/>
                    <a:pt x="2239909" y="880310"/>
                    <a:pt x="2229587" y="839349"/>
                  </a:cubicBezTo>
                  <a:cubicBezTo>
                    <a:pt x="2211400" y="766111"/>
                    <a:pt x="2184202" y="696641"/>
                    <a:pt x="2146846" y="630939"/>
                  </a:cubicBezTo>
                  <a:cubicBezTo>
                    <a:pt x="2146026" y="627663"/>
                    <a:pt x="2143896" y="625533"/>
                    <a:pt x="2142258" y="623239"/>
                  </a:cubicBezTo>
                  <a:close/>
                </a:path>
              </a:pathLst>
            </a:custGeom>
            <a:grpFill/>
            <a:ln w="16366" cap="flat">
              <a:noFill/>
              <a:prstDash val="solid"/>
              <a:miter/>
            </a:ln>
          </p:spPr>
          <p:txBody>
            <a:bodyPr rtlCol="0" anchor="ctr"/>
            <a:lstStyle/>
            <a:p>
              <a:pPr algn="ctr"/>
              <a:endParaRPr lang="en-US">
                <a:latin typeface="Al Tarikh" pitchFamily="2" charset="-78"/>
                <a:cs typeface="Al Tarikh" pitchFamily="2" charset="-78"/>
              </a:endParaRPr>
            </a:p>
          </p:txBody>
        </p:sp>
        <p:sp>
          <p:nvSpPr>
            <p:cNvPr id="38" name="Graphic 441">
              <a:extLst>
                <a:ext uri="{FF2B5EF4-FFF2-40B4-BE49-F238E27FC236}">
                  <a16:creationId xmlns:a16="http://schemas.microsoft.com/office/drawing/2014/main" id="{BF96220C-7E49-4EB3-AE47-DBB2AA2CCDEA}"/>
                </a:ext>
              </a:extLst>
            </p:cNvPr>
            <p:cNvSpPr/>
            <p:nvPr/>
          </p:nvSpPr>
          <p:spPr>
            <a:xfrm>
              <a:off x="5430081" y="751168"/>
              <a:ext cx="242652" cy="299178"/>
            </a:xfrm>
            <a:custGeom>
              <a:avLst/>
              <a:gdLst>
                <a:gd name="connsiteX0" fmla="*/ 78973 w 242652"/>
                <a:gd name="connsiteY0" fmla="*/ 0 h 299178"/>
                <a:gd name="connsiteX1" fmla="*/ 166138 w 242652"/>
                <a:gd name="connsiteY1" fmla="*/ 0 h 299178"/>
                <a:gd name="connsiteX2" fmla="*/ 242653 w 242652"/>
                <a:gd name="connsiteY2" fmla="*/ 298687 h 299178"/>
                <a:gd name="connsiteX3" fmla="*/ 172200 w 242652"/>
                <a:gd name="connsiteY3" fmla="*/ 298687 h 299178"/>
                <a:gd name="connsiteX4" fmla="*/ 154341 w 242652"/>
                <a:gd name="connsiteY4" fmla="*/ 230201 h 299178"/>
                <a:gd name="connsiteX5" fmla="*/ 86018 w 242652"/>
                <a:gd name="connsiteY5" fmla="*/ 230201 h 299178"/>
                <a:gd name="connsiteX6" fmla="*/ 68651 w 242652"/>
                <a:gd name="connsiteY6" fmla="*/ 299179 h 299178"/>
                <a:gd name="connsiteX7" fmla="*/ 0 w 242652"/>
                <a:gd name="connsiteY7" fmla="*/ 299179 h 299178"/>
                <a:gd name="connsiteX8" fmla="*/ 78973 w 242652"/>
                <a:gd name="connsiteY8" fmla="*/ 0 h 299178"/>
                <a:gd name="connsiteX9" fmla="*/ 121736 w 242652"/>
                <a:gd name="connsiteY9" fmla="*/ 62261 h 299178"/>
                <a:gd name="connsiteX10" fmla="*/ 118623 w 242652"/>
                <a:gd name="connsiteY10" fmla="*/ 62425 h 299178"/>
                <a:gd name="connsiteX11" fmla="*/ 94538 w 242652"/>
                <a:gd name="connsiteY11" fmla="*/ 177115 h 299178"/>
                <a:gd name="connsiteX12" fmla="*/ 145821 w 242652"/>
                <a:gd name="connsiteY12" fmla="*/ 177115 h 299178"/>
                <a:gd name="connsiteX13" fmla="*/ 121736 w 242652"/>
                <a:gd name="connsiteY13" fmla="*/ 62261 h 299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2652" h="299178">
                  <a:moveTo>
                    <a:pt x="78973" y="0"/>
                  </a:moveTo>
                  <a:cubicBezTo>
                    <a:pt x="109448" y="0"/>
                    <a:pt x="137465" y="0"/>
                    <a:pt x="166138" y="0"/>
                  </a:cubicBezTo>
                  <a:cubicBezTo>
                    <a:pt x="191697" y="99781"/>
                    <a:pt x="217093" y="198579"/>
                    <a:pt x="242653" y="298687"/>
                  </a:cubicBezTo>
                  <a:cubicBezTo>
                    <a:pt x="218568" y="298687"/>
                    <a:pt x="195957" y="298687"/>
                    <a:pt x="172200" y="298687"/>
                  </a:cubicBezTo>
                  <a:cubicBezTo>
                    <a:pt x="166301" y="276077"/>
                    <a:pt x="160403" y="253630"/>
                    <a:pt x="154341" y="230201"/>
                  </a:cubicBezTo>
                  <a:cubicBezTo>
                    <a:pt x="131894" y="230201"/>
                    <a:pt x="109775" y="230201"/>
                    <a:pt x="86018" y="230201"/>
                  </a:cubicBezTo>
                  <a:cubicBezTo>
                    <a:pt x="80283" y="252811"/>
                    <a:pt x="74549" y="275913"/>
                    <a:pt x="68651" y="299179"/>
                  </a:cubicBezTo>
                  <a:cubicBezTo>
                    <a:pt x="45712" y="299179"/>
                    <a:pt x="24249" y="299179"/>
                    <a:pt x="0" y="299179"/>
                  </a:cubicBezTo>
                  <a:cubicBezTo>
                    <a:pt x="26543" y="198906"/>
                    <a:pt x="52594" y="99781"/>
                    <a:pt x="78973" y="0"/>
                  </a:cubicBezTo>
                  <a:close/>
                  <a:moveTo>
                    <a:pt x="121736" y="62261"/>
                  </a:moveTo>
                  <a:cubicBezTo>
                    <a:pt x="120753" y="62261"/>
                    <a:pt x="119606" y="62261"/>
                    <a:pt x="118623" y="62425"/>
                  </a:cubicBezTo>
                  <a:cubicBezTo>
                    <a:pt x="110595" y="100436"/>
                    <a:pt x="102730" y="138448"/>
                    <a:pt x="94538" y="177115"/>
                  </a:cubicBezTo>
                  <a:cubicBezTo>
                    <a:pt x="111578" y="177115"/>
                    <a:pt x="127798" y="177115"/>
                    <a:pt x="145821" y="177115"/>
                  </a:cubicBezTo>
                  <a:cubicBezTo>
                    <a:pt x="137629" y="137957"/>
                    <a:pt x="129600" y="100109"/>
                    <a:pt x="121736" y="62261"/>
                  </a:cubicBezTo>
                  <a:close/>
                </a:path>
              </a:pathLst>
            </a:custGeom>
            <a:grpFill/>
            <a:ln w="16366" cap="flat">
              <a:noFill/>
              <a:prstDash val="solid"/>
              <a:miter/>
            </a:ln>
          </p:spPr>
          <p:txBody>
            <a:bodyPr rtlCol="0" anchor="ctr"/>
            <a:lstStyle/>
            <a:p>
              <a:pPr algn="ctr"/>
              <a:endParaRPr lang="en-US">
                <a:latin typeface="Al Tarikh" pitchFamily="2" charset="-78"/>
                <a:cs typeface="Al Tarikh" pitchFamily="2" charset="-78"/>
              </a:endParaRPr>
            </a:p>
          </p:txBody>
        </p:sp>
        <p:sp>
          <p:nvSpPr>
            <p:cNvPr id="39" name="Graphic 441">
              <a:extLst>
                <a:ext uri="{FF2B5EF4-FFF2-40B4-BE49-F238E27FC236}">
                  <a16:creationId xmlns:a16="http://schemas.microsoft.com/office/drawing/2014/main" id="{D5F30461-813D-461A-9E5F-78E26D9AFE58}"/>
                </a:ext>
              </a:extLst>
            </p:cNvPr>
            <p:cNvSpPr/>
            <p:nvPr/>
          </p:nvSpPr>
          <p:spPr>
            <a:xfrm>
              <a:off x="5709762" y="751332"/>
              <a:ext cx="165809" cy="298195"/>
            </a:xfrm>
            <a:custGeom>
              <a:avLst/>
              <a:gdLst>
                <a:gd name="connsiteX0" fmla="*/ 0 w 165809"/>
                <a:gd name="connsiteY0" fmla="*/ 298196 h 298195"/>
                <a:gd name="connsiteX1" fmla="*/ 0 w 165809"/>
                <a:gd name="connsiteY1" fmla="*/ 0 h 298195"/>
                <a:gd name="connsiteX2" fmla="*/ 68651 w 165809"/>
                <a:gd name="connsiteY2" fmla="*/ 0 h 298195"/>
                <a:gd name="connsiteX3" fmla="*/ 68651 w 165809"/>
                <a:gd name="connsiteY3" fmla="*/ 240195 h 298195"/>
                <a:gd name="connsiteX4" fmla="*/ 165810 w 165809"/>
                <a:gd name="connsiteY4" fmla="*/ 240195 h 298195"/>
                <a:gd name="connsiteX5" fmla="*/ 165810 w 165809"/>
                <a:gd name="connsiteY5" fmla="*/ 298196 h 298195"/>
                <a:gd name="connsiteX6" fmla="*/ 0 w 165809"/>
                <a:gd name="connsiteY6" fmla="*/ 298196 h 29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809" h="298195">
                  <a:moveTo>
                    <a:pt x="0" y="298196"/>
                  </a:moveTo>
                  <a:cubicBezTo>
                    <a:pt x="0" y="198251"/>
                    <a:pt x="0" y="99781"/>
                    <a:pt x="0" y="0"/>
                  </a:cubicBezTo>
                  <a:cubicBezTo>
                    <a:pt x="22774" y="0"/>
                    <a:pt x="44566" y="0"/>
                    <a:pt x="68651" y="0"/>
                  </a:cubicBezTo>
                  <a:cubicBezTo>
                    <a:pt x="68651" y="80120"/>
                    <a:pt x="68651" y="159420"/>
                    <a:pt x="68651" y="240195"/>
                  </a:cubicBezTo>
                  <a:cubicBezTo>
                    <a:pt x="101911" y="240195"/>
                    <a:pt x="133041" y="240195"/>
                    <a:pt x="165810" y="240195"/>
                  </a:cubicBezTo>
                  <a:cubicBezTo>
                    <a:pt x="165810" y="260020"/>
                    <a:pt x="165810" y="278535"/>
                    <a:pt x="165810" y="298196"/>
                  </a:cubicBezTo>
                  <a:cubicBezTo>
                    <a:pt x="111250" y="298196"/>
                    <a:pt x="56690" y="298196"/>
                    <a:pt x="0" y="298196"/>
                  </a:cubicBezTo>
                  <a:close/>
                </a:path>
              </a:pathLst>
            </a:custGeom>
            <a:grpFill/>
            <a:ln w="16366" cap="flat">
              <a:noFill/>
              <a:prstDash val="solid"/>
              <a:miter/>
            </a:ln>
          </p:spPr>
          <p:txBody>
            <a:bodyPr rtlCol="0" anchor="ctr"/>
            <a:lstStyle/>
            <a:p>
              <a:pPr algn="ctr"/>
              <a:endParaRPr lang="en-US">
                <a:latin typeface="Al Tarikh" pitchFamily="2" charset="-78"/>
                <a:cs typeface="Al Tarikh" pitchFamily="2" charset="-78"/>
              </a:endParaRPr>
            </a:p>
          </p:txBody>
        </p:sp>
        <p:sp>
          <p:nvSpPr>
            <p:cNvPr id="40" name="Graphic 441">
              <a:extLst>
                <a:ext uri="{FF2B5EF4-FFF2-40B4-BE49-F238E27FC236}">
                  <a16:creationId xmlns:a16="http://schemas.microsoft.com/office/drawing/2014/main" id="{5B2B10BE-CA5C-4D8A-8C7E-E41AFBCAA08A}"/>
                </a:ext>
              </a:extLst>
            </p:cNvPr>
            <p:cNvSpPr/>
            <p:nvPr/>
          </p:nvSpPr>
          <p:spPr>
            <a:xfrm>
              <a:off x="5330955" y="750021"/>
              <a:ext cx="65209" cy="299506"/>
            </a:xfrm>
            <a:custGeom>
              <a:avLst/>
              <a:gdLst>
                <a:gd name="connsiteX0" fmla="*/ 0 w 65209"/>
                <a:gd name="connsiteY0" fmla="*/ 0 h 299506"/>
                <a:gd name="connsiteX1" fmla="*/ 22938 w 65209"/>
                <a:gd name="connsiteY1" fmla="*/ 0 h 299506"/>
                <a:gd name="connsiteX2" fmla="*/ 65210 w 65209"/>
                <a:gd name="connsiteY2" fmla="*/ 0 h 299506"/>
                <a:gd name="connsiteX3" fmla="*/ 65210 w 65209"/>
                <a:gd name="connsiteY3" fmla="*/ 299507 h 299506"/>
                <a:gd name="connsiteX4" fmla="*/ 0 w 65209"/>
                <a:gd name="connsiteY4" fmla="*/ 299507 h 299506"/>
                <a:gd name="connsiteX5" fmla="*/ 0 w 65209"/>
                <a:gd name="connsiteY5" fmla="*/ 0 h 29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209" h="299506">
                  <a:moveTo>
                    <a:pt x="0" y="0"/>
                  </a:moveTo>
                  <a:cubicBezTo>
                    <a:pt x="8848" y="0"/>
                    <a:pt x="15893" y="0"/>
                    <a:pt x="22938" y="0"/>
                  </a:cubicBezTo>
                  <a:cubicBezTo>
                    <a:pt x="36537" y="0"/>
                    <a:pt x="50136" y="0"/>
                    <a:pt x="65210" y="0"/>
                  </a:cubicBezTo>
                  <a:cubicBezTo>
                    <a:pt x="65210" y="100600"/>
                    <a:pt x="65210" y="199398"/>
                    <a:pt x="65210" y="299507"/>
                  </a:cubicBezTo>
                  <a:cubicBezTo>
                    <a:pt x="43910" y="299507"/>
                    <a:pt x="22774" y="299507"/>
                    <a:pt x="0" y="299507"/>
                  </a:cubicBezTo>
                  <a:cubicBezTo>
                    <a:pt x="0" y="200545"/>
                    <a:pt x="0" y="101747"/>
                    <a:pt x="0" y="0"/>
                  </a:cubicBezTo>
                  <a:close/>
                </a:path>
              </a:pathLst>
            </a:custGeom>
            <a:grpFill/>
            <a:ln w="16366" cap="flat">
              <a:noFill/>
              <a:prstDash val="solid"/>
              <a:miter/>
            </a:ln>
          </p:spPr>
          <p:txBody>
            <a:bodyPr rtlCol="0" anchor="ctr"/>
            <a:lstStyle/>
            <a:p>
              <a:pPr algn="ctr"/>
              <a:endParaRPr lang="en-US">
                <a:latin typeface="Al Tarikh" pitchFamily="2" charset="-78"/>
                <a:cs typeface="Al Tarikh" pitchFamily="2" charset="-78"/>
              </a:endParaRPr>
            </a:p>
          </p:txBody>
        </p:sp>
        <p:sp>
          <p:nvSpPr>
            <p:cNvPr id="41" name="Graphic 441">
              <a:extLst>
                <a:ext uri="{FF2B5EF4-FFF2-40B4-BE49-F238E27FC236}">
                  <a16:creationId xmlns:a16="http://schemas.microsoft.com/office/drawing/2014/main" id="{B81A2A94-4C1A-485E-8B27-94A65617B4B4}"/>
                </a:ext>
              </a:extLst>
            </p:cNvPr>
            <p:cNvSpPr/>
            <p:nvPr/>
          </p:nvSpPr>
          <p:spPr>
            <a:xfrm>
              <a:off x="5158212" y="806547"/>
              <a:ext cx="132273" cy="249534"/>
            </a:xfrm>
            <a:custGeom>
              <a:avLst/>
              <a:gdLst>
                <a:gd name="connsiteX0" fmla="*/ 76731 w 132273"/>
                <a:gd name="connsiteY0" fmla="*/ 191861 h 249534"/>
                <a:gd name="connsiteX1" fmla="*/ 871 w 132273"/>
                <a:gd name="connsiteY1" fmla="*/ 81430 h 249534"/>
                <a:gd name="connsiteX2" fmla="*/ 77714 w 132273"/>
                <a:gd name="connsiteY2" fmla="*/ 0 h 249534"/>
                <a:gd name="connsiteX3" fmla="*/ 76731 w 132273"/>
                <a:gd name="connsiteY3" fmla="*/ 191861 h 249534"/>
                <a:gd name="connsiteX4" fmla="*/ 124573 w 132273"/>
                <a:gd name="connsiteY4" fmla="*/ 184816 h 249534"/>
                <a:gd name="connsiteX5" fmla="*/ 132274 w 132273"/>
                <a:gd name="connsiteY5" fmla="*/ 239540 h 249534"/>
                <a:gd name="connsiteX6" fmla="*/ 78042 w 132273"/>
                <a:gd name="connsiteY6" fmla="*/ 249534 h 249534"/>
                <a:gd name="connsiteX7" fmla="*/ 76731 w 132273"/>
                <a:gd name="connsiteY7" fmla="*/ 191861 h 24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273" h="249534">
                  <a:moveTo>
                    <a:pt x="76731" y="191861"/>
                  </a:moveTo>
                  <a:cubicBezTo>
                    <a:pt x="18894" y="178917"/>
                    <a:pt x="-5027" y="143855"/>
                    <a:pt x="871" y="81430"/>
                  </a:cubicBezTo>
                  <a:cubicBezTo>
                    <a:pt x="5623" y="30803"/>
                    <a:pt x="32001" y="1966"/>
                    <a:pt x="77714" y="0"/>
                  </a:cubicBezTo>
                  <a:cubicBezTo>
                    <a:pt x="77714" y="62261"/>
                    <a:pt x="76731" y="126487"/>
                    <a:pt x="76731" y="191861"/>
                  </a:cubicBezTo>
                  <a:cubicBezTo>
                    <a:pt x="93771" y="189731"/>
                    <a:pt x="108189" y="187601"/>
                    <a:pt x="124573" y="184816"/>
                  </a:cubicBezTo>
                  <a:cubicBezTo>
                    <a:pt x="127031" y="202675"/>
                    <a:pt x="129488" y="219878"/>
                    <a:pt x="132274" y="239540"/>
                  </a:cubicBezTo>
                  <a:cubicBezTo>
                    <a:pt x="114087" y="242817"/>
                    <a:pt x="95081" y="246421"/>
                    <a:pt x="78042" y="249534"/>
                  </a:cubicBezTo>
                  <a:cubicBezTo>
                    <a:pt x="78042" y="249534"/>
                    <a:pt x="77550" y="214144"/>
                    <a:pt x="76731" y="191861"/>
                  </a:cubicBezTo>
                  <a:close/>
                </a:path>
              </a:pathLst>
            </a:custGeom>
            <a:grpFill/>
            <a:ln w="16366" cap="flat">
              <a:noFill/>
              <a:prstDash val="solid"/>
              <a:miter/>
            </a:ln>
          </p:spPr>
          <p:txBody>
            <a:bodyPr rtlCol="0" anchor="ctr"/>
            <a:lstStyle/>
            <a:p>
              <a:pPr algn="ctr"/>
              <a:endParaRPr lang="en-US">
                <a:latin typeface="Al Tarikh" pitchFamily="2" charset="-78"/>
                <a:cs typeface="Al Tarikh" pitchFamily="2" charset="-78"/>
              </a:endParaRPr>
            </a:p>
          </p:txBody>
        </p:sp>
        <p:sp>
          <p:nvSpPr>
            <p:cNvPr id="42" name="Graphic 441">
              <a:extLst>
                <a:ext uri="{FF2B5EF4-FFF2-40B4-BE49-F238E27FC236}">
                  <a16:creationId xmlns:a16="http://schemas.microsoft.com/office/drawing/2014/main" id="{323D3089-D134-45ED-A58F-7888CC988E4B}"/>
                </a:ext>
              </a:extLst>
            </p:cNvPr>
            <p:cNvSpPr/>
            <p:nvPr/>
          </p:nvSpPr>
          <p:spPr>
            <a:xfrm>
              <a:off x="5235106" y="748219"/>
              <a:ext cx="54068" cy="62588"/>
            </a:xfrm>
            <a:custGeom>
              <a:avLst/>
              <a:gdLst>
                <a:gd name="connsiteX0" fmla="*/ 54068 w 54068"/>
                <a:gd name="connsiteY0" fmla="*/ 2949 h 62588"/>
                <a:gd name="connsiteX1" fmla="*/ 45057 w 54068"/>
                <a:gd name="connsiteY1" fmla="*/ 62588 h 62588"/>
                <a:gd name="connsiteX2" fmla="*/ 0 w 54068"/>
                <a:gd name="connsiteY2" fmla="*/ 58328 h 62588"/>
                <a:gd name="connsiteX3" fmla="*/ 819 w 54068"/>
                <a:gd name="connsiteY3" fmla="*/ 0 h 62588"/>
                <a:gd name="connsiteX4" fmla="*/ 54068 w 54068"/>
                <a:gd name="connsiteY4" fmla="*/ 2949 h 62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68" h="62588">
                  <a:moveTo>
                    <a:pt x="54068" y="2949"/>
                  </a:moveTo>
                  <a:cubicBezTo>
                    <a:pt x="50792" y="21627"/>
                    <a:pt x="47679" y="45712"/>
                    <a:pt x="45057" y="62588"/>
                  </a:cubicBezTo>
                  <a:cubicBezTo>
                    <a:pt x="30803" y="59803"/>
                    <a:pt x="16876" y="58165"/>
                    <a:pt x="0" y="58328"/>
                  </a:cubicBezTo>
                  <a:cubicBezTo>
                    <a:pt x="0" y="40633"/>
                    <a:pt x="819" y="18023"/>
                    <a:pt x="819" y="0"/>
                  </a:cubicBezTo>
                  <a:cubicBezTo>
                    <a:pt x="2458" y="164"/>
                    <a:pt x="53413" y="2949"/>
                    <a:pt x="54068" y="2949"/>
                  </a:cubicBezTo>
                  <a:close/>
                </a:path>
              </a:pathLst>
            </a:custGeom>
            <a:grpFill/>
            <a:ln w="16366" cap="flat">
              <a:noFill/>
              <a:prstDash val="solid"/>
              <a:miter/>
            </a:ln>
          </p:spPr>
          <p:txBody>
            <a:bodyPr rtlCol="0" anchor="ctr"/>
            <a:lstStyle/>
            <a:p>
              <a:pPr algn="ctr"/>
              <a:endParaRPr lang="en-US">
                <a:latin typeface="Al Tarikh" pitchFamily="2" charset="-78"/>
                <a:cs typeface="Al Tarikh" pitchFamily="2" charset="-78"/>
              </a:endParaRPr>
            </a:p>
          </p:txBody>
        </p:sp>
        <p:sp>
          <p:nvSpPr>
            <p:cNvPr id="43" name="Graphic 441">
              <a:extLst>
                <a:ext uri="{FF2B5EF4-FFF2-40B4-BE49-F238E27FC236}">
                  <a16:creationId xmlns:a16="http://schemas.microsoft.com/office/drawing/2014/main" id="{BAE0142C-FB43-4875-A3E9-819559C8ACF0}"/>
                </a:ext>
              </a:extLst>
            </p:cNvPr>
            <p:cNvSpPr/>
            <p:nvPr/>
          </p:nvSpPr>
          <p:spPr>
            <a:xfrm>
              <a:off x="4759632" y="964984"/>
              <a:ext cx="28181" cy="57181"/>
            </a:xfrm>
            <a:custGeom>
              <a:avLst/>
              <a:gdLst>
                <a:gd name="connsiteX0" fmla="*/ 28181 w 28181"/>
                <a:gd name="connsiteY0" fmla="*/ 2294 h 57181"/>
                <a:gd name="connsiteX1" fmla="*/ 6062 w 28181"/>
                <a:gd name="connsiteY1" fmla="*/ 57182 h 57181"/>
                <a:gd name="connsiteX2" fmla="*/ 0 w 28181"/>
                <a:gd name="connsiteY2" fmla="*/ 54888 h 57181"/>
                <a:gd name="connsiteX3" fmla="*/ 20808 w 28181"/>
                <a:gd name="connsiteY3" fmla="*/ 0 h 57181"/>
                <a:gd name="connsiteX4" fmla="*/ 28181 w 28181"/>
                <a:gd name="connsiteY4" fmla="*/ 2294 h 5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81" h="57181">
                  <a:moveTo>
                    <a:pt x="28181" y="2294"/>
                  </a:moveTo>
                  <a:cubicBezTo>
                    <a:pt x="20808" y="20644"/>
                    <a:pt x="13435" y="38831"/>
                    <a:pt x="6062" y="57182"/>
                  </a:cubicBezTo>
                  <a:cubicBezTo>
                    <a:pt x="4096" y="56362"/>
                    <a:pt x="2130" y="55543"/>
                    <a:pt x="0" y="54888"/>
                  </a:cubicBezTo>
                  <a:cubicBezTo>
                    <a:pt x="6881" y="36537"/>
                    <a:pt x="13927" y="18187"/>
                    <a:pt x="20808" y="0"/>
                  </a:cubicBezTo>
                  <a:cubicBezTo>
                    <a:pt x="23266" y="655"/>
                    <a:pt x="25723" y="1475"/>
                    <a:pt x="28181" y="2294"/>
                  </a:cubicBezTo>
                  <a:close/>
                </a:path>
              </a:pathLst>
            </a:custGeom>
            <a:grpFill/>
            <a:ln w="16366" cap="flat">
              <a:noFill/>
              <a:prstDash val="solid"/>
              <a:miter/>
            </a:ln>
          </p:spPr>
          <p:txBody>
            <a:bodyPr rtlCol="0" anchor="ctr"/>
            <a:lstStyle/>
            <a:p>
              <a:pPr algn="ctr"/>
              <a:endParaRPr lang="en-US">
                <a:latin typeface="Al Tarikh" pitchFamily="2" charset="-78"/>
                <a:cs typeface="Al Tarikh" pitchFamily="2" charset="-78"/>
              </a:endParaRPr>
            </a:p>
          </p:txBody>
        </p:sp>
        <p:sp>
          <p:nvSpPr>
            <p:cNvPr id="44" name="Graphic 441">
              <a:extLst>
                <a:ext uri="{FF2B5EF4-FFF2-40B4-BE49-F238E27FC236}">
                  <a16:creationId xmlns:a16="http://schemas.microsoft.com/office/drawing/2014/main" id="{21E2DF35-82C4-4F3C-9BA0-8984F832C8F7}"/>
                </a:ext>
              </a:extLst>
            </p:cNvPr>
            <p:cNvSpPr/>
            <p:nvPr/>
          </p:nvSpPr>
          <p:spPr>
            <a:xfrm>
              <a:off x="4596540" y="748440"/>
              <a:ext cx="939522" cy="2488436"/>
            </a:xfrm>
            <a:custGeom>
              <a:avLst/>
              <a:gdLst>
                <a:gd name="connsiteX0" fmla="*/ 937089 w 939522"/>
                <a:gd name="connsiteY0" fmla="*/ 1263015 h 2488436"/>
                <a:gd name="connsiteX1" fmla="*/ 756697 w 939522"/>
                <a:gd name="connsiteY1" fmla="*/ 1262687 h 2488436"/>
                <a:gd name="connsiteX2" fmla="*/ 651182 w 939522"/>
                <a:gd name="connsiteY2" fmla="*/ 1253676 h 2488436"/>
                <a:gd name="connsiteX3" fmla="*/ 622345 w 939522"/>
                <a:gd name="connsiteY3" fmla="*/ 1303157 h 2488436"/>
                <a:gd name="connsiteX4" fmla="*/ 592853 w 939522"/>
                <a:gd name="connsiteY4" fmla="*/ 1313479 h 2488436"/>
                <a:gd name="connsiteX5" fmla="*/ 414100 w 939522"/>
                <a:gd name="connsiteY5" fmla="*/ 1186992 h 2488436"/>
                <a:gd name="connsiteX6" fmla="*/ 299409 w 939522"/>
                <a:gd name="connsiteY6" fmla="*/ 866022 h 2488436"/>
                <a:gd name="connsiteX7" fmla="*/ 328573 w 939522"/>
                <a:gd name="connsiteY7" fmla="*/ 686940 h 2488436"/>
                <a:gd name="connsiteX8" fmla="*/ 412953 w 939522"/>
                <a:gd name="connsiteY8" fmla="*/ 388253 h 2488436"/>
                <a:gd name="connsiteX9" fmla="*/ 433925 w 939522"/>
                <a:gd name="connsiteY9" fmla="*/ 270285 h 2488436"/>
                <a:gd name="connsiteX10" fmla="*/ 429174 w 939522"/>
                <a:gd name="connsiteY10" fmla="*/ 267828 h 2488436"/>
                <a:gd name="connsiteX11" fmla="*/ 311042 w 939522"/>
                <a:gd name="connsiteY11" fmla="*/ 305512 h 2488436"/>
                <a:gd name="connsiteX12" fmla="*/ 231414 w 939522"/>
                <a:gd name="connsiteY12" fmla="*/ 123154 h 2488436"/>
                <a:gd name="connsiteX13" fmla="*/ 250584 w 939522"/>
                <a:gd name="connsiteY13" fmla="*/ 93498 h 2488436"/>
                <a:gd name="connsiteX14" fmla="*/ 305635 w 939522"/>
                <a:gd name="connsiteY14" fmla="*/ 3056 h 2488436"/>
                <a:gd name="connsiteX15" fmla="*/ 294658 w 939522"/>
                <a:gd name="connsiteY15" fmla="*/ 6169 h 2488436"/>
                <a:gd name="connsiteX16" fmla="*/ 216013 w 939522"/>
                <a:gd name="connsiteY16" fmla="*/ 117419 h 2488436"/>
                <a:gd name="connsiteX17" fmla="*/ 186029 w 939522"/>
                <a:gd name="connsiteY17" fmla="*/ 200488 h 2488436"/>
                <a:gd name="connsiteX18" fmla="*/ 144085 w 939522"/>
                <a:gd name="connsiteY18" fmla="*/ 137899 h 2488436"/>
                <a:gd name="connsiteX19" fmla="*/ 92311 w 939522"/>
                <a:gd name="connsiteY19" fmla="*/ 110374 h 2488436"/>
                <a:gd name="connsiteX20" fmla="*/ 71011 w 939522"/>
                <a:gd name="connsiteY20" fmla="*/ 78916 h 2488436"/>
                <a:gd name="connsiteX21" fmla="*/ 105254 w 939522"/>
                <a:gd name="connsiteY21" fmla="*/ 55650 h 2488436"/>
                <a:gd name="connsiteX22" fmla="*/ 163583 w 939522"/>
                <a:gd name="connsiteY22" fmla="*/ 64334 h 2488436"/>
                <a:gd name="connsiteX23" fmla="*/ 176363 w 939522"/>
                <a:gd name="connsiteY23" fmla="*/ 5514 h 2488436"/>
                <a:gd name="connsiteX24" fmla="*/ 92966 w 939522"/>
                <a:gd name="connsiteY24" fmla="*/ 107 h 2488436"/>
                <a:gd name="connsiteX25" fmla="*/ 3999 w 939522"/>
                <a:gd name="connsiteY25" fmla="*/ 66955 h 2488436"/>
                <a:gd name="connsiteX26" fmla="*/ 53971 w 939522"/>
                <a:gd name="connsiteY26" fmla="*/ 165753 h 2488436"/>
                <a:gd name="connsiteX27" fmla="*/ 99028 w 939522"/>
                <a:gd name="connsiteY27" fmla="*/ 189510 h 2488436"/>
                <a:gd name="connsiteX28" fmla="*/ 116560 w 939522"/>
                <a:gd name="connsiteY28" fmla="*/ 227031 h 2488436"/>
                <a:gd name="connsiteX29" fmla="*/ 82152 w 939522"/>
                <a:gd name="connsiteY29" fmla="*/ 247347 h 2488436"/>
                <a:gd name="connsiteX30" fmla="*/ 9406 w 939522"/>
                <a:gd name="connsiteY30" fmla="*/ 237844 h 2488436"/>
                <a:gd name="connsiteX31" fmla="*/ 2033 w 939522"/>
                <a:gd name="connsiteY31" fmla="*/ 273234 h 2488436"/>
                <a:gd name="connsiteX32" fmla="*/ 16615 w 939522"/>
                <a:gd name="connsiteY32" fmla="*/ 298139 h 2488436"/>
                <a:gd name="connsiteX33" fmla="*/ 157520 w 939522"/>
                <a:gd name="connsiteY33" fmla="*/ 281591 h 2488436"/>
                <a:gd name="connsiteX34" fmla="*/ 154080 w 939522"/>
                <a:gd name="connsiteY34" fmla="*/ 292076 h 2488436"/>
                <a:gd name="connsiteX35" fmla="*/ 110170 w 939522"/>
                <a:gd name="connsiteY35" fmla="*/ 546035 h 2488436"/>
                <a:gd name="connsiteX36" fmla="*/ 157684 w 939522"/>
                <a:gd name="connsiteY36" fmla="*/ 921565 h 2488436"/>
                <a:gd name="connsiteX37" fmla="*/ 372484 w 939522"/>
                <a:gd name="connsiteY37" fmla="*/ 1352802 h 2488436"/>
                <a:gd name="connsiteX38" fmla="*/ 631029 w 939522"/>
                <a:gd name="connsiteY38" fmla="*/ 1697857 h 2488436"/>
                <a:gd name="connsiteX39" fmla="*/ 713606 w 939522"/>
                <a:gd name="connsiteY39" fmla="*/ 1797965 h 2488436"/>
                <a:gd name="connsiteX40" fmla="*/ 734415 w 939522"/>
                <a:gd name="connsiteY40" fmla="*/ 1783055 h 2488436"/>
                <a:gd name="connsiteX41" fmla="*/ 695092 w 939522"/>
                <a:gd name="connsiteY41" fmla="*/ 1557115 h 2488436"/>
                <a:gd name="connsiteX42" fmla="*/ 790613 w 939522"/>
                <a:gd name="connsiteY42" fmla="*/ 1758807 h 2488436"/>
                <a:gd name="connsiteX43" fmla="*/ 798150 w 939522"/>
                <a:gd name="connsiteY43" fmla="*/ 1944769 h 2488436"/>
                <a:gd name="connsiteX44" fmla="*/ 780946 w 939522"/>
                <a:gd name="connsiteY44" fmla="*/ 2244112 h 2488436"/>
                <a:gd name="connsiteX45" fmla="*/ 760302 w 939522"/>
                <a:gd name="connsiteY45" fmla="*/ 2468578 h 2488436"/>
                <a:gd name="connsiteX46" fmla="*/ 766856 w 939522"/>
                <a:gd name="connsiteY46" fmla="*/ 2488076 h 2488436"/>
                <a:gd name="connsiteX47" fmla="*/ 789630 w 939522"/>
                <a:gd name="connsiteY47" fmla="*/ 2471855 h 2488436"/>
                <a:gd name="connsiteX48" fmla="*/ 813060 w 939522"/>
                <a:gd name="connsiteY48" fmla="*/ 2218225 h 2488436"/>
                <a:gd name="connsiteX49" fmla="*/ 828461 w 939522"/>
                <a:gd name="connsiteY49" fmla="*/ 1826146 h 2488436"/>
                <a:gd name="connsiteX50" fmla="*/ 793890 w 939522"/>
                <a:gd name="connsiteY50" fmla="*/ 1679342 h 2488436"/>
                <a:gd name="connsiteX51" fmla="*/ 657736 w 939522"/>
                <a:gd name="connsiteY51" fmla="*/ 1486826 h 2488436"/>
                <a:gd name="connsiteX52" fmla="*/ 588266 w 939522"/>
                <a:gd name="connsiteY52" fmla="*/ 1399661 h 2488436"/>
                <a:gd name="connsiteX53" fmla="*/ 589740 w 939522"/>
                <a:gd name="connsiteY53" fmla="*/ 1360666 h 2488436"/>
                <a:gd name="connsiteX54" fmla="*/ 839438 w 939522"/>
                <a:gd name="connsiteY54" fmla="*/ 1321671 h 2488436"/>
                <a:gd name="connsiteX55" fmla="*/ 866964 w 939522"/>
                <a:gd name="connsiteY55" fmla="*/ 1323310 h 2488436"/>
                <a:gd name="connsiteX56" fmla="*/ 925293 w 939522"/>
                <a:gd name="connsiteY56" fmla="*/ 1291360 h 2488436"/>
                <a:gd name="connsiteX57" fmla="*/ 937089 w 939522"/>
                <a:gd name="connsiteY57" fmla="*/ 1263015 h 248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939522" h="2488436">
                  <a:moveTo>
                    <a:pt x="937089" y="1263015"/>
                  </a:moveTo>
                  <a:cubicBezTo>
                    <a:pt x="876959" y="1263015"/>
                    <a:pt x="816828" y="1263998"/>
                    <a:pt x="756697" y="1262687"/>
                  </a:cubicBezTo>
                  <a:cubicBezTo>
                    <a:pt x="723109" y="1261868"/>
                    <a:pt x="689685" y="1257117"/>
                    <a:pt x="651182" y="1253676"/>
                  </a:cubicBezTo>
                  <a:cubicBezTo>
                    <a:pt x="643317" y="1267111"/>
                    <a:pt x="633159" y="1285298"/>
                    <a:pt x="622345" y="1303157"/>
                  </a:cubicBezTo>
                  <a:cubicBezTo>
                    <a:pt x="615464" y="1314462"/>
                    <a:pt x="606780" y="1319541"/>
                    <a:pt x="592853" y="1313479"/>
                  </a:cubicBezTo>
                  <a:cubicBezTo>
                    <a:pt x="524203" y="1283987"/>
                    <a:pt x="460959" y="1247122"/>
                    <a:pt x="414100" y="1186992"/>
                  </a:cubicBezTo>
                  <a:cubicBezTo>
                    <a:pt x="340534" y="1092454"/>
                    <a:pt x="293019" y="987757"/>
                    <a:pt x="299409" y="866022"/>
                  </a:cubicBezTo>
                  <a:cubicBezTo>
                    <a:pt x="302522" y="805891"/>
                    <a:pt x="313827" y="745432"/>
                    <a:pt x="328573" y="686940"/>
                  </a:cubicBezTo>
                  <a:cubicBezTo>
                    <a:pt x="353969" y="586668"/>
                    <a:pt x="386083" y="488034"/>
                    <a:pt x="412953" y="388253"/>
                  </a:cubicBezTo>
                  <a:cubicBezTo>
                    <a:pt x="423275" y="349913"/>
                    <a:pt x="427044" y="309608"/>
                    <a:pt x="433925" y="270285"/>
                  </a:cubicBezTo>
                  <a:cubicBezTo>
                    <a:pt x="432287" y="269466"/>
                    <a:pt x="430812" y="268647"/>
                    <a:pt x="429174" y="267828"/>
                  </a:cubicBezTo>
                  <a:cubicBezTo>
                    <a:pt x="396896" y="303873"/>
                    <a:pt x="355935" y="311410"/>
                    <a:pt x="311042" y="305512"/>
                  </a:cubicBezTo>
                  <a:cubicBezTo>
                    <a:pt x="238132" y="295845"/>
                    <a:pt x="185046" y="175092"/>
                    <a:pt x="231414" y="123154"/>
                  </a:cubicBezTo>
                  <a:cubicBezTo>
                    <a:pt x="239115" y="114470"/>
                    <a:pt x="244358" y="103656"/>
                    <a:pt x="250584" y="93498"/>
                  </a:cubicBezTo>
                  <a:cubicBezTo>
                    <a:pt x="268443" y="64497"/>
                    <a:pt x="286138" y="35333"/>
                    <a:pt x="305635" y="3056"/>
                  </a:cubicBezTo>
                  <a:cubicBezTo>
                    <a:pt x="299245" y="4858"/>
                    <a:pt x="296788" y="5186"/>
                    <a:pt x="294658" y="6169"/>
                  </a:cubicBezTo>
                  <a:cubicBezTo>
                    <a:pt x="245996" y="27305"/>
                    <a:pt x="223222" y="67610"/>
                    <a:pt x="216013" y="117419"/>
                  </a:cubicBezTo>
                  <a:cubicBezTo>
                    <a:pt x="211917" y="146583"/>
                    <a:pt x="202086" y="172634"/>
                    <a:pt x="186029" y="200488"/>
                  </a:cubicBezTo>
                  <a:cubicBezTo>
                    <a:pt x="181442" y="170177"/>
                    <a:pt x="166040" y="151335"/>
                    <a:pt x="144085" y="137899"/>
                  </a:cubicBezTo>
                  <a:cubicBezTo>
                    <a:pt x="127373" y="127741"/>
                    <a:pt x="109514" y="119713"/>
                    <a:pt x="92311" y="110374"/>
                  </a:cubicBezTo>
                  <a:cubicBezTo>
                    <a:pt x="79858" y="103656"/>
                    <a:pt x="67570" y="95300"/>
                    <a:pt x="71011" y="78916"/>
                  </a:cubicBezTo>
                  <a:cubicBezTo>
                    <a:pt x="74615" y="61221"/>
                    <a:pt x="89689" y="54995"/>
                    <a:pt x="105254" y="55650"/>
                  </a:cubicBezTo>
                  <a:cubicBezTo>
                    <a:pt x="124424" y="56469"/>
                    <a:pt x="143430" y="61057"/>
                    <a:pt x="163583" y="64334"/>
                  </a:cubicBezTo>
                  <a:cubicBezTo>
                    <a:pt x="167187" y="47785"/>
                    <a:pt x="171120" y="29763"/>
                    <a:pt x="176363" y="5514"/>
                  </a:cubicBezTo>
                  <a:cubicBezTo>
                    <a:pt x="146707" y="3384"/>
                    <a:pt x="119673" y="-712"/>
                    <a:pt x="92966" y="107"/>
                  </a:cubicBezTo>
                  <a:cubicBezTo>
                    <a:pt x="47745" y="1581"/>
                    <a:pt x="12355" y="29763"/>
                    <a:pt x="3999" y="66955"/>
                  </a:cubicBezTo>
                  <a:cubicBezTo>
                    <a:pt x="-5176" y="107752"/>
                    <a:pt x="11536" y="141013"/>
                    <a:pt x="53971" y="165753"/>
                  </a:cubicBezTo>
                  <a:cubicBezTo>
                    <a:pt x="68553" y="174273"/>
                    <a:pt x="84282" y="180990"/>
                    <a:pt x="99028" y="189510"/>
                  </a:cubicBezTo>
                  <a:cubicBezTo>
                    <a:pt x="113283" y="197702"/>
                    <a:pt x="122130" y="210318"/>
                    <a:pt x="116560" y="227031"/>
                  </a:cubicBezTo>
                  <a:cubicBezTo>
                    <a:pt x="111480" y="242596"/>
                    <a:pt x="97554" y="248658"/>
                    <a:pt x="82152" y="247347"/>
                  </a:cubicBezTo>
                  <a:cubicBezTo>
                    <a:pt x="58395" y="245217"/>
                    <a:pt x="34965" y="241285"/>
                    <a:pt x="9406" y="237844"/>
                  </a:cubicBezTo>
                  <a:cubicBezTo>
                    <a:pt x="7276" y="248330"/>
                    <a:pt x="6293" y="261438"/>
                    <a:pt x="2033" y="273234"/>
                  </a:cubicBezTo>
                  <a:cubicBezTo>
                    <a:pt x="-3702" y="288963"/>
                    <a:pt x="3180" y="294534"/>
                    <a:pt x="16615" y="298139"/>
                  </a:cubicBezTo>
                  <a:cubicBezTo>
                    <a:pt x="64621" y="310919"/>
                    <a:pt x="111317" y="311082"/>
                    <a:pt x="157520" y="281591"/>
                  </a:cubicBezTo>
                  <a:cubicBezTo>
                    <a:pt x="155718" y="287325"/>
                    <a:pt x="154899" y="289619"/>
                    <a:pt x="154080" y="292076"/>
                  </a:cubicBezTo>
                  <a:cubicBezTo>
                    <a:pt x="129012" y="374981"/>
                    <a:pt x="114266" y="459689"/>
                    <a:pt x="110170" y="546035"/>
                  </a:cubicBezTo>
                  <a:cubicBezTo>
                    <a:pt x="103616" y="673997"/>
                    <a:pt x="120656" y="799173"/>
                    <a:pt x="157684" y="921565"/>
                  </a:cubicBezTo>
                  <a:cubicBezTo>
                    <a:pt x="204871" y="1077380"/>
                    <a:pt x="279256" y="1220416"/>
                    <a:pt x="372484" y="1352802"/>
                  </a:cubicBezTo>
                  <a:cubicBezTo>
                    <a:pt x="455225" y="1470278"/>
                    <a:pt x="544028" y="1583494"/>
                    <a:pt x="631029" y="1697857"/>
                  </a:cubicBezTo>
                  <a:cubicBezTo>
                    <a:pt x="656916" y="1732100"/>
                    <a:pt x="685589" y="1764213"/>
                    <a:pt x="713606" y="1797965"/>
                  </a:cubicBezTo>
                  <a:cubicBezTo>
                    <a:pt x="721307" y="1792394"/>
                    <a:pt x="727533" y="1787971"/>
                    <a:pt x="734415" y="1783055"/>
                  </a:cubicBezTo>
                  <a:cubicBezTo>
                    <a:pt x="703940" y="1711620"/>
                    <a:pt x="681001" y="1639856"/>
                    <a:pt x="695092" y="1557115"/>
                  </a:cubicBezTo>
                  <a:cubicBezTo>
                    <a:pt x="738838" y="1622161"/>
                    <a:pt x="781438" y="1683766"/>
                    <a:pt x="790613" y="1758807"/>
                  </a:cubicBezTo>
                  <a:cubicBezTo>
                    <a:pt x="798150" y="1820248"/>
                    <a:pt x="799952" y="1882836"/>
                    <a:pt x="798150" y="1944769"/>
                  </a:cubicBezTo>
                  <a:cubicBezTo>
                    <a:pt x="795201" y="2044714"/>
                    <a:pt x="788155" y="2144495"/>
                    <a:pt x="780946" y="2244112"/>
                  </a:cubicBezTo>
                  <a:cubicBezTo>
                    <a:pt x="775539" y="2318989"/>
                    <a:pt x="766856" y="2393702"/>
                    <a:pt x="760302" y="2468578"/>
                  </a:cubicBezTo>
                  <a:cubicBezTo>
                    <a:pt x="759646" y="2475132"/>
                    <a:pt x="763906" y="2487748"/>
                    <a:pt x="766856" y="2488076"/>
                  </a:cubicBezTo>
                  <a:cubicBezTo>
                    <a:pt x="777342" y="2489222"/>
                    <a:pt x="788155" y="2488567"/>
                    <a:pt x="789630" y="2471855"/>
                  </a:cubicBezTo>
                  <a:cubicBezTo>
                    <a:pt x="797003" y="2387311"/>
                    <a:pt x="808144" y="2302932"/>
                    <a:pt x="813060" y="2218225"/>
                  </a:cubicBezTo>
                  <a:cubicBezTo>
                    <a:pt x="820433" y="2087641"/>
                    <a:pt x="825020" y="1956894"/>
                    <a:pt x="828461" y="1826146"/>
                  </a:cubicBezTo>
                  <a:cubicBezTo>
                    <a:pt x="829772" y="1775027"/>
                    <a:pt x="819286" y="1725874"/>
                    <a:pt x="793890" y="1679342"/>
                  </a:cubicBezTo>
                  <a:cubicBezTo>
                    <a:pt x="755878" y="1609545"/>
                    <a:pt x="716392" y="1542205"/>
                    <a:pt x="657736" y="1486826"/>
                  </a:cubicBezTo>
                  <a:cubicBezTo>
                    <a:pt x="631029" y="1461594"/>
                    <a:pt x="611368" y="1428825"/>
                    <a:pt x="588266" y="1399661"/>
                  </a:cubicBezTo>
                  <a:cubicBezTo>
                    <a:pt x="577124" y="1385734"/>
                    <a:pt x="579910" y="1373282"/>
                    <a:pt x="589740" y="1360666"/>
                  </a:cubicBezTo>
                  <a:cubicBezTo>
                    <a:pt x="651510" y="1281366"/>
                    <a:pt x="756697" y="1264490"/>
                    <a:pt x="839438" y="1321671"/>
                  </a:cubicBezTo>
                  <a:cubicBezTo>
                    <a:pt x="849597" y="1328716"/>
                    <a:pt x="856478" y="1329700"/>
                    <a:pt x="866964" y="1323310"/>
                  </a:cubicBezTo>
                  <a:cubicBezTo>
                    <a:pt x="885806" y="1311677"/>
                    <a:pt x="905304" y="1300863"/>
                    <a:pt x="925293" y="1291360"/>
                  </a:cubicBezTo>
                  <a:cubicBezTo>
                    <a:pt x="938236" y="1285298"/>
                    <a:pt x="942824" y="1277433"/>
                    <a:pt x="937089" y="1263015"/>
                  </a:cubicBezTo>
                  <a:close/>
                </a:path>
              </a:pathLst>
            </a:custGeom>
            <a:grpFill/>
            <a:ln w="16366" cap="flat">
              <a:noFill/>
              <a:prstDash val="solid"/>
              <a:miter/>
            </a:ln>
          </p:spPr>
          <p:txBody>
            <a:bodyPr rtlCol="0" anchor="ctr"/>
            <a:lstStyle/>
            <a:p>
              <a:pPr algn="ctr"/>
              <a:endParaRPr lang="en-US">
                <a:latin typeface="Al Tarikh" pitchFamily="2" charset="-78"/>
                <a:cs typeface="Al Tarikh" pitchFamily="2" charset="-78"/>
              </a:endParaRPr>
            </a:p>
          </p:txBody>
        </p:sp>
        <p:sp>
          <p:nvSpPr>
            <p:cNvPr id="45" name="Freeform: Shape 44">
              <a:extLst>
                <a:ext uri="{FF2B5EF4-FFF2-40B4-BE49-F238E27FC236}">
                  <a16:creationId xmlns:a16="http://schemas.microsoft.com/office/drawing/2014/main" id="{20032CA0-7A40-49E9-B73A-E9456D5240CF}"/>
                </a:ext>
              </a:extLst>
            </p:cNvPr>
            <p:cNvSpPr/>
            <p:nvPr/>
          </p:nvSpPr>
          <p:spPr>
            <a:xfrm>
              <a:off x="5323910" y="1100957"/>
              <a:ext cx="562645" cy="83158"/>
            </a:xfrm>
            <a:custGeom>
              <a:avLst/>
              <a:gdLst/>
              <a:ahLst/>
              <a:cxnLst/>
              <a:rect l="l" t="t" r="r" b="b"/>
              <a:pathLst>
                <a:path w="562645" h="83158">
                  <a:moveTo>
                    <a:pt x="97092" y="33988"/>
                  </a:moveTo>
                  <a:cubicBezTo>
                    <a:pt x="92999" y="33988"/>
                    <a:pt x="89557" y="35551"/>
                    <a:pt x="86767" y="38677"/>
                  </a:cubicBezTo>
                  <a:cubicBezTo>
                    <a:pt x="83976" y="41802"/>
                    <a:pt x="82581" y="46304"/>
                    <a:pt x="82581" y="52183"/>
                  </a:cubicBezTo>
                  <a:cubicBezTo>
                    <a:pt x="82581" y="58061"/>
                    <a:pt x="83976" y="62563"/>
                    <a:pt x="86767" y="65689"/>
                  </a:cubicBezTo>
                  <a:cubicBezTo>
                    <a:pt x="89557" y="68814"/>
                    <a:pt x="92999" y="70377"/>
                    <a:pt x="97092" y="70377"/>
                  </a:cubicBezTo>
                  <a:cubicBezTo>
                    <a:pt x="101185" y="70377"/>
                    <a:pt x="104617" y="68814"/>
                    <a:pt x="107389" y="65689"/>
                  </a:cubicBezTo>
                  <a:cubicBezTo>
                    <a:pt x="110161" y="62563"/>
                    <a:pt x="111547" y="58024"/>
                    <a:pt x="111547" y="52071"/>
                  </a:cubicBezTo>
                  <a:cubicBezTo>
                    <a:pt x="111547" y="46267"/>
                    <a:pt x="110161" y="41802"/>
                    <a:pt x="107389" y="38677"/>
                  </a:cubicBezTo>
                  <a:cubicBezTo>
                    <a:pt x="104617" y="35551"/>
                    <a:pt x="101185" y="33988"/>
                    <a:pt x="97092" y="33988"/>
                  </a:cubicBezTo>
                  <a:close/>
                  <a:moveTo>
                    <a:pt x="533902" y="33207"/>
                  </a:moveTo>
                  <a:cubicBezTo>
                    <a:pt x="530182" y="33207"/>
                    <a:pt x="527066" y="34686"/>
                    <a:pt x="524554" y="37644"/>
                  </a:cubicBezTo>
                  <a:cubicBezTo>
                    <a:pt x="522043" y="40602"/>
                    <a:pt x="520787" y="45020"/>
                    <a:pt x="520787" y="50899"/>
                  </a:cubicBezTo>
                  <a:cubicBezTo>
                    <a:pt x="520787" y="57224"/>
                    <a:pt x="521661" y="61801"/>
                    <a:pt x="523410" y="64628"/>
                  </a:cubicBezTo>
                  <a:cubicBezTo>
                    <a:pt x="525940" y="68721"/>
                    <a:pt x="529475" y="70768"/>
                    <a:pt x="534014" y="70768"/>
                  </a:cubicBezTo>
                  <a:cubicBezTo>
                    <a:pt x="537623" y="70768"/>
                    <a:pt x="540693" y="69233"/>
                    <a:pt x="543223" y="66163"/>
                  </a:cubicBezTo>
                  <a:cubicBezTo>
                    <a:pt x="545753" y="63094"/>
                    <a:pt x="547018" y="58508"/>
                    <a:pt x="547018" y="52406"/>
                  </a:cubicBezTo>
                  <a:cubicBezTo>
                    <a:pt x="547018" y="45597"/>
                    <a:pt x="545790" y="40695"/>
                    <a:pt x="543334" y="37700"/>
                  </a:cubicBezTo>
                  <a:cubicBezTo>
                    <a:pt x="540879" y="34705"/>
                    <a:pt x="537735" y="33207"/>
                    <a:pt x="533902" y="33207"/>
                  </a:cubicBezTo>
                  <a:close/>
                  <a:moveTo>
                    <a:pt x="465162" y="33207"/>
                  </a:moveTo>
                  <a:cubicBezTo>
                    <a:pt x="461739" y="33207"/>
                    <a:pt x="458912" y="34454"/>
                    <a:pt x="456679" y="36946"/>
                  </a:cubicBezTo>
                  <a:cubicBezTo>
                    <a:pt x="454447" y="39439"/>
                    <a:pt x="453349" y="42825"/>
                    <a:pt x="453386" y="47104"/>
                  </a:cubicBezTo>
                  <a:lnTo>
                    <a:pt x="476827" y="47104"/>
                  </a:lnTo>
                  <a:cubicBezTo>
                    <a:pt x="476715" y="42565"/>
                    <a:pt x="475543" y="39114"/>
                    <a:pt x="473311" y="36751"/>
                  </a:cubicBezTo>
                  <a:cubicBezTo>
                    <a:pt x="471078" y="34388"/>
                    <a:pt x="468362" y="33207"/>
                    <a:pt x="465162" y="33207"/>
                  </a:cubicBezTo>
                  <a:close/>
                  <a:moveTo>
                    <a:pt x="293712" y="33207"/>
                  </a:moveTo>
                  <a:cubicBezTo>
                    <a:pt x="290289" y="33207"/>
                    <a:pt x="287462" y="34454"/>
                    <a:pt x="285229" y="36946"/>
                  </a:cubicBezTo>
                  <a:cubicBezTo>
                    <a:pt x="282997" y="39439"/>
                    <a:pt x="281899" y="42825"/>
                    <a:pt x="281936" y="47104"/>
                  </a:cubicBezTo>
                  <a:lnTo>
                    <a:pt x="305377" y="47104"/>
                  </a:lnTo>
                  <a:cubicBezTo>
                    <a:pt x="305265" y="42565"/>
                    <a:pt x="304093" y="39114"/>
                    <a:pt x="301861" y="36751"/>
                  </a:cubicBezTo>
                  <a:cubicBezTo>
                    <a:pt x="299628" y="34388"/>
                    <a:pt x="296912" y="33207"/>
                    <a:pt x="293712" y="33207"/>
                  </a:cubicBezTo>
                  <a:close/>
                  <a:moveTo>
                    <a:pt x="464214" y="21208"/>
                  </a:moveTo>
                  <a:cubicBezTo>
                    <a:pt x="473032" y="21208"/>
                    <a:pt x="479989" y="24119"/>
                    <a:pt x="485087" y="29942"/>
                  </a:cubicBezTo>
                  <a:cubicBezTo>
                    <a:pt x="490184" y="35765"/>
                    <a:pt x="492621" y="44685"/>
                    <a:pt x="492398" y="56703"/>
                  </a:cubicBezTo>
                  <a:lnTo>
                    <a:pt x="453107" y="56703"/>
                  </a:lnTo>
                  <a:cubicBezTo>
                    <a:pt x="453219" y="61354"/>
                    <a:pt x="454484" y="64973"/>
                    <a:pt x="456902" y="67558"/>
                  </a:cubicBezTo>
                  <a:cubicBezTo>
                    <a:pt x="459321" y="70144"/>
                    <a:pt x="462335" y="71437"/>
                    <a:pt x="465944" y="71437"/>
                  </a:cubicBezTo>
                  <a:cubicBezTo>
                    <a:pt x="468399" y="71437"/>
                    <a:pt x="470464" y="70768"/>
                    <a:pt x="472139" y="69428"/>
                  </a:cubicBezTo>
                  <a:cubicBezTo>
                    <a:pt x="473813" y="68089"/>
                    <a:pt x="475078" y="65931"/>
                    <a:pt x="475934" y="62954"/>
                  </a:cubicBezTo>
                  <a:lnTo>
                    <a:pt x="491561" y="65577"/>
                  </a:lnTo>
                  <a:cubicBezTo>
                    <a:pt x="489552" y="71307"/>
                    <a:pt x="486380" y="75670"/>
                    <a:pt x="482045" y="78665"/>
                  </a:cubicBezTo>
                  <a:cubicBezTo>
                    <a:pt x="477710" y="81660"/>
                    <a:pt x="472288" y="83158"/>
                    <a:pt x="465776" y="83158"/>
                  </a:cubicBezTo>
                  <a:cubicBezTo>
                    <a:pt x="455470" y="83158"/>
                    <a:pt x="447843" y="79790"/>
                    <a:pt x="442894" y="73056"/>
                  </a:cubicBezTo>
                  <a:cubicBezTo>
                    <a:pt x="438987" y="67661"/>
                    <a:pt x="437034" y="60852"/>
                    <a:pt x="437034" y="52629"/>
                  </a:cubicBezTo>
                  <a:cubicBezTo>
                    <a:pt x="437034" y="42806"/>
                    <a:pt x="439601" y="35114"/>
                    <a:pt x="444736" y="29551"/>
                  </a:cubicBezTo>
                  <a:cubicBezTo>
                    <a:pt x="449870" y="23989"/>
                    <a:pt x="456363" y="21208"/>
                    <a:pt x="464214" y="21208"/>
                  </a:cubicBezTo>
                  <a:close/>
                  <a:moveTo>
                    <a:pt x="362118" y="21208"/>
                  </a:moveTo>
                  <a:cubicBezTo>
                    <a:pt x="369336" y="21208"/>
                    <a:pt x="375075" y="22761"/>
                    <a:pt x="379335" y="25868"/>
                  </a:cubicBezTo>
                  <a:cubicBezTo>
                    <a:pt x="383595" y="28975"/>
                    <a:pt x="386656" y="33709"/>
                    <a:pt x="388516" y="40072"/>
                  </a:cubicBezTo>
                  <a:lnTo>
                    <a:pt x="373056" y="42862"/>
                  </a:lnTo>
                  <a:cubicBezTo>
                    <a:pt x="372536" y="39774"/>
                    <a:pt x="371354" y="37449"/>
                    <a:pt x="369512" y="35886"/>
                  </a:cubicBezTo>
                  <a:cubicBezTo>
                    <a:pt x="367671" y="34323"/>
                    <a:pt x="365280" y="33542"/>
                    <a:pt x="362341" y="33542"/>
                  </a:cubicBezTo>
                  <a:cubicBezTo>
                    <a:pt x="358434" y="33542"/>
                    <a:pt x="355318" y="34891"/>
                    <a:pt x="352993" y="37588"/>
                  </a:cubicBezTo>
                  <a:cubicBezTo>
                    <a:pt x="350667" y="40286"/>
                    <a:pt x="349504" y="44797"/>
                    <a:pt x="349504" y="51122"/>
                  </a:cubicBezTo>
                  <a:cubicBezTo>
                    <a:pt x="349504" y="58154"/>
                    <a:pt x="350686" y="63122"/>
                    <a:pt x="353048" y="66024"/>
                  </a:cubicBezTo>
                  <a:cubicBezTo>
                    <a:pt x="355411" y="68926"/>
                    <a:pt x="358583" y="70377"/>
                    <a:pt x="362564" y="70377"/>
                  </a:cubicBezTo>
                  <a:cubicBezTo>
                    <a:pt x="365541" y="70377"/>
                    <a:pt x="367978" y="69530"/>
                    <a:pt x="369875" y="67838"/>
                  </a:cubicBezTo>
                  <a:cubicBezTo>
                    <a:pt x="371773" y="66145"/>
                    <a:pt x="373112" y="63233"/>
                    <a:pt x="373894" y="59103"/>
                  </a:cubicBezTo>
                  <a:lnTo>
                    <a:pt x="389297" y="61726"/>
                  </a:lnTo>
                  <a:cubicBezTo>
                    <a:pt x="387697" y="68796"/>
                    <a:pt x="384628" y="74135"/>
                    <a:pt x="380089" y="77744"/>
                  </a:cubicBezTo>
                  <a:cubicBezTo>
                    <a:pt x="375549" y="81353"/>
                    <a:pt x="369466" y="83158"/>
                    <a:pt x="361838" y="83158"/>
                  </a:cubicBezTo>
                  <a:cubicBezTo>
                    <a:pt x="353169" y="83158"/>
                    <a:pt x="346258" y="80423"/>
                    <a:pt x="341105" y="74953"/>
                  </a:cubicBezTo>
                  <a:cubicBezTo>
                    <a:pt x="335952" y="69484"/>
                    <a:pt x="333375" y="61912"/>
                    <a:pt x="333375" y="52238"/>
                  </a:cubicBezTo>
                  <a:cubicBezTo>
                    <a:pt x="333375" y="42453"/>
                    <a:pt x="335961" y="34835"/>
                    <a:pt x="341133" y="29384"/>
                  </a:cubicBezTo>
                  <a:cubicBezTo>
                    <a:pt x="346305" y="23933"/>
                    <a:pt x="353299" y="21208"/>
                    <a:pt x="362118" y="21208"/>
                  </a:cubicBezTo>
                  <a:close/>
                  <a:moveTo>
                    <a:pt x="292764" y="21208"/>
                  </a:moveTo>
                  <a:cubicBezTo>
                    <a:pt x="301582" y="21208"/>
                    <a:pt x="308539" y="24119"/>
                    <a:pt x="313637" y="29942"/>
                  </a:cubicBezTo>
                  <a:cubicBezTo>
                    <a:pt x="318734" y="35765"/>
                    <a:pt x="321171" y="44685"/>
                    <a:pt x="320948" y="56703"/>
                  </a:cubicBezTo>
                  <a:lnTo>
                    <a:pt x="281657" y="56703"/>
                  </a:lnTo>
                  <a:cubicBezTo>
                    <a:pt x="281769" y="61354"/>
                    <a:pt x="283034" y="64973"/>
                    <a:pt x="285452" y="67558"/>
                  </a:cubicBezTo>
                  <a:cubicBezTo>
                    <a:pt x="287871" y="70144"/>
                    <a:pt x="290885" y="71437"/>
                    <a:pt x="294494" y="71437"/>
                  </a:cubicBezTo>
                  <a:cubicBezTo>
                    <a:pt x="296949" y="71437"/>
                    <a:pt x="299014" y="70768"/>
                    <a:pt x="300689" y="69428"/>
                  </a:cubicBezTo>
                  <a:cubicBezTo>
                    <a:pt x="302363" y="68089"/>
                    <a:pt x="303628" y="65931"/>
                    <a:pt x="304484" y="62954"/>
                  </a:cubicBezTo>
                  <a:lnTo>
                    <a:pt x="320111" y="65577"/>
                  </a:lnTo>
                  <a:cubicBezTo>
                    <a:pt x="318102" y="71307"/>
                    <a:pt x="314930" y="75670"/>
                    <a:pt x="310595" y="78665"/>
                  </a:cubicBezTo>
                  <a:cubicBezTo>
                    <a:pt x="306260" y="81660"/>
                    <a:pt x="300838" y="83158"/>
                    <a:pt x="294326" y="83158"/>
                  </a:cubicBezTo>
                  <a:cubicBezTo>
                    <a:pt x="284020" y="83158"/>
                    <a:pt x="276393" y="79790"/>
                    <a:pt x="271444" y="73056"/>
                  </a:cubicBezTo>
                  <a:cubicBezTo>
                    <a:pt x="267537" y="67661"/>
                    <a:pt x="265584" y="60852"/>
                    <a:pt x="265584" y="52629"/>
                  </a:cubicBezTo>
                  <a:cubicBezTo>
                    <a:pt x="265584" y="42806"/>
                    <a:pt x="268151" y="35114"/>
                    <a:pt x="273286" y="29551"/>
                  </a:cubicBezTo>
                  <a:cubicBezTo>
                    <a:pt x="278420" y="23989"/>
                    <a:pt x="284913" y="21208"/>
                    <a:pt x="292764" y="21208"/>
                  </a:cubicBezTo>
                  <a:close/>
                  <a:moveTo>
                    <a:pt x="237474" y="21208"/>
                  </a:moveTo>
                  <a:cubicBezTo>
                    <a:pt x="240934" y="21208"/>
                    <a:pt x="244097" y="21831"/>
                    <a:pt x="246962" y="23077"/>
                  </a:cubicBezTo>
                  <a:cubicBezTo>
                    <a:pt x="249827" y="24324"/>
                    <a:pt x="251994" y="25915"/>
                    <a:pt x="253464" y="27849"/>
                  </a:cubicBezTo>
                  <a:cubicBezTo>
                    <a:pt x="254933" y="29784"/>
                    <a:pt x="255957" y="31979"/>
                    <a:pt x="256533" y="34435"/>
                  </a:cubicBezTo>
                  <a:cubicBezTo>
                    <a:pt x="257110" y="36891"/>
                    <a:pt x="257398" y="40407"/>
                    <a:pt x="257398" y="44983"/>
                  </a:cubicBezTo>
                  <a:lnTo>
                    <a:pt x="257398" y="81818"/>
                  </a:lnTo>
                  <a:lnTo>
                    <a:pt x="241716" y="81818"/>
                  </a:lnTo>
                  <a:lnTo>
                    <a:pt x="241716" y="51569"/>
                  </a:lnTo>
                  <a:cubicBezTo>
                    <a:pt x="241716" y="45169"/>
                    <a:pt x="241381" y="41030"/>
                    <a:pt x="240711" y="39151"/>
                  </a:cubicBezTo>
                  <a:cubicBezTo>
                    <a:pt x="240041" y="37272"/>
                    <a:pt x="238953" y="35812"/>
                    <a:pt x="237446" y="34770"/>
                  </a:cubicBezTo>
                  <a:cubicBezTo>
                    <a:pt x="235939" y="33728"/>
                    <a:pt x="234125" y="33207"/>
                    <a:pt x="232005" y="33207"/>
                  </a:cubicBezTo>
                  <a:cubicBezTo>
                    <a:pt x="229288" y="33207"/>
                    <a:pt x="226851" y="33951"/>
                    <a:pt x="224693" y="35440"/>
                  </a:cubicBezTo>
                  <a:cubicBezTo>
                    <a:pt x="222535" y="36928"/>
                    <a:pt x="221056" y="38900"/>
                    <a:pt x="220256" y="41355"/>
                  </a:cubicBezTo>
                  <a:cubicBezTo>
                    <a:pt x="219457" y="43811"/>
                    <a:pt x="219057" y="48350"/>
                    <a:pt x="219057" y="54973"/>
                  </a:cubicBezTo>
                  <a:lnTo>
                    <a:pt x="219057" y="81818"/>
                  </a:lnTo>
                  <a:lnTo>
                    <a:pt x="203374" y="81818"/>
                  </a:lnTo>
                  <a:lnTo>
                    <a:pt x="203374" y="22547"/>
                  </a:lnTo>
                  <a:lnTo>
                    <a:pt x="217940" y="22547"/>
                  </a:lnTo>
                  <a:lnTo>
                    <a:pt x="217940" y="31254"/>
                  </a:lnTo>
                  <a:cubicBezTo>
                    <a:pt x="223112" y="24556"/>
                    <a:pt x="229623" y="21208"/>
                    <a:pt x="237474" y="21208"/>
                  </a:cubicBezTo>
                  <a:close/>
                  <a:moveTo>
                    <a:pt x="170799" y="21208"/>
                  </a:moveTo>
                  <a:cubicBezTo>
                    <a:pt x="174259" y="21208"/>
                    <a:pt x="177422" y="21831"/>
                    <a:pt x="180287" y="23077"/>
                  </a:cubicBezTo>
                  <a:cubicBezTo>
                    <a:pt x="183152" y="24324"/>
                    <a:pt x="185319" y="25915"/>
                    <a:pt x="186789" y="27849"/>
                  </a:cubicBezTo>
                  <a:cubicBezTo>
                    <a:pt x="188258" y="29784"/>
                    <a:pt x="189282" y="31979"/>
                    <a:pt x="189858" y="34435"/>
                  </a:cubicBezTo>
                  <a:cubicBezTo>
                    <a:pt x="190435" y="36891"/>
                    <a:pt x="190723" y="40407"/>
                    <a:pt x="190723" y="44983"/>
                  </a:cubicBezTo>
                  <a:lnTo>
                    <a:pt x="190723" y="81818"/>
                  </a:lnTo>
                  <a:lnTo>
                    <a:pt x="175041" y="81818"/>
                  </a:lnTo>
                  <a:lnTo>
                    <a:pt x="175041" y="51569"/>
                  </a:lnTo>
                  <a:cubicBezTo>
                    <a:pt x="175041" y="45169"/>
                    <a:pt x="174706" y="41030"/>
                    <a:pt x="174036" y="39151"/>
                  </a:cubicBezTo>
                  <a:cubicBezTo>
                    <a:pt x="173366" y="37272"/>
                    <a:pt x="172278" y="35812"/>
                    <a:pt x="170771" y="34770"/>
                  </a:cubicBezTo>
                  <a:cubicBezTo>
                    <a:pt x="169264" y="33728"/>
                    <a:pt x="167450" y="33207"/>
                    <a:pt x="165330" y="33207"/>
                  </a:cubicBezTo>
                  <a:cubicBezTo>
                    <a:pt x="162613" y="33207"/>
                    <a:pt x="160176" y="33951"/>
                    <a:pt x="158018" y="35440"/>
                  </a:cubicBezTo>
                  <a:cubicBezTo>
                    <a:pt x="155860" y="36928"/>
                    <a:pt x="154381" y="38900"/>
                    <a:pt x="153581" y="41355"/>
                  </a:cubicBezTo>
                  <a:cubicBezTo>
                    <a:pt x="152782" y="43811"/>
                    <a:pt x="152382" y="48350"/>
                    <a:pt x="152382" y="54973"/>
                  </a:cubicBezTo>
                  <a:lnTo>
                    <a:pt x="152382" y="81818"/>
                  </a:lnTo>
                  <a:lnTo>
                    <a:pt x="136699" y="81818"/>
                  </a:lnTo>
                  <a:lnTo>
                    <a:pt x="136699" y="22547"/>
                  </a:lnTo>
                  <a:lnTo>
                    <a:pt x="151265" y="22547"/>
                  </a:lnTo>
                  <a:lnTo>
                    <a:pt x="151265" y="31254"/>
                  </a:lnTo>
                  <a:cubicBezTo>
                    <a:pt x="156437" y="24556"/>
                    <a:pt x="162948" y="21208"/>
                    <a:pt x="170799" y="21208"/>
                  </a:cubicBezTo>
                  <a:close/>
                  <a:moveTo>
                    <a:pt x="97036" y="21208"/>
                  </a:moveTo>
                  <a:cubicBezTo>
                    <a:pt x="106003" y="21208"/>
                    <a:pt x="113351" y="24119"/>
                    <a:pt x="119081" y="29942"/>
                  </a:cubicBezTo>
                  <a:cubicBezTo>
                    <a:pt x="124811" y="35765"/>
                    <a:pt x="127676" y="43123"/>
                    <a:pt x="127676" y="52015"/>
                  </a:cubicBezTo>
                  <a:cubicBezTo>
                    <a:pt x="127676" y="60982"/>
                    <a:pt x="124783" y="68414"/>
                    <a:pt x="118998" y="74312"/>
                  </a:cubicBezTo>
                  <a:cubicBezTo>
                    <a:pt x="113212" y="80209"/>
                    <a:pt x="105929" y="83158"/>
                    <a:pt x="97148" y="83158"/>
                  </a:cubicBezTo>
                  <a:cubicBezTo>
                    <a:pt x="91715" y="83158"/>
                    <a:pt x="86534" y="81930"/>
                    <a:pt x="81604" y="79474"/>
                  </a:cubicBezTo>
                  <a:cubicBezTo>
                    <a:pt x="76675" y="77018"/>
                    <a:pt x="72926" y="73419"/>
                    <a:pt x="70359" y="68675"/>
                  </a:cubicBezTo>
                  <a:cubicBezTo>
                    <a:pt x="67791" y="63931"/>
                    <a:pt x="66508" y="58154"/>
                    <a:pt x="66508" y="51346"/>
                  </a:cubicBezTo>
                  <a:cubicBezTo>
                    <a:pt x="66508" y="46137"/>
                    <a:pt x="67791" y="41095"/>
                    <a:pt x="70359" y="36221"/>
                  </a:cubicBezTo>
                  <a:cubicBezTo>
                    <a:pt x="72926" y="31347"/>
                    <a:pt x="76563" y="27626"/>
                    <a:pt x="81270" y="25059"/>
                  </a:cubicBezTo>
                  <a:cubicBezTo>
                    <a:pt x="85976" y="22491"/>
                    <a:pt x="91232" y="21208"/>
                    <a:pt x="97036" y="21208"/>
                  </a:cubicBezTo>
                  <a:close/>
                  <a:moveTo>
                    <a:pt x="28743" y="21208"/>
                  </a:moveTo>
                  <a:cubicBezTo>
                    <a:pt x="35961" y="21208"/>
                    <a:pt x="41700" y="22761"/>
                    <a:pt x="45960" y="25868"/>
                  </a:cubicBezTo>
                  <a:cubicBezTo>
                    <a:pt x="50220" y="28975"/>
                    <a:pt x="53281" y="33709"/>
                    <a:pt x="55141" y="40072"/>
                  </a:cubicBezTo>
                  <a:lnTo>
                    <a:pt x="39681" y="42862"/>
                  </a:lnTo>
                  <a:cubicBezTo>
                    <a:pt x="39161" y="39774"/>
                    <a:pt x="37979" y="37449"/>
                    <a:pt x="36137" y="35886"/>
                  </a:cubicBezTo>
                  <a:cubicBezTo>
                    <a:pt x="34296" y="34323"/>
                    <a:pt x="31905" y="33542"/>
                    <a:pt x="28966" y="33542"/>
                  </a:cubicBezTo>
                  <a:cubicBezTo>
                    <a:pt x="25059" y="33542"/>
                    <a:pt x="21943" y="34891"/>
                    <a:pt x="19618" y="37588"/>
                  </a:cubicBezTo>
                  <a:cubicBezTo>
                    <a:pt x="17292" y="40286"/>
                    <a:pt x="16129" y="44797"/>
                    <a:pt x="16129" y="51122"/>
                  </a:cubicBezTo>
                  <a:cubicBezTo>
                    <a:pt x="16129" y="58154"/>
                    <a:pt x="17311" y="63122"/>
                    <a:pt x="19673" y="66024"/>
                  </a:cubicBezTo>
                  <a:cubicBezTo>
                    <a:pt x="22036" y="68926"/>
                    <a:pt x="25208" y="70377"/>
                    <a:pt x="29189" y="70377"/>
                  </a:cubicBezTo>
                  <a:cubicBezTo>
                    <a:pt x="32166" y="70377"/>
                    <a:pt x="34603" y="69530"/>
                    <a:pt x="36500" y="67838"/>
                  </a:cubicBezTo>
                  <a:cubicBezTo>
                    <a:pt x="38398" y="66145"/>
                    <a:pt x="39737" y="63233"/>
                    <a:pt x="40519" y="59103"/>
                  </a:cubicBezTo>
                  <a:lnTo>
                    <a:pt x="55922" y="61726"/>
                  </a:lnTo>
                  <a:cubicBezTo>
                    <a:pt x="54322" y="68796"/>
                    <a:pt x="51253" y="74135"/>
                    <a:pt x="46714" y="77744"/>
                  </a:cubicBezTo>
                  <a:cubicBezTo>
                    <a:pt x="42174" y="81353"/>
                    <a:pt x="36091" y="83158"/>
                    <a:pt x="28464" y="83158"/>
                  </a:cubicBezTo>
                  <a:cubicBezTo>
                    <a:pt x="19794" y="83158"/>
                    <a:pt x="12883" y="80423"/>
                    <a:pt x="7730" y="74953"/>
                  </a:cubicBezTo>
                  <a:cubicBezTo>
                    <a:pt x="2577" y="69484"/>
                    <a:pt x="0" y="61912"/>
                    <a:pt x="0" y="52238"/>
                  </a:cubicBezTo>
                  <a:cubicBezTo>
                    <a:pt x="0" y="42453"/>
                    <a:pt x="2586" y="34835"/>
                    <a:pt x="7758" y="29384"/>
                  </a:cubicBezTo>
                  <a:cubicBezTo>
                    <a:pt x="12930" y="23933"/>
                    <a:pt x="19925" y="21208"/>
                    <a:pt x="28743" y="21208"/>
                  </a:cubicBezTo>
                  <a:close/>
                  <a:moveTo>
                    <a:pt x="419974" y="1618"/>
                  </a:moveTo>
                  <a:lnTo>
                    <a:pt x="419974" y="22547"/>
                  </a:lnTo>
                  <a:lnTo>
                    <a:pt x="430690" y="22547"/>
                  </a:lnTo>
                  <a:lnTo>
                    <a:pt x="430690" y="35049"/>
                  </a:lnTo>
                  <a:lnTo>
                    <a:pt x="419974" y="35049"/>
                  </a:lnTo>
                  <a:lnTo>
                    <a:pt x="419974" y="58936"/>
                  </a:lnTo>
                  <a:cubicBezTo>
                    <a:pt x="419974" y="63773"/>
                    <a:pt x="420077" y="66591"/>
                    <a:pt x="420281" y="67391"/>
                  </a:cubicBezTo>
                  <a:cubicBezTo>
                    <a:pt x="420486" y="68191"/>
                    <a:pt x="420951" y="68851"/>
                    <a:pt x="421677" y="69372"/>
                  </a:cubicBezTo>
                  <a:cubicBezTo>
                    <a:pt x="422402" y="69893"/>
                    <a:pt x="423286" y="70154"/>
                    <a:pt x="424328" y="70154"/>
                  </a:cubicBezTo>
                  <a:cubicBezTo>
                    <a:pt x="425779" y="70154"/>
                    <a:pt x="427881" y="69651"/>
                    <a:pt x="430634" y="68647"/>
                  </a:cubicBezTo>
                  <a:lnTo>
                    <a:pt x="431974" y="80813"/>
                  </a:lnTo>
                  <a:cubicBezTo>
                    <a:pt x="428327" y="82376"/>
                    <a:pt x="424197" y="83158"/>
                    <a:pt x="419584" y="83158"/>
                  </a:cubicBezTo>
                  <a:cubicBezTo>
                    <a:pt x="416756" y="83158"/>
                    <a:pt x="414207" y="82683"/>
                    <a:pt x="411938" y="81734"/>
                  </a:cubicBezTo>
                  <a:cubicBezTo>
                    <a:pt x="409668" y="80786"/>
                    <a:pt x="408003" y="79558"/>
                    <a:pt x="406943" y="78051"/>
                  </a:cubicBezTo>
                  <a:cubicBezTo>
                    <a:pt x="405882" y="76544"/>
                    <a:pt x="405147" y="74507"/>
                    <a:pt x="404738" y="71940"/>
                  </a:cubicBezTo>
                  <a:cubicBezTo>
                    <a:pt x="404403" y="70116"/>
                    <a:pt x="404236" y="66433"/>
                    <a:pt x="404236" y="60889"/>
                  </a:cubicBezTo>
                  <a:lnTo>
                    <a:pt x="404236" y="35049"/>
                  </a:lnTo>
                  <a:lnTo>
                    <a:pt x="397036" y="35049"/>
                  </a:lnTo>
                  <a:lnTo>
                    <a:pt x="397036" y="22547"/>
                  </a:lnTo>
                  <a:lnTo>
                    <a:pt x="404236" y="22547"/>
                  </a:lnTo>
                  <a:lnTo>
                    <a:pt x="404236" y="10771"/>
                  </a:lnTo>
                  <a:close/>
                  <a:moveTo>
                    <a:pt x="546962" y="0"/>
                  </a:moveTo>
                  <a:lnTo>
                    <a:pt x="562645" y="0"/>
                  </a:lnTo>
                  <a:lnTo>
                    <a:pt x="562645" y="81818"/>
                  </a:lnTo>
                  <a:lnTo>
                    <a:pt x="548078" y="81818"/>
                  </a:lnTo>
                  <a:lnTo>
                    <a:pt x="548078" y="73112"/>
                  </a:lnTo>
                  <a:cubicBezTo>
                    <a:pt x="545660" y="76497"/>
                    <a:pt x="542804" y="79018"/>
                    <a:pt x="539511" y="80674"/>
                  </a:cubicBezTo>
                  <a:cubicBezTo>
                    <a:pt x="536219" y="82330"/>
                    <a:pt x="532898" y="83158"/>
                    <a:pt x="529549" y="83158"/>
                  </a:cubicBezTo>
                  <a:cubicBezTo>
                    <a:pt x="522740" y="83158"/>
                    <a:pt x="516908" y="80413"/>
                    <a:pt x="512053" y="74925"/>
                  </a:cubicBezTo>
                  <a:cubicBezTo>
                    <a:pt x="507197" y="69437"/>
                    <a:pt x="504769" y="61782"/>
                    <a:pt x="504769" y="51959"/>
                  </a:cubicBezTo>
                  <a:cubicBezTo>
                    <a:pt x="504769" y="41914"/>
                    <a:pt x="507132" y="34277"/>
                    <a:pt x="511857" y="29049"/>
                  </a:cubicBezTo>
                  <a:cubicBezTo>
                    <a:pt x="516583" y="23822"/>
                    <a:pt x="522554" y="21208"/>
                    <a:pt x="529772" y="21208"/>
                  </a:cubicBezTo>
                  <a:cubicBezTo>
                    <a:pt x="536395" y="21208"/>
                    <a:pt x="542125" y="23961"/>
                    <a:pt x="546962" y="294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l Tarikh" pitchFamily="2" charset="-78"/>
                <a:cs typeface="Al Tarikh" pitchFamily="2" charset="-78"/>
              </a:endParaRPr>
            </a:p>
          </p:txBody>
        </p:sp>
      </p:grpSp>
      <p:sp>
        <p:nvSpPr>
          <p:cNvPr id="53" name="Freeform: Shape 52">
            <a:extLst>
              <a:ext uri="{FF2B5EF4-FFF2-40B4-BE49-F238E27FC236}">
                <a16:creationId xmlns:a16="http://schemas.microsoft.com/office/drawing/2014/main" id="{A03933F1-2461-453F-9451-188D174E42D9}"/>
              </a:ext>
            </a:extLst>
          </p:cNvPr>
          <p:cNvSpPr>
            <a:spLocks noChangeAspect="1"/>
          </p:cNvSpPr>
          <p:nvPr/>
        </p:nvSpPr>
        <p:spPr>
          <a:xfrm>
            <a:off x="1979065" y="4642337"/>
            <a:ext cx="240602" cy="239445"/>
          </a:xfrm>
          <a:custGeom>
            <a:avLst/>
            <a:gdLst>
              <a:gd name="connsiteX0" fmla="*/ 357946 w 715890"/>
              <a:gd name="connsiteY0" fmla="*/ 250217 h 712448"/>
              <a:gd name="connsiteX1" fmla="*/ 463953 w 715890"/>
              <a:gd name="connsiteY1" fmla="*/ 356225 h 712448"/>
              <a:gd name="connsiteX2" fmla="*/ 357946 w 715890"/>
              <a:gd name="connsiteY2" fmla="*/ 462232 h 712448"/>
              <a:gd name="connsiteX3" fmla="*/ 251938 w 715890"/>
              <a:gd name="connsiteY3" fmla="*/ 356225 h 712448"/>
              <a:gd name="connsiteX4" fmla="*/ 357946 w 715890"/>
              <a:gd name="connsiteY4" fmla="*/ 250217 h 712448"/>
              <a:gd name="connsiteX5" fmla="*/ 357946 w 715890"/>
              <a:gd name="connsiteY5" fmla="*/ 211987 h 712448"/>
              <a:gd name="connsiteX6" fmla="*/ 213708 w 715890"/>
              <a:gd name="connsiteY6" fmla="*/ 356225 h 712448"/>
              <a:gd name="connsiteX7" fmla="*/ 357946 w 715890"/>
              <a:gd name="connsiteY7" fmla="*/ 500462 h 712448"/>
              <a:gd name="connsiteX8" fmla="*/ 502183 w 715890"/>
              <a:gd name="connsiteY8" fmla="*/ 356225 h 712448"/>
              <a:gd name="connsiteX9" fmla="*/ 357946 w 715890"/>
              <a:gd name="connsiteY9" fmla="*/ 211987 h 712448"/>
              <a:gd name="connsiteX10" fmla="*/ 492301 w 715890"/>
              <a:gd name="connsiteY10" fmla="*/ 185899 h 712448"/>
              <a:gd name="connsiteX11" fmla="*/ 469499 w 715890"/>
              <a:gd name="connsiteY11" fmla="*/ 228506 h 712448"/>
              <a:gd name="connsiteX12" fmla="*/ 512106 w 715890"/>
              <a:gd name="connsiteY12" fmla="*/ 251308 h 712448"/>
              <a:gd name="connsiteX13" fmla="*/ 534908 w 715890"/>
              <a:gd name="connsiteY13" fmla="*/ 208701 h 712448"/>
              <a:gd name="connsiteX14" fmla="*/ 492301 w 715890"/>
              <a:gd name="connsiteY14" fmla="*/ 185899 h 712448"/>
              <a:gd name="connsiteX15" fmla="*/ 252385 w 715890"/>
              <a:gd name="connsiteY15" fmla="*/ 142889 h 712448"/>
              <a:gd name="connsiteX16" fmla="*/ 463486 w 715890"/>
              <a:gd name="connsiteY16" fmla="*/ 142889 h 712448"/>
              <a:gd name="connsiteX17" fmla="*/ 582256 w 715890"/>
              <a:gd name="connsiteY17" fmla="*/ 261659 h 712448"/>
              <a:gd name="connsiteX18" fmla="*/ 582256 w 715890"/>
              <a:gd name="connsiteY18" fmla="*/ 450809 h 712448"/>
              <a:gd name="connsiteX19" fmla="*/ 463486 w 715890"/>
              <a:gd name="connsiteY19" fmla="*/ 569580 h 712448"/>
              <a:gd name="connsiteX20" fmla="*/ 252385 w 715890"/>
              <a:gd name="connsiteY20" fmla="*/ 569580 h 712448"/>
              <a:gd name="connsiteX21" fmla="*/ 133615 w 715890"/>
              <a:gd name="connsiteY21" fmla="*/ 450809 h 712448"/>
              <a:gd name="connsiteX22" fmla="*/ 133615 w 715890"/>
              <a:gd name="connsiteY22" fmla="*/ 261659 h 712448"/>
              <a:gd name="connsiteX23" fmla="*/ 252385 w 715890"/>
              <a:gd name="connsiteY23" fmla="*/ 142889 h 712448"/>
              <a:gd name="connsiteX24" fmla="*/ 244479 w 715890"/>
              <a:gd name="connsiteY24" fmla="*/ 104775 h 712448"/>
              <a:gd name="connsiteX25" fmla="*/ 95870 w 715890"/>
              <a:gd name="connsiteY25" fmla="*/ 253384 h 712448"/>
              <a:gd name="connsiteX26" fmla="*/ 95870 w 715890"/>
              <a:gd name="connsiteY26" fmla="*/ 459066 h 712448"/>
              <a:gd name="connsiteX27" fmla="*/ 244479 w 715890"/>
              <a:gd name="connsiteY27" fmla="*/ 607674 h 712448"/>
              <a:gd name="connsiteX28" fmla="*/ 471412 w 715890"/>
              <a:gd name="connsiteY28" fmla="*/ 607674 h 712448"/>
              <a:gd name="connsiteX29" fmla="*/ 620021 w 715890"/>
              <a:gd name="connsiteY29" fmla="*/ 459066 h 712448"/>
              <a:gd name="connsiteX30" fmla="*/ 620021 w 715890"/>
              <a:gd name="connsiteY30" fmla="*/ 253384 h 712448"/>
              <a:gd name="connsiteX31" fmla="*/ 471412 w 715890"/>
              <a:gd name="connsiteY31" fmla="*/ 104775 h 712448"/>
              <a:gd name="connsiteX32" fmla="*/ 116506 w 715890"/>
              <a:gd name="connsiteY32" fmla="*/ 0 h 712448"/>
              <a:gd name="connsiteX33" fmla="*/ 600652 w 715890"/>
              <a:gd name="connsiteY33" fmla="*/ 0 h 712448"/>
              <a:gd name="connsiteX34" fmla="*/ 715166 w 715890"/>
              <a:gd name="connsiteY34" fmla="*/ 113789 h 712448"/>
              <a:gd name="connsiteX35" fmla="*/ 715890 w 715890"/>
              <a:gd name="connsiteY35" fmla="*/ 596485 h 712448"/>
              <a:gd name="connsiteX36" fmla="*/ 599203 w 715890"/>
              <a:gd name="connsiteY36" fmla="*/ 712448 h 712448"/>
              <a:gd name="connsiteX37" fmla="*/ 357855 w 715890"/>
              <a:gd name="connsiteY37" fmla="*/ 712448 h 712448"/>
              <a:gd name="connsiteX38" fmla="*/ 116506 w 715890"/>
              <a:gd name="connsiteY38" fmla="*/ 712448 h 712448"/>
              <a:gd name="connsiteX39" fmla="*/ 544 w 715890"/>
              <a:gd name="connsiteY39" fmla="*/ 597210 h 712448"/>
              <a:gd name="connsiteX40" fmla="*/ 544 w 715890"/>
              <a:gd name="connsiteY40" fmla="*/ 115239 h 712448"/>
              <a:gd name="connsiteX41" fmla="*/ 116506 w 715890"/>
              <a:gd name="connsiteY41" fmla="*/ 0 h 71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5890" h="712448">
                <a:moveTo>
                  <a:pt x="357946" y="250217"/>
                </a:moveTo>
                <a:cubicBezTo>
                  <a:pt x="416495" y="250217"/>
                  <a:pt x="463953" y="297675"/>
                  <a:pt x="463953" y="356225"/>
                </a:cubicBezTo>
                <a:cubicBezTo>
                  <a:pt x="463953" y="414774"/>
                  <a:pt x="416495" y="462232"/>
                  <a:pt x="357946" y="462232"/>
                </a:cubicBezTo>
                <a:cubicBezTo>
                  <a:pt x="299396" y="462232"/>
                  <a:pt x="251938" y="414774"/>
                  <a:pt x="251938" y="356225"/>
                </a:cubicBezTo>
                <a:cubicBezTo>
                  <a:pt x="251938" y="297675"/>
                  <a:pt x="299396" y="250217"/>
                  <a:pt x="357946" y="250217"/>
                </a:cubicBezTo>
                <a:close/>
                <a:moveTo>
                  <a:pt x="357946" y="211987"/>
                </a:moveTo>
                <a:cubicBezTo>
                  <a:pt x="278280" y="211987"/>
                  <a:pt x="213708" y="276559"/>
                  <a:pt x="213708" y="356225"/>
                </a:cubicBezTo>
                <a:cubicBezTo>
                  <a:pt x="213708" y="435890"/>
                  <a:pt x="278280" y="500462"/>
                  <a:pt x="357946" y="500462"/>
                </a:cubicBezTo>
                <a:cubicBezTo>
                  <a:pt x="437612" y="500462"/>
                  <a:pt x="502183" y="435890"/>
                  <a:pt x="502183" y="356225"/>
                </a:cubicBezTo>
                <a:cubicBezTo>
                  <a:pt x="502183" y="276559"/>
                  <a:pt x="437592" y="211987"/>
                  <a:pt x="357946" y="211987"/>
                </a:cubicBezTo>
                <a:close/>
                <a:moveTo>
                  <a:pt x="492301" y="185899"/>
                </a:moveTo>
                <a:cubicBezTo>
                  <a:pt x="474238" y="191368"/>
                  <a:pt x="464030" y="210444"/>
                  <a:pt x="469499" y="228506"/>
                </a:cubicBezTo>
                <a:cubicBezTo>
                  <a:pt x="474968" y="246569"/>
                  <a:pt x="494043" y="256777"/>
                  <a:pt x="512106" y="251308"/>
                </a:cubicBezTo>
                <a:cubicBezTo>
                  <a:pt x="530168" y="245839"/>
                  <a:pt x="540377" y="226764"/>
                  <a:pt x="534908" y="208701"/>
                </a:cubicBezTo>
                <a:cubicBezTo>
                  <a:pt x="529438" y="190639"/>
                  <a:pt x="510362" y="180430"/>
                  <a:pt x="492301" y="185899"/>
                </a:cubicBezTo>
                <a:close/>
                <a:moveTo>
                  <a:pt x="252385" y="142889"/>
                </a:moveTo>
                <a:lnTo>
                  <a:pt x="463486" y="142889"/>
                </a:lnTo>
                <a:cubicBezTo>
                  <a:pt x="529069" y="142889"/>
                  <a:pt x="582256" y="196058"/>
                  <a:pt x="582256" y="261659"/>
                </a:cubicBezTo>
                <a:lnTo>
                  <a:pt x="582256" y="450809"/>
                </a:lnTo>
                <a:cubicBezTo>
                  <a:pt x="582256" y="516392"/>
                  <a:pt x="529088" y="569580"/>
                  <a:pt x="463486" y="569580"/>
                </a:cubicBezTo>
                <a:lnTo>
                  <a:pt x="252385" y="569580"/>
                </a:lnTo>
                <a:cubicBezTo>
                  <a:pt x="186803" y="569580"/>
                  <a:pt x="133615" y="516411"/>
                  <a:pt x="133615" y="450809"/>
                </a:cubicBezTo>
                <a:lnTo>
                  <a:pt x="133615" y="261659"/>
                </a:lnTo>
                <a:cubicBezTo>
                  <a:pt x="133615" y="196077"/>
                  <a:pt x="186784" y="142889"/>
                  <a:pt x="252385" y="142889"/>
                </a:cubicBezTo>
                <a:close/>
                <a:moveTo>
                  <a:pt x="244479" y="104775"/>
                </a:moveTo>
                <a:cubicBezTo>
                  <a:pt x="162404" y="104775"/>
                  <a:pt x="95870" y="171309"/>
                  <a:pt x="95870" y="253384"/>
                </a:cubicBezTo>
                <a:lnTo>
                  <a:pt x="95870" y="459066"/>
                </a:lnTo>
                <a:cubicBezTo>
                  <a:pt x="95870" y="541141"/>
                  <a:pt x="162404" y="607674"/>
                  <a:pt x="244479" y="607674"/>
                </a:cubicBezTo>
                <a:lnTo>
                  <a:pt x="471412" y="607674"/>
                </a:lnTo>
                <a:cubicBezTo>
                  <a:pt x="553487" y="607674"/>
                  <a:pt x="620021" y="541141"/>
                  <a:pt x="620021" y="459066"/>
                </a:cubicBezTo>
                <a:lnTo>
                  <a:pt x="620021" y="253384"/>
                </a:lnTo>
                <a:cubicBezTo>
                  <a:pt x="620021" y="171309"/>
                  <a:pt x="553487" y="104775"/>
                  <a:pt x="471412" y="104775"/>
                </a:cubicBezTo>
                <a:close/>
                <a:moveTo>
                  <a:pt x="116506" y="0"/>
                </a:moveTo>
                <a:cubicBezTo>
                  <a:pt x="278130" y="0"/>
                  <a:pt x="439029" y="0"/>
                  <a:pt x="600652" y="0"/>
                </a:cubicBezTo>
                <a:cubicBezTo>
                  <a:pt x="668055" y="0"/>
                  <a:pt x="715166" y="46385"/>
                  <a:pt x="715166" y="113789"/>
                </a:cubicBezTo>
                <a:cubicBezTo>
                  <a:pt x="715166" y="274688"/>
                  <a:pt x="715166" y="435587"/>
                  <a:pt x="715890" y="596485"/>
                </a:cubicBezTo>
                <a:cubicBezTo>
                  <a:pt x="715166" y="666787"/>
                  <a:pt x="668780" y="712448"/>
                  <a:pt x="599203" y="712448"/>
                </a:cubicBezTo>
                <a:cubicBezTo>
                  <a:pt x="518753" y="712448"/>
                  <a:pt x="438304" y="712448"/>
                  <a:pt x="357855" y="712448"/>
                </a:cubicBezTo>
                <a:cubicBezTo>
                  <a:pt x="277406" y="712448"/>
                  <a:pt x="196956" y="712448"/>
                  <a:pt x="116506" y="712448"/>
                </a:cubicBezTo>
                <a:cubicBezTo>
                  <a:pt x="47654" y="711723"/>
                  <a:pt x="544" y="665338"/>
                  <a:pt x="544" y="597210"/>
                </a:cubicBezTo>
                <a:cubicBezTo>
                  <a:pt x="-181" y="437036"/>
                  <a:pt x="-181" y="276137"/>
                  <a:pt x="544" y="115239"/>
                </a:cubicBezTo>
                <a:cubicBezTo>
                  <a:pt x="1269" y="46385"/>
                  <a:pt x="47654" y="0"/>
                  <a:pt x="116506" y="0"/>
                </a:cubicBezTo>
                <a:close/>
              </a:path>
            </a:pathLst>
          </a:custGeom>
          <a:solidFill>
            <a:schemeClr val="bg1"/>
          </a:solidFill>
          <a:ln w="9525" cap="flat">
            <a:noFill/>
            <a:prstDash val="solid"/>
            <a:miter/>
          </a:ln>
        </p:spPr>
        <p:txBody>
          <a:bodyPr wrap="square" rtlCol="0" anchor="ctr">
            <a:noAutofit/>
          </a:bodyPr>
          <a:lstStyle/>
          <a:p>
            <a:pPr algn="ctr"/>
            <a:endParaRPr lang="en-US">
              <a:latin typeface="Al Tarikh" pitchFamily="2" charset="-78"/>
              <a:cs typeface="Al Tarikh" pitchFamily="2" charset="-78"/>
            </a:endParaRPr>
          </a:p>
        </p:txBody>
      </p:sp>
      <p:sp>
        <p:nvSpPr>
          <p:cNvPr id="54" name="Rounded Rectangle 2">
            <a:extLst>
              <a:ext uri="{FF2B5EF4-FFF2-40B4-BE49-F238E27FC236}">
                <a16:creationId xmlns:a16="http://schemas.microsoft.com/office/drawing/2014/main" id="{71127D8B-C71E-4165-8DED-F1805BE06C97}"/>
              </a:ext>
            </a:extLst>
          </p:cNvPr>
          <p:cNvSpPr/>
          <p:nvPr/>
        </p:nvSpPr>
        <p:spPr>
          <a:xfrm>
            <a:off x="5974758" y="4651605"/>
            <a:ext cx="240602" cy="240602"/>
          </a:xfrm>
          <a:custGeom>
            <a:avLst/>
            <a:gdLst>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155131 w 3960000"/>
              <a:gd name="connsiteY16" fmla="*/ 1419365 h 3960000"/>
              <a:gd name="connsiteX17" fmla="*/ 3207849 w 3960000"/>
              <a:gd name="connsiteY17" fmla="*/ 1493166 h 3960000"/>
              <a:gd name="connsiteX18" fmla="*/ 3407333 w 3960000"/>
              <a:gd name="connsiteY18" fmla="*/ 1117847 h 3960000"/>
              <a:gd name="connsiteX19" fmla="*/ 3108461 w 3960000"/>
              <a:gd name="connsiteY19" fmla="*/ 1185086 h 3960000"/>
              <a:gd name="connsiteX20" fmla="*/ 3334650 w 3960000"/>
              <a:gd name="connsiteY20" fmla="*/ 883134 h 3960000"/>
              <a:gd name="connsiteX21" fmla="*/ 2995677 w 3960000"/>
              <a:gd name="connsiteY21" fmla="*/ 1008938 h 3960000"/>
              <a:gd name="connsiteX22" fmla="*/ 2538382 w 3960000"/>
              <a:gd name="connsiteY22" fmla="*/ 802616 h 3960000"/>
              <a:gd name="connsiteX23" fmla="*/ 308009 w 3960000"/>
              <a:gd name="connsiteY23" fmla="*/ 0 h 3960000"/>
              <a:gd name="connsiteX24" fmla="*/ 3651991 w 3960000"/>
              <a:gd name="connsiteY24" fmla="*/ 0 h 3960000"/>
              <a:gd name="connsiteX25" fmla="*/ 3960000 w 3960000"/>
              <a:gd name="connsiteY25" fmla="*/ 308009 h 3960000"/>
              <a:gd name="connsiteX26" fmla="*/ 3960000 w 3960000"/>
              <a:gd name="connsiteY26" fmla="*/ 3651991 h 3960000"/>
              <a:gd name="connsiteX27" fmla="*/ 3651991 w 3960000"/>
              <a:gd name="connsiteY27" fmla="*/ 3960000 h 3960000"/>
              <a:gd name="connsiteX28" fmla="*/ 308009 w 3960000"/>
              <a:gd name="connsiteY28" fmla="*/ 3960000 h 3960000"/>
              <a:gd name="connsiteX29" fmla="*/ 0 w 3960000"/>
              <a:gd name="connsiteY29" fmla="*/ 3651991 h 3960000"/>
              <a:gd name="connsiteX30" fmla="*/ 0 w 3960000"/>
              <a:gd name="connsiteY30" fmla="*/ 308009 h 3960000"/>
              <a:gd name="connsiteX31" fmla="*/ 308009 w 3960000"/>
              <a:gd name="connsiteY31" fmla="*/ 0 h 3960000"/>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207849 w 3960000"/>
              <a:gd name="connsiteY16" fmla="*/ 1493166 h 3960000"/>
              <a:gd name="connsiteX17" fmla="*/ 3407333 w 3960000"/>
              <a:gd name="connsiteY17" fmla="*/ 1117847 h 3960000"/>
              <a:gd name="connsiteX18" fmla="*/ 3108461 w 3960000"/>
              <a:gd name="connsiteY18" fmla="*/ 1185086 h 3960000"/>
              <a:gd name="connsiteX19" fmla="*/ 3334650 w 3960000"/>
              <a:gd name="connsiteY19" fmla="*/ 883134 h 3960000"/>
              <a:gd name="connsiteX20" fmla="*/ 2995677 w 3960000"/>
              <a:gd name="connsiteY20" fmla="*/ 1008938 h 3960000"/>
              <a:gd name="connsiteX21" fmla="*/ 2538382 w 3960000"/>
              <a:gd name="connsiteY21" fmla="*/ 802616 h 3960000"/>
              <a:gd name="connsiteX22" fmla="*/ 308009 w 3960000"/>
              <a:gd name="connsiteY22" fmla="*/ 0 h 3960000"/>
              <a:gd name="connsiteX23" fmla="*/ 3651991 w 3960000"/>
              <a:gd name="connsiteY23" fmla="*/ 0 h 3960000"/>
              <a:gd name="connsiteX24" fmla="*/ 3960000 w 3960000"/>
              <a:gd name="connsiteY24" fmla="*/ 308009 h 3960000"/>
              <a:gd name="connsiteX25" fmla="*/ 3960000 w 3960000"/>
              <a:gd name="connsiteY25" fmla="*/ 3651991 h 3960000"/>
              <a:gd name="connsiteX26" fmla="*/ 3651991 w 3960000"/>
              <a:gd name="connsiteY26" fmla="*/ 3960000 h 3960000"/>
              <a:gd name="connsiteX27" fmla="*/ 308009 w 3960000"/>
              <a:gd name="connsiteY27" fmla="*/ 3960000 h 3960000"/>
              <a:gd name="connsiteX28" fmla="*/ 0 w 3960000"/>
              <a:gd name="connsiteY28" fmla="*/ 3651991 h 3960000"/>
              <a:gd name="connsiteX29" fmla="*/ 0 w 3960000"/>
              <a:gd name="connsiteY29" fmla="*/ 308009 h 3960000"/>
              <a:gd name="connsiteX30" fmla="*/ 308009 w 3960000"/>
              <a:gd name="connsiteY30"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08461 w 3960000"/>
              <a:gd name="connsiteY17" fmla="*/ 1185086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60000" h="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latin typeface="Al Tarikh" pitchFamily="2" charset="-78"/>
              <a:cs typeface="Al Tarikh" pitchFamily="2" charset="-78"/>
            </a:endParaRPr>
          </a:p>
        </p:txBody>
      </p:sp>
      <p:sp>
        <p:nvSpPr>
          <p:cNvPr id="55" name="Rounded Rectangle 3">
            <a:extLst>
              <a:ext uri="{FF2B5EF4-FFF2-40B4-BE49-F238E27FC236}">
                <a16:creationId xmlns:a16="http://schemas.microsoft.com/office/drawing/2014/main" id="{E0DD762C-C67F-4611-A5F9-1C27F88A51C7}"/>
              </a:ext>
            </a:extLst>
          </p:cNvPr>
          <p:cNvSpPr>
            <a:spLocks noChangeAspect="1"/>
          </p:cNvSpPr>
          <p:nvPr/>
        </p:nvSpPr>
        <p:spPr>
          <a:xfrm>
            <a:off x="9962808" y="4641180"/>
            <a:ext cx="240602" cy="240602"/>
          </a:xfrm>
          <a:custGeom>
            <a:avLst/>
            <a:gdLst>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59137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latin typeface="Al Tarikh" pitchFamily="2" charset="-78"/>
              <a:cs typeface="Al Tarikh" pitchFamily="2" charset="-78"/>
            </a:endParaRPr>
          </a:p>
        </p:txBody>
      </p:sp>
    </p:spTree>
    <p:extLst>
      <p:ext uri="{BB962C8B-B14F-4D97-AF65-F5344CB8AC3E}">
        <p14:creationId xmlns:p14="http://schemas.microsoft.com/office/powerpoint/2010/main" val="1547012370"/>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up)">
                                      <p:cBhvr>
                                        <p:cTn id="12" dur="500"/>
                                        <p:tgtEl>
                                          <p:spTgt spid="9"/>
                                        </p:tgtEl>
                                      </p:cBhvr>
                                    </p:animEffect>
                                  </p:childTnLst>
                                </p:cTn>
                              </p:par>
                              <p:par>
                                <p:cTn id="13" presetID="1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par>
                                <p:cTn id="17" presetID="1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ppt_y</p:attrName>
                                        </p:attrNameLst>
                                      </p:cBhvr>
                                      <p:tavLst>
                                        <p:tav tm="0">
                                          <p:val>
                                            <p:strVal val="#ppt_y+#ppt_h*1.125000"/>
                                          </p:val>
                                        </p:tav>
                                        <p:tav tm="100000">
                                          <p:val>
                                            <p:strVal val="#ppt_y"/>
                                          </p:val>
                                        </p:tav>
                                      </p:tavLst>
                                    </p:anim>
                                    <p:animEffect transition="in" filter="wipe(up)">
                                      <p:cBhvr>
                                        <p:cTn id="20" dur="500"/>
                                        <p:tgtEl>
                                          <p:spTgt spid="11"/>
                                        </p:tgtEl>
                                      </p:cBhvr>
                                    </p:animEffect>
                                  </p:childTnLst>
                                </p:cTn>
                              </p:par>
                              <p:par>
                                <p:cTn id="21" presetID="12" presetClass="entr" presetSubtype="4"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ppt_y</p:attrName>
                                        </p:attrNameLst>
                                      </p:cBhvr>
                                      <p:tavLst>
                                        <p:tav tm="0">
                                          <p:val>
                                            <p:strVal val="#ppt_y+#ppt_h*1.125000"/>
                                          </p:val>
                                        </p:tav>
                                        <p:tav tm="100000">
                                          <p:val>
                                            <p:strVal val="#ppt_y"/>
                                          </p:val>
                                        </p:tav>
                                      </p:tavLst>
                                    </p:anim>
                                    <p:animEffect transition="in" filter="wipe(up)">
                                      <p:cBhvr>
                                        <p:cTn id="24" dur="500"/>
                                        <p:tgtEl>
                                          <p:spTgt spid="14"/>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p:tgtEl>
                                          <p:spTgt spid="17"/>
                                        </p:tgtEl>
                                        <p:attrNameLst>
                                          <p:attrName>ppt_y</p:attrName>
                                        </p:attrNameLst>
                                      </p:cBhvr>
                                      <p:tavLst>
                                        <p:tav tm="0">
                                          <p:val>
                                            <p:strVal val="#ppt_y+#ppt_h*1.125000"/>
                                          </p:val>
                                        </p:tav>
                                        <p:tav tm="100000">
                                          <p:val>
                                            <p:strVal val="#ppt_y"/>
                                          </p:val>
                                        </p:tav>
                                      </p:tavLst>
                                    </p:anim>
                                    <p:animEffect transition="in" filter="wipe(up)">
                                      <p:cBhvr>
                                        <p:cTn id="28" dur="500"/>
                                        <p:tgtEl>
                                          <p:spTgt spid="17"/>
                                        </p:tgtEl>
                                      </p:cBhvr>
                                    </p:animEffect>
                                  </p:childTnLst>
                                </p:cTn>
                              </p:par>
                              <p:par>
                                <p:cTn id="29" presetID="12" presetClass="entr" presetSubtype="4"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ppt_y</p:attrName>
                                        </p:attrNameLst>
                                      </p:cBhvr>
                                      <p:tavLst>
                                        <p:tav tm="0">
                                          <p:val>
                                            <p:strVal val="#ppt_y+#ppt_h*1.125000"/>
                                          </p:val>
                                        </p:tav>
                                        <p:tav tm="100000">
                                          <p:val>
                                            <p:strVal val="#ppt_y"/>
                                          </p:val>
                                        </p:tav>
                                      </p:tavLst>
                                    </p:anim>
                                    <p:animEffect transition="in" filter="wipe(up)">
                                      <p:cBhvr>
                                        <p:cTn id="32" dur="500"/>
                                        <p:tgtEl>
                                          <p:spTgt spid="18"/>
                                        </p:tgtEl>
                                      </p:cBhvr>
                                    </p:animEffect>
                                  </p:childTnLst>
                                </p:cTn>
                              </p:par>
                              <p:par>
                                <p:cTn id="33" presetID="12" presetClass="entr" presetSubtype="4"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p:tgtEl>
                                          <p:spTgt spid="21"/>
                                        </p:tgtEl>
                                        <p:attrNameLst>
                                          <p:attrName>ppt_y</p:attrName>
                                        </p:attrNameLst>
                                      </p:cBhvr>
                                      <p:tavLst>
                                        <p:tav tm="0">
                                          <p:val>
                                            <p:strVal val="#ppt_y+#ppt_h*1.125000"/>
                                          </p:val>
                                        </p:tav>
                                        <p:tav tm="100000">
                                          <p:val>
                                            <p:strVal val="#ppt_y"/>
                                          </p:val>
                                        </p:tav>
                                      </p:tavLst>
                                    </p:anim>
                                    <p:animEffect transition="in" filter="wipe(up)">
                                      <p:cBhvr>
                                        <p:cTn id="36" dur="500"/>
                                        <p:tgtEl>
                                          <p:spTgt spid="21"/>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p:tgtEl>
                                          <p:spTgt spid="22"/>
                                        </p:tgtEl>
                                        <p:attrNameLst>
                                          <p:attrName>ppt_y</p:attrName>
                                        </p:attrNameLst>
                                      </p:cBhvr>
                                      <p:tavLst>
                                        <p:tav tm="0">
                                          <p:val>
                                            <p:strVal val="#ppt_y+#ppt_h*1.125000"/>
                                          </p:val>
                                        </p:tav>
                                        <p:tav tm="100000">
                                          <p:val>
                                            <p:strVal val="#ppt_y"/>
                                          </p:val>
                                        </p:tav>
                                      </p:tavLst>
                                    </p:anim>
                                    <p:animEffect transition="in" filter="wipe(up)">
                                      <p:cBhvr>
                                        <p:cTn id="40" dur="500"/>
                                        <p:tgtEl>
                                          <p:spTgt spid="22"/>
                                        </p:tgtEl>
                                      </p:cBhvr>
                                    </p:animEffect>
                                  </p:childTnLst>
                                </p:cTn>
                              </p:par>
                              <p:par>
                                <p:cTn id="41" presetID="12" presetClass="entr" presetSubtype="4"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p:tgtEl>
                                          <p:spTgt spid="23"/>
                                        </p:tgtEl>
                                        <p:attrNameLst>
                                          <p:attrName>ppt_y</p:attrName>
                                        </p:attrNameLst>
                                      </p:cBhvr>
                                      <p:tavLst>
                                        <p:tav tm="0">
                                          <p:val>
                                            <p:strVal val="#ppt_y+#ppt_h*1.125000"/>
                                          </p:val>
                                        </p:tav>
                                        <p:tav tm="100000">
                                          <p:val>
                                            <p:strVal val="#ppt_y"/>
                                          </p:val>
                                        </p:tav>
                                      </p:tavLst>
                                    </p:anim>
                                    <p:animEffect transition="in" filter="wipe(up)">
                                      <p:cBhvr>
                                        <p:cTn id="44" dur="500"/>
                                        <p:tgtEl>
                                          <p:spTgt spid="23"/>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p:tgtEl>
                                          <p:spTgt spid="26"/>
                                        </p:tgtEl>
                                        <p:attrNameLst>
                                          <p:attrName>ppt_y</p:attrName>
                                        </p:attrNameLst>
                                      </p:cBhvr>
                                      <p:tavLst>
                                        <p:tav tm="0">
                                          <p:val>
                                            <p:strVal val="#ppt_y+#ppt_h*1.125000"/>
                                          </p:val>
                                        </p:tav>
                                        <p:tav tm="100000">
                                          <p:val>
                                            <p:strVal val="#ppt_y"/>
                                          </p:val>
                                        </p:tav>
                                      </p:tavLst>
                                    </p:anim>
                                    <p:animEffect transition="in" filter="wipe(up)">
                                      <p:cBhvr>
                                        <p:cTn id="48" dur="500"/>
                                        <p:tgtEl>
                                          <p:spTgt spid="26"/>
                                        </p:tgtEl>
                                      </p:cBhvr>
                                    </p:animEffect>
                                  </p:childTnLst>
                                </p:cTn>
                              </p:par>
                              <p:par>
                                <p:cTn id="49" presetID="12" presetClass="entr" presetSubtype="4"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p:tgtEl>
                                          <p:spTgt spid="27"/>
                                        </p:tgtEl>
                                        <p:attrNameLst>
                                          <p:attrName>ppt_y</p:attrName>
                                        </p:attrNameLst>
                                      </p:cBhvr>
                                      <p:tavLst>
                                        <p:tav tm="0">
                                          <p:val>
                                            <p:strVal val="#ppt_y+#ppt_h*1.125000"/>
                                          </p:val>
                                        </p:tav>
                                        <p:tav tm="100000">
                                          <p:val>
                                            <p:strVal val="#ppt_y"/>
                                          </p:val>
                                        </p:tav>
                                      </p:tavLst>
                                    </p:anim>
                                    <p:animEffect transition="in" filter="wipe(up)">
                                      <p:cBhvr>
                                        <p:cTn id="52" dur="500"/>
                                        <p:tgtEl>
                                          <p:spTgt spid="27"/>
                                        </p:tgtEl>
                                      </p:cBhvr>
                                    </p:animEffect>
                                  </p:childTnLst>
                                </p:cTn>
                              </p:par>
                              <p:par>
                                <p:cTn id="53" presetID="12" presetClass="entr" presetSubtype="4"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p:tgtEl>
                                          <p:spTgt spid="30"/>
                                        </p:tgtEl>
                                        <p:attrNameLst>
                                          <p:attrName>ppt_y</p:attrName>
                                        </p:attrNameLst>
                                      </p:cBhvr>
                                      <p:tavLst>
                                        <p:tav tm="0">
                                          <p:val>
                                            <p:strVal val="#ppt_y+#ppt_h*1.125000"/>
                                          </p:val>
                                        </p:tav>
                                        <p:tav tm="100000">
                                          <p:val>
                                            <p:strVal val="#ppt_y"/>
                                          </p:val>
                                        </p:tav>
                                      </p:tavLst>
                                    </p:anim>
                                    <p:animEffect transition="in" filter="wipe(up)">
                                      <p:cBhvr>
                                        <p:cTn id="56" dur="500"/>
                                        <p:tgtEl>
                                          <p:spTgt spid="30"/>
                                        </p:tgtEl>
                                      </p:cBhvr>
                                    </p:animEffect>
                                  </p:childTnLst>
                                </p:cTn>
                              </p:par>
                              <p:par>
                                <p:cTn id="57" presetID="12" presetClass="entr" presetSubtype="4" fill="hold" nodeType="with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p:tgtEl>
                                          <p:spTgt spid="34"/>
                                        </p:tgtEl>
                                        <p:attrNameLst>
                                          <p:attrName>ppt_y</p:attrName>
                                        </p:attrNameLst>
                                      </p:cBhvr>
                                      <p:tavLst>
                                        <p:tav tm="0">
                                          <p:val>
                                            <p:strVal val="#ppt_y+#ppt_h*1.125000"/>
                                          </p:val>
                                        </p:tav>
                                        <p:tav tm="100000">
                                          <p:val>
                                            <p:strVal val="#ppt_y"/>
                                          </p:val>
                                        </p:tav>
                                      </p:tavLst>
                                    </p:anim>
                                    <p:animEffect transition="in" filter="wipe(up)">
                                      <p:cBhvr>
                                        <p:cTn id="60" dur="500"/>
                                        <p:tgtEl>
                                          <p:spTgt spid="34"/>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p:tgtEl>
                                          <p:spTgt spid="53"/>
                                        </p:tgtEl>
                                        <p:attrNameLst>
                                          <p:attrName>ppt_y</p:attrName>
                                        </p:attrNameLst>
                                      </p:cBhvr>
                                      <p:tavLst>
                                        <p:tav tm="0">
                                          <p:val>
                                            <p:strVal val="#ppt_y+#ppt_h*1.125000"/>
                                          </p:val>
                                        </p:tav>
                                        <p:tav tm="100000">
                                          <p:val>
                                            <p:strVal val="#ppt_y"/>
                                          </p:val>
                                        </p:tav>
                                      </p:tavLst>
                                    </p:anim>
                                    <p:animEffect transition="in" filter="wipe(up)">
                                      <p:cBhvr>
                                        <p:cTn id="64" dur="500"/>
                                        <p:tgtEl>
                                          <p:spTgt spid="53"/>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additive="base">
                                        <p:cTn id="67" dur="500"/>
                                        <p:tgtEl>
                                          <p:spTgt spid="54"/>
                                        </p:tgtEl>
                                        <p:attrNameLst>
                                          <p:attrName>ppt_y</p:attrName>
                                        </p:attrNameLst>
                                      </p:cBhvr>
                                      <p:tavLst>
                                        <p:tav tm="0">
                                          <p:val>
                                            <p:strVal val="#ppt_y+#ppt_h*1.125000"/>
                                          </p:val>
                                        </p:tav>
                                        <p:tav tm="100000">
                                          <p:val>
                                            <p:strVal val="#ppt_y"/>
                                          </p:val>
                                        </p:tav>
                                      </p:tavLst>
                                    </p:anim>
                                    <p:animEffect transition="in" filter="wipe(up)">
                                      <p:cBhvr>
                                        <p:cTn id="68" dur="500"/>
                                        <p:tgtEl>
                                          <p:spTgt spid="54"/>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500"/>
                                        <p:tgtEl>
                                          <p:spTgt spid="55"/>
                                        </p:tgtEl>
                                        <p:attrNameLst>
                                          <p:attrName>ppt_y</p:attrName>
                                        </p:attrNameLst>
                                      </p:cBhvr>
                                      <p:tavLst>
                                        <p:tav tm="0">
                                          <p:val>
                                            <p:strVal val="#ppt_y+#ppt_h*1.125000"/>
                                          </p:val>
                                        </p:tav>
                                        <p:tav tm="100000">
                                          <p:val>
                                            <p:strVal val="#ppt_y"/>
                                          </p:val>
                                        </p:tav>
                                      </p:tavLst>
                                    </p:anim>
                                    <p:animEffect transition="in" filter="wipe(up)">
                                      <p:cBhvr>
                                        <p:cTn id="7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7" grpId="0" animBg="1"/>
      <p:bldP spid="22" grpId="0" animBg="1"/>
      <p:bldP spid="26" grpId="0" animBg="1"/>
      <p:bldP spid="53" grpId="0" animBg="1"/>
      <p:bldP spid="54" grpId="0" animBg="1"/>
      <p:bldP spid="5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normAutofit fontScale="92500" lnSpcReduction="20000"/>
          </a:bodyPr>
          <a:lstStyle/>
          <a:p>
            <a:r>
              <a:rPr lang="ar-SA" dirty="0">
                <a:latin typeface="Al Tarikh" pitchFamily="2" charset="-78"/>
                <a:cs typeface="Al Tarikh" pitchFamily="2" charset="-78"/>
              </a:rPr>
              <a:t>أكتب العنوان الكامل هنا</a:t>
            </a:r>
            <a:endParaRPr lang="en-US" dirty="0">
              <a:latin typeface="Al Tarikh" pitchFamily="2" charset="-78"/>
              <a:cs typeface="Al Tarikh" pitchFamily="2" charset="-78"/>
            </a:endParaRPr>
          </a:p>
        </p:txBody>
      </p:sp>
      <p:grpSp>
        <p:nvGrpSpPr>
          <p:cNvPr id="3" name="Graphic 17">
            <a:extLst>
              <a:ext uri="{FF2B5EF4-FFF2-40B4-BE49-F238E27FC236}">
                <a16:creationId xmlns:a16="http://schemas.microsoft.com/office/drawing/2014/main" id="{B160520F-5257-41EC-AEB7-6616A3C342FF}"/>
              </a:ext>
            </a:extLst>
          </p:cNvPr>
          <p:cNvGrpSpPr/>
          <p:nvPr/>
        </p:nvGrpSpPr>
        <p:grpSpPr>
          <a:xfrm>
            <a:off x="4746048" y="2224288"/>
            <a:ext cx="6817301" cy="4000862"/>
            <a:chOff x="2687161" y="3731096"/>
            <a:chExt cx="5158677" cy="3027467"/>
          </a:xfrm>
        </p:grpSpPr>
        <p:sp>
          <p:nvSpPr>
            <p:cNvPr id="4" name="Freeform: Shape 3">
              <a:extLst>
                <a:ext uri="{FF2B5EF4-FFF2-40B4-BE49-F238E27FC236}">
                  <a16:creationId xmlns:a16="http://schemas.microsoft.com/office/drawing/2014/main" id="{5D845885-2673-4F20-8B37-E4AFB57D9980}"/>
                </a:ext>
              </a:extLst>
            </p:cNvPr>
            <p:cNvSpPr/>
            <p:nvPr/>
          </p:nvSpPr>
          <p:spPr>
            <a:xfrm>
              <a:off x="2725967" y="4290519"/>
              <a:ext cx="1906137" cy="2468044"/>
            </a:xfrm>
            <a:custGeom>
              <a:avLst/>
              <a:gdLst>
                <a:gd name="connsiteX0" fmla="*/ 1901480 w 1906136"/>
                <a:gd name="connsiteY0" fmla="*/ 1594450 h 2468044"/>
                <a:gd name="connsiteX1" fmla="*/ 1898376 w 1906136"/>
                <a:gd name="connsiteY1" fmla="*/ 1588241 h 2468044"/>
                <a:gd name="connsiteX2" fmla="*/ 1892167 w 1906136"/>
                <a:gd name="connsiteY2" fmla="*/ 1582963 h 2468044"/>
                <a:gd name="connsiteX3" fmla="*/ 1886889 w 1906136"/>
                <a:gd name="connsiteY3" fmla="*/ 1575513 h 2468044"/>
                <a:gd name="connsiteX4" fmla="*/ 1879749 w 1906136"/>
                <a:gd name="connsiteY4" fmla="*/ 1577686 h 2468044"/>
                <a:gd name="connsiteX5" fmla="*/ 1870436 w 1906136"/>
                <a:gd name="connsiteY5" fmla="*/ 1577686 h 2468044"/>
                <a:gd name="connsiteX6" fmla="*/ 1862054 w 1906136"/>
                <a:gd name="connsiteY6" fmla="*/ 1575513 h 2468044"/>
                <a:gd name="connsiteX7" fmla="*/ 1855845 w 1906136"/>
                <a:gd name="connsiteY7" fmla="*/ 1568062 h 2468044"/>
                <a:gd name="connsiteX8" fmla="*/ 1854913 w 1906136"/>
                <a:gd name="connsiteY8" fmla="*/ 1558748 h 2468044"/>
                <a:gd name="connsiteX9" fmla="*/ 1850878 w 1906136"/>
                <a:gd name="connsiteY9" fmla="*/ 1548193 h 2468044"/>
                <a:gd name="connsiteX10" fmla="*/ 1845600 w 1906136"/>
                <a:gd name="connsiteY10" fmla="*/ 1542916 h 2468044"/>
                <a:gd name="connsiteX11" fmla="*/ 1789410 w 1906136"/>
                <a:gd name="connsiteY11" fmla="*/ 1538569 h 2468044"/>
                <a:gd name="connsiteX12" fmla="*/ 1785374 w 1906136"/>
                <a:gd name="connsiteY12" fmla="*/ 1537638 h 2468044"/>
                <a:gd name="connsiteX13" fmla="*/ 1782269 w 1906136"/>
                <a:gd name="connsiteY13" fmla="*/ 1535465 h 2468044"/>
                <a:gd name="connsiteX14" fmla="*/ 1778233 w 1906136"/>
                <a:gd name="connsiteY14" fmla="*/ 1533292 h 2468044"/>
                <a:gd name="connsiteX15" fmla="*/ 1777302 w 1906136"/>
                <a:gd name="connsiteY15" fmla="*/ 1533292 h 2468044"/>
                <a:gd name="connsiteX16" fmla="*/ 1771093 w 1906136"/>
                <a:gd name="connsiteY16" fmla="*/ 1531119 h 2468044"/>
                <a:gd name="connsiteX17" fmla="*/ 1767989 w 1906136"/>
                <a:gd name="connsiteY17" fmla="*/ 1533292 h 2468044"/>
                <a:gd name="connsiteX18" fmla="*/ 1762711 w 1906136"/>
                <a:gd name="connsiteY18" fmla="*/ 1535465 h 2468044"/>
                <a:gd name="connsiteX19" fmla="*/ 1758675 w 1906136"/>
                <a:gd name="connsiteY19" fmla="*/ 1522737 h 2468044"/>
                <a:gd name="connsiteX20" fmla="*/ 1736944 w 1906136"/>
                <a:gd name="connsiteY20" fmla="*/ 1515286 h 2468044"/>
                <a:gd name="connsiteX21" fmla="*/ 1713971 w 1906136"/>
                <a:gd name="connsiteY21" fmla="*/ 1515286 h 2468044"/>
                <a:gd name="connsiteX22" fmla="*/ 1717075 w 1906136"/>
                <a:gd name="connsiteY22" fmla="*/ 1509077 h 2468044"/>
                <a:gd name="connsiteX23" fmla="*/ 1721111 w 1906136"/>
                <a:gd name="connsiteY23" fmla="*/ 1505973 h 2468044"/>
                <a:gd name="connsiteX24" fmla="*/ 1724216 w 1906136"/>
                <a:gd name="connsiteY24" fmla="*/ 1500695 h 2468044"/>
                <a:gd name="connsiteX25" fmla="*/ 1728252 w 1906136"/>
                <a:gd name="connsiteY25" fmla="*/ 1496349 h 2468044"/>
                <a:gd name="connsiteX26" fmla="*/ 1729183 w 1906136"/>
                <a:gd name="connsiteY26" fmla="*/ 1488898 h 2468044"/>
                <a:gd name="connsiteX27" fmla="*/ 1704037 w 1906136"/>
                <a:gd name="connsiteY27" fmla="*/ 1476170 h 2468044"/>
                <a:gd name="connsiteX28" fmla="*/ 1682306 w 1906136"/>
                <a:gd name="connsiteY28" fmla="*/ 1459406 h 2468044"/>
                <a:gd name="connsiteX29" fmla="*/ 1662437 w 1906136"/>
                <a:gd name="connsiteY29" fmla="*/ 1439537 h 2468044"/>
                <a:gd name="connsiteX30" fmla="*/ 1645673 w 1906136"/>
                <a:gd name="connsiteY30" fmla="*/ 1417496 h 2468044"/>
                <a:gd name="connsiteX31" fmla="*/ 1621769 w 1906136"/>
                <a:gd name="connsiteY31" fmla="*/ 1415322 h 2468044"/>
                <a:gd name="connsiteX32" fmla="*/ 1604073 w 1906136"/>
                <a:gd name="connsiteY32" fmla="*/ 1414391 h 2468044"/>
                <a:gd name="connsiteX33" fmla="*/ 1582342 w 1906136"/>
                <a:gd name="connsiteY33" fmla="*/ 1412218 h 2468044"/>
                <a:gd name="connsiteX34" fmla="*/ 1578306 w 1906136"/>
                <a:gd name="connsiteY34" fmla="*/ 1400732 h 2468044"/>
                <a:gd name="connsiteX35" fmla="*/ 1571166 w 1906136"/>
                <a:gd name="connsiteY35" fmla="*/ 1393281 h 2468044"/>
                <a:gd name="connsiteX36" fmla="*/ 1562784 w 1906136"/>
                <a:gd name="connsiteY36" fmla="*/ 1392350 h 2468044"/>
                <a:gd name="connsiteX37" fmla="*/ 1549124 w 1906136"/>
                <a:gd name="connsiteY37" fmla="*/ 1388003 h 2468044"/>
                <a:gd name="connsiteX38" fmla="*/ 1549124 w 1906136"/>
                <a:gd name="connsiteY38" fmla="*/ 1377448 h 2468044"/>
                <a:gd name="connsiteX39" fmla="*/ 1536707 w 1906136"/>
                <a:gd name="connsiteY39" fmla="*/ 1371239 h 2468044"/>
                <a:gd name="connsiteX40" fmla="*/ 1529566 w 1906136"/>
                <a:gd name="connsiteY40" fmla="*/ 1365962 h 2468044"/>
                <a:gd name="connsiteX41" fmla="*/ 1522426 w 1906136"/>
                <a:gd name="connsiteY41" fmla="*/ 1360684 h 2468044"/>
                <a:gd name="connsiteX42" fmla="*/ 1510008 w 1906136"/>
                <a:gd name="connsiteY42" fmla="*/ 1356338 h 2468044"/>
                <a:gd name="connsiteX43" fmla="*/ 1512181 w 1906136"/>
                <a:gd name="connsiteY43" fmla="*/ 1353233 h 2468044"/>
                <a:gd name="connsiteX44" fmla="*/ 1512181 w 1906136"/>
                <a:gd name="connsiteY44" fmla="*/ 1351060 h 2468044"/>
                <a:gd name="connsiteX45" fmla="*/ 1514354 w 1906136"/>
                <a:gd name="connsiteY45" fmla="*/ 1350129 h 2468044"/>
                <a:gd name="connsiteX46" fmla="*/ 1514354 w 1906136"/>
                <a:gd name="connsiteY46" fmla="*/ 1347956 h 2468044"/>
                <a:gd name="connsiteX47" fmla="*/ 1514354 w 1906136"/>
                <a:gd name="connsiteY47" fmla="*/ 1343609 h 2468044"/>
                <a:gd name="connsiteX48" fmla="*/ 1488277 w 1906136"/>
                <a:gd name="connsiteY48" fmla="*/ 1345783 h 2468044"/>
                <a:gd name="connsiteX49" fmla="*/ 1463131 w 1906136"/>
                <a:gd name="connsiteY49" fmla="*/ 1347956 h 2468044"/>
                <a:gd name="connsiteX50" fmla="*/ 1441400 w 1906136"/>
                <a:gd name="connsiteY50" fmla="*/ 1345783 h 2468044"/>
                <a:gd name="connsiteX51" fmla="*/ 1419668 w 1906136"/>
                <a:gd name="connsiteY51" fmla="*/ 1338332 h 2468044"/>
                <a:gd name="connsiteX52" fmla="*/ 1402904 w 1906136"/>
                <a:gd name="connsiteY52" fmla="*/ 1323741 h 2468044"/>
                <a:gd name="connsiteX53" fmla="*/ 1399800 w 1906136"/>
                <a:gd name="connsiteY53" fmla="*/ 1325914 h 2468044"/>
                <a:gd name="connsiteX54" fmla="*/ 1395764 w 1906136"/>
                <a:gd name="connsiteY54" fmla="*/ 1328087 h 2468044"/>
                <a:gd name="connsiteX55" fmla="*/ 1393591 w 1906136"/>
                <a:gd name="connsiteY55" fmla="*/ 1329019 h 2468044"/>
                <a:gd name="connsiteX56" fmla="*/ 1392660 w 1906136"/>
                <a:gd name="connsiteY56" fmla="*/ 1331192 h 2468044"/>
                <a:gd name="connsiteX57" fmla="*/ 1390487 w 1906136"/>
                <a:gd name="connsiteY57" fmla="*/ 1333365 h 2468044"/>
                <a:gd name="connsiteX58" fmla="*/ 1386451 w 1906136"/>
                <a:gd name="connsiteY58" fmla="*/ 1336469 h 2468044"/>
                <a:gd name="connsiteX59" fmla="*/ 1386451 w 1906136"/>
                <a:gd name="connsiteY59" fmla="*/ 1340815 h 2468044"/>
                <a:gd name="connsiteX60" fmla="*/ 1383346 w 1906136"/>
                <a:gd name="connsiteY60" fmla="*/ 1338642 h 2468044"/>
                <a:gd name="connsiteX61" fmla="*/ 1381173 w 1906136"/>
                <a:gd name="connsiteY61" fmla="*/ 1336469 h 2468044"/>
                <a:gd name="connsiteX62" fmla="*/ 1379000 w 1906136"/>
                <a:gd name="connsiteY62" fmla="*/ 1336469 h 2468044"/>
                <a:gd name="connsiteX63" fmla="*/ 1379000 w 1906136"/>
                <a:gd name="connsiteY63" fmla="*/ 1335538 h 2468044"/>
                <a:gd name="connsiteX64" fmla="*/ 1381173 w 1906136"/>
                <a:gd name="connsiteY64" fmla="*/ 1335538 h 2468044"/>
                <a:gd name="connsiteX65" fmla="*/ 1381173 w 1906136"/>
                <a:gd name="connsiteY65" fmla="*/ 1331192 h 2468044"/>
                <a:gd name="connsiteX66" fmla="*/ 1383346 w 1906136"/>
                <a:gd name="connsiteY66" fmla="*/ 1328087 h 2468044"/>
                <a:gd name="connsiteX67" fmla="*/ 1378069 w 1906136"/>
                <a:gd name="connsiteY67" fmla="*/ 1328087 h 2468044"/>
                <a:gd name="connsiteX68" fmla="*/ 1374033 w 1906136"/>
                <a:gd name="connsiteY68" fmla="*/ 1325914 h 2468044"/>
                <a:gd name="connsiteX69" fmla="*/ 1371860 w 1906136"/>
                <a:gd name="connsiteY69" fmla="*/ 1325914 h 2468044"/>
                <a:gd name="connsiteX70" fmla="*/ 1368755 w 1906136"/>
                <a:gd name="connsiteY70" fmla="*/ 1325914 h 2468044"/>
                <a:gd name="connsiteX71" fmla="*/ 1366582 w 1906136"/>
                <a:gd name="connsiteY71" fmla="*/ 1325914 h 2468044"/>
                <a:gd name="connsiteX72" fmla="*/ 1363478 w 1906136"/>
                <a:gd name="connsiteY72" fmla="*/ 1328087 h 2468044"/>
                <a:gd name="connsiteX73" fmla="*/ 1343609 w 1906136"/>
                <a:gd name="connsiteY73" fmla="*/ 1331192 h 2468044"/>
                <a:gd name="connsiteX74" fmla="*/ 1329950 w 1906136"/>
                <a:gd name="connsiteY74" fmla="*/ 1338642 h 2468044"/>
                <a:gd name="connsiteX75" fmla="*/ 1319395 w 1906136"/>
                <a:gd name="connsiteY75" fmla="*/ 1347956 h 2468044"/>
                <a:gd name="connsiteX76" fmla="*/ 1310081 w 1906136"/>
                <a:gd name="connsiteY76" fmla="*/ 1358511 h 2468044"/>
                <a:gd name="connsiteX77" fmla="*/ 1302941 w 1906136"/>
                <a:gd name="connsiteY77" fmla="*/ 1373102 h 2468044"/>
                <a:gd name="connsiteX78" fmla="*/ 1296111 w 1906136"/>
                <a:gd name="connsiteY78" fmla="*/ 1371550 h 2468044"/>
                <a:gd name="connsiteX79" fmla="*/ 1290833 w 1906136"/>
                <a:gd name="connsiteY79" fmla="*/ 1370618 h 2468044"/>
                <a:gd name="connsiteX80" fmla="*/ 1288660 w 1906136"/>
                <a:gd name="connsiteY80" fmla="*/ 1370618 h 2468044"/>
                <a:gd name="connsiteX81" fmla="*/ 1286798 w 1906136"/>
                <a:gd name="connsiteY81" fmla="*/ 1368445 h 2468044"/>
                <a:gd name="connsiteX82" fmla="*/ 1283693 w 1906136"/>
                <a:gd name="connsiteY82" fmla="*/ 1364099 h 2468044"/>
                <a:gd name="connsiteX83" fmla="*/ 1281520 w 1906136"/>
                <a:gd name="connsiteY83" fmla="*/ 1360994 h 2468044"/>
                <a:gd name="connsiteX84" fmla="*/ 1264756 w 1906136"/>
                <a:gd name="connsiteY84" fmla="*/ 1360994 h 2468044"/>
                <a:gd name="connsiteX85" fmla="*/ 1255443 w 1906136"/>
                <a:gd name="connsiteY85" fmla="*/ 1364099 h 2468044"/>
                <a:gd name="connsiteX86" fmla="*/ 1248302 w 1906136"/>
                <a:gd name="connsiteY86" fmla="*/ 1373412 h 2468044"/>
                <a:gd name="connsiteX87" fmla="*/ 1234643 w 1906136"/>
                <a:gd name="connsiteY87" fmla="*/ 1370308 h 2468044"/>
                <a:gd name="connsiteX88" fmla="*/ 1223156 w 1906136"/>
                <a:gd name="connsiteY88" fmla="*/ 1364099 h 2468044"/>
                <a:gd name="connsiteX89" fmla="*/ 1216016 w 1906136"/>
                <a:gd name="connsiteY89" fmla="*/ 1356648 h 2468044"/>
                <a:gd name="connsiteX90" fmla="*/ 1210739 w 1906136"/>
                <a:gd name="connsiteY90" fmla="*/ 1350439 h 2468044"/>
                <a:gd name="connsiteX91" fmla="*/ 1201425 w 1906136"/>
                <a:gd name="connsiteY91" fmla="*/ 1341126 h 2468044"/>
                <a:gd name="connsiteX92" fmla="*/ 1201425 w 1906136"/>
                <a:gd name="connsiteY92" fmla="*/ 1326535 h 2468044"/>
                <a:gd name="connsiteX93" fmla="*/ 1205461 w 1906136"/>
                <a:gd name="connsiteY93" fmla="*/ 1311944 h 2468044"/>
                <a:gd name="connsiteX94" fmla="*/ 1208565 w 1906136"/>
                <a:gd name="connsiteY94" fmla="*/ 1300457 h 2468044"/>
                <a:gd name="connsiteX95" fmla="*/ 1206392 w 1906136"/>
                <a:gd name="connsiteY95" fmla="*/ 1284625 h 2468044"/>
                <a:gd name="connsiteX96" fmla="*/ 1199252 w 1906136"/>
                <a:gd name="connsiteY96" fmla="*/ 1273138 h 2468044"/>
                <a:gd name="connsiteX97" fmla="*/ 1190870 w 1906136"/>
                <a:gd name="connsiteY97" fmla="*/ 1267861 h 2468044"/>
                <a:gd name="connsiteX98" fmla="*/ 1177210 w 1906136"/>
                <a:gd name="connsiteY98" fmla="*/ 1265688 h 2468044"/>
                <a:gd name="connsiteX99" fmla="*/ 1162619 w 1906136"/>
                <a:gd name="connsiteY99" fmla="*/ 1265688 h 2468044"/>
                <a:gd name="connsiteX100" fmla="*/ 1147097 w 1906136"/>
                <a:gd name="connsiteY100" fmla="*/ 1267861 h 2468044"/>
                <a:gd name="connsiteX101" fmla="*/ 1128470 w 1906136"/>
                <a:gd name="connsiteY101" fmla="*/ 1267861 h 2468044"/>
                <a:gd name="connsiteX102" fmla="*/ 1134679 w 1906136"/>
                <a:gd name="connsiteY102" fmla="*/ 1255132 h 2468044"/>
                <a:gd name="connsiteX103" fmla="*/ 1139957 w 1906136"/>
                <a:gd name="connsiteY103" fmla="*/ 1238368 h 2468044"/>
                <a:gd name="connsiteX104" fmla="*/ 1145234 w 1906136"/>
                <a:gd name="connsiteY104" fmla="*/ 1220362 h 2468044"/>
                <a:gd name="connsiteX105" fmla="*/ 1150512 w 1906136"/>
                <a:gd name="connsiteY105" fmla="*/ 1206703 h 2468044"/>
                <a:gd name="connsiteX106" fmla="*/ 1157652 w 1906136"/>
                <a:gd name="connsiteY106" fmla="*/ 1199252 h 2468044"/>
                <a:gd name="connsiteX107" fmla="*/ 1157652 w 1906136"/>
                <a:gd name="connsiteY107" fmla="*/ 1183420 h 2468044"/>
                <a:gd name="connsiteX108" fmla="*/ 1152375 w 1906136"/>
                <a:gd name="connsiteY108" fmla="*/ 1184351 h 2468044"/>
                <a:gd name="connsiteX109" fmla="*/ 1148339 w 1906136"/>
                <a:gd name="connsiteY109" fmla="*/ 1184351 h 2468044"/>
                <a:gd name="connsiteX110" fmla="*/ 1147097 w 1906136"/>
                <a:gd name="connsiteY110" fmla="*/ 1184351 h 2468044"/>
                <a:gd name="connsiteX111" fmla="*/ 1147097 w 1906136"/>
                <a:gd name="connsiteY111" fmla="*/ 1186524 h 2468044"/>
                <a:gd name="connsiteX112" fmla="*/ 1144924 w 1906136"/>
                <a:gd name="connsiteY112" fmla="*/ 1186524 h 2468044"/>
                <a:gd name="connsiteX113" fmla="*/ 1144924 w 1906136"/>
                <a:gd name="connsiteY113" fmla="*/ 1184351 h 2468044"/>
                <a:gd name="connsiteX114" fmla="*/ 1142751 w 1906136"/>
                <a:gd name="connsiteY114" fmla="*/ 1183420 h 2468044"/>
                <a:gd name="connsiteX115" fmla="*/ 1141820 w 1906136"/>
                <a:gd name="connsiteY115" fmla="*/ 1179073 h 2468044"/>
                <a:gd name="connsiteX116" fmla="*/ 1125055 w 1906136"/>
                <a:gd name="connsiteY116" fmla="*/ 1181246 h 2468044"/>
                <a:gd name="connsiteX117" fmla="*/ 1113569 w 1906136"/>
                <a:gd name="connsiteY117" fmla="*/ 1186524 h 2468044"/>
                <a:gd name="connsiteX118" fmla="*/ 1105187 w 1906136"/>
                <a:gd name="connsiteY118" fmla="*/ 1195837 h 2468044"/>
                <a:gd name="connsiteX119" fmla="*/ 1103014 w 1906136"/>
                <a:gd name="connsiteY119" fmla="*/ 1198942 h 2468044"/>
                <a:gd name="connsiteX120" fmla="*/ 1100841 w 1906136"/>
                <a:gd name="connsiteY120" fmla="*/ 1205151 h 2468044"/>
                <a:gd name="connsiteX121" fmla="*/ 1098668 w 1906136"/>
                <a:gd name="connsiteY121" fmla="*/ 1210428 h 2468044"/>
                <a:gd name="connsiteX122" fmla="*/ 1097736 w 1906136"/>
                <a:gd name="connsiteY122" fmla="*/ 1215706 h 2468044"/>
                <a:gd name="connsiteX123" fmla="*/ 1093700 w 1906136"/>
                <a:gd name="connsiteY123" fmla="*/ 1220052 h 2468044"/>
                <a:gd name="connsiteX124" fmla="*/ 1093700 w 1906136"/>
                <a:gd name="connsiteY124" fmla="*/ 1220983 h 2468044"/>
                <a:gd name="connsiteX125" fmla="*/ 1091527 w 1906136"/>
                <a:gd name="connsiteY125" fmla="*/ 1220983 h 2468044"/>
                <a:gd name="connsiteX126" fmla="*/ 1090596 w 1906136"/>
                <a:gd name="connsiteY126" fmla="*/ 1220983 h 2468044"/>
                <a:gd name="connsiteX127" fmla="*/ 1086560 w 1906136"/>
                <a:gd name="connsiteY127" fmla="*/ 1220983 h 2468044"/>
                <a:gd name="connsiteX128" fmla="*/ 1084387 w 1906136"/>
                <a:gd name="connsiteY128" fmla="*/ 1220983 h 2468044"/>
                <a:gd name="connsiteX129" fmla="*/ 1081283 w 1906136"/>
                <a:gd name="connsiteY129" fmla="*/ 1223157 h 2468044"/>
                <a:gd name="connsiteX130" fmla="*/ 1066692 w 1906136"/>
                <a:gd name="connsiteY130" fmla="*/ 1230607 h 2468044"/>
                <a:gd name="connsiteX131" fmla="*/ 1057378 w 1906136"/>
                <a:gd name="connsiteY131" fmla="*/ 1234953 h 2468044"/>
                <a:gd name="connsiteX132" fmla="*/ 1052101 w 1906136"/>
                <a:gd name="connsiteY132" fmla="*/ 1232780 h 2468044"/>
                <a:gd name="connsiteX133" fmla="*/ 1048065 w 1906136"/>
                <a:gd name="connsiteY133" fmla="*/ 1230607 h 2468044"/>
                <a:gd name="connsiteX134" fmla="*/ 1044960 w 1906136"/>
                <a:gd name="connsiteY134" fmla="*/ 1227503 h 2468044"/>
                <a:gd name="connsiteX135" fmla="*/ 1037820 w 1906136"/>
                <a:gd name="connsiteY135" fmla="*/ 1225330 h 2468044"/>
                <a:gd name="connsiteX136" fmla="*/ 1025402 w 1906136"/>
                <a:gd name="connsiteY136" fmla="*/ 1223157 h 2468044"/>
                <a:gd name="connsiteX137" fmla="*/ 1013916 w 1906136"/>
                <a:gd name="connsiteY137" fmla="*/ 1201115 h 2468044"/>
                <a:gd name="connsiteX138" fmla="*/ 1006776 w 1906136"/>
                <a:gd name="connsiteY138" fmla="*/ 1183109 h 2468044"/>
                <a:gd name="connsiteX139" fmla="*/ 1005844 w 1906136"/>
                <a:gd name="connsiteY139" fmla="*/ 1164172 h 2468044"/>
                <a:gd name="connsiteX140" fmla="*/ 1005844 w 1906136"/>
                <a:gd name="connsiteY140" fmla="*/ 1146166 h 2468044"/>
                <a:gd name="connsiteX141" fmla="*/ 1012985 w 1906136"/>
                <a:gd name="connsiteY141" fmla="*/ 1121951 h 2468044"/>
                <a:gd name="connsiteX142" fmla="*/ 1016089 w 1906136"/>
                <a:gd name="connsiteY142" fmla="*/ 1111396 h 2468044"/>
                <a:gd name="connsiteX143" fmla="*/ 1016089 w 1906136"/>
                <a:gd name="connsiteY143" fmla="*/ 1102083 h 2468044"/>
                <a:gd name="connsiteX144" fmla="*/ 1013916 w 1906136"/>
                <a:gd name="connsiteY144" fmla="*/ 1094632 h 2468044"/>
                <a:gd name="connsiteX145" fmla="*/ 1017952 w 1906136"/>
                <a:gd name="connsiteY145" fmla="*/ 1085319 h 2468044"/>
                <a:gd name="connsiteX146" fmla="*/ 1025092 w 1906136"/>
                <a:gd name="connsiteY146" fmla="*/ 1074764 h 2468044"/>
                <a:gd name="connsiteX147" fmla="*/ 1035647 w 1906136"/>
                <a:gd name="connsiteY147" fmla="*/ 1067313 h 2468044"/>
                <a:gd name="connsiteX148" fmla="*/ 1048065 w 1906136"/>
                <a:gd name="connsiteY148" fmla="*/ 1061104 h 2468044"/>
                <a:gd name="connsiteX149" fmla="*/ 1059551 w 1906136"/>
                <a:gd name="connsiteY149" fmla="*/ 1057999 h 2468044"/>
                <a:gd name="connsiteX150" fmla="*/ 1076316 w 1906136"/>
                <a:gd name="connsiteY150" fmla="*/ 1055826 h 2468044"/>
                <a:gd name="connsiteX151" fmla="*/ 1091838 w 1906136"/>
                <a:gd name="connsiteY151" fmla="*/ 1055826 h 2468044"/>
                <a:gd name="connsiteX152" fmla="*/ 1108602 w 1906136"/>
                <a:gd name="connsiteY152" fmla="*/ 1060173 h 2468044"/>
                <a:gd name="connsiteX153" fmla="*/ 1121020 w 1906136"/>
                <a:gd name="connsiteY153" fmla="*/ 1065450 h 2468044"/>
                <a:gd name="connsiteX154" fmla="*/ 1137784 w 1906136"/>
                <a:gd name="connsiteY154" fmla="*/ 1065450 h 2468044"/>
                <a:gd name="connsiteX155" fmla="*/ 1134679 w 1906136"/>
                <a:gd name="connsiteY155" fmla="*/ 1060173 h 2468044"/>
                <a:gd name="connsiteX156" fmla="*/ 1132506 w 1906136"/>
                <a:gd name="connsiteY156" fmla="*/ 1055826 h 2468044"/>
                <a:gd name="connsiteX157" fmla="*/ 1130333 w 1906136"/>
                <a:gd name="connsiteY157" fmla="*/ 1052722 h 2468044"/>
                <a:gd name="connsiteX158" fmla="*/ 1127229 w 1906136"/>
                <a:gd name="connsiteY158" fmla="*/ 1047444 h 2468044"/>
                <a:gd name="connsiteX159" fmla="*/ 1125055 w 1906136"/>
                <a:gd name="connsiteY159" fmla="*/ 1041235 h 2468044"/>
                <a:gd name="connsiteX160" fmla="*/ 1128160 w 1906136"/>
                <a:gd name="connsiteY160" fmla="*/ 1041235 h 2468044"/>
                <a:gd name="connsiteX161" fmla="*/ 1128160 w 1906136"/>
                <a:gd name="connsiteY161" fmla="*/ 1038131 h 2468044"/>
                <a:gd name="connsiteX162" fmla="*/ 1149891 w 1906136"/>
                <a:gd name="connsiteY162" fmla="*/ 1041235 h 2468044"/>
                <a:gd name="connsiteX163" fmla="*/ 1168518 w 1906136"/>
                <a:gd name="connsiteY163" fmla="*/ 1048686 h 2468044"/>
                <a:gd name="connsiteX164" fmla="*/ 1184040 w 1906136"/>
                <a:gd name="connsiteY164" fmla="*/ 1056137 h 2468044"/>
                <a:gd name="connsiteX165" fmla="*/ 1197700 w 1906136"/>
                <a:gd name="connsiteY165" fmla="*/ 1058310 h 2468044"/>
                <a:gd name="connsiteX166" fmla="*/ 1208255 w 1906136"/>
                <a:gd name="connsiteY166" fmla="*/ 1067623 h 2468044"/>
                <a:gd name="connsiteX167" fmla="*/ 1219741 w 1906136"/>
                <a:gd name="connsiteY167" fmla="*/ 1083456 h 2468044"/>
                <a:gd name="connsiteX168" fmla="*/ 1230297 w 1906136"/>
                <a:gd name="connsiteY168" fmla="*/ 1105498 h 2468044"/>
                <a:gd name="connsiteX169" fmla="*/ 1239610 w 1906136"/>
                <a:gd name="connsiteY169" fmla="*/ 1126608 h 2468044"/>
                <a:gd name="connsiteX170" fmla="*/ 1244888 w 1906136"/>
                <a:gd name="connsiteY170" fmla="*/ 1142441 h 2468044"/>
                <a:gd name="connsiteX171" fmla="*/ 1257305 w 1906136"/>
                <a:gd name="connsiteY171" fmla="*/ 1146787 h 2468044"/>
                <a:gd name="connsiteX172" fmla="*/ 1257305 w 1906136"/>
                <a:gd name="connsiteY172" fmla="*/ 1142441 h 2468044"/>
                <a:gd name="connsiteX173" fmla="*/ 1261341 w 1906136"/>
                <a:gd name="connsiteY173" fmla="*/ 1142441 h 2468044"/>
                <a:gd name="connsiteX174" fmla="*/ 1257305 w 1906136"/>
                <a:gd name="connsiteY174" fmla="*/ 1124435 h 2468044"/>
                <a:gd name="connsiteX175" fmla="*/ 1250165 w 1906136"/>
                <a:gd name="connsiteY175" fmla="*/ 1104566 h 2468044"/>
                <a:gd name="connsiteX176" fmla="*/ 1243025 w 1906136"/>
                <a:gd name="connsiteY176" fmla="*/ 1083456 h 2468044"/>
                <a:gd name="connsiteX177" fmla="*/ 1237747 w 1906136"/>
                <a:gd name="connsiteY177" fmla="*/ 1063587 h 2468044"/>
                <a:gd name="connsiteX178" fmla="*/ 1235574 w 1906136"/>
                <a:gd name="connsiteY178" fmla="*/ 1045581 h 2468044"/>
                <a:gd name="connsiteX179" fmla="*/ 1241783 w 1906136"/>
                <a:gd name="connsiteY179" fmla="*/ 1030991 h 2468044"/>
                <a:gd name="connsiteX180" fmla="*/ 1247061 w 1906136"/>
                <a:gd name="connsiteY180" fmla="*/ 1012053 h 2468044"/>
                <a:gd name="connsiteX181" fmla="*/ 1257616 w 1906136"/>
                <a:gd name="connsiteY181" fmla="*/ 997462 h 2468044"/>
                <a:gd name="connsiteX182" fmla="*/ 1274380 w 1906136"/>
                <a:gd name="connsiteY182" fmla="*/ 986907 h 2468044"/>
                <a:gd name="connsiteX183" fmla="*/ 1291144 w 1906136"/>
                <a:gd name="connsiteY183" fmla="*/ 975421 h 2468044"/>
                <a:gd name="connsiteX184" fmla="*/ 1306666 w 1906136"/>
                <a:gd name="connsiteY184" fmla="*/ 967039 h 2468044"/>
                <a:gd name="connsiteX185" fmla="*/ 1321257 w 1906136"/>
                <a:gd name="connsiteY185" fmla="*/ 957725 h 2468044"/>
                <a:gd name="connsiteX186" fmla="*/ 1321257 w 1906136"/>
                <a:gd name="connsiteY186" fmla="*/ 952448 h 2468044"/>
                <a:gd name="connsiteX187" fmla="*/ 1318153 w 1906136"/>
                <a:gd name="connsiteY187" fmla="*/ 940961 h 2468044"/>
                <a:gd name="connsiteX188" fmla="*/ 1314117 w 1906136"/>
                <a:gd name="connsiteY188" fmla="*/ 928233 h 2468044"/>
                <a:gd name="connsiteX189" fmla="*/ 1311012 w 1906136"/>
                <a:gd name="connsiteY189" fmla="*/ 917678 h 2468044"/>
                <a:gd name="connsiteX190" fmla="*/ 1308839 w 1906136"/>
                <a:gd name="connsiteY190" fmla="*/ 913332 h 2468044"/>
                <a:gd name="connsiteX191" fmla="*/ 1308839 w 1906136"/>
                <a:gd name="connsiteY191" fmla="*/ 904018 h 2468044"/>
                <a:gd name="connsiteX192" fmla="*/ 1314117 w 1906136"/>
                <a:gd name="connsiteY192" fmla="*/ 908364 h 2468044"/>
                <a:gd name="connsiteX193" fmla="*/ 1316290 w 1906136"/>
                <a:gd name="connsiteY193" fmla="*/ 910538 h 2468044"/>
                <a:gd name="connsiteX194" fmla="*/ 1320326 w 1906136"/>
                <a:gd name="connsiteY194" fmla="*/ 911469 h 2468044"/>
                <a:gd name="connsiteX195" fmla="*/ 1321257 w 1906136"/>
                <a:gd name="connsiteY195" fmla="*/ 913642 h 2468044"/>
                <a:gd name="connsiteX196" fmla="*/ 1325293 w 1906136"/>
                <a:gd name="connsiteY196" fmla="*/ 917988 h 2468044"/>
                <a:gd name="connsiteX197" fmla="*/ 1337711 w 1906136"/>
                <a:gd name="connsiteY197" fmla="*/ 886633 h 2468044"/>
                <a:gd name="connsiteX198" fmla="*/ 1348266 w 1906136"/>
                <a:gd name="connsiteY198" fmla="*/ 857141 h 2468044"/>
                <a:gd name="connsiteX199" fmla="*/ 1362857 w 1906136"/>
                <a:gd name="connsiteY199" fmla="*/ 854968 h 2468044"/>
                <a:gd name="connsiteX200" fmla="*/ 1376517 w 1906136"/>
                <a:gd name="connsiteY200" fmla="*/ 852795 h 2468044"/>
                <a:gd name="connsiteX201" fmla="*/ 1391108 w 1906136"/>
                <a:gd name="connsiteY201" fmla="*/ 849690 h 2468044"/>
                <a:gd name="connsiteX202" fmla="*/ 1401663 w 1906136"/>
                <a:gd name="connsiteY202" fmla="*/ 840377 h 2468044"/>
                <a:gd name="connsiteX203" fmla="*/ 1408803 w 1906136"/>
                <a:gd name="connsiteY203" fmla="*/ 840377 h 2468044"/>
                <a:gd name="connsiteX204" fmla="*/ 1405698 w 1906136"/>
                <a:gd name="connsiteY204" fmla="*/ 837272 h 2468044"/>
                <a:gd name="connsiteX205" fmla="*/ 1398558 w 1906136"/>
                <a:gd name="connsiteY205" fmla="*/ 835099 h 2468044"/>
                <a:gd name="connsiteX206" fmla="*/ 1392349 w 1906136"/>
                <a:gd name="connsiteY206" fmla="*/ 832926 h 2468044"/>
                <a:gd name="connsiteX207" fmla="*/ 1398558 w 1906136"/>
                <a:gd name="connsiteY207" fmla="*/ 814920 h 2468044"/>
                <a:gd name="connsiteX208" fmla="*/ 1406940 w 1906136"/>
                <a:gd name="connsiteY208" fmla="*/ 802192 h 2468044"/>
                <a:gd name="connsiteX209" fmla="*/ 1420600 w 1906136"/>
                <a:gd name="connsiteY209" fmla="*/ 792879 h 2468044"/>
                <a:gd name="connsiteX210" fmla="*/ 1435191 w 1906136"/>
                <a:gd name="connsiteY210" fmla="*/ 785428 h 2468044"/>
                <a:gd name="connsiteX211" fmla="*/ 1448850 w 1906136"/>
                <a:gd name="connsiteY211" fmla="*/ 780150 h 2468044"/>
                <a:gd name="connsiteX212" fmla="*/ 1465615 w 1906136"/>
                <a:gd name="connsiteY212" fmla="*/ 772700 h 2468044"/>
                <a:gd name="connsiteX213" fmla="*/ 1478032 w 1906136"/>
                <a:gd name="connsiteY213" fmla="*/ 763386 h 2468044"/>
                <a:gd name="connsiteX214" fmla="*/ 1478032 w 1906136"/>
                <a:gd name="connsiteY214" fmla="*/ 761213 h 2468044"/>
                <a:gd name="connsiteX215" fmla="*/ 1478032 w 1906136"/>
                <a:gd name="connsiteY215" fmla="*/ 759040 h 2468044"/>
                <a:gd name="connsiteX216" fmla="*/ 1480205 w 1906136"/>
                <a:gd name="connsiteY216" fmla="*/ 759040 h 2468044"/>
                <a:gd name="connsiteX217" fmla="*/ 1482379 w 1906136"/>
                <a:gd name="connsiteY217" fmla="*/ 759040 h 2468044"/>
                <a:gd name="connsiteX218" fmla="*/ 1482379 w 1906136"/>
                <a:gd name="connsiteY218" fmla="*/ 763386 h 2468044"/>
                <a:gd name="connsiteX219" fmla="*/ 1489519 w 1906136"/>
                <a:gd name="connsiteY219" fmla="*/ 766491 h 2468044"/>
                <a:gd name="connsiteX220" fmla="*/ 1482379 w 1906136"/>
                <a:gd name="connsiteY220" fmla="*/ 775804 h 2468044"/>
                <a:gd name="connsiteX221" fmla="*/ 1475238 w 1906136"/>
                <a:gd name="connsiteY221" fmla="*/ 781082 h 2468044"/>
                <a:gd name="connsiteX222" fmla="*/ 1465925 w 1906136"/>
                <a:gd name="connsiteY222" fmla="*/ 787291 h 2468044"/>
                <a:gd name="connsiteX223" fmla="*/ 1465925 w 1906136"/>
                <a:gd name="connsiteY223" fmla="*/ 803123 h 2468044"/>
                <a:gd name="connsiteX224" fmla="*/ 1484552 w 1906136"/>
                <a:gd name="connsiteY224" fmla="*/ 795673 h 2468044"/>
                <a:gd name="connsiteX225" fmla="*/ 1499143 w 1906136"/>
                <a:gd name="connsiteY225" fmla="*/ 785117 h 2468044"/>
                <a:gd name="connsiteX226" fmla="*/ 1509698 w 1906136"/>
                <a:gd name="connsiteY226" fmla="*/ 772389 h 2468044"/>
                <a:gd name="connsiteX227" fmla="*/ 1511871 w 1906136"/>
                <a:gd name="connsiteY227" fmla="*/ 770216 h 2468044"/>
                <a:gd name="connsiteX228" fmla="*/ 1511871 w 1906136"/>
                <a:gd name="connsiteY228" fmla="*/ 768043 h 2468044"/>
                <a:gd name="connsiteX229" fmla="*/ 1514044 w 1906136"/>
                <a:gd name="connsiteY229" fmla="*/ 768043 h 2468044"/>
                <a:gd name="connsiteX230" fmla="*/ 1514044 w 1906136"/>
                <a:gd name="connsiteY230" fmla="*/ 765870 h 2468044"/>
                <a:gd name="connsiteX231" fmla="*/ 1514044 w 1906136"/>
                <a:gd name="connsiteY231" fmla="*/ 762765 h 2468044"/>
                <a:gd name="connsiteX232" fmla="*/ 1504731 w 1906136"/>
                <a:gd name="connsiteY232" fmla="*/ 751279 h 2468044"/>
                <a:gd name="connsiteX233" fmla="*/ 1497590 w 1906136"/>
                <a:gd name="connsiteY233" fmla="*/ 740724 h 2468044"/>
                <a:gd name="connsiteX234" fmla="*/ 1488277 w 1906136"/>
                <a:gd name="connsiteY234" fmla="*/ 730169 h 2468044"/>
                <a:gd name="connsiteX235" fmla="*/ 1473686 w 1906136"/>
                <a:gd name="connsiteY235" fmla="*/ 722718 h 2468044"/>
                <a:gd name="connsiteX236" fmla="*/ 1475859 w 1906136"/>
                <a:gd name="connsiteY236" fmla="*/ 711231 h 2468044"/>
                <a:gd name="connsiteX237" fmla="*/ 1478032 w 1906136"/>
                <a:gd name="connsiteY237" fmla="*/ 703781 h 2468044"/>
                <a:gd name="connsiteX238" fmla="*/ 1481137 w 1906136"/>
                <a:gd name="connsiteY238" fmla="*/ 696330 h 2468044"/>
                <a:gd name="connsiteX239" fmla="*/ 1486414 w 1906136"/>
                <a:gd name="connsiteY239" fmla="*/ 687017 h 2468044"/>
                <a:gd name="connsiteX240" fmla="*/ 1483310 w 1906136"/>
                <a:gd name="connsiteY240" fmla="*/ 683912 h 2468044"/>
                <a:gd name="connsiteX241" fmla="*/ 1479274 w 1906136"/>
                <a:gd name="connsiteY241" fmla="*/ 681739 h 2468044"/>
                <a:gd name="connsiteX242" fmla="*/ 1476170 w 1906136"/>
                <a:gd name="connsiteY242" fmla="*/ 679566 h 2468044"/>
                <a:gd name="connsiteX243" fmla="*/ 1473996 w 1906136"/>
                <a:gd name="connsiteY243" fmla="*/ 678635 h 2468044"/>
                <a:gd name="connsiteX244" fmla="*/ 1471823 w 1906136"/>
                <a:gd name="connsiteY244" fmla="*/ 674288 h 2468044"/>
                <a:gd name="connsiteX245" fmla="*/ 1470892 w 1906136"/>
                <a:gd name="connsiteY245" fmla="*/ 671184 h 2468044"/>
                <a:gd name="connsiteX246" fmla="*/ 1446988 w 1906136"/>
                <a:gd name="connsiteY246" fmla="*/ 676461 h 2468044"/>
                <a:gd name="connsiteX247" fmla="*/ 1425257 w 1906136"/>
                <a:gd name="connsiteY247" fmla="*/ 685775 h 2468044"/>
                <a:gd name="connsiteX248" fmla="*/ 1407561 w 1906136"/>
                <a:gd name="connsiteY248" fmla="*/ 698503 h 2468044"/>
                <a:gd name="connsiteX249" fmla="*/ 1403525 w 1906136"/>
                <a:gd name="connsiteY249" fmla="*/ 698503 h 2468044"/>
                <a:gd name="connsiteX250" fmla="*/ 1418116 w 1906136"/>
                <a:gd name="connsiteY250" fmla="*/ 681739 h 2468044"/>
                <a:gd name="connsiteX251" fmla="*/ 1437985 w 1906136"/>
                <a:gd name="connsiteY251" fmla="*/ 672426 h 2468044"/>
                <a:gd name="connsiteX252" fmla="*/ 1459716 w 1906136"/>
                <a:gd name="connsiteY252" fmla="*/ 664975 h 2468044"/>
                <a:gd name="connsiteX253" fmla="*/ 1485793 w 1906136"/>
                <a:gd name="connsiteY253" fmla="*/ 661870 h 2468044"/>
                <a:gd name="connsiteX254" fmla="*/ 1510940 w 1906136"/>
                <a:gd name="connsiteY254" fmla="*/ 657524 h 2468044"/>
                <a:gd name="connsiteX255" fmla="*/ 1537017 w 1906136"/>
                <a:gd name="connsiteY255" fmla="*/ 654420 h 2468044"/>
                <a:gd name="connsiteX256" fmla="*/ 1562163 w 1906136"/>
                <a:gd name="connsiteY256" fmla="*/ 649142 h 2468044"/>
                <a:gd name="connsiteX257" fmla="*/ 1583894 w 1906136"/>
                <a:gd name="connsiteY257" fmla="*/ 639829 h 2468044"/>
                <a:gd name="connsiteX258" fmla="*/ 1603763 w 1906136"/>
                <a:gd name="connsiteY258" fmla="*/ 625238 h 2468044"/>
                <a:gd name="connsiteX259" fmla="*/ 1603763 w 1906136"/>
                <a:gd name="connsiteY259" fmla="*/ 622133 h 2468044"/>
                <a:gd name="connsiteX260" fmla="*/ 1603763 w 1906136"/>
                <a:gd name="connsiteY260" fmla="*/ 619960 h 2468044"/>
                <a:gd name="connsiteX261" fmla="*/ 1603763 w 1906136"/>
                <a:gd name="connsiteY261" fmla="*/ 615614 h 2468044"/>
                <a:gd name="connsiteX262" fmla="*/ 1601590 w 1906136"/>
                <a:gd name="connsiteY262" fmla="*/ 614683 h 2468044"/>
                <a:gd name="connsiteX263" fmla="*/ 1601590 w 1906136"/>
                <a:gd name="connsiteY263" fmla="*/ 610336 h 2468044"/>
                <a:gd name="connsiteX264" fmla="*/ 1601590 w 1906136"/>
                <a:gd name="connsiteY264" fmla="*/ 607232 h 2468044"/>
                <a:gd name="connsiteX265" fmla="*/ 1603763 w 1906136"/>
                <a:gd name="connsiteY265" fmla="*/ 601023 h 2468044"/>
                <a:gd name="connsiteX266" fmla="*/ 1601590 w 1906136"/>
                <a:gd name="connsiteY266" fmla="*/ 595746 h 2468044"/>
                <a:gd name="connsiteX267" fmla="*/ 1601590 w 1906136"/>
                <a:gd name="connsiteY267" fmla="*/ 590468 h 2468044"/>
                <a:gd name="connsiteX268" fmla="*/ 1600658 w 1906136"/>
                <a:gd name="connsiteY268" fmla="*/ 586122 h 2468044"/>
                <a:gd name="connsiteX269" fmla="*/ 1600658 w 1906136"/>
                <a:gd name="connsiteY269" fmla="*/ 580844 h 2468044"/>
                <a:gd name="connsiteX270" fmla="*/ 1581721 w 1906136"/>
                <a:gd name="connsiteY270" fmla="*/ 580844 h 2468044"/>
                <a:gd name="connsiteX271" fmla="*/ 1579548 w 1906136"/>
                <a:gd name="connsiteY271" fmla="*/ 566253 h 2468044"/>
                <a:gd name="connsiteX272" fmla="*/ 1572408 w 1906136"/>
                <a:gd name="connsiteY272" fmla="*/ 556940 h 2468044"/>
                <a:gd name="connsiteX273" fmla="*/ 1565268 w 1906136"/>
                <a:gd name="connsiteY273" fmla="*/ 549489 h 2468044"/>
                <a:gd name="connsiteX274" fmla="*/ 1552850 w 1906136"/>
                <a:gd name="connsiteY274" fmla="*/ 546385 h 2468044"/>
                <a:gd name="connsiteX275" fmla="*/ 1543536 w 1906136"/>
                <a:gd name="connsiteY275" fmla="*/ 556940 h 2468044"/>
                <a:gd name="connsiteX276" fmla="*/ 1532981 w 1906136"/>
                <a:gd name="connsiteY276" fmla="*/ 566253 h 2468044"/>
                <a:gd name="connsiteX277" fmla="*/ 1521495 w 1906136"/>
                <a:gd name="connsiteY277" fmla="*/ 577740 h 2468044"/>
                <a:gd name="connsiteX278" fmla="*/ 1518390 w 1906136"/>
                <a:gd name="connsiteY278" fmla="*/ 577740 h 2468044"/>
                <a:gd name="connsiteX279" fmla="*/ 1530808 w 1906136"/>
                <a:gd name="connsiteY279" fmla="*/ 558803 h 2468044"/>
                <a:gd name="connsiteX280" fmla="*/ 1542295 w 1906136"/>
                <a:gd name="connsiteY280" fmla="*/ 536761 h 2468044"/>
                <a:gd name="connsiteX281" fmla="*/ 1528635 w 1906136"/>
                <a:gd name="connsiteY281" fmla="*/ 526206 h 2468044"/>
                <a:gd name="connsiteX282" fmla="*/ 1525531 w 1906136"/>
                <a:gd name="connsiteY282" fmla="*/ 516892 h 2468044"/>
                <a:gd name="connsiteX283" fmla="*/ 1527704 w 1906136"/>
                <a:gd name="connsiteY283" fmla="*/ 506337 h 2468044"/>
                <a:gd name="connsiteX284" fmla="*/ 1527704 w 1906136"/>
                <a:gd name="connsiteY284" fmla="*/ 494851 h 2468044"/>
                <a:gd name="connsiteX285" fmla="*/ 1521495 w 1906136"/>
                <a:gd name="connsiteY285" fmla="*/ 480260 h 2468044"/>
                <a:gd name="connsiteX286" fmla="*/ 1520563 w 1906136"/>
                <a:gd name="connsiteY286" fmla="*/ 478087 h 2468044"/>
                <a:gd name="connsiteX287" fmla="*/ 1516528 w 1906136"/>
                <a:gd name="connsiteY287" fmla="*/ 478087 h 2468044"/>
                <a:gd name="connsiteX288" fmla="*/ 1514354 w 1906136"/>
                <a:gd name="connsiteY288" fmla="*/ 478087 h 2468044"/>
                <a:gd name="connsiteX289" fmla="*/ 1511250 w 1906136"/>
                <a:gd name="connsiteY289" fmla="*/ 478087 h 2468044"/>
                <a:gd name="connsiteX290" fmla="*/ 1507214 w 1906136"/>
                <a:gd name="connsiteY290" fmla="*/ 478087 h 2468044"/>
                <a:gd name="connsiteX291" fmla="*/ 1506283 w 1906136"/>
                <a:gd name="connsiteY291" fmla="*/ 477155 h 2468044"/>
                <a:gd name="connsiteX292" fmla="*/ 1504110 w 1906136"/>
                <a:gd name="connsiteY292" fmla="*/ 472809 h 2468044"/>
                <a:gd name="connsiteX293" fmla="*/ 1501937 w 1906136"/>
                <a:gd name="connsiteY293" fmla="*/ 469705 h 2468044"/>
                <a:gd name="connsiteX294" fmla="*/ 1504110 w 1906136"/>
                <a:gd name="connsiteY294" fmla="*/ 465358 h 2468044"/>
                <a:gd name="connsiteX295" fmla="*/ 1504110 w 1906136"/>
                <a:gd name="connsiteY295" fmla="*/ 462254 h 2468044"/>
                <a:gd name="connsiteX296" fmla="*/ 1506283 w 1906136"/>
                <a:gd name="connsiteY296" fmla="*/ 460081 h 2468044"/>
                <a:gd name="connsiteX297" fmla="*/ 1506283 w 1906136"/>
                <a:gd name="connsiteY297" fmla="*/ 455734 h 2468044"/>
                <a:gd name="connsiteX298" fmla="*/ 1506283 w 1906136"/>
                <a:gd name="connsiteY298" fmla="*/ 452630 h 2468044"/>
                <a:gd name="connsiteX299" fmla="*/ 1500074 w 1906136"/>
                <a:gd name="connsiteY299" fmla="*/ 443317 h 2468044"/>
                <a:gd name="connsiteX300" fmla="*/ 1492934 w 1906136"/>
                <a:gd name="connsiteY300" fmla="*/ 435866 h 2468044"/>
                <a:gd name="connsiteX301" fmla="*/ 1485793 w 1906136"/>
                <a:gd name="connsiteY301" fmla="*/ 428415 h 2468044"/>
                <a:gd name="connsiteX302" fmla="*/ 1480516 w 1906136"/>
                <a:gd name="connsiteY302" fmla="*/ 420964 h 2468044"/>
                <a:gd name="connsiteX303" fmla="*/ 1478343 w 1906136"/>
                <a:gd name="connsiteY303" fmla="*/ 408236 h 2468044"/>
                <a:gd name="connsiteX304" fmla="*/ 1463752 w 1906136"/>
                <a:gd name="connsiteY304" fmla="*/ 419723 h 2468044"/>
                <a:gd name="connsiteX305" fmla="*/ 1455370 w 1906136"/>
                <a:gd name="connsiteY305" fmla="*/ 434314 h 2468044"/>
                <a:gd name="connsiteX306" fmla="*/ 1443883 w 1906136"/>
                <a:gd name="connsiteY306" fmla="*/ 447973 h 2468044"/>
                <a:gd name="connsiteX307" fmla="*/ 1429292 w 1906136"/>
                <a:gd name="connsiteY307" fmla="*/ 459460 h 2468044"/>
                <a:gd name="connsiteX308" fmla="*/ 1428361 w 1906136"/>
                <a:gd name="connsiteY308" fmla="*/ 455114 h 2468044"/>
                <a:gd name="connsiteX309" fmla="*/ 1422152 w 1906136"/>
                <a:gd name="connsiteY309" fmla="*/ 454182 h 2468044"/>
                <a:gd name="connsiteX310" fmla="*/ 1419048 w 1906136"/>
                <a:gd name="connsiteY310" fmla="*/ 449836 h 2468044"/>
                <a:gd name="connsiteX311" fmla="*/ 1415012 w 1906136"/>
                <a:gd name="connsiteY311" fmla="*/ 447663 h 2468044"/>
                <a:gd name="connsiteX312" fmla="*/ 1411907 w 1906136"/>
                <a:gd name="connsiteY312" fmla="*/ 444558 h 2468044"/>
                <a:gd name="connsiteX313" fmla="*/ 1409734 w 1906136"/>
                <a:gd name="connsiteY313" fmla="*/ 442385 h 2468044"/>
                <a:gd name="connsiteX314" fmla="*/ 1406630 w 1906136"/>
                <a:gd name="connsiteY314" fmla="*/ 431830 h 2468044"/>
                <a:gd name="connsiteX315" fmla="*/ 1404457 w 1906136"/>
                <a:gd name="connsiteY315" fmla="*/ 417239 h 2468044"/>
                <a:gd name="connsiteX316" fmla="*/ 1400421 w 1906136"/>
                <a:gd name="connsiteY316" fmla="*/ 400475 h 2468044"/>
                <a:gd name="connsiteX317" fmla="*/ 1399490 w 1906136"/>
                <a:gd name="connsiteY317" fmla="*/ 391162 h 2468044"/>
                <a:gd name="connsiteX318" fmla="*/ 1395454 w 1906136"/>
                <a:gd name="connsiteY318" fmla="*/ 388057 h 2468044"/>
                <a:gd name="connsiteX319" fmla="*/ 1390176 w 1906136"/>
                <a:gd name="connsiteY319" fmla="*/ 385884 h 2468044"/>
                <a:gd name="connsiteX320" fmla="*/ 1384899 w 1906136"/>
                <a:gd name="connsiteY320" fmla="*/ 383711 h 2468044"/>
                <a:gd name="connsiteX321" fmla="*/ 1378690 w 1906136"/>
                <a:gd name="connsiteY321" fmla="*/ 383711 h 2468044"/>
                <a:gd name="connsiteX322" fmla="*/ 1375585 w 1906136"/>
                <a:gd name="connsiteY322" fmla="*/ 382780 h 2468044"/>
                <a:gd name="connsiteX323" fmla="*/ 1370308 w 1906136"/>
                <a:gd name="connsiteY323" fmla="*/ 378433 h 2468044"/>
                <a:gd name="connsiteX324" fmla="*/ 1364099 w 1906136"/>
                <a:gd name="connsiteY324" fmla="*/ 369120 h 2468044"/>
                <a:gd name="connsiteX325" fmla="*/ 1358821 w 1906136"/>
                <a:gd name="connsiteY325" fmla="*/ 356392 h 2468044"/>
                <a:gd name="connsiteX326" fmla="*/ 1353544 w 1906136"/>
                <a:gd name="connsiteY326" fmla="*/ 347078 h 2468044"/>
                <a:gd name="connsiteX327" fmla="*/ 1329639 w 1906136"/>
                <a:gd name="connsiteY327" fmla="*/ 351425 h 2468044"/>
                <a:gd name="connsiteX328" fmla="*/ 1307908 w 1906136"/>
                <a:gd name="connsiteY328" fmla="*/ 351425 h 2468044"/>
                <a:gd name="connsiteX329" fmla="*/ 1282762 w 1906136"/>
                <a:gd name="connsiteY329" fmla="*/ 347078 h 2468044"/>
                <a:gd name="connsiteX330" fmla="*/ 1282762 w 1906136"/>
                <a:gd name="connsiteY330" fmla="*/ 351425 h 2468044"/>
                <a:gd name="connsiteX331" fmla="*/ 1278726 w 1906136"/>
                <a:gd name="connsiteY331" fmla="*/ 351425 h 2468044"/>
                <a:gd name="connsiteX332" fmla="*/ 1280899 w 1906136"/>
                <a:gd name="connsiteY332" fmla="*/ 369431 h 2468044"/>
                <a:gd name="connsiteX333" fmla="*/ 1286177 w 1906136"/>
                <a:gd name="connsiteY333" fmla="*/ 388368 h 2468044"/>
                <a:gd name="connsiteX334" fmla="*/ 1290213 w 1906136"/>
                <a:gd name="connsiteY334" fmla="*/ 405132 h 2468044"/>
                <a:gd name="connsiteX335" fmla="*/ 1293317 w 1906136"/>
                <a:gd name="connsiteY335" fmla="*/ 420964 h 2468044"/>
                <a:gd name="connsiteX336" fmla="*/ 1290213 w 1906136"/>
                <a:gd name="connsiteY336" fmla="*/ 435555 h 2468044"/>
                <a:gd name="connsiteX337" fmla="*/ 1283072 w 1906136"/>
                <a:gd name="connsiteY337" fmla="*/ 448284 h 2468044"/>
                <a:gd name="connsiteX338" fmla="*/ 1285246 w 1906136"/>
                <a:gd name="connsiteY338" fmla="*/ 454493 h 2468044"/>
                <a:gd name="connsiteX339" fmla="*/ 1288350 w 1906136"/>
                <a:gd name="connsiteY339" fmla="*/ 457597 h 2468044"/>
                <a:gd name="connsiteX340" fmla="*/ 1292386 w 1906136"/>
                <a:gd name="connsiteY340" fmla="*/ 459770 h 2468044"/>
                <a:gd name="connsiteX341" fmla="*/ 1295490 w 1906136"/>
                <a:gd name="connsiteY341" fmla="*/ 461943 h 2468044"/>
                <a:gd name="connsiteX342" fmla="*/ 1302630 w 1906136"/>
                <a:gd name="connsiteY342" fmla="*/ 465048 h 2468044"/>
                <a:gd name="connsiteX343" fmla="*/ 1302630 w 1906136"/>
                <a:gd name="connsiteY343" fmla="*/ 481812 h 2468044"/>
                <a:gd name="connsiteX344" fmla="*/ 1304804 w 1906136"/>
                <a:gd name="connsiteY344" fmla="*/ 498576 h 2468044"/>
                <a:gd name="connsiteX345" fmla="*/ 1302630 w 1906136"/>
                <a:gd name="connsiteY345" fmla="*/ 509131 h 2468044"/>
                <a:gd name="connsiteX346" fmla="*/ 1297353 w 1906136"/>
                <a:gd name="connsiteY346" fmla="*/ 528068 h 2468044"/>
                <a:gd name="connsiteX347" fmla="*/ 1288040 w 1906136"/>
                <a:gd name="connsiteY347" fmla="*/ 542659 h 2468044"/>
                <a:gd name="connsiteX348" fmla="*/ 1273449 w 1906136"/>
                <a:gd name="connsiteY348" fmla="*/ 553214 h 2468044"/>
                <a:gd name="connsiteX349" fmla="*/ 1258858 w 1906136"/>
                <a:gd name="connsiteY349" fmla="*/ 560665 h 2468044"/>
                <a:gd name="connsiteX350" fmla="*/ 1264135 w 1906136"/>
                <a:gd name="connsiteY350" fmla="*/ 577429 h 2468044"/>
                <a:gd name="connsiteX351" fmla="*/ 1268171 w 1906136"/>
                <a:gd name="connsiteY351" fmla="*/ 595435 h 2468044"/>
                <a:gd name="connsiteX352" fmla="*/ 1270344 w 1906136"/>
                <a:gd name="connsiteY352" fmla="*/ 610026 h 2468044"/>
                <a:gd name="connsiteX353" fmla="*/ 1270344 w 1906136"/>
                <a:gd name="connsiteY353" fmla="*/ 621513 h 2468044"/>
                <a:gd name="connsiteX354" fmla="*/ 1268171 w 1906136"/>
                <a:gd name="connsiteY354" fmla="*/ 624617 h 2468044"/>
                <a:gd name="connsiteX355" fmla="*/ 1268171 w 1906136"/>
                <a:gd name="connsiteY355" fmla="*/ 626790 h 2468044"/>
                <a:gd name="connsiteX356" fmla="*/ 1268171 w 1906136"/>
                <a:gd name="connsiteY356" fmla="*/ 628963 h 2468044"/>
                <a:gd name="connsiteX357" fmla="*/ 1265998 w 1906136"/>
                <a:gd name="connsiteY357" fmla="*/ 628963 h 2468044"/>
                <a:gd name="connsiteX358" fmla="*/ 1262893 w 1906136"/>
                <a:gd name="connsiteY358" fmla="*/ 629895 h 2468044"/>
                <a:gd name="connsiteX359" fmla="*/ 1260720 w 1906136"/>
                <a:gd name="connsiteY359" fmla="*/ 629895 h 2468044"/>
                <a:gd name="connsiteX360" fmla="*/ 1258547 w 1906136"/>
                <a:gd name="connsiteY360" fmla="*/ 632068 h 2468044"/>
                <a:gd name="connsiteX361" fmla="*/ 1256374 w 1906136"/>
                <a:gd name="connsiteY361" fmla="*/ 632068 h 2468044"/>
                <a:gd name="connsiteX362" fmla="*/ 1253270 w 1906136"/>
                <a:gd name="connsiteY362" fmla="*/ 634241 h 2468044"/>
                <a:gd name="connsiteX363" fmla="*/ 1242714 w 1906136"/>
                <a:gd name="connsiteY363" fmla="*/ 617477 h 2468044"/>
                <a:gd name="connsiteX364" fmla="*/ 1233401 w 1906136"/>
                <a:gd name="connsiteY364" fmla="*/ 604748 h 2468044"/>
                <a:gd name="connsiteX365" fmla="*/ 1229365 w 1906136"/>
                <a:gd name="connsiteY365" fmla="*/ 593262 h 2468044"/>
                <a:gd name="connsiteX366" fmla="*/ 1228434 w 1906136"/>
                <a:gd name="connsiteY366" fmla="*/ 582707 h 2468044"/>
                <a:gd name="connsiteX367" fmla="*/ 1226261 w 1906136"/>
                <a:gd name="connsiteY367" fmla="*/ 571220 h 2468044"/>
                <a:gd name="connsiteX368" fmla="*/ 1222225 w 1906136"/>
                <a:gd name="connsiteY368" fmla="*/ 556629 h 2468044"/>
                <a:gd name="connsiteX369" fmla="*/ 1219121 w 1906136"/>
                <a:gd name="connsiteY369" fmla="*/ 536761 h 2468044"/>
                <a:gd name="connsiteX370" fmla="*/ 1189939 w 1906136"/>
                <a:gd name="connsiteY370" fmla="*/ 529310 h 2468044"/>
                <a:gd name="connsiteX371" fmla="*/ 1185903 w 1906136"/>
                <a:gd name="connsiteY371" fmla="*/ 529310 h 2468044"/>
                <a:gd name="connsiteX372" fmla="*/ 1184972 w 1906136"/>
                <a:gd name="connsiteY372" fmla="*/ 531483 h 2468044"/>
                <a:gd name="connsiteX373" fmla="*/ 1180936 w 1906136"/>
                <a:gd name="connsiteY373" fmla="*/ 533656 h 2468044"/>
                <a:gd name="connsiteX374" fmla="*/ 1178763 w 1906136"/>
                <a:gd name="connsiteY374" fmla="*/ 535829 h 2468044"/>
                <a:gd name="connsiteX375" fmla="*/ 1175658 w 1906136"/>
                <a:gd name="connsiteY375" fmla="*/ 535829 h 2468044"/>
                <a:gd name="connsiteX376" fmla="*/ 1171622 w 1906136"/>
                <a:gd name="connsiteY376" fmla="*/ 536761 h 2468044"/>
                <a:gd name="connsiteX377" fmla="*/ 1168518 w 1906136"/>
                <a:gd name="connsiteY377" fmla="*/ 535829 h 2468044"/>
                <a:gd name="connsiteX378" fmla="*/ 1163240 w 1906136"/>
                <a:gd name="connsiteY378" fmla="*/ 533656 h 2468044"/>
                <a:gd name="connsiteX379" fmla="*/ 1150202 w 1906136"/>
                <a:gd name="connsiteY379" fmla="*/ 527137 h 2468044"/>
                <a:gd name="connsiteX380" fmla="*/ 1139646 w 1906136"/>
                <a:gd name="connsiteY380" fmla="*/ 515650 h 2468044"/>
                <a:gd name="connsiteX381" fmla="*/ 1127229 w 1906136"/>
                <a:gd name="connsiteY381" fmla="*/ 502922 h 2468044"/>
                <a:gd name="connsiteX382" fmla="*/ 1113569 w 1906136"/>
                <a:gd name="connsiteY382" fmla="*/ 493609 h 2468044"/>
                <a:gd name="connsiteX383" fmla="*/ 1101151 w 1906136"/>
                <a:gd name="connsiteY383" fmla="*/ 488331 h 2468044"/>
                <a:gd name="connsiteX384" fmla="*/ 1088733 w 1906136"/>
                <a:gd name="connsiteY384" fmla="*/ 490504 h 2468044"/>
                <a:gd name="connsiteX385" fmla="*/ 1083456 w 1906136"/>
                <a:gd name="connsiteY385" fmla="*/ 488331 h 2468044"/>
                <a:gd name="connsiteX386" fmla="*/ 1077247 w 1906136"/>
                <a:gd name="connsiteY386" fmla="*/ 488331 h 2468044"/>
                <a:gd name="connsiteX387" fmla="*/ 1076316 w 1906136"/>
                <a:gd name="connsiteY387" fmla="*/ 486158 h 2468044"/>
                <a:gd name="connsiteX388" fmla="*/ 1076316 w 1906136"/>
                <a:gd name="connsiteY388" fmla="*/ 485227 h 2468044"/>
                <a:gd name="connsiteX389" fmla="*/ 1076316 w 1906136"/>
                <a:gd name="connsiteY389" fmla="*/ 483054 h 2468044"/>
                <a:gd name="connsiteX390" fmla="*/ 1076316 w 1906136"/>
                <a:gd name="connsiteY390" fmla="*/ 480881 h 2468044"/>
                <a:gd name="connsiteX391" fmla="*/ 1076316 w 1906136"/>
                <a:gd name="connsiteY391" fmla="*/ 477776 h 2468044"/>
                <a:gd name="connsiteX392" fmla="*/ 1076316 w 1906136"/>
                <a:gd name="connsiteY392" fmla="*/ 473430 h 2468044"/>
                <a:gd name="connsiteX393" fmla="*/ 1072280 w 1906136"/>
                <a:gd name="connsiteY393" fmla="*/ 470325 h 2468044"/>
                <a:gd name="connsiteX394" fmla="*/ 1072280 w 1906136"/>
                <a:gd name="connsiteY394" fmla="*/ 461012 h 2468044"/>
                <a:gd name="connsiteX395" fmla="*/ 1052411 w 1906136"/>
                <a:gd name="connsiteY395" fmla="*/ 461012 h 2468044"/>
                <a:gd name="connsiteX396" fmla="*/ 1052411 w 1906136"/>
                <a:gd name="connsiteY396" fmla="*/ 441143 h 2468044"/>
                <a:gd name="connsiteX397" fmla="*/ 1048375 w 1906136"/>
                <a:gd name="connsiteY397" fmla="*/ 421275 h 2468044"/>
                <a:gd name="connsiteX398" fmla="*/ 1042166 w 1906136"/>
                <a:gd name="connsiteY398" fmla="*/ 406684 h 2468044"/>
                <a:gd name="connsiteX399" fmla="*/ 1042166 w 1906136"/>
                <a:gd name="connsiteY399" fmla="*/ 382469 h 2468044"/>
                <a:gd name="connsiteX400" fmla="*/ 1048375 w 1906136"/>
                <a:gd name="connsiteY400" fmla="*/ 365705 h 2468044"/>
                <a:gd name="connsiteX401" fmla="*/ 1057689 w 1906136"/>
                <a:gd name="connsiteY401" fmla="*/ 355150 h 2468044"/>
                <a:gd name="connsiteX402" fmla="*/ 1072280 w 1906136"/>
                <a:gd name="connsiteY402" fmla="*/ 345837 h 2468044"/>
                <a:gd name="connsiteX403" fmla="*/ 1089044 w 1906136"/>
                <a:gd name="connsiteY403" fmla="*/ 340559 h 2468044"/>
                <a:gd name="connsiteX404" fmla="*/ 1089044 w 1906136"/>
                <a:gd name="connsiteY404" fmla="*/ 335282 h 2468044"/>
                <a:gd name="connsiteX405" fmla="*/ 1086871 w 1906136"/>
                <a:gd name="connsiteY405" fmla="*/ 329073 h 2468044"/>
                <a:gd name="connsiteX406" fmla="*/ 1086871 w 1906136"/>
                <a:gd name="connsiteY406" fmla="*/ 325968 h 2468044"/>
                <a:gd name="connsiteX407" fmla="*/ 1084698 w 1906136"/>
                <a:gd name="connsiteY407" fmla="*/ 323795 h 2468044"/>
                <a:gd name="connsiteX408" fmla="*/ 1083766 w 1906136"/>
                <a:gd name="connsiteY408" fmla="*/ 320691 h 2468044"/>
                <a:gd name="connsiteX409" fmla="*/ 1081593 w 1906136"/>
                <a:gd name="connsiteY409" fmla="*/ 316344 h 2468044"/>
                <a:gd name="connsiteX410" fmla="*/ 1072280 w 1906136"/>
                <a:gd name="connsiteY410" fmla="*/ 316344 h 2468044"/>
                <a:gd name="connsiteX411" fmla="*/ 1072280 w 1906136"/>
                <a:gd name="connsiteY411" fmla="*/ 313240 h 2468044"/>
                <a:gd name="connsiteX412" fmla="*/ 1079420 w 1906136"/>
                <a:gd name="connsiteY412" fmla="*/ 314171 h 2468044"/>
                <a:gd name="connsiteX413" fmla="*/ 1083456 w 1906136"/>
                <a:gd name="connsiteY413" fmla="*/ 316344 h 2468044"/>
                <a:gd name="connsiteX414" fmla="*/ 1088733 w 1906136"/>
                <a:gd name="connsiteY414" fmla="*/ 318517 h 2468044"/>
                <a:gd name="connsiteX415" fmla="*/ 1094011 w 1906136"/>
                <a:gd name="connsiteY415" fmla="*/ 320691 h 2468044"/>
                <a:gd name="connsiteX416" fmla="*/ 1101151 w 1906136"/>
                <a:gd name="connsiteY416" fmla="*/ 320691 h 2468044"/>
                <a:gd name="connsiteX417" fmla="*/ 1105187 w 1906136"/>
                <a:gd name="connsiteY417" fmla="*/ 307031 h 2468044"/>
                <a:gd name="connsiteX418" fmla="*/ 1108291 w 1906136"/>
                <a:gd name="connsiteY418" fmla="*/ 298649 h 2468044"/>
                <a:gd name="connsiteX419" fmla="*/ 1115432 w 1906136"/>
                <a:gd name="connsiteY419" fmla="*/ 291198 h 2468044"/>
                <a:gd name="connsiteX420" fmla="*/ 1124745 w 1906136"/>
                <a:gd name="connsiteY420" fmla="*/ 283748 h 2468044"/>
                <a:gd name="connsiteX421" fmla="*/ 1126918 w 1906136"/>
                <a:gd name="connsiteY421" fmla="*/ 279401 h 2468044"/>
                <a:gd name="connsiteX422" fmla="*/ 1130023 w 1906136"/>
                <a:gd name="connsiteY422" fmla="*/ 276297 h 2468044"/>
                <a:gd name="connsiteX423" fmla="*/ 1132196 w 1906136"/>
                <a:gd name="connsiteY423" fmla="*/ 271951 h 2468044"/>
                <a:gd name="connsiteX424" fmla="*/ 1132196 w 1906136"/>
                <a:gd name="connsiteY424" fmla="*/ 266673 h 2468044"/>
                <a:gd name="connsiteX425" fmla="*/ 1130023 w 1906136"/>
                <a:gd name="connsiteY425" fmla="*/ 261395 h 2468044"/>
                <a:gd name="connsiteX426" fmla="*/ 1127849 w 1906136"/>
                <a:gd name="connsiteY426" fmla="*/ 259222 h 2468044"/>
                <a:gd name="connsiteX427" fmla="*/ 1126918 w 1906136"/>
                <a:gd name="connsiteY427" fmla="*/ 257049 h 2468044"/>
                <a:gd name="connsiteX428" fmla="*/ 1124745 w 1906136"/>
                <a:gd name="connsiteY428" fmla="*/ 254876 h 2468044"/>
                <a:gd name="connsiteX429" fmla="*/ 1120709 w 1906136"/>
                <a:gd name="connsiteY429" fmla="*/ 251772 h 2468044"/>
                <a:gd name="connsiteX430" fmla="*/ 1117605 w 1906136"/>
                <a:gd name="connsiteY430" fmla="*/ 251772 h 2468044"/>
                <a:gd name="connsiteX431" fmla="*/ 1117605 w 1906136"/>
                <a:gd name="connsiteY431" fmla="*/ 247736 h 2468044"/>
                <a:gd name="connsiteX432" fmla="*/ 1135300 w 1906136"/>
                <a:gd name="connsiteY432" fmla="*/ 252082 h 2468044"/>
                <a:gd name="connsiteX433" fmla="*/ 1147718 w 1906136"/>
                <a:gd name="connsiteY433" fmla="*/ 259533 h 2468044"/>
                <a:gd name="connsiteX434" fmla="*/ 1157031 w 1906136"/>
                <a:gd name="connsiteY434" fmla="*/ 259533 h 2468044"/>
                <a:gd name="connsiteX435" fmla="*/ 1159205 w 1906136"/>
                <a:gd name="connsiteY435" fmla="*/ 241527 h 2468044"/>
                <a:gd name="connsiteX436" fmla="*/ 1161378 w 1906136"/>
                <a:gd name="connsiteY436" fmla="*/ 230040 h 2468044"/>
                <a:gd name="connsiteX437" fmla="*/ 1157342 w 1906136"/>
                <a:gd name="connsiteY437" fmla="*/ 219485 h 2468044"/>
                <a:gd name="connsiteX438" fmla="*/ 1157342 w 1906136"/>
                <a:gd name="connsiteY438" fmla="*/ 215139 h 2468044"/>
                <a:gd name="connsiteX439" fmla="*/ 1208255 w 1906136"/>
                <a:gd name="connsiteY439" fmla="*/ 212034 h 2468044"/>
                <a:gd name="connsiteX440" fmla="*/ 1208255 w 1906136"/>
                <a:gd name="connsiteY440" fmla="*/ 205826 h 2468044"/>
                <a:gd name="connsiteX441" fmla="*/ 1206082 w 1906136"/>
                <a:gd name="connsiteY441" fmla="*/ 202721 h 2468044"/>
                <a:gd name="connsiteX442" fmla="*/ 1206082 w 1906136"/>
                <a:gd name="connsiteY442" fmla="*/ 200548 h 2468044"/>
                <a:gd name="connsiteX443" fmla="*/ 1205151 w 1906136"/>
                <a:gd name="connsiteY443" fmla="*/ 198375 h 2468044"/>
                <a:gd name="connsiteX444" fmla="*/ 1202977 w 1906136"/>
                <a:gd name="connsiteY444" fmla="*/ 197444 h 2468044"/>
                <a:gd name="connsiteX445" fmla="*/ 1200804 w 1906136"/>
                <a:gd name="connsiteY445" fmla="*/ 195270 h 2468044"/>
                <a:gd name="connsiteX446" fmla="*/ 1200804 w 1906136"/>
                <a:gd name="connsiteY446" fmla="*/ 190924 h 2468044"/>
                <a:gd name="connsiteX447" fmla="*/ 1206082 w 1906136"/>
                <a:gd name="connsiteY447" fmla="*/ 193097 h 2468044"/>
                <a:gd name="connsiteX448" fmla="*/ 1210118 w 1906136"/>
                <a:gd name="connsiteY448" fmla="*/ 195270 h 2468044"/>
                <a:gd name="connsiteX449" fmla="*/ 1213222 w 1906136"/>
                <a:gd name="connsiteY449" fmla="*/ 197444 h 2468044"/>
                <a:gd name="connsiteX450" fmla="*/ 1217258 w 1906136"/>
                <a:gd name="connsiteY450" fmla="*/ 198375 h 2468044"/>
                <a:gd name="connsiteX451" fmla="*/ 1224398 w 1906136"/>
                <a:gd name="connsiteY451" fmla="*/ 198375 h 2468044"/>
                <a:gd name="connsiteX452" fmla="*/ 1226571 w 1906136"/>
                <a:gd name="connsiteY452" fmla="*/ 187820 h 2468044"/>
                <a:gd name="connsiteX453" fmla="*/ 1229676 w 1906136"/>
                <a:gd name="connsiteY453" fmla="*/ 173229 h 2468044"/>
                <a:gd name="connsiteX454" fmla="*/ 1233711 w 1906136"/>
                <a:gd name="connsiteY454" fmla="*/ 154292 h 2468044"/>
                <a:gd name="connsiteX455" fmla="*/ 1234643 w 1906136"/>
                <a:gd name="connsiteY455" fmla="*/ 138459 h 2468044"/>
                <a:gd name="connsiteX456" fmla="*/ 1236816 w 1906136"/>
                <a:gd name="connsiteY456" fmla="*/ 125731 h 2468044"/>
                <a:gd name="connsiteX457" fmla="*/ 1236816 w 1906136"/>
                <a:gd name="connsiteY457" fmla="*/ 118280 h 2468044"/>
                <a:gd name="connsiteX458" fmla="*/ 1236816 w 1906136"/>
                <a:gd name="connsiteY458" fmla="*/ 103689 h 2468044"/>
                <a:gd name="connsiteX459" fmla="*/ 1229676 w 1906136"/>
                <a:gd name="connsiteY459" fmla="*/ 97480 h 2468044"/>
                <a:gd name="connsiteX460" fmla="*/ 1220362 w 1906136"/>
                <a:gd name="connsiteY460" fmla="*/ 99653 h 2468044"/>
                <a:gd name="connsiteX461" fmla="*/ 1211980 w 1906136"/>
                <a:gd name="connsiteY461" fmla="*/ 103999 h 2468044"/>
                <a:gd name="connsiteX462" fmla="*/ 1204840 w 1906136"/>
                <a:gd name="connsiteY462" fmla="*/ 103999 h 2468044"/>
                <a:gd name="connsiteX463" fmla="*/ 1202667 w 1906136"/>
                <a:gd name="connsiteY463" fmla="*/ 99653 h 2468044"/>
                <a:gd name="connsiteX464" fmla="*/ 1198631 w 1906136"/>
                <a:gd name="connsiteY464" fmla="*/ 97480 h 2468044"/>
                <a:gd name="connsiteX465" fmla="*/ 1197700 w 1906136"/>
                <a:gd name="connsiteY465" fmla="*/ 94376 h 2468044"/>
                <a:gd name="connsiteX466" fmla="*/ 1193664 w 1906136"/>
                <a:gd name="connsiteY466" fmla="*/ 90029 h 2468044"/>
                <a:gd name="connsiteX467" fmla="*/ 1191491 w 1906136"/>
                <a:gd name="connsiteY467" fmla="*/ 86925 h 2468044"/>
                <a:gd name="connsiteX468" fmla="*/ 1188386 w 1906136"/>
                <a:gd name="connsiteY468" fmla="*/ 84752 h 2468044"/>
                <a:gd name="connsiteX469" fmla="*/ 1184351 w 1906136"/>
                <a:gd name="connsiteY469" fmla="*/ 82579 h 2468044"/>
                <a:gd name="connsiteX470" fmla="*/ 1181246 w 1906136"/>
                <a:gd name="connsiteY470" fmla="*/ 82579 h 2468044"/>
                <a:gd name="connsiteX471" fmla="*/ 1177210 w 1906136"/>
                <a:gd name="connsiteY471" fmla="*/ 86925 h 2468044"/>
                <a:gd name="connsiteX472" fmla="*/ 1166655 w 1906136"/>
                <a:gd name="connsiteY472" fmla="*/ 96238 h 2468044"/>
                <a:gd name="connsiteX473" fmla="*/ 1162619 w 1906136"/>
                <a:gd name="connsiteY473" fmla="*/ 108966 h 2468044"/>
                <a:gd name="connsiteX474" fmla="*/ 1162619 w 1906136"/>
                <a:gd name="connsiteY474" fmla="*/ 121695 h 2468044"/>
                <a:gd name="connsiteX475" fmla="*/ 1164793 w 1906136"/>
                <a:gd name="connsiteY475" fmla="*/ 134423 h 2468044"/>
                <a:gd name="connsiteX476" fmla="*/ 1164793 w 1906136"/>
                <a:gd name="connsiteY476" fmla="*/ 147151 h 2468044"/>
                <a:gd name="connsiteX477" fmla="*/ 1157652 w 1906136"/>
                <a:gd name="connsiteY477" fmla="*/ 163915 h 2468044"/>
                <a:gd name="connsiteX478" fmla="*/ 1148339 w 1906136"/>
                <a:gd name="connsiteY478" fmla="*/ 178506 h 2468044"/>
                <a:gd name="connsiteX479" fmla="*/ 1143061 w 1906136"/>
                <a:gd name="connsiteY479" fmla="*/ 176333 h 2468044"/>
                <a:gd name="connsiteX480" fmla="*/ 1139957 w 1906136"/>
                <a:gd name="connsiteY480" fmla="*/ 175402 h 2468044"/>
                <a:gd name="connsiteX481" fmla="*/ 1137784 w 1906136"/>
                <a:gd name="connsiteY481" fmla="*/ 173229 h 2468044"/>
                <a:gd name="connsiteX482" fmla="*/ 1135611 w 1906136"/>
                <a:gd name="connsiteY482" fmla="*/ 171056 h 2468044"/>
                <a:gd name="connsiteX483" fmla="*/ 1132506 w 1906136"/>
                <a:gd name="connsiteY483" fmla="*/ 167951 h 2468044"/>
                <a:gd name="connsiteX484" fmla="*/ 1134679 w 1906136"/>
                <a:gd name="connsiteY484" fmla="*/ 161742 h 2468044"/>
                <a:gd name="connsiteX485" fmla="*/ 1134679 w 1906136"/>
                <a:gd name="connsiteY485" fmla="*/ 153360 h 2468044"/>
                <a:gd name="connsiteX486" fmla="*/ 1135611 w 1906136"/>
                <a:gd name="connsiteY486" fmla="*/ 140632 h 2468044"/>
                <a:gd name="connsiteX487" fmla="*/ 1137784 w 1906136"/>
                <a:gd name="connsiteY487" fmla="*/ 126041 h 2468044"/>
                <a:gd name="connsiteX488" fmla="*/ 1137784 w 1906136"/>
                <a:gd name="connsiteY488" fmla="*/ 114244 h 2468044"/>
                <a:gd name="connsiteX489" fmla="*/ 1128470 w 1906136"/>
                <a:gd name="connsiteY489" fmla="*/ 118590 h 2468044"/>
                <a:gd name="connsiteX490" fmla="*/ 1123193 w 1906136"/>
                <a:gd name="connsiteY490" fmla="*/ 123868 h 2468044"/>
                <a:gd name="connsiteX491" fmla="*/ 1117915 w 1906136"/>
                <a:gd name="connsiteY491" fmla="*/ 129145 h 2468044"/>
                <a:gd name="connsiteX492" fmla="*/ 1112638 w 1906136"/>
                <a:gd name="connsiteY492" fmla="*/ 134423 h 2468044"/>
                <a:gd name="connsiteX493" fmla="*/ 1101151 w 1906136"/>
                <a:gd name="connsiteY493" fmla="*/ 134423 h 2468044"/>
                <a:gd name="connsiteX494" fmla="*/ 1098047 w 1906136"/>
                <a:gd name="connsiteY494" fmla="*/ 119832 h 2468044"/>
                <a:gd name="connsiteX495" fmla="*/ 1098047 w 1906136"/>
                <a:gd name="connsiteY495" fmla="*/ 103999 h 2468044"/>
                <a:gd name="connsiteX496" fmla="*/ 1071969 w 1906136"/>
                <a:gd name="connsiteY496" fmla="*/ 103999 h 2468044"/>
                <a:gd name="connsiteX497" fmla="*/ 1076005 w 1906136"/>
                <a:gd name="connsiteY497" fmla="*/ 96549 h 2468044"/>
                <a:gd name="connsiteX498" fmla="*/ 1076936 w 1906136"/>
                <a:gd name="connsiteY498" fmla="*/ 90340 h 2468044"/>
                <a:gd name="connsiteX499" fmla="*/ 1079110 w 1906136"/>
                <a:gd name="connsiteY499" fmla="*/ 85062 h 2468044"/>
                <a:gd name="connsiteX500" fmla="*/ 1083145 w 1906136"/>
                <a:gd name="connsiteY500" fmla="*/ 81958 h 2468044"/>
                <a:gd name="connsiteX501" fmla="*/ 1088423 w 1906136"/>
                <a:gd name="connsiteY501" fmla="*/ 77611 h 2468044"/>
                <a:gd name="connsiteX502" fmla="*/ 1088423 w 1906136"/>
                <a:gd name="connsiteY502" fmla="*/ 70161 h 2468044"/>
                <a:gd name="connsiteX503" fmla="*/ 1088423 w 1906136"/>
                <a:gd name="connsiteY503" fmla="*/ 62710 h 2468044"/>
                <a:gd name="connsiteX504" fmla="*/ 1086250 w 1906136"/>
                <a:gd name="connsiteY504" fmla="*/ 59606 h 2468044"/>
                <a:gd name="connsiteX505" fmla="*/ 1083145 w 1906136"/>
                <a:gd name="connsiteY505" fmla="*/ 55259 h 2468044"/>
                <a:gd name="connsiteX506" fmla="*/ 1079110 w 1906136"/>
                <a:gd name="connsiteY506" fmla="*/ 52155 h 2468044"/>
                <a:gd name="connsiteX507" fmla="*/ 1071969 w 1906136"/>
                <a:gd name="connsiteY507" fmla="*/ 49982 h 2468044"/>
                <a:gd name="connsiteX508" fmla="*/ 1074142 w 1906136"/>
                <a:gd name="connsiteY508" fmla="*/ 42531 h 2468044"/>
                <a:gd name="connsiteX509" fmla="*/ 1076316 w 1906136"/>
                <a:gd name="connsiteY509" fmla="*/ 39427 h 2468044"/>
                <a:gd name="connsiteX510" fmla="*/ 1077247 w 1906136"/>
                <a:gd name="connsiteY510" fmla="*/ 35080 h 2468044"/>
                <a:gd name="connsiteX511" fmla="*/ 1079420 w 1906136"/>
                <a:gd name="connsiteY511" fmla="*/ 29803 h 2468044"/>
                <a:gd name="connsiteX512" fmla="*/ 1081593 w 1906136"/>
                <a:gd name="connsiteY512" fmla="*/ 25457 h 2468044"/>
                <a:gd name="connsiteX513" fmla="*/ 1079420 w 1906136"/>
                <a:gd name="connsiteY513" fmla="*/ 22352 h 2468044"/>
                <a:gd name="connsiteX514" fmla="*/ 1076316 w 1906136"/>
                <a:gd name="connsiteY514" fmla="*/ 18006 h 2468044"/>
                <a:gd name="connsiteX515" fmla="*/ 1074142 w 1906136"/>
                <a:gd name="connsiteY515" fmla="*/ 17075 h 2468044"/>
                <a:gd name="connsiteX516" fmla="*/ 1071969 w 1906136"/>
                <a:gd name="connsiteY516" fmla="*/ 14901 h 2468044"/>
                <a:gd name="connsiteX517" fmla="*/ 1069796 w 1906136"/>
                <a:gd name="connsiteY517" fmla="*/ 12728 h 2468044"/>
                <a:gd name="connsiteX518" fmla="*/ 1069796 w 1906136"/>
                <a:gd name="connsiteY518" fmla="*/ 7451 h 2468044"/>
                <a:gd name="connsiteX519" fmla="*/ 1068865 w 1906136"/>
                <a:gd name="connsiteY519" fmla="*/ 0 h 2468044"/>
                <a:gd name="connsiteX520" fmla="*/ 1057378 w 1906136"/>
                <a:gd name="connsiteY520" fmla="*/ 2173 h 2468044"/>
                <a:gd name="connsiteX521" fmla="*/ 1046823 w 1906136"/>
                <a:gd name="connsiteY521" fmla="*/ 5278 h 2468044"/>
                <a:gd name="connsiteX522" fmla="*/ 1037510 w 1906136"/>
                <a:gd name="connsiteY522" fmla="*/ 9624 h 2468044"/>
                <a:gd name="connsiteX523" fmla="*/ 1025092 w 1906136"/>
                <a:gd name="connsiteY523" fmla="*/ 29492 h 2468044"/>
                <a:gd name="connsiteX524" fmla="*/ 1021056 w 1906136"/>
                <a:gd name="connsiteY524" fmla="*/ 47498 h 2468044"/>
                <a:gd name="connsiteX525" fmla="*/ 1023229 w 1906136"/>
                <a:gd name="connsiteY525" fmla="*/ 66435 h 2468044"/>
                <a:gd name="connsiteX526" fmla="*/ 1032543 w 1906136"/>
                <a:gd name="connsiteY526" fmla="*/ 82268 h 2468044"/>
                <a:gd name="connsiteX527" fmla="*/ 1044960 w 1906136"/>
                <a:gd name="connsiteY527" fmla="*/ 96859 h 2468044"/>
                <a:gd name="connsiteX528" fmla="*/ 1047134 w 1906136"/>
                <a:gd name="connsiteY528" fmla="*/ 104310 h 2468044"/>
                <a:gd name="connsiteX529" fmla="*/ 1044960 w 1906136"/>
                <a:gd name="connsiteY529" fmla="*/ 118901 h 2468044"/>
                <a:gd name="connsiteX530" fmla="*/ 1044960 w 1906136"/>
                <a:gd name="connsiteY530" fmla="*/ 135665 h 2468044"/>
                <a:gd name="connsiteX531" fmla="*/ 1044960 w 1906136"/>
                <a:gd name="connsiteY531" fmla="*/ 150256 h 2468044"/>
                <a:gd name="connsiteX532" fmla="*/ 1032543 w 1906136"/>
                <a:gd name="connsiteY532" fmla="*/ 150256 h 2468044"/>
                <a:gd name="connsiteX533" fmla="*/ 1032543 w 1906136"/>
                <a:gd name="connsiteY533" fmla="*/ 153360 h 2468044"/>
                <a:gd name="connsiteX534" fmla="*/ 1030369 w 1906136"/>
                <a:gd name="connsiteY534" fmla="*/ 159569 h 2468044"/>
                <a:gd name="connsiteX535" fmla="*/ 1030369 w 1906136"/>
                <a:gd name="connsiteY535" fmla="*/ 162674 h 2468044"/>
                <a:gd name="connsiteX536" fmla="*/ 1028196 w 1906136"/>
                <a:gd name="connsiteY536" fmla="*/ 170124 h 2468044"/>
                <a:gd name="connsiteX537" fmla="*/ 1019814 w 1906136"/>
                <a:gd name="connsiteY537" fmla="*/ 153360 h 2468044"/>
                <a:gd name="connsiteX538" fmla="*/ 1012674 w 1906136"/>
                <a:gd name="connsiteY538" fmla="*/ 137528 h 2468044"/>
                <a:gd name="connsiteX539" fmla="*/ 988770 w 1906136"/>
                <a:gd name="connsiteY539" fmla="*/ 137528 h 2468044"/>
                <a:gd name="connsiteX540" fmla="*/ 988770 w 1906136"/>
                <a:gd name="connsiteY540" fmla="*/ 150256 h 2468044"/>
                <a:gd name="connsiteX541" fmla="*/ 986597 w 1906136"/>
                <a:gd name="connsiteY541" fmla="*/ 152429 h 2468044"/>
                <a:gd name="connsiteX542" fmla="*/ 984424 w 1906136"/>
                <a:gd name="connsiteY542" fmla="*/ 153360 h 2468044"/>
                <a:gd name="connsiteX543" fmla="*/ 983492 w 1906136"/>
                <a:gd name="connsiteY543" fmla="*/ 155533 h 2468044"/>
                <a:gd name="connsiteX544" fmla="*/ 981319 w 1906136"/>
                <a:gd name="connsiteY544" fmla="*/ 157706 h 2468044"/>
                <a:gd name="connsiteX545" fmla="*/ 962692 w 1906136"/>
                <a:gd name="connsiteY545" fmla="*/ 157706 h 2468044"/>
                <a:gd name="connsiteX546" fmla="*/ 950275 w 1906136"/>
                <a:gd name="connsiteY546" fmla="*/ 155533 h 2468044"/>
                <a:gd name="connsiteX547" fmla="*/ 937857 w 1906136"/>
                <a:gd name="connsiteY547" fmla="*/ 153360 h 2468044"/>
                <a:gd name="connsiteX548" fmla="*/ 925439 w 1906136"/>
                <a:gd name="connsiteY548" fmla="*/ 150256 h 2468044"/>
                <a:gd name="connsiteX549" fmla="*/ 905570 w 1906136"/>
                <a:gd name="connsiteY549" fmla="*/ 150256 h 2468044"/>
                <a:gd name="connsiteX550" fmla="*/ 901535 w 1906136"/>
                <a:gd name="connsiteY550" fmla="*/ 142805 h 2468044"/>
                <a:gd name="connsiteX551" fmla="*/ 898430 w 1906136"/>
                <a:gd name="connsiteY551" fmla="*/ 139701 h 2468044"/>
                <a:gd name="connsiteX552" fmla="*/ 894394 w 1906136"/>
                <a:gd name="connsiteY552" fmla="*/ 133492 h 2468044"/>
                <a:gd name="connsiteX553" fmla="*/ 889117 w 1906136"/>
                <a:gd name="connsiteY553" fmla="*/ 130387 h 2468044"/>
                <a:gd name="connsiteX554" fmla="*/ 889117 w 1906136"/>
                <a:gd name="connsiteY554" fmla="*/ 117659 h 2468044"/>
                <a:gd name="connsiteX555" fmla="*/ 842239 w 1906136"/>
                <a:gd name="connsiteY555" fmla="*/ 122937 h 2468044"/>
                <a:gd name="connsiteX556" fmla="*/ 842239 w 1906136"/>
                <a:gd name="connsiteY556" fmla="*/ 126041 h 2468044"/>
                <a:gd name="connsiteX557" fmla="*/ 838204 w 1906136"/>
                <a:gd name="connsiteY557" fmla="*/ 126041 h 2468044"/>
                <a:gd name="connsiteX558" fmla="*/ 838204 w 1906136"/>
                <a:gd name="connsiteY558" fmla="*/ 132250 h 2468044"/>
                <a:gd name="connsiteX559" fmla="*/ 840377 w 1906136"/>
                <a:gd name="connsiteY559" fmla="*/ 135354 h 2468044"/>
                <a:gd name="connsiteX560" fmla="*/ 842550 w 1906136"/>
                <a:gd name="connsiteY560" fmla="*/ 139701 h 2468044"/>
                <a:gd name="connsiteX561" fmla="*/ 843481 w 1906136"/>
                <a:gd name="connsiteY561" fmla="*/ 140632 h 2468044"/>
                <a:gd name="connsiteX562" fmla="*/ 845654 w 1906136"/>
                <a:gd name="connsiteY562" fmla="*/ 145910 h 2468044"/>
                <a:gd name="connsiteX563" fmla="*/ 877941 w 1906136"/>
                <a:gd name="connsiteY563" fmla="*/ 145910 h 2468044"/>
                <a:gd name="connsiteX564" fmla="*/ 877941 w 1906136"/>
                <a:gd name="connsiteY564" fmla="*/ 150256 h 2468044"/>
                <a:gd name="connsiteX565" fmla="*/ 870800 w 1906136"/>
                <a:gd name="connsiteY565" fmla="*/ 152429 h 2468044"/>
                <a:gd name="connsiteX566" fmla="*/ 865523 w 1906136"/>
                <a:gd name="connsiteY566" fmla="*/ 153360 h 2468044"/>
                <a:gd name="connsiteX567" fmla="*/ 858383 w 1906136"/>
                <a:gd name="connsiteY567" fmla="*/ 153360 h 2468044"/>
                <a:gd name="connsiteX568" fmla="*/ 849069 w 1906136"/>
                <a:gd name="connsiteY568" fmla="*/ 153360 h 2468044"/>
                <a:gd name="connsiteX569" fmla="*/ 849069 w 1906136"/>
                <a:gd name="connsiteY569" fmla="*/ 189993 h 2468044"/>
                <a:gd name="connsiteX570" fmla="*/ 840687 w 1906136"/>
                <a:gd name="connsiteY570" fmla="*/ 179438 h 2468044"/>
                <a:gd name="connsiteX571" fmla="*/ 831374 w 1906136"/>
                <a:gd name="connsiteY571" fmla="*/ 167951 h 2468044"/>
                <a:gd name="connsiteX572" fmla="*/ 822060 w 1906136"/>
                <a:gd name="connsiteY572" fmla="*/ 157396 h 2468044"/>
                <a:gd name="connsiteX573" fmla="*/ 813678 w 1906136"/>
                <a:gd name="connsiteY573" fmla="*/ 155223 h 2468044"/>
                <a:gd name="connsiteX574" fmla="*/ 799087 w 1906136"/>
                <a:gd name="connsiteY574" fmla="*/ 155223 h 2468044"/>
                <a:gd name="connsiteX575" fmla="*/ 782323 w 1906136"/>
                <a:gd name="connsiteY575" fmla="*/ 155223 h 2468044"/>
                <a:gd name="connsiteX576" fmla="*/ 765559 w 1906136"/>
                <a:gd name="connsiteY576" fmla="*/ 153050 h 2468044"/>
                <a:gd name="connsiteX577" fmla="*/ 753141 w 1906136"/>
                <a:gd name="connsiteY577" fmla="*/ 153050 h 2468044"/>
                <a:gd name="connsiteX578" fmla="*/ 755315 w 1906136"/>
                <a:gd name="connsiteY578" fmla="*/ 149945 h 2468044"/>
                <a:gd name="connsiteX579" fmla="*/ 756246 w 1906136"/>
                <a:gd name="connsiteY579" fmla="*/ 147772 h 2468044"/>
                <a:gd name="connsiteX580" fmla="*/ 756246 w 1906136"/>
                <a:gd name="connsiteY580" fmla="*/ 145599 h 2468044"/>
                <a:gd name="connsiteX581" fmla="*/ 758419 w 1906136"/>
                <a:gd name="connsiteY581" fmla="*/ 144668 h 2468044"/>
                <a:gd name="connsiteX582" fmla="*/ 762455 w 1906136"/>
                <a:gd name="connsiteY582" fmla="*/ 142495 h 2468044"/>
                <a:gd name="connsiteX583" fmla="*/ 765559 w 1906136"/>
                <a:gd name="connsiteY583" fmla="*/ 140321 h 2468044"/>
                <a:gd name="connsiteX584" fmla="*/ 763386 w 1906136"/>
                <a:gd name="connsiteY584" fmla="*/ 137217 h 2468044"/>
                <a:gd name="connsiteX585" fmla="*/ 760282 w 1906136"/>
                <a:gd name="connsiteY585" fmla="*/ 129766 h 2468044"/>
                <a:gd name="connsiteX586" fmla="*/ 756246 w 1906136"/>
                <a:gd name="connsiteY586" fmla="*/ 124489 h 2468044"/>
                <a:gd name="connsiteX587" fmla="*/ 753141 w 1906136"/>
                <a:gd name="connsiteY587" fmla="*/ 120143 h 2468044"/>
                <a:gd name="connsiteX588" fmla="*/ 749106 w 1906136"/>
                <a:gd name="connsiteY588" fmla="*/ 117038 h 2468044"/>
                <a:gd name="connsiteX589" fmla="*/ 746001 w 1906136"/>
                <a:gd name="connsiteY589" fmla="*/ 117038 h 2468044"/>
                <a:gd name="connsiteX590" fmla="*/ 742897 w 1906136"/>
                <a:gd name="connsiteY590" fmla="*/ 117969 h 2468044"/>
                <a:gd name="connsiteX591" fmla="*/ 736688 w 1906136"/>
                <a:gd name="connsiteY591" fmla="*/ 120143 h 2468044"/>
                <a:gd name="connsiteX592" fmla="*/ 733583 w 1906136"/>
                <a:gd name="connsiteY592" fmla="*/ 122316 h 2468044"/>
                <a:gd name="connsiteX593" fmla="*/ 728306 w 1906136"/>
                <a:gd name="connsiteY593" fmla="*/ 122316 h 2468044"/>
                <a:gd name="connsiteX594" fmla="*/ 722097 w 1906136"/>
                <a:gd name="connsiteY594" fmla="*/ 122316 h 2468044"/>
                <a:gd name="connsiteX595" fmla="*/ 706575 w 1906136"/>
                <a:gd name="connsiteY595" fmla="*/ 110829 h 2468044"/>
                <a:gd name="connsiteX596" fmla="*/ 689811 w 1906136"/>
                <a:gd name="connsiteY596" fmla="*/ 98101 h 2468044"/>
                <a:gd name="connsiteX597" fmla="*/ 673046 w 1906136"/>
                <a:gd name="connsiteY597" fmla="*/ 85373 h 2468044"/>
                <a:gd name="connsiteX598" fmla="*/ 653178 w 1906136"/>
                <a:gd name="connsiteY598" fmla="*/ 80095 h 2468044"/>
                <a:gd name="connsiteX599" fmla="*/ 649142 w 1906136"/>
                <a:gd name="connsiteY599" fmla="*/ 81026 h 2468044"/>
                <a:gd name="connsiteX600" fmla="*/ 643865 w 1906136"/>
                <a:gd name="connsiteY600" fmla="*/ 83199 h 2468044"/>
                <a:gd name="connsiteX601" fmla="*/ 640760 w 1906136"/>
                <a:gd name="connsiteY601" fmla="*/ 87546 h 2468044"/>
                <a:gd name="connsiteX602" fmla="*/ 635482 w 1906136"/>
                <a:gd name="connsiteY602" fmla="*/ 90650 h 2468044"/>
                <a:gd name="connsiteX603" fmla="*/ 629274 w 1906136"/>
                <a:gd name="connsiteY603" fmla="*/ 92823 h 2468044"/>
                <a:gd name="connsiteX604" fmla="*/ 628342 w 1906136"/>
                <a:gd name="connsiteY604" fmla="*/ 88477 h 2468044"/>
                <a:gd name="connsiteX605" fmla="*/ 626169 w 1906136"/>
                <a:gd name="connsiteY605" fmla="*/ 85373 h 2468044"/>
                <a:gd name="connsiteX606" fmla="*/ 622133 w 1906136"/>
                <a:gd name="connsiteY606" fmla="*/ 80095 h 2468044"/>
                <a:gd name="connsiteX607" fmla="*/ 621202 w 1906136"/>
                <a:gd name="connsiteY607" fmla="*/ 80095 h 2468044"/>
                <a:gd name="connsiteX608" fmla="*/ 617166 w 1906136"/>
                <a:gd name="connsiteY608" fmla="*/ 80095 h 2468044"/>
                <a:gd name="connsiteX609" fmla="*/ 614993 w 1906136"/>
                <a:gd name="connsiteY609" fmla="*/ 81026 h 2468044"/>
                <a:gd name="connsiteX610" fmla="*/ 611889 w 1906136"/>
                <a:gd name="connsiteY610" fmla="*/ 83199 h 2468044"/>
                <a:gd name="connsiteX611" fmla="*/ 609715 w 1906136"/>
                <a:gd name="connsiteY611" fmla="*/ 85373 h 2468044"/>
                <a:gd name="connsiteX612" fmla="*/ 606611 w 1906136"/>
                <a:gd name="connsiteY612" fmla="*/ 88477 h 2468044"/>
                <a:gd name="connsiteX613" fmla="*/ 592951 w 1906136"/>
                <a:gd name="connsiteY613" fmla="*/ 85373 h 2468044"/>
                <a:gd name="connsiteX614" fmla="*/ 584569 w 1906136"/>
                <a:gd name="connsiteY614" fmla="*/ 77922 h 2468044"/>
                <a:gd name="connsiteX615" fmla="*/ 578360 w 1906136"/>
                <a:gd name="connsiteY615" fmla="*/ 68609 h 2468044"/>
                <a:gd name="connsiteX616" fmla="*/ 573083 w 1906136"/>
                <a:gd name="connsiteY616" fmla="*/ 55880 h 2468044"/>
                <a:gd name="connsiteX617" fmla="*/ 569978 w 1906136"/>
                <a:gd name="connsiteY617" fmla="*/ 58985 h 2468044"/>
                <a:gd name="connsiteX618" fmla="*/ 565943 w 1906136"/>
                <a:gd name="connsiteY618" fmla="*/ 65194 h 2468044"/>
                <a:gd name="connsiteX619" fmla="*/ 563770 w 1906136"/>
                <a:gd name="connsiteY619" fmla="*/ 70471 h 2468044"/>
                <a:gd name="connsiteX620" fmla="*/ 562838 w 1906136"/>
                <a:gd name="connsiteY620" fmla="*/ 75749 h 2468044"/>
                <a:gd name="connsiteX621" fmla="*/ 546074 w 1906136"/>
                <a:gd name="connsiteY621" fmla="*/ 77922 h 2468044"/>
                <a:gd name="connsiteX622" fmla="*/ 533656 w 1906136"/>
                <a:gd name="connsiteY622" fmla="*/ 77922 h 2468044"/>
                <a:gd name="connsiteX623" fmla="*/ 521238 w 1906136"/>
                <a:gd name="connsiteY623" fmla="*/ 80095 h 2468044"/>
                <a:gd name="connsiteX624" fmla="*/ 511925 w 1906136"/>
                <a:gd name="connsiteY624" fmla="*/ 85373 h 2468044"/>
                <a:gd name="connsiteX625" fmla="*/ 502612 w 1906136"/>
                <a:gd name="connsiteY625" fmla="*/ 95928 h 2468044"/>
                <a:gd name="connsiteX626" fmla="*/ 482743 w 1906136"/>
                <a:gd name="connsiteY626" fmla="*/ 92823 h 2468044"/>
                <a:gd name="connsiteX627" fmla="*/ 482743 w 1906136"/>
                <a:gd name="connsiteY627" fmla="*/ 85373 h 2468044"/>
                <a:gd name="connsiteX628" fmla="*/ 504474 w 1906136"/>
                <a:gd name="connsiteY628" fmla="*/ 76059 h 2468044"/>
                <a:gd name="connsiteX629" fmla="*/ 524343 w 1906136"/>
                <a:gd name="connsiteY629" fmla="*/ 63331 h 2468044"/>
                <a:gd name="connsiteX630" fmla="*/ 542970 w 1906136"/>
                <a:gd name="connsiteY630" fmla="*/ 48740 h 2468044"/>
                <a:gd name="connsiteX631" fmla="*/ 549179 w 1906136"/>
                <a:gd name="connsiteY631" fmla="*/ 48740 h 2468044"/>
                <a:gd name="connsiteX632" fmla="*/ 546074 w 1906136"/>
                <a:gd name="connsiteY632" fmla="*/ 46567 h 2468044"/>
                <a:gd name="connsiteX633" fmla="*/ 542970 w 1906136"/>
                <a:gd name="connsiteY633" fmla="*/ 44394 h 2468044"/>
                <a:gd name="connsiteX634" fmla="*/ 536761 w 1906136"/>
                <a:gd name="connsiteY634" fmla="*/ 43462 h 2468044"/>
                <a:gd name="connsiteX635" fmla="*/ 533656 w 1906136"/>
                <a:gd name="connsiteY635" fmla="*/ 41289 h 2468044"/>
                <a:gd name="connsiteX636" fmla="*/ 516892 w 1906136"/>
                <a:gd name="connsiteY636" fmla="*/ 44394 h 2468044"/>
                <a:gd name="connsiteX637" fmla="*/ 504474 w 1906136"/>
                <a:gd name="connsiteY637" fmla="*/ 50603 h 2468044"/>
                <a:gd name="connsiteX638" fmla="*/ 492988 w 1906136"/>
                <a:gd name="connsiteY638" fmla="*/ 58985 h 2468044"/>
                <a:gd name="connsiteX639" fmla="*/ 482433 w 1906136"/>
                <a:gd name="connsiteY639" fmla="*/ 66435 h 2468044"/>
                <a:gd name="connsiteX640" fmla="*/ 470015 w 1906136"/>
                <a:gd name="connsiteY640" fmla="*/ 73886 h 2468044"/>
                <a:gd name="connsiteX641" fmla="*/ 455424 w 1906136"/>
                <a:gd name="connsiteY641" fmla="*/ 78232 h 2468044"/>
                <a:gd name="connsiteX642" fmla="*/ 433693 w 1906136"/>
                <a:gd name="connsiteY642" fmla="*/ 80405 h 2468044"/>
                <a:gd name="connsiteX643" fmla="*/ 436797 w 1906136"/>
                <a:gd name="connsiteY643" fmla="*/ 88788 h 2468044"/>
                <a:gd name="connsiteX644" fmla="*/ 443006 w 1906136"/>
                <a:gd name="connsiteY644" fmla="*/ 96238 h 2468044"/>
                <a:gd name="connsiteX645" fmla="*/ 448284 w 1906136"/>
                <a:gd name="connsiteY645" fmla="*/ 103689 h 2468044"/>
                <a:gd name="connsiteX646" fmla="*/ 453561 w 1906136"/>
                <a:gd name="connsiteY646" fmla="*/ 109898 h 2468044"/>
                <a:gd name="connsiteX647" fmla="*/ 453561 w 1906136"/>
                <a:gd name="connsiteY647" fmla="*/ 117349 h 2468044"/>
                <a:gd name="connsiteX648" fmla="*/ 429657 w 1906136"/>
                <a:gd name="connsiteY648" fmla="*/ 113002 h 2468044"/>
                <a:gd name="connsiteX649" fmla="*/ 409788 w 1906136"/>
                <a:gd name="connsiteY649" fmla="*/ 102447 h 2468044"/>
                <a:gd name="connsiteX650" fmla="*/ 392093 w 1906136"/>
                <a:gd name="connsiteY650" fmla="*/ 90961 h 2468044"/>
                <a:gd name="connsiteX651" fmla="*/ 373466 w 1906136"/>
                <a:gd name="connsiteY651" fmla="*/ 78232 h 2468044"/>
                <a:gd name="connsiteX652" fmla="*/ 353598 w 1906136"/>
                <a:gd name="connsiteY652" fmla="*/ 68919 h 2468044"/>
                <a:gd name="connsiteX653" fmla="*/ 322243 w 1906136"/>
                <a:gd name="connsiteY653" fmla="*/ 73265 h 2468044"/>
                <a:gd name="connsiteX654" fmla="*/ 307652 w 1906136"/>
                <a:gd name="connsiteY654" fmla="*/ 68919 h 2468044"/>
                <a:gd name="connsiteX655" fmla="*/ 293061 w 1906136"/>
                <a:gd name="connsiteY655" fmla="*/ 61468 h 2468044"/>
                <a:gd name="connsiteX656" fmla="*/ 277539 w 1906136"/>
                <a:gd name="connsiteY656" fmla="*/ 56191 h 2468044"/>
                <a:gd name="connsiteX657" fmla="*/ 266052 w 1906136"/>
                <a:gd name="connsiteY657" fmla="*/ 51844 h 2468044"/>
                <a:gd name="connsiteX658" fmla="*/ 262948 w 1906136"/>
                <a:gd name="connsiteY658" fmla="*/ 51844 h 2468044"/>
                <a:gd name="connsiteX659" fmla="*/ 256739 w 1906136"/>
                <a:gd name="connsiteY659" fmla="*/ 54018 h 2468044"/>
                <a:gd name="connsiteX660" fmla="*/ 253634 w 1906136"/>
                <a:gd name="connsiteY660" fmla="*/ 56191 h 2468044"/>
                <a:gd name="connsiteX661" fmla="*/ 249598 w 1906136"/>
                <a:gd name="connsiteY661" fmla="*/ 56191 h 2468044"/>
                <a:gd name="connsiteX662" fmla="*/ 244321 w 1906136"/>
                <a:gd name="connsiteY662" fmla="*/ 58364 h 2468044"/>
                <a:gd name="connsiteX663" fmla="*/ 239043 w 1906136"/>
                <a:gd name="connsiteY663" fmla="*/ 56191 h 2468044"/>
                <a:gd name="connsiteX664" fmla="*/ 233766 w 1906136"/>
                <a:gd name="connsiteY664" fmla="*/ 54018 h 2468044"/>
                <a:gd name="connsiteX665" fmla="*/ 229730 w 1906136"/>
                <a:gd name="connsiteY665" fmla="*/ 50913 h 2468044"/>
                <a:gd name="connsiteX666" fmla="*/ 226625 w 1906136"/>
                <a:gd name="connsiteY666" fmla="*/ 46567 h 2468044"/>
                <a:gd name="connsiteX667" fmla="*/ 221348 w 1906136"/>
                <a:gd name="connsiteY667" fmla="*/ 41289 h 2468044"/>
                <a:gd name="connsiteX668" fmla="*/ 217312 w 1906136"/>
                <a:gd name="connsiteY668" fmla="*/ 38185 h 2468044"/>
                <a:gd name="connsiteX669" fmla="*/ 214208 w 1906136"/>
                <a:gd name="connsiteY669" fmla="*/ 36012 h 2468044"/>
                <a:gd name="connsiteX670" fmla="*/ 210172 w 1906136"/>
                <a:gd name="connsiteY670" fmla="*/ 36012 h 2468044"/>
                <a:gd name="connsiteX671" fmla="*/ 207067 w 1906136"/>
                <a:gd name="connsiteY671" fmla="*/ 36012 h 2468044"/>
                <a:gd name="connsiteX672" fmla="*/ 203032 w 1906136"/>
                <a:gd name="connsiteY672" fmla="*/ 38185 h 2468044"/>
                <a:gd name="connsiteX673" fmla="*/ 199927 w 1906136"/>
                <a:gd name="connsiteY673" fmla="*/ 39116 h 2468044"/>
                <a:gd name="connsiteX674" fmla="*/ 195891 w 1906136"/>
                <a:gd name="connsiteY674" fmla="*/ 39116 h 2468044"/>
                <a:gd name="connsiteX675" fmla="*/ 190614 w 1906136"/>
                <a:gd name="connsiteY675" fmla="*/ 39116 h 2468044"/>
                <a:gd name="connsiteX676" fmla="*/ 186578 w 1906136"/>
                <a:gd name="connsiteY676" fmla="*/ 36012 h 2468044"/>
                <a:gd name="connsiteX677" fmla="*/ 183473 w 1906136"/>
                <a:gd name="connsiteY677" fmla="*/ 31665 h 2468044"/>
                <a:gd name="connsiteX678" fmla="*/ 181300 w 1906136"/>
                <a:gd name="connsiteY678" fmla="*/ 30734 h 2468044"/>
                <a:gd name="connsiteX679" fmla="*/ 181300 w 1906136"/>
                <a:gd name="connsiteY679" fmla="*/ 26388 h 2468044"/>
                <a:gd name="connsiteX680" fmla="*/ 179127 w 1906136"/>
                <a:gd name="connsiteY680" fmla="*/ 24215 h 2468044"/>
                <a:gd name="connsiteX681" fmla="*/ 179127 w 1906136"/>
                <a:gd name="connsiteY681" fmla="*/ 21110 h 2468044"/>
                <a:gd name="connsiteX682" fmla="*/ 176023 w 1906136"/>
                <a:gd name="connsiteY682" fmla="*/ 18937 h 2468044"/>
                <a:gd name="connsiteX683" fmla="*/ 170745 w 1906136"/>
                <a:gd name="connsiteY683" fmla="*/ 15833 h 2468044"/>
                <a:gd name="connsiteX684" fmla="*/ 153981 w 1906136"/>
                <a:gd name="connsiteY684" fmla="*/ 26388 h 2468044"/>
                <a:gd name="connsiteX685" fmla="*/ 137217 w 1906136"/>
                <a:gd name="connsiteY685" fmla="*/ 33839 h 2468044"/>
                <a:gd name="connsiteX686" fmla="*/ 117348 w 1906136"/>
                <a:gd name="connsiteY686" fmla="*/ 39116 h 2468044"/>
                <a:gd name="connsiteX687" fmla="*/ 99653 w 1906136"/>
                <a:gd name="connsiteY687" fmla="*/ 48430 h 2468044"/>
                <a:gd name="connsiteX688" fmla="*/ 85993 w 1906136"/>
                <a:gd name="connsiteY688" fmla="*/ 58985 h 2468044"/>
                <a:gd name="connsiteX689" fmla="*/ 82889 w 1906136"/>
                <a:gd name="connsiteY689" fmla="*/ 70471 h 2468044"/>
                <a:gd name="connsiteX690" fmla="*/ 78853 w 1906136"/>
                <a:gd name="connsiteY690" fmla="*/ 83199 h 2468044"/>
                <a:gd name="connsiteX691" fmla="*/ 73576 w 1906136"/>
                <a:gd name="connsiteY691" fmla="*/ 95928 h 2468044"/>
                <a:gd name="connsiteX692" fmla="*/ 56812 w 1906136"/>
                <a:gd name="connsiteY692" fmla="*/ 105241 h 2468044"/>
                <a:gd name="connsiteX693" fmla="*/ 36012 w 1906136"/>
                <a:gd name="connsiteY693" fmla="*/ 107414 h 2468044"/>
                <a:gd name="connsiteX694" fmla="*/ 14281 w 1906136"/>
                <a:gd name="connsiteY694" fmla="*/ 105241 h 2468044"/>
                <a:gd name="connsiteX695" fmla="*/ 12107 w 1906136"/>
                <a:gd name="connsiteY695" fmla="*/ 110519 h 2468044"/>
                <a:gd name="connsiteX696" fmla="*/ 9934 w 1906136"/>
                <a:gd name="connsiteY696" fmla="*/ 116728 h 2468044"/>
                <a:gd name="connsiteX697" fmla="*/ 6830 w 1906136"/>
                <a:gd name="connsiteY697" fmla="*/ 122005 h 2468044"/>
                <a:gd name="connsiteX698" fmla="*/ 15212 w 1906136"/>
                <a:gd name="connsiteY698" fmla="*/ 138769 h 2468044"/>
                <a:gd name="connsiteX699" fmla="*/ 29803 w 1906136"/>
                <a:gd name="connsiteY699" fmla="*/ 149324 h 2468044"/>
                <a:gd name="connsiteX700" fmla="*/ 46567 w 1906136"/>
                <a:gd name="connsiteY700" fmla="*/ 159880 h 2468044"/>
                <a:gd name="connsiteX701" fmla="*/ 61158 w 1906136"/>
                <a:gd name="connsiteY701" fmla="*/ 171366 h 2468044"/>
                <a:gd name="connsiteX702" fmla="*/ 73576 w 1906136"/>
                <a:gd name="connsiteY702" fmla="*/ 185957 h 2468044"/>
                <a:gd name="connsiteX703" fmla="*/ 77611 w 1906136"/>
                <a:gd name="connsiteY703" fmla="*/ 191235 h 2468044"/>
                <a:gd name="connsiteX704" fmla="*/ 78543 w 1906136"/>
                <a:gd name="connsiteY704" fmla="*/ 196512 h 2468044"/>
                <a:gd name="connsiteX705" fmla="*/ 80716 w 1906136"/>
                <a:gd name="connsiteY705" fmla="*/ 202721 h 2468044"/>
                <a:gd name="connsiteX706" fmla="*/ 82889 w 1906136"/>
                <a:gd name="connsiteY706" fmla="*/ 207999 h 2468044"/>
                <a:gd name="connsiteX707" fmla="*/ 85993 w 1906136"/>
                <a:gd name="connsiteY707" fmla="*/ 213276 h 2468044"/>
                <a:gd name="connsiteX708" fmla="*/ 85993 w 1906136"/>
                <a:gd name="connsiteY708" fmla="*/ 220727 h 2468044"/>
                <a:gd name="connsiteX709" fmla="*/ 73576 w 1906136"/>
                <a:gd name="connsiteY709" fmla="*/ 226005 h 2468044"/>
                <a:gd name="connsiteX710" fmla="*/ 70471 w 1906136"/>
                <a:gd name="connsiteY710" fmla="*/ 220727 h 2468044"/>
                <a:gd name="connsiteX711" fmla="*/ 64262 w 1906136"/>
                <a:gd name="connsiteY711" fmla="*/ 215449 h 2468044"/>
                <a:gd name="connsiteX712" fmla="*/ 58985 w 1906136"/>
                <a:gd name="connsiteY712" fmla="*/ 211103 h 2468044"/>
                <a:gd name="connsiteX713" fmla="*/ 53707 w 1906136"/>
                <a:gd name="connsiteY713" fmla="*/ 205826 h 2468044"/>
                <a:gd name="connsiteX714" fmla="*/ 49671 w 1906136"/>
                <a:gd name="connsiteY714" fmla="*/ 205826 h 2468044"/>
                <a:gd name="connsiteX715" fmla="*/ 48740 w 1906136"/>
                <a:gd name="connsiteY715" fmla="*/ 205826 h 2468044"/>
                <a:gd name="connsiteX716" fmla="*/ 46567 w 1906136"/>
                <a:gd name="connsiteY716" fmla="*/ 207999 h 2468044"/>
                <a:gd name="connsiteX717" fmla="*/ 44394 w 1906136"/>
                <a:gd name="connsiteY717" fmla="*/ 207999 h 2468044"/>
                <a:gd name="connsiteX718" fmla="*/ 43462 w 1906136"/>
                <a:gd name="connsiteY718" fmla="*/ 210172 h 2468044"/>
                <a:gd name="connsiteX719" fmla="*/ 26698 w 1906136"/>
                <a:gd name="connsiteY719" fmla="*/ 210172 h 2468044"/>
                <a:gd name="connsiteX720" fmla="*/ 28871 w 1906136"/>
                <a:gd name="connsiteY720" fmla="*/ 213276 h 2468044"/>
                <a:gd name="connsiteX721" fmla="*/ 28871 w 1906136"/>
                <a:gd name="connsiteY721" fmla="*/ 215449 h 2468044"/>
                <a:gd name="connsiteX722" fmla="*/ 29803 w 1906136"/>
                <a:gd name="connsiteY722" fmla="*/ 217623 h 2468044"/>
                <a:gd name="connsiteX723" fmla="*/ 26698 w 1906136"/>
                <a:gd name="connsiteY723" fmla="*/ 220727 h 2468044"/>
                <a:gd name="connsiteX724" fmla="*/ 22663 w 1906136"/>
                <a:gd name="connsiteY724" fmla="*/ 225073 h 2468044"/>
                <a:gd name="connsiteX725" fmla="*/ 19558 w 1906136"/>
                <a:gd name="connsiteY725" fmla="*/ 225073 h 2468044"/>
                <a:gd name="connsiteX726" fmla="*/ 15522 w 1906136"/>
                <a:gd name="connsiteY726" fmla="*/ 226005 h 2468044"/>
                <a:gd name="connsiteX727" fmla="*/ 10245 w 1906136"/>
                <a:gd name="connsiteY727" fmla="*/ 228178 h 2468044"/>
                <a:gd name="connsiteX728" fmla="*/ 7140 w 1906136"/>
                <a:gd name="connsiteY728" fmla="*/ 230351 h 2468044"/>
                <a:gd name="connsiteX729" fmla="*/ 0 w 1906136"/>
                <a:gd name="connsiteY729" fmla="*/ 230351 h 2468044"/>
                <a:gd name="connsiteX730" fmla="*/ 3104 w 1906136"/>
                <a:gd name="connsiteY730" fmla="*/ 257670 h 2468044"/>
                <a:gd name="connsiteX731" fmla="*/ 17695 w 1906136"/>
                <a:gd name="connsiteY731" fmla="*/ 265121 h 2468044"/>
                <a:gd name="connsiteX732" fmla="*/ 36322 w 1906136"/>
                <a:gd name="connsiteY732" fmla="*/ 268225 h 2468044"/>
                <a:gd name="connsiteX733" fmla="*/ 51844 w 1906136"/>
                <a:gd name="connsiteY733" fmla="*/ 274434 h 2468044"/>
                <a:gd name="connsiteX734" fmla="*/ 63331 w 1906136"/>
                <a:gd name="connsiteY734" fmla="*/ 277539 h 2468044"/>
                <a:gd name="connsiteX735" fmla="*/ 68609 w 1906136"/>
                <a:gd name="connsiteY735" fmla="*/ 277539 h 2468044"/>
                <a:gd name="connsiteX736" fmla="*/ 71713 w 1906136"/>
                <a:gd name="connsiteY736" fmla="*/ 275365 h 2468044"/>
                <a:gd name="connsiteX737" fmla="*/ 75749 w 1906136"/>
                <a:gd name="connsiteY737" fmla="*/ 274434 h 2468044"/>
                <a:gd name="connsiteX738" fmla="*/ 77922 w 1906136"/>
                <a:gd name="connsiteY738" fmla="*/ 272261 h 2468044"/>
                <a:gd name="connsiteX739" fmla="*/ 78853 w 1906136"/>
                <a:gd name="connsiteY739" fmla="*/ 270088 h 2468044"/>
                <a:gd name="connsiteX740" fmla="*/ 82889 w 1906136"/>
                <a:gd name="connsiteY740" fmla="*/ 266983 h 2468044"/>
                <a:gd name="connsiteX741" fmla="*/ 97790 w 1906136"/>
                <a:gd name="connsiteY741" fmla="*/ 266983 h 2468044"/>
                <a:gd name="connsiteX742" fmla="*/ 95617 w 1906136"/>
                <a:gd name="connsiteY742" fmla="*/ 267915 h 2468044"/>
                <a:gd name="connsiteX743" fmla="*/ 95617 w 1906136"/>
                <a:gd name="connsiteY743" fmla="*/ 270088 h 2468044"/>
                <a:gd name="connsiteX744" fmla="*/ 95617 w 1906136"/>
                <a:gd name="connsiteY744" fmla="*/ 272261 h 2468044"/>
                <a:gd name="connsiteX745" fmla="*/ 93444 w 1906136"/>
                <a:gd name="connsiteY745" fmla="*/ 272261 h 2468044"/>
                <a:gd name="connsiteX746" fmla="*/ 91271 w 1906136"/>
                <a:gd name="connsiteY746" fmla="*/ 274434 h 2468044"/>
                <a:gd name="connsiteX747" fmla="*/ 91271 w 1906136"/>
                <a:gd name="connsiteY747" fmla="*/ 292440 h 2468044"/>
                <a:gd name="connsiteX748" fmla="*/ 85993 w 1906136"/>
                <a:gd name="connsiteY748" fmla="*/ 303926 h 2468044"/>
                <a:gd name="connsiteX749" fmla="*/ 78853 w 1906136"/>
                <a:gd name="connsiteY749" fmla="*/ 311377 h 2468044"/>
                <a:gd name="connsiteX750" fmla="*/ 68298 w 1906136"/>
                <a:gd name="connsiteY750" fmla="*/ 316655 h 2468044"/>
                <a:gd name="connsiteX751" fmla="*/ 56812 w 1906136"/>
                <a:gd name="connsiteY751" fmla="*/ 319759 h 2468044"/>
                <a:gd name="connsiteX752" fmla="*/ 44394 w 1906136"/>
                <a:gd name="connsiteY752" fmla="*/ 327210 h 2468044"/>
                <a:gd name="connsiteX753" fmla="*/ 37253 w 1906136"/>
                <a:gd name="connsiteY753" fmla="*/ 336523 h 2468044"/>
                <a:gd name="connsiteX754" fmla="*/ 31976 w 1906136"/>
                <a:gd name="connsiteY754" fmla="*/ 347078 h 2468044"/>
                <a:gd name="connsiteX755" fmla="*/ 26698 w 1906136"/>
                <a:gd name="connsiteY755" fmla="*/ 360738 h 2468044"/>
                <a:gd name="connsiteX756" fmla="*/ 20489 w 1906136"/>
                <a:gd name="connsiteY756" fmla="*/ 371293 h 2468044"/>
                <a:gd name="connsiteX757" fmla="*/ 31976 w 1906136"/>
                <a:gd name="connsiteY757" fmla="*/ 391162 h 2468044"/>
                <a:gd name="connsiteX758" fmla="*/ 46567 w 1906136"/>
                <a:gd name="connsiteY758" fmla="*/ 410099 h 2468044"/>
                <a:gd name="connsiteX759" fmla="*/ 64262 w 1906136"/>
                <a:gd name="connsiteY759" fmla="*/ 422827 h 2468044"/>
                <a:gd name="connsiteX760" fmla="*/ 66435 w 1906136"/>
                <a:gd name="connsiteY760" fmla="*/ 425000 h 2468044"/>
                <a:gd name="connsiteX761" fmla="*/ 69540 w 1906136"/>
                <a:gd name="connsiteY761" fmla="*/ 425000 h 2468044"/>
                <a:gd name="connsiteX762" fmla="*/ 71713 w 1906136"/>
                <a:gd name="connsiteY762" fmla="*/ 425000 h 2468044"/>
                <a:gd name="connsiteX763" fmla="*/ 73886 w 1906136"/>
                <a:gd name="connsiteY763" fmla="*/ 422827 h 2468044"/>
                <a:gd name="connsiteX764" fmla="*/ 76991 w 1906136"/>
                <a:gd name="connsiteY764" fmla="*/ 419723 h 2468044"/>
                <a:gd name="connsiteX765" fmla="*/ 81026 w 1906136"/>
                <a:gd name="connsiteY765" fmla="*/ 430278 h 2468044"/>
                <a:gd name="connsiteX766" fmla="*/ 86304 w 1906136"/>
                <a:gd name="connsiteY766" fmla="*/ 444869 h 2468044"/>
                <a:gd name="connsiteX767" fmla="*/ 88477 w 1906136"/>
                <a:gd name="connsiteY767" fmla="*/ 455424 h 2468044"/>
                <a:gd name="connsiteX768" fmla="*/ 93755 w 1906136"/>
                <a:gd name="connsiteY768" fmla="*/ 455424 h 2468044"/>
                <a:gd name="connsiteX769" fmla="*/ 97790 w 1906136"/>
                <a:gd name="connsiteY769" fmla="*/ 455734 h 2468044"/>
                <a:gd name="connsiteX770" fmla="*/ 98722 w 1906136"/>
                <a:gd name="connsiteY770" fmla="*/ 455734 h 2468044"/>
                <a:gd name="connsiteX771" fmla="*/ 100895 w 1906136"/>
                <a:gd name="connsiteY771" fmla="*/ 453561 h 2468044"/>
                <a:gd name="connsiteX772" fmla="*/ 103068 w 1906136"/>
                <a:gd name="connsiteY772" fmla="*/ 451388 h 2468044"/>
                <a:gd name="connsiteX773" fmla="*/ 105241 w 1906136"/>
                <a:gd name="connsiteY773" fmla="*/ 449215 h 2468044"/>
                <a:gd name="connsiteX774" fmla="*/ 108346 w 1906136"/>
                <a:gd name="connsiteY774" fmla="*/ 451388 h 2468044"/>
                <a:gd name="connsiteX775" fmla="*/ 110208 w 1906136"/>
                <a:gd name="connsiteY775" fmla="*/ 451388 h 2468044"/>
                <a:gd name="connsiteX776" fmla="*/ 112381 w 1906136"/>
                <a:gd name="connsiteY776" fmla="*/ 453561 h 2468044"/>
                <a:gd name="connsiteX777" fmla="*/ 112381 w 1906136"/>
                <a:gd name="connsiteY777" fmla="*/ 456666 h 2468044"/>
                <a:gd name="connsiteX778" fmla="*/ 112381 w 1906136"/>
                <a:gd name="connsiteY778" fmla="*/ 461012 h 2468044"/>
                <a:gd name="connsiteX779" fmla="*/ 124799 w 1906136"/>
                <a:gd name="connsiteY779" fmla="*/ 456666 h 2468044"/>
                <a:gd name="connsiteX780" fmla="*/ 134113 w 1906136"/>
                <a:gd name="connsiteY780" fmla="*/ 453561 h 2468044"/>
                <a:gd name="connsiteX781" fmla="*/ 147772 w 1906136"/>
                <a:gd name="connsiteY781" fmla="*/ 449215 h 2468044"/>
                <a:gd name="connsiteX782" fmla="*/ 144668 w 1906136"/>
                <a:gd name="connsiteY782" fmla="*/ 471257 h 2468044"/>
                <a:gd name="connsiteX783" fmla="*/ 135354 w 1906136"/>
                <a:gd name="connsiteY783" fmla="*/ 488021 h 2468044"/>
                <a:gd name="connsiteX784" fmla="*/ 122937 w 1906136"/>
                <a:gd name="connsiteY784" fmla="*/ 502612 h 2468044"/>
                <a:gd name="connsiteX785" fmla="*/ 106172 w 1906136"/>
                <a:gd name="connsiteY785" fmla="*/ 515340 h 2468044"/>
                <a:gd name="connsiteX786" fmla="*/ 88477 w 1906136"/>
                <a:gd name="connsiteY786" fmla="*/ 527137 h 2468044"/>
                <a:gd name="connsiteX787" fmla="*/ 69850 w 1906136"/>
                <a:gd name="connsiteY787" fmla="*/ 537692 h 2468044"/>
                <a:gd name="connsiteX788" fmla="*/ 54328 w 1906136"/>
                <a:gd name="connsiteY788" fmla="*/ 549179 h 2468044"/>
                <a:gd name="connsiteX789" fmla="*/ 41910 w 1906136"/>
                <a:gd name="connsiteY789" fmla="*/ 561907 h 2468044"/>
                <a:gd name="connsiteX790" fmla="*/ 37874 w 1906136"/>
                <a:gd name="connsiteY790" fmla="*/ 561907 h 2468044"/>
                <a:gd name="connsiteX791" fmla="*/ 37874 w 1906136"/>
                <a:gd name="connsiteY791" fmla="*/ 565011 h 2468044"/>
                <a:gd name="connsiteX792" fmla="*/ 48430 w 1906136"/>
                <a:gd name="connsiteY792" fmla="*/ 561907 h 2468044"/>
                <a:gd name="connsiteX793" fmla="*/ 65194 w 1906136"/>
                <a:gd name="connsiteY793" fmla="*/ 554456 h 2468044"/>
                <a:gd name="connsiteX794" fmla="*/ 86925 w 1906136"/>
                <a:gd name="connsiteY794" fmla="*/ 543901 h 2468044"/>
                <a:gd name="connsiteX795" fmla="*/ 108656 w 1906136"/>
                <a:gd name="connsiteY795" fmla="*/ 530241 h 2468044"/>
                <a:gd name="connsiteX796" fmla="*/ 130387 w 1906136"/>
                <a:gd name="connsiteY796" fmla="*/ 515650 h 2468044"/>
                <a:gd name="connsiteX797" fmla="*/ 152118 w 1906136"/>
                <a:gd name="connsiteY797" fmla="*/ 502922 h 2468044"/>
                <a:gd name="connsiteX798" fmla="*/ 169814 w 1906136"/>
                <a:gd name="connsiteY798" fmla="*/ 492367 h 2468044"/>
                <a:gd name="connsiteX799" fmla="*/ 184405 w 1906136"/>
                <a:gd name="connsiteY799" fmla="*/ 480881 h 2468044"/>
                <a:gd name="connsiteX800" fmla="*/ 191545 w 1906136"/>
                <a:gd name="connsiteY800" fmla="*/ 473430 h 2468044"/>
                <a:gd name="connsiteX801" fmla="*/ 203032 w 1906136"/>
                <a:gd name="connsiteY801" fmla="*/ 456666 h 2468044"/>
                <a:gd name="connsiteX802" fmla="*/ 210172 w 1906136"/>
                <a:gd name="connsiteY802" fmla="*/ 438660 h 2468044"/>
                <a:gd name="connsiteX803" fmla="*/ 215449 w 1906136"/>
                <a:gd name="connsiteY803" fmla="*/ 421896 h 2468044"/>
                <a:gd name="connsiteX804" fmla="*/ 222590 w 1906136"/>
                <a:gd name="connsiteY804" fmla="*/ 406063 h 2468044"/>
                <a:gd name="connsiteX805" fmla="*/ 234076 w 1906136"/>
                <a:gd name="connsiteY805" fmla="*/ 391472 h 2468044"/>
                <a:gd name="connsiteX806" fmla="*/ 247736 w 1906136"/>
                <a:gd name="connsiteY806" fmla="*/ 379986 h 2468044"/>
                <a:gd name="connsiteX807" fmla="*/ 247736 w 1906136"/>
                <a:gd name="connsiteY807" fmla="*/ 376881 h 2468044"/>
                <a:gd name="connsiteX808" fmla="*/ 257049 w 1906136"/>
                <a:gd name="connsiteY808" fmla="*/ 376881 h 2468044"/>
                <a:gd name="connsiteX809" fmla="*/ 247736 w 1906136"/>
                <a:gd name="connsiteY809" fmla="*/ 392714 h 2468044"/>
                <a:gd name="connsiteX810" fmla="*/ 237181 w 1906136"/>
                <a:gd name="connsiteY810" fmla="*/ 407305 h 2468044"/>
                <a:gd name="connsiteX811" fmla="*/ 230040 w 1906136"/>
                <a:gd name="connsiteY811" fmla="*/ 424069 h 2468044"/>
                <a:gd name="connsiteX812" fmla="*/ 224763 w 1906136"/>
                <a:gd name="connsiteY812" fmla="*/ 440833 h 2468044"/>
                <a:gd name="connsiteX813" fmla="*/ 246494 w 1906136"/>
                <a:gd name="connsiteY813" fmla="*/ 435555 h 2468044"/>
                <a:gd name="connsiteX814" fmla="*/ 262016 w 1906136"/>
                <a:gd name="connsiteY814" fmla="*/ 426242 h 2468044"/>
                <a:gd name="connsiteX815" fmla="*/ 280643 w 1906136"/>
                <a:gd name="connsiteY815" fmla="*/ 416929 h 2468044"/>
                <a:gd name="connsiteX816" fmla="*/ 280643 w 1906136"/>
                <a:gd name="connsiteY816" fmla="*/ 392714 h 2468044"/>
                <a:gd name="connsiteX817" fmla="*/ 297407 w 1906136"/>
                <a:gd name="connsiteY817" fmla="*/ 394887 h 2468044"/>
                <a:gd name="connsiteX818" fmla="*/ 307962 w 1906136"/>
                <a:gd name="connsiteY818" fmla="*/ 400165 h 2468044"/>
                <a:gd name="connsiteX819" fmla="*/ 317276 w 1906136"/>
                <a:gd name="connsiteY819" fmla="*/ 407615 h 2468044"/>
                <a:gd name="connsiteX820" fmla="*/ 327831 w 1906136"/>
                <a:gd name="connsiteY820" fmla="*/ 413824 h 2468044"/>
                <a:gd name="connsiteX821" fmla="*/ 361048 w 1906136"/>
                <a:gd name="connsiteY821" fmla="*/ 413824 h 2468044"/>
                <a:gd name="connsiteX822" fmla="*/ 376571 w 1906136"/>
                <a:gd name="connsiteY822" fmla="*/ 422206 h 2468044"/>
                <a:gd name="connsiteX823" fmla="*/ 393335 w 1906136"/>
                <a:gd name="connsiteY823" fmla="*/ 436797 h 2468044"/>
                <a:gd name="connsiteX824" fmla="*/ 407926 w 1906136"/>
                <a:gd name="connsiteY824" fmla="*/ 449526 h 2468044"/>
                <a:gd name="connsiteX825" fmla="*/ 427794 w 1906136"/>
                <a:gd name="connsiteY825" fmla="*/ 458839 h 2468044"/>
                <a:gd name="connsiteX826" fmla="*/ 451699 w 1906136"/>
                <a:gd name="connsiteY826" fmla="*/ 464117 h 2468044"/>
                <a:gd name="connsiteX827" fmla="*/ 471567 w 1906136"/>
                <a:gd name="connsiteY827" fmla="*/ 473430 h 2468044"/>
                <a:gd name="connsiteX828" fmla="*/ 486158 w 1906136"/>
                <a:gd name="connsiteY828" fmla="*/ 486158 h 2468044"/>
                <a:gd name="connsiteX829" fmla="*/ 498576 w 1906136"/>
                <a:gd name="connsiteY829" fmla="*/ 502922 h 2468044"/>
                <a:gd name="connsiteX830" fmla="*/ 507889 w 1906136"/>
                <a:gd name="connsiteY830" fmla="*/ 519686 h 2468044"/>
                <a:gd name="connsiteX831" fmla="*/ 519376 w 1906136"/>
                <a:gd name="connsiteY831" fmla="*/ 536450 h 2468044"/>
                <a:gd name="connsiteX832" fmla="*/ 531794 w 1906136"/>
                <a:gd name="connsiteY832" fmla="*/ 550110 h 2468044"/>
                <a:gd name="connsiteX833" fmla="*/ 527758 w 1906136"/>
                <a:gd name="connsiteY833" fmla="*/ 574325 h 2468044"/>
                <a:gd name="connsiteX834" fmla="*/ 539244 w 1906136"/>
                <a:gd name="connsiteY834" fmla="*/ 579602 h 2468044"/>
                <a:gd name="connsiteX835" fmla="*/ 546385 w 1906136"/>
                <a:gd name="connsiteY835" fmla="*/ 588916 h 2468044"/>
                <a:gd name="connsiteX836" fmla="*/ 551662 w 1906136"/>
                <a:gd name="connsiteY836" fmla="*/ 600402 h 2468044"/>
                <a:gd name="connsiteX837" fmla="*/ 554767 w 1906136"/>
                <a:gd name="connsiteY837" fmla="*/ 613131 h 2468044"/>
                <a:gd name="connsiteX838" fmla="*/ 560976 w 1906136"/>
                <a:gd name="connsiteY838" fmla="*/ 625859 h 2468044"/>
                <a:gd name="connsiteX839" fmla="*/ 568116 w 1906136"/>
                <a:gd name="connsiteY839" fmla="*/ 637345 h 2468044"/>
                <a:gd name="connsiteX840" fmla="*/ 576498 w 1906136"/>
                <a:gd name="connsiteY840" fmla="*/ 645727 h 2468044"/>
                <a:gd name="connsiteX841" fmla="*/ 591089 w 1906136"/>
                <a:gd name="connsiteY841" fmla="*/ 651005 h 2468044"/>
                <a:gd name="connsiteX842" fmla="*/ 587984 w 1906136"/>
                <a:gd name="connsiteY842" fmla="*/ 653178 h 2468044"/>
                <a:gd name="connsiteX843" fmla="*/ 583949 w 1906136"/>
                <a:gd name="connsiteY843" fmla="*/ 653178 h 2468044"/>
                <a:gd name="connsiteX844" fmla="*/ 580844 w 1906136"/>
                <a:gd name="connsiteY844" fmla="*/ 653178 h 2468044"/>
                <a:gd name="connsiteX845" fmla="*/ 576808 w 1906136"/>
                <a:gd name="connsiteY845" fmla="*/ 651005 h 2468044"/>
                <a:gd name="connsiteX846" fmla="*/ 568426 w 1906136"/>
                <a:gd name="connsiteY846" fmla="*/ 651005 h 2468044"/>
                <a:gd name="connsiteX847" fmla="*/ 576808 w 1906136"/>
                <a:gd name="connsiteY847" fmla="*/ 669942 h 2468044"/>
                <a:gd name="connsiteX848" fmla="*/ 588295 w 1906136"/>
                <a:gd name="connsiteY848" fmla="*/ 686706 h 2468044"/>
                <a:gd name="connsiteX849" fmla="*/ 600713 w 1906136"/>
                <a:gd name="connsiteY849" fmla="*/ 702539 h 2468044"/>
                <a:gd name="connsiteX850" fmla="*/ 604748 w 1906136"/>
                <a:gd name="connsiteY850" fmla="*/ 704712 h 2468044"/>
                <a:gd name="connsiteX851" fmla="*/ 605680 w 1906136"/>
                <a:gd name="connsiteY851" fmla="*/ 704712 h 2468044"/>
                <a:gd name="connsiteX852" fmla="*/ 605680 w 1906136"/>
                <a:gd name="connsiteY852" fmla="*/ 706885 h 2468044"/>
                <a:gd name="connsiteX853" fmla="*/ 607853 w 1906136"/>
                <a:gd name="connsiteY853" fmla="*/ 706885 h 2468044"/>
                <a:gd name="connsiteX854" fmla="*/ 613130 w 1906136"/>
                <a:gd name="connsiteY854" fmla="*/ 706885 h 2468044"/>
                <a:gd name="connsiteX855" fmla="*/ 619339 w 1906136"/>
                <a:gd name="connsiteY855" fmla="*/ 706885 h 2468044"/>
                <a:gd name="connsiteX856" fmla="*/ 620271 w 1906136"/>
                <a:gd name="connsiteY856" fmla="*/ 704712 h 2468044"/>
                <a:gd name="connsiteX857" fmla="*/ 624306 w 1906136"/>
                <a:gd name="connsiteY857" fmla="*/ 702539 h 2468044"/>
                <a:gd name="connsiteX858" fmla="*/ 626480 w 1906136"/>
                <a:gd name="connsiteY858" fmla="*/ 701608 h 2468044"/>
                <a:gd name="connsiteX859" fmla="*/ 626480 w 1906136"/>
                <a:gd name="connsiteY859" fmla="*/ 699434 h 2468044"/>
                <a:gd name="connsiteX860" fmla="*/ 627411 w 1906136"/>
                <a:gd name="connsiteY860" fmla="*/ 699434 h 2468044"/>
                <a:gd name="connsiteX861" fmla="*/ 627411 w 1906136"/>
                <a:gd name="connsiteY861" fmla="*/ 695088 h 2468044"/>
                <a:gd name="connsiteX862" fmla="*/ 622133 w 1906136"/>
                <a:gd name="connsiteY862" fmla="*/ 687638 h 2468044"/>
                <a:gd name="connsiteX863" fmla="*/ 614993 w 1906136"/>
                <a:gd name="connsiteY863" fmla="*/ 682360 h 2468044"/>
                <a:gd name="connsiteX864" fmla="*/ 607853 w 1906136"/>
                <a:gd name="connsiteY864" fmla="*/ 677082 h 2468044"/>
                <a:gd name="connsiteX865" fmla="*/ 600713 w 1906136"/>
                <a:gd name="connsiteY865" fmla="*/ 671805 h 2468044"/>
                <a:gd name="connsiteX866" fmla="*/ 600713 w 1906136"/>
                <a:gd name="connsiteY866" fmla="*/ 662491 h 2468044"/>
                <a:gd name="connsiteX867" fmla="*/ 617477 w 1906136"/>
                <a:gd name="connsiteY867" fmla="*/ 673047 h 2468044"/>
                <a:gd name="connsiteX868" fmla="*/ 632068 w 1906136"/>
                <a:gd name="connsiteY868" fmla="*/ 687638 h 2468044"/>
                <a:gd name="connsiteX869" fmla="*/ 644485 w 1906136"/>
                <a:gd name="connsiteY869" fmla="*/ 702228 h 2468044"/>
                <a:gd name="connsiteX870" fmla="*/ 644485 w 1906136"/>
                <a:gd name="connsiteY870" fmla="*/ 723339 h 2468044"/>
                <a:gd name="connsiteX871" fmla="*/ 642312 w 1906136"/>
                <a:gd name="connsiteY871" fmla="*/ 718992 h 2468044"/>
                <a:gd name="connsiteX872" fmla="*/ 639208 w 1906136"/>
                <a:gd name="connsiteY872" fmla="*/ 715888 h 2468044"/>
                <a:gd name="connsiteX873" fmla="*/ 637035 w 1906136"/>
                <a:gd name="connsiteY873" fmla="*/ 711542 h 2468044"/>
                <a:gd name="connsiteX874" fmla="*/ 633930 w 1906136"/>
                <a:gd name="connsiteY874" fmla="*/ 709369 h 2468044"/>
                <a:gd name="connsiteX875" fmla="*/ 629894 w 1906136"/>
                <a:gd name="connsiteY875" fmla="*/ 709369 h 2468044"/>
                <a:gd name="connsiteX876" fmla="*/ 626790 w 1906136"/>
                <a:gd name="connsiteY876" fmla="*/ 709369 h 2468044"/>
                <a:gd name="connsiteX877" fmla="*/ 622754 w 1906136"/>
                <a:gd name="connsiteY877" fmla="*/ 709369 h 2468044"/>
                <a:gd name="connsiteX878" fmla="*/ 617477 w 1906136"/>
                <a:gd name="connsiteY878" fmla="*/ 711542 h 2468044"/>
                <a:gd name="connsiteX879" fmla="*/ 615304 w 1906136"/>
                <a:gd name="connsiteY879" fmla="*/ 723028 h 2468044"/>
                <a:gd name="connsiteX880" fmla="*/ 613130 w 1906136"/>
                <a:gd name="connsiteY880" fmla="*/ 741034 h 2468044"/>
                <a:gd name="connsiteX881" fmla="*/ 613130 w 1906136"/>
                <a:gd name="connsiteY881" fmla="*/ 763076 h 2468044"/>
                <a:gd name="connsiteX882" fmla="*/ 613130 w 1906136"/>
                <a:gd name="connsiteY882" fmla="*/ 787291 h 2468044"/>
                <a:gd name="connsiteX883" fmla="*/ 613130 w 1906136"/>
                <a:gd name="connsiteY883" fmla="*/ 807159 h 2468044"/>
                <a:gd name="connsiteX884" fmla="*/ 612199 w 1906136"/>
                <a:gd name="connsiteY884" fmla="*/ 821750 h 2468044"/>
                <a:gd name="connsiteX885" fmla="*/ 612199 w 1906136"/>
                <a:gd name="connsiteY885" fmla="*/ 829201 h 2468044"/>
                <a:gd name="connsiteX886" fmla="*/ 613130 w 1906136"/>
                <a:gd name="connsiteY886" fmla="*/ 859624 h 2468044"/>
                <a:gd name="connsiteX887" fmla="*/ 617166 w 1906136"/>
                <a:gd name="connsiteY887" fmla="*/ 881666 h 2468044"/>
                <a:gd name="connsiteX888" fmla="*/ 622444 w 1906136"/>
                <a:gd name="connsiteY888" fmla="*/ 898430 h 2468044"/>
                <a:gd name="connsiteX889" fmla="*/ 629584 w 1906136"/>
                <a:gd name="connsiteY889" fmla="*/ 911158 h 2468044"/>
                <a:gd name="connsiteX890" fmla="*/ 641071 w 1906136"/>
                <a:gd name="connsiteY890" fmla="*/ 922645 h 2468044"/>
                <a:gd name="connsiteX891" fmla="*/ 651626 w 1906136"/>
                <a:gd name="connsiteY891" fmla="*/ 935373 h 2468044"/>
                <a:gd name="connsiteX892" fmla="*/ 664043 w 1906136"/>
                <a:gd name="connsiteY892" fmla="*/ 953379 h 2468044"/>
                <a:gd name="connsiteX893" fmla="*/ 669321 w 1906136"/>
                <a:gd name="connsiteY893" fmla="*/ 964866 h 2468044"/>
                <a:gd name="connsiteX894" fmla="*/ 673357 w 1906136"/>
                <a:gd name="connsiteY894" fmla="*/ 975421 h 2468044"/>
                <a:gd name="connsiteX895" fmla="*/ 680497 w 1906136"/>
                <a:gd name="connsiteY895" fmla="*/ 984734 h 2468044"/>
                <a:gd name="connsiteX896" fmla="*/ 691052 w 1906136"/>
                <a:gd name="connsiteY896" fmla="*/ 992185 h 2468044"/>
                <a:gd name="connsiteX897" fmla="*/ 704712 w 1906136"/>
                <a:gd name="connsiteY897" fmla="*/ 997462 h 2468044"/>
                <a:gd name="connsiteX898" fmla="*/ 715267 w 1906136"/>
                <a:gd name="connsiteY898" fmla="*/ 1003671 h 2468044"/>
                <a:gd name="connsiteX899" fmla="*/ 724580 w 1906136"/>
                <a:gd name="connsiteY899" fmla="*/ 1014226 h 2468044"/>
                <a:gd name="connsiteX900" fmla="*/ 731721 w 1906136"/>
                <a:gd name="connsiteY900" fmla="*/ 1026955 h 2468044"/>
                <a:gd name="connsiteX901" fmla="*/ 734825 w 1906136"/>
                <a:gd name="connsiteY901" fmla="*/ 1041546 h 2468044"/>
                <a:gd name="connsiteX902" fmla="*/ 741034 w 1906136"/>
                <a:gd name="connsiteY902" fmla="*/ 1054274 h 2468044"/>
                <a:gd name="connsiteX903" fmla="*/ 747243 w 1906136"/>
                <a:gd name="connsiteY903" fmla="*/ 1065761 h 2468044"/>
                <a:gd name="connsiteX904" fmla="*/ 760903 w 1906136"/>
                <a:gd name="connsiteY904" fmla="*/ 1075074 h 2468044"/>
                <a:gd name="connsiteX905" fmla="*/ 758729 w 1906136"/>
                <a:gd name="connsiteY905" fmla="*/ 1076005 h 2468044"/>
                <a:gd name="connsiteX906" fmla="*/ 758729 w 1906136"/>
                <a:gd name="connsiteY906" fmla="*/ 1078178 h 2468044"/>
                <a:gd name="connsiteX907" fmla="*/ 758729 w 1906136"/>
                <a:gd name="connsiteY907" fmla="*/ 1080351 h 2468044"/>
                <a:gd name="connsiteX908" fmla="*/ 756556 w 1906136"/>
                <a:gd name="connsiteY908" fmla="*/ 1080351 h 2468044"/>
                <a:gd name="connsiteX909" fmla="*/ 754383 w 1906136"/>
                <a:gd name="connsiteY909" fmla="*/ 1080351 h 2468044"/>
                <a:gd name="connsiteX910" fmla="*/ 751279 w 1906136"/>
                <a:gd name="connsiteY910" fmla="*/ 1082525 h 2468044"/>
                <a:gd name="connsiteX911" fmla="*/ 760592 w 1906136"/>
                <a:gd name="connsiteY911" fmla="*/ 1095253 h 2468044"/>
                <a:gd name="connsiteX912" fmla="*/ 771147 w 1906136"/>
                <a:gd name="connsiteY912" fmla="*/ 1102704 h 2468044"/>
                <a:gd name="connsiteX913" fmla="*/ 782634 w 1906136"/>
                <a:gd name="connsiteY913" fmla="*/ 1110154 h 2468044"/>
                <a:gd name="connsiteX914" fmla="*/ 791016 w 1906136"/>
                <a:gd name="connsiteY914" fmla="*/ 1119468 h 2468044"/>
                <a:gd name="connsiteX915" fmla="*/ 797225 w 1906136"/>
                <a:gd name="connsiteY915" fmla="*/ 1130023 h 2468044"/>
                <a:gd name="connsiteX916" fmla="*/ 800329 w 1906136"/>
                <a:gd name="connsiteY916" fmla="*/ 1142751 h 2468044"/>
                <a:gd name="connsiteX917" fmla="*/ 804365 w 1906136"/>
                <a:gd name="connsiteY917" fmla="*/ 1155479 h 2468044"/>
                <a:gd name="connsiteX918" fmla="*/ 809643 w 1906136"/>
                <a:gd name="connsiteY918" fmla="*/ 1155479 h 2468044"/>
                <a:gd name="connsiteX919" fmla="*/ 811816 w 1906136"/>
                <a:gd name="connsiteY919" fmla="*/ 1155479 h 2468044"/>
                <a:gd name="connsiteX920" fmla="*/ 812747 w 1906136"/>
                <a:gd name="connsiteY920" fmla="*/ 1155479 h 2468044"/>
                <a:gd name="connsiteX921" fmla="*/ 814920 w 1906136"/>
                <a:gd name="connsiteY921" fmla="*/ 1155479 h 2468044"/>
                <a:gd name="connsiteX922" fmla="*/ 817093 w 1906136"/>
                <a:gd name="connsiteY922" fmla="*/ 1155479 h 2468044"/>
                <a:gd name="connsiteX923" fmla="*/ 820198 w 1906136"/>
                <a:gd name="connsiteY923" fmla="*/ 1155479 h 2468044"/>
                <a:gd name="connsiteX924" fmla="*/ 822371 w 1906136"/>
                <a:gd name="connsiteY924" fmla="*/ 1159826 h 2468044"/>
                <a:gd name="connsiteX925" fmla="*/ 822371 w 1906136"/>
                <a:gd name="connsiteY925" fmla="*/ 1162930 h 2468044"/>
                <a:gd name="connsiteX926" fmla="*/ 824544 w 1906136"/>
                <a:gd name="connsiteY926" fmla="*/ 1169139 h 2468044"/>
                <a:gd name="connsiteX927" fmla="*/ 824544 w 1906136"/>
                <a:gd name="connsiteY927" fmla="*/ 1176590 h 2468044"/>
                <a:gd name="connsiteX928" fmla="*/ 827648 w 1906136"/>
                <a:gd name="connsiteY928" fmla="*/ 1174417 h 2468044"/>
                <a:gd name="connsiteX929" fmla="*/ 827648 w 1906136"/>
                <a:gd name="connsiteY929" fmla="*/ 1172243 h 2468044"/>
                <a:gd name="connsiteX930" fmla="*/ 829822 w 1906136"/>
                <a:gd name="connsiteY930" fmla="*/ 1170070 h 2468044"/>
                <a:gd name="connsiteX931" fmla="*/ 831995 w 1906136"/>
                <a:gd name="connsiteY931" fmla="*/ 1166966 h 2468044"/>
                <a:gd name="connsiteX932" fmla="*/ 831995 w 1906136"/>
                <a:gd name="connsiteY932" fmla="*/ 1159515 h 2468044"/>
                <a:gd name="connsiteX933" fmla="*/ 827959 w 1906136"/>
                <a:gd name="connsiteY933" fmla="*/ 1148960 h 2468044"/>
                <a:gd name="connsiteX934" fmla="*/ 819577 w 1906136"/>
                <a:gd name="connsiteY934" fmla="*/ 1132196 h 2468044"/>
                <a:gd name="connsiteX935" fmla="*/ 808090 w 1906136"/>
                <a:gd name="connsiteY935" fmla="*/ 1113259 h 2468044"/>
                <a:gd name="connsiteX936" fmla="*/ 797535 w 1906136"/>
                <a:gd name="connsiteY936" fmla="*/ 1095253 h 2468044"/>
                <a:gd name="connsiteX937" fmla="*/ 783876 w 1906136"/>
                <a:gd name="connsiteY937" fmla="*/ 1076316 h 2468044"/>
                <a:gd name="connsiteX938" fmla="*/ 773320 w 1906136"/>
                <a:gd name="connsiteY938" fmla="*/ 1061725 h 2468044"/>
                <a:gd name="connsiteX939" fmla="*/ 761834 w 1906136"/>
                <a:gd name="connsiteY939" fmla="*/ 1048996 h 2468044"/>
                <a:gd name="connsiteX940" fmla="*/ 756556 w 1906136"/>
                <a:gd name="connsiteY940" fmla="*/ 1041546 h 2468044"/>
                <a:gd name="connsiteX941" fmla="*/ 756556 w 1906136"/>
                <a:gd name="connsiteY941" fmla="*/ 1021677 h 2468044"/>
                <a:gd name="connsiteX942" fmla="*/ 760592 w 1906136"/>
                <a:gd name="connsiteY942" fmla="*/ 1023850 h 2468044"/>
                <a:gd name="connsiteX943" fmla="*/ 763697 w 1906136"/>
                <a:gd name="connsiteY943" fmla="*/ 1026955 h 2468044"/>
                <a:gd name="connsiteX944" fmla="*/ 767732 w 1906136"/>
                <a:gd name="connsiteY944" fmla="*/ 1031301 h 2468044"/>
                <a:gd name="connsiteX945" fmla="*/ 776114 w 1906136"/>
                <a:gd name="connsiteY945" fmla="*/ 1036578 h 2468044"/>
                <a:gd name="connsiteX946" fmla="*/ 782323 w 1906136"/>
                <a:gd name="connsiteY946" fmla="*/ 1048065 h 2468044"/>
                <a:gd name="connsiteX947" fmla="*/ 785428 w 1906136"/>
                <a:gd name="connsiteY947" fmla="*/ 1058620 h 2468044"/>
                <a:gd name="connsiteX948" fmla="*/ 789464 w 1906136"/>
                <a:gd name="connsiteY948" fmla="*/ 1069175 h 2468044"/>
                <a:gd name="connsiteX949" fmla="*/ 796604 w 1906136"/>
                <a:gd name="connsiteY949" fmla="*/ 1078489 h 2468044"/>
                <a:gd name="connsiteX950" fmla="*/ 797535 w 1906136"/>
                <a:gd name="connsiteY950" fmla="*/ 1080662 h 2468044"/>
                <a:gd name="connsiteX951" fmla="*/ 803744 w 1906136"/>
                <a:gd name="connsiteY951" fmla="*/ 1082835 h 2468044"/>
                <a:gd name="connsiteX952" fmla="*/ 806849 w 1906136"/>
                <a:gd name="connsiteY952" fmla="*/ 1082835 h 2468044"/>
                <a:gd name="connsiteX953" fmla="*/ 812126 w 1906136"/>
                <a:gd name="connsiteY953" fmla="*/ 1083766 h 2468044"/>
                <a:gd name="connsiteX954" fmla="*/ 816162 w 1906136"/>
                <a:gd name="connsiteY954" fmla="*/ 1085939 h 2468044"/>
                <a:gd name="connsiteX955" fmla="*/ 833857 w 1906136"/>
                <a:gd name="connsiteY955" fmla="*/ 1112327 h 2468044"/>
                <a:gd name="connsiteX956" fmla="*/ 852484 w 1906136"/>
                <a:gd name="connsiteY956" fmla="*/ 1137473 h 2468044"/>
                <a:gd name="connsiteX957" fmla="*/ 870179 w 1906136"/>
                <a:gd name="connsiteY957" fmla="*/ 1161688 h 2468044"/>
                <a:gd name="connsiteX958" fmla="*/ 890048 w 1906136"/>
                <a:gd name="connsiteY958" fmla="*/ 1183730 h 2468044"/>
                <a:gd name="connsiteX959" fmla="*/ 882908 w 1906136"/>
                <a:gd name="connsiteY959" fmla="*/ 1206703 h 2468044"/>
                <a:gd name="connsiteX960" fmla="*/ 886944 w 1906136"/>
                <a:gd name="connsiteY960" fmla="*/ 1211049 h 2468044"/>
                <a:gd name="connsiteX961" fmla="*/ 894084 w 1906136"/>
                <a:gd name="connsiteY961" fmla="*/ 1218500 h 2468044"/>
                <a:gd name="connsiteX962" fmla="*/ 901224 w 1906136"/>
                <a:gd name="connsiteY962" fmla="*/ 1227813 h 2468044"/>
                <a:gd name="connsiteX963" fmla="*/ 910537 w 1906136"/>
                <a:gd name="connsiteY963" fmla="*/ 1235264 h 2468044"/>
                <a:gd name="connsiteX964" fmla="*/ 915815 w 1906136"/>
                <a:gd name="connsiteY964" fmla="*/ 1242715 h 2468044"/>
                <a:gd name="connsiteX965" fmla="*/ 918919 w 1906136"/>
                <a:gd name="connsiteY965" fmla="*/ 1243646 h 2468044"/>
                <a:gd name="connsiteX966" fmla="*/ 939719 w 1906136"/>
                <a:gd name="connsiteY966" fmla="*/ 1240541 h 2468044"/>
                <a:gd name="connsiteX967" fmla="*/ 940651 w 1906136"/>
                <a:gd name="connsiteY967" fmla="*/ 1242715 h 2468044"/>
                <a:gd name="connsiteX968" fmla="*/ 944686 w 1906136"/>
                <a:gd name="connsiteY968" fmla="*/ 1245819 h 2468044"/>
                <a:gd name="connsiteX969" fmla="*/ 947791 w 1906136"/>
                <a:gd name="connsiteY969" fmla="*/ 1250165 h 2468044"/>
                <a:gd name="connsiteX970" fmla="*/ 951827 w 1906136"/>
                <a:gd name="connsiteY970" fmla="*/ 1253270 h 2468044"/>
                <a:gd name="connsiteX971" fmla="*/ 954931 w 1906136"/>
                <a:gd name="connsiteY971" fmla="*/ 1256374 h 2468044"/>
                <a:gd name="connsiteX972" fmla="*/ 978835 w 1906136"/>
                <a:gd name="connsiteY972" fmla="*/ 1260720 h 2468044"/>
                <a:gd name="connsiteX973" fmla="*/ 981940 w 1906136"/>
                <a:gd name="connsiteY973" fmla="*/ 1262894 h 2468044"/>
                <a:gd name="connsiteX974" fmla="*/ 985976 w 1906136"/>
                <a:gd name="connsiteY974" fmla="*/ 1265998 h 2468044"/>
                <a:gd name="connsiteX975" fmla="*/ 991253 w 1906136"/>
                <a:gd name="connsiteY975" fmla="*/ 1271276 h 2468044"/>
                <a:gd name="connsiteX976" fmla="*/ 995289 w 1906136"/>
                <a:gd name="connsiteY976" fmla="*/ 1275622 h 2468044"/>
                <a:gd name="connsiteX977" fmla="*/ 998394 w 1906136"/>
                <a:gd name="connsiteY977" fmla="*/ 1278726 h 2468044"/>
                <a:gd name="connsiteX978" fmla="*/ 1002429 w 1906136"/>
                <a:gd name="connsiteY978" fmla="*/ 1280899 h 2468044"/>
                <a:gd name="connsiteX979" fmla="*/ 1010811 w 1906136"/>
                <a:gd name="connsiteY979" fmla="*/ 1283073 h 2468044"/>
                <a:gd name="connsiteX980" fmla="*/ 1017952 w 1906136"/>
                <a:gd name="connsiteY980" fmla="*/ 1278726 h 2468044"/>
                <a:gd name="connsiteX981" fmla="*/ 1024161 w 1906136"/>
                <a:gd name="connsiteY981" fmla="*/ 1275622 h 2468044"/>
                <a:gd name="connsiteX982" fmla="*/ 1031301 w 1906136"/>
                <a:gd name="connsiteY982" fmla="*/ 1271276 h 2468044"/>
                <a:gd name="connsiteX983" fmla="*/ 1041856 w 1906136"/>
                <a:gd name="connsiteY983" fmla="*/ 1271276 h 2468044"/>
                <a:gd name="connsiteX984" fmla="*/ 1058620 w 1906136"/>
                <a:gd name="connsiteY984" fmla="*/ 1278726 h 2468044"/>
                <a:gd name="connsiteX985" fmla="*/ 1069175 w 1906136"/>
                <a:gd name="connsiteY985" fmla="*/ 1288040 h 2468044"/>
                <a:gd name="connsiteX986" fmla="*/ 1081593 w 1906136"/>
                <a:gd name="connsiteY986" fmla="*/ 1297353 h 2468044"/>
                <a:gd name="connsiteX987" fmla="*/ 1102393 w 1906136"/>
                <a:gd name="connsiteY987" fmla="*/ 1304804 h 2468044"/>
                <a:gd name="connsiteX988" fmla="*/ 1117915 w 1906136"/>
                <a:gd name="connsiteY988" fmla="*/ 1310081 h 2468044"/>
                <a:gd name="connsiteX989" fmla="*/ 1132506 w 1906136"/>
                <a:gd name="connsiteY989" fmla="*/ 1314428 h 2468044"/>
                <a:gd name="connsiteX990" fmla="*/ 1141820 w 1906136"/>
                <a:gd name="connsiteY990" fmla="*/ 1317532 h 2468044"/>
                <a:gd name="connsiteX991" fmla="*/ 1151133 w 1906136"/>
                <a:gd name="connsiteY991" fmla="*/ 1326845 h 2468044"/>
                <a:gd name="connsiteX992" fmla="*/ 1159515 w 1906136"/>
                <a:gd name="connsiteY992" fmla="*/ 1339574 h 2468044"/>
                <a:gd name="connsiteX993" fmla="*/ 1168828 w 1906136"/>
                <a:gd name="connsiteY993" fmla="*/ 1361615 h 2468044"/>
                <a:gd name="connsiteX994" fmla="*/ 1180315 w 1906136"/>
                <a:gd name="connsiteY994" fmla="*/ 1364720 h 2468044"/>
                <a:gd name="connsiteX995" fmla="*/ 1195837 w 1906136"/>
                <a:gd name="connsiteY995" fmla="*/ 1372171 h 2468044"/>
                <a:gd name="connsiteX996" fmla="*/ 1212601 w 1906136"/>
                <a:gd name="connsiteY996" fmla="*/ 1381484 h 2468044"/>
                <a:gd name="connsiteX997" fmla="*/ 1229365 w 1906136"/>
                <a:gd name="connsiteY997" fmla="*/ 1390797 h 2468044"/>
                <a:gd name="connsiteX998" fmla="*/ 1238679 w 1906136"/>
                <a:gd name="connsiteY998" fmla="*/ 1398248 h 2468044"/>
                <a:gd name="connsiteX999" fmla="*/ 1241783 w 1906136"/>
                <a:gd name="connsiteY999" fmla="*/ 1396075 h 2468044"/>
                <a:gd name="connsiteX1000" fmla="*/ 1243956 w 1906136"/>
                <a:gd name="connsiteY1000" fmla="*/ 1396075 h 2468044"/>
                <a:gd name="connsiteX1001" fmla="*/ 1244888 w 1906136"/>
                <a:gd name="connsiteY1001" fmla="*/ 1396075 h 2468044"/>
                <a:gd name="connsiteX1002" fmla="*/ 1247061 w 1906136"/>
                <a:gd name="connsiteY1002" fmla="*/ 1393902 h 2468044"/>
                <a:gd name="connsiteX1003" fmla="*/ 1249234 w 1906136"/>
                <a:gd name="connsiteY1003" fmla="*/ 1393902 h 2468044"/>
                <a:gd name="connsiteX1004" fmla="*/ 1251407 w 1906136"/>
                <a:gd name="connsiteY1004" fmla="*/ 1390797 h 2468044"/>
                <a:gd name="connsiteX1005" fmla="*/ 1251407 w 1906136"/>
                <a:gd name="connsiteY1005" fmla="*/ 1388624 h 2468044"/>
                <a:gd name="connsiteX1006" fmla="*/ 1251407 w 1906136"/>
                <a:gd name="connsiteY1006" fmla="*/ 1385520 h 2468044"/>
                <a:gd name="connsiteX1007" fmla="*/ 1249234 w 1906136"/>
                <a:gd name="connsiteY1007" fmla="*/ 1381173 h 2468044"/>
                <a:gd name="connsiteX1008" fmla="*/ 1252338 w 1906136"/>
                <a:gd name="connsiteY1008" fmla="*/ 1379000 h 2468044"/>
                <a:gd name="connsiteX1009" fmla="*/ 1254511 w 1906136"/>
                <a:gd name="connsiteY1009" fmla="*/ 1378069 h 2468044"/>
                <a:gd name="connsiteX1010" fmla="*/ 1256684 w 1906136"/>
                <a:gd name="connsiteY1010" fmla="*/ 1375896 h 2468044"/>
                <a:gd name="connsiteX1011" fmla="*/ 1258858 w 1906136"/>
                <a:gd name="connsiteY1011" fmla="*/ 1373723 h 2468044"/>
                <a:gd name="connsiteX1012" fmla="*/ 1265998 w 1906136"/>
                <a:gd name="connsiteY1012" fmla="*/ 1373723 h 2468044"/>
                <a:gd name="connsiteX1013" fmla="*/ 1273138 w 1906136"/>
                <a:gd name="connsiteY1013" fmla="*/ 1385209 h 2468044"/>
                <a:gd name="connsiteX1014" fmla="*/ 1280278 w 1906136"/>
                <a:gd name="connsiteY1014" fmla="*/ 1395764 h 2468044"/>
                <a:gd name="connsiteX1015" fmla="*/ 1285556 w 1906136"/>
                <a:gd name="connsiteY1015" fmla="*/ 1405078 h 2468044"/>
                <a:gd name="connsiteX1016" fmla="*/ 1287729 w 1906136"/>
                <a:gd name="connsiteY1016" fmla="*/ 1419669 h 2468044"/>
                <a:gd name="connsiteX1017" fmla="*/ 1287729 w 1906136"/>
                <a:gd name="connsiteY1017" fmla="*/ 1434260 h 2468044"/>
                <a:gd name="connsiteX1018" fmla="*/ 1288660 w 1906136"/>
                <a:gd name="connsiteY1018" fmla="*/ 1444815 h 2468044"/>
                <a:gd name="connsiteX1019" fmla="*/ 1276243 w 1906136"/>
                <a:gd name="connsiteY1019" fmla="*/ 1459406 h 2468044"/>
                <a:gd name="connsiteX1020" fmla="*/ 1261652 w 1906136"/>
                <a:gd name="connsiteY1020" fmla="*/ 1472134 h 2468044"/>
                <a:gd name="connsiteX1021" fmla="*/ 1249234 w 1906136"/>
                <a:gd name="connsiteY1021" fmla="*/ 1485794 h 2468044"/>
                <a:gd name="connsiteX1022" fmla="*/ 1242094 w 1906136"/>
                <a:gd name="connsiteY1022" fmla="*/ 1501626 h 2468044"/>
                <a:gd name="connsiteX1023" fmla="*/ 1236816 w 1906136"/>
                <a:gd name="connsiteY1023" fmla="*/ 1518390 h 2468044"/>
                <a:gd name="connsiteX1024" fmla="*/ 1229676 w 1906136"/>
                <a:gd name="connsiteY1024" fmla="*/ 1535155 h 2468044"/>
                <a:gd name="connsiteX1025" fmla="*/ 1234953 w 1906136"/>
                <a:gd name="connsiteY1025" fmla="*/ 1537328 h 2468044"/>
                <a:gd name="connsiteX1026" fmla="*/ 1240231 w 1906136"/>
                <a:gd name="connsiteY1026" fmla="*/ 1537328 h 2468044"/>
                <a:gd name="connsiteX1027" fmla="*/ 1245508 w 1906136"/>
                <a:gd name="connsiteY1027" fmla="*/ 1538259 h 2468044"/>
                <a:gd name="connsiteX1028" fmla="*/ 1254822 w 1906136"/>
                <a:gd name="connsiteY1028" fmla="*/ 1538259 h 2468044"/>
                <a:gd name="connsiteX1029" fmla="*/ 1254822 w 1906136"/>
                <a:gd name="connsiteY1029" fmla="*/ 1542605 h 2468044"/>
                <a:gd name="connsiteX1030" fmla="*/ 1245508 w 1906136"/>
                <a:gd name="connsiteY1030" fmla="*/ 1547883 h 2468044"/>
                <a:gd name="connsiteX1031" fmla="*/ 1239300 w 1906136"/>
                <a:gd name="connsiteY1031" fmla="*/ 1553160 h 2468044"/>
                <a:gd name="connsiteX1032" fmla="*/ 1229986 w 1906136"/>
                <a:gd name="connsiteY1032" fmla="*/ 1558438 h 2468044"/>
                <a:gd name="connsiteX1033" fmla="*/ 1229986 w 1906136"/>
                <a:gd name="connsiteY1033" fmla="*/ 1565889 h 2468044"/>
                <a:gd name="connsiteX1034" fmla="*/ 1229986 w 1906136"/>
                <a:gd name="connsiteY1034" fmla="*/ 1573339 h 2468044"/>
                <a:gd name="connsiteX1035" fmla="*/ 1229986 w 1906136"/>
                <a:gd name="connsiteY1035" fmla="*/ 1579548 h 2468044"/>
                <a:gd name="connsiteX1036" fmla="*/ 1225950 w 1906136"/>
                <a:gd name="connsiteY1036" fmla="*/ 1586999 h 2468044"/>
                <a:gd name="connsiteX1037" fmla="*/ 1229986 w 1906136"/>
                <a:gd name="connsiteY1037" fmla="*/ 1590104 h 2468044"/>
                <a:gd name="connsiteX1038" fmla="*/ 1233091 w 1906136"/>
                <a:gd name="connsiteY1038" fmla="*/ 1594450 h 2468044"/>
                <a:gd name="connsiteX1039" fmla="*/ 1237126 w 1906136"/>
                <a:gd name="connsiteY1039" fmla="*/ 1595381 h 2468044"/>
                <a:gd name="connsiteX1040" fmla="*/ 1242404 w 1906136"/>
                <a:gd name="connsiteY1040" fmla="*/ 1595381 h 2468044"/>
                <a:gd name="connsiteX1041" fmla="*/ 1245508 w 1906136"/>
                <a:gd name="connsiteY1041" fmla="*/ 1599727 h 2468044"/>
                <a:gd name="connsiteX1042" fmla="*/ 1256995 w 1906136"/>
                <a:gd name="connsiteY1042" fmla="*/ 1610283 h 2468044"/>
                <a:gd name="connsiteX1043" fmla="*/ 1264135 w 1906136"/>
                <a:gd name="connsiteY1043" fmla="*/ 1624873 h 2468044"/>
                <a:gd name="connsiteX1044" fmla="*/ 1269413 w 1906136"/>
                <a:gd name="connsiteY1044" fmla="*/ 1643811 h 2468044"/>
                <a:gd name="connsiteX1045" fmla="*/ 1274690 w 1906136"/>
                <a:gd name="connsiteY1045" fmla="*/ 1659643 h 2468044"/>
                <a:gd name="connsiteX1046" fmla="*/ 1281831 w 1906136"/>
                <a:gd name="connsiteY1046" fmla="*/ 1676407 h 2468044"/>
                <a:gd name="connsiteX1047" fmla="*/ 1302630 w 1906136"/>
                <a:gd name="connsiteY1047" fmla="*/ 1705900 h 2468044"/>
                <a:gd name="connsiteX1048" fmla="*/ 1327777 w 1906136"/>
                <a:gd name="connsiteY1048" fmla="*/ 1733219 h 2468044"/>
                <a:gd name="connsiteX1049" fmla="*/ 1359132 w 1906136"/>
                <a:gd name="connsiteY1049" fmla="*/ 1754329 h 2468044"/>
                <a:gd name="connsiteX1050" fmla="*/ 1395454 w 1906136"/>
                <a:gd name="connsiteY1050" fmla="*/ 1767989 h 2468044"/>
                <a:gd name="connsiteX1051" fmla="*/ 1391418 w 1906136"/>
                <a:gd name="connsiteY1051" fmla="*/ 1797481 h 2468044"/>
                <a:gd name="connsiteX1052" fmla="*/ 1389245 w 1906136"/>
                <a:gd name="connsiteY1052" fmla="*/ 1829147 h 2468044"/>
                <a:gd name="connsiteX1053" fmla="*/ 1388314 w 1906136"/>
                <a:gd name="connsiteY1053" fmla="*/ 1861744 h 2468044"/>
                <a:gd name="connsiteX1054" fmla="*/ 1382105 w 1906136"/>
                <a:gd name="connsiteY1054" fmla="*/ 1893409 h 2468044"/>
                <a:gd name="connsiteX1055" fmla="*/ 1371549 w 1906136"/>
                <a:gd name="connsiteY1055" fmla="*/ 1941839 h 2468044"/>
                <a:gd name="connsiteX1056" fmla="*/ 1362236 w 1906136"/>
                <a:gd name="connsiteY1056" fmla="*/ 1991199 h 2468044"/>
                <a:gd name="connsiteX1057" fmla="*/ 1351681 w 1906136"/>
                <a:gd name="connsiteY1057" fmla="*/ 2036214 h 2468044"/>
                <a:gd name="connsiteX1058" fmla="*/ 1339263 w 1906136"/>
                <a:gd name="connsiteY1058" fmla="*/ 2080297 h 2468044"/>
                <a:gd name="connsiteX1059" fmla="*/ 1337090 w 1906136"/>
                <a:gd name="connsiteY1059" fmla="*/ 2091784 h 2468044"/>
                <a:gd name="connsiteX1060" fmla="*/ 1340194 w 1906136"/>
                <a:gd name="connsiteY1060" fmla="*/ 2104512 h 2468044"/>
                <a:gd name="connsiteX1061" fmla="*/ 1342368 w 1906136"/>
                <a:gd name="connsiteY1061" fmla="*/ 2111963 h 2468044"/>
                <a:gd name="connsiteX1062" fmla="*/ 1329950 w 1906136"/>
                <a:gd name="connsiteY1062" fmla="*/ 2188643 h 2468044"/>
                <a:gd name="connsiteX1063" fmla="*/ 1329950 w 1906136"/>
                <a:gd name="connsiteY1063" fmla="*/ 2192989 h 2468044"/>
                <a:gd name="connsiteX1064" fmla="*/ 1337090 w 1906136"/>
                <a:gd name="connsiteY1064" fmla="*/ 2190816 h 2468044"/>
                <a:gd name="connsiteX1065" fmla="*/ 1340194 w 1906136"/>
                <a:gd name="connsiteY1065" fmla="*/ 2186470 h 2468044"/>
                <a:gd name="connsiteX1066" fmla="*/ 1342368 w 1906136"/>
                <a:gd name="connsiteY1066" fmla="*/ 2183365 h 2468044"/>
                <a:gd name="connsiteX1067" fmla="*/ 1345472 w 1906136"/>
                <a:gd name="connsiteY1067" fmla="*/ 2179019 h 2468044"/>
                <a:gd name="connsiteX1068" fmla="*/ 1349508 w 1906136"/>
                <a:gd name="connsiteY1068" fmla="*/ 2175915 h 2468044"/>
                <a:gd name="connsiteX1069" fmla="*/ 1349508 w 1906136"/>
                <a:gd name="connsiteY1069" fmla="*/ 2179019 h 2468044"/>
                <a:gd name="connsiteX1070" fmla="*/ 1354785 w 1906136"/>
                <a:gd name="connsiteY1070" fmla="*/ 2179019 h 2468044"/>
                <a:gd name="connsiteX1071" fmla="*/ 1345472 w 1906136"/>
                <a:gd name="connsiteY1071" fmla="*/ 2215652 h 2468044"/>
                <a:gd name="connsiteX1072" fmla="*/ 1334917 w 1906136"/>
                <a:gd name="connsiteY1072" fmla="*/ 2215652 h 2468044"/>
                <a:gd name="connsiteX1073" fmla="*/ 1327777 w 1906136"/>
                <a:gd name="connsiteY1073" fmla="*/ 2234589 h 2468044"/>
                <a:gd name="connsiteX1074" fmla="*/ 1320636 w 1906136"/>
                <a:gd name="connsiteY1074" fmla="*/ 2256631 h 2468044"/>
                <a:gd name="connsiteX1075" fmla="*/ 1315359 w 1906136"/>
                <a:gd name="connsiteY1075" fmla="*/ 2279604 h 2468044"/>
                <a:gd name="connsiteX1076" fmla="*/ 1313186 w 1906136"/>
                <a:gd name="connsiteY1076" fmla="*/ 2305992 h 2468044"/>
                <a:gd name="connsiteX1077" fmla="*/ 1311012 w 1906136"/>
                <a:gd name="connsiteY1077" fmla="*/ 2333311 h 2468044"/>
                <a:gd name="connsiteX1078" fmla="*/ 1315048 w 1906136"/>
                <a:gd name="connsiteY1078" fmla="*/ 2357525 h 2468044"/>
                <a:gd name="connsiteX1079" fmla="*/ 1322189 w 1906136"/>
                <a:gd name="connsiteY1079" fmla="*/ 2380499 h 2468044"/>
                <a:gd name="connsiteX1080" fmla="*/ 1332744 w 1906136"/>
                <a:gd name="connsiteY1080" fmla="*/ 2401609 h 2468044"/>
                <a:gd name="connsiteX1081" fmla="*/ 1349508 w 1906136"/>
                <a:gd name="connsiteY1081" fmla="*/ 2416200 h 2468044"/>
                <a:gd name="connsiteX1082" fmla="*/ 1369376 w 1906136"/>
                <a:gd name="connsiteY1082" fmla="*/ 2426755 h 2468044"/>
                <a:gd name="connsiteX1083" fmla="*/ 1369376 w 1906136"/>
                <a:gd name="connsiteY1083" fmla="*/ 2434206 h 2468044"/>
                <a:gd name="connsiteX1084" fmla="*/ 1354785 w 1906136"/>
                <a:gd name="connsiteY1084" fmla="*/ 2424892 h 2468044"/>
                <a:gd name="connsiteX1085" fmla="*/ 1342368 w 1906136"/>
                <a:gd name="connsiteY1085" fmla="*/ 2414337 h 2468044"/>
                <a:gd name="connsiteX1086" fmla="*/ 1329950 w 1906136"/>
                <a:gd name="connsiteY1086" fmla="*/ 2401609 h 2468044"/>
                <a:gd name="connsiteX1087" fmla="*/ 1325914 w 1906136"/>
                <a:gd name="connsiteY1087" fmla="*/ 2401609 h 2468044"/>
                <a:gd name="connsiteX1088" fmla="*/ 1332123 w 1906136"/>
                <a:gd name="connsiteY1088" fmla="*/ 2416200 h 2468044"/>
                <a:gd name="connsiteX1089" fmla="*/ 1342678 w 1906136"/>
                <a:gd name="connsiteY1089" fmla="*/ 2430791 h 2468044"/>
                <a:gd name="connsiteX1090" fmla="*/ 1357269 w 1906136"/>
                <a:gd name="connsiteY1090" fmla="*/ 2445382 h 2468044"/>
                <a:gd name="connsiteX1091" fmla="*/ 1374033 w 1906136"/>
                <a:gd name="connsiteY1091" fmla="*/ 2458110 h 2468044"/>
                <a:gd name="connsiteX1092" fmla="*/ 1389555 w 1906136"/>
                <a:gd name="connsiteY1092" fmla="*/ 2466492 h 2468044"/>
                <a:gd name="connsiteX1093" fmla="*/ 1406319 w 1906136"/>
                <a:gd name="connsiteY1093" fmla="*/ 2470838 h 2468044"/>
                <a:gd name="connsiteX1094" fmla="*/ 1423083 w 1906136"/>
                <a:gd name="connsiteY1094" fmla="*/ 2466492 h 2468044"/>
                <a:gd name="connsiteX1095" fmla="*/ 1426188 w 1906136"/>
                <a:gd name="connsiteY1095" fmla="*/ 2465561 h 2468044"/>
                <a:gd name="connsiteX1096" fmla="*/ 1428361 w 1906136"/>
                <a:gd name="connsiteY1096" fmla="*/ 2463388 h 2468044"/>
                <a:gd name="connsiteX1097" fmla="*/ 1430534 w 1906136"/>
                <a:gd name="connsiteY1097" fmla="*/ 2463388 h 2468044"/>
                <a:gd name="connsiteX1098" fmla="*/ 1430534 w 1906136"/>
                <a:gd name="connsiteY1098" fmla="*/ 2461214 h 2468044"/>
                <a:gd name="connsiteX1099" fmla="*/ 1432707 w 1906136"/>
                <a:gd name="connsiteY1099" fmla="*/ 2460283 h 2468044"/>
                <a:gd name="connsiteX1100" fmla="*/ 1435812 w 1906136"/>
                <a:gd name="connsiteY1100" fmla="*/ 2458110 h 2468044"/>
                <a:gd name="connsiteX1101" fmla="*/ 1432707 w 1906136"/>
                <a:gd name="connsiteY1101" fmla="*/ 2453764 h 2468044"/>
                <a:gd name="connsiteX1102" fmla="*/ 1432707 w 1906136"/>
                <a:gd name="connsiteY1102" fmla="*/ 2452832 h 2468044"/>
                <a:gd name="connsiteX1103" fmla="*/ 1432707 w 1906136"/>
                <a:gd name="connsiteY1103" fmla="*/ 2452832 h 2468044"/>
                <a:gd name="connsiteX1104" fmla="*/ 1432707 w 1906136"/>
                <a:gd name="connsiteY1104" fmla="*/ 2450659 h 2468044"/>
                <a:gd name="connsiteX1105" fmla="*/ 1428671 w 1906136"/>
                <a:gd name="connsiteY1105" fmla="*/ 2450659 h 2468044"/>
                <a:gd name="connsiteX1106" fmla="*/ 1427740 w 1906136"/>
                <a:gd name="connsiteY1106" fmla="*/ 2450659 h 2468044"/>
                <a:gd name="connsiteX1107" fmla="*/ 1421531 w 1906136"/>
                <a:gd name="connsiteY1107" fmla="*/ 2450659 h 2468044"/>
                <a:gd name="connsiteX1108" fmla="*/ 1420600 w 1906136"/>
                <a:gd name="connsiteY1108" fmla="*/ 2439173 h 2468044"/>
                <a:gd name="connsiteX1109" fmla="*/ 1418427 w 1906136"/>
                <a:gd name="connsiteY1109" fmla="*/ 2426444 h 2468044"/>
                <a:gd name="connsiteX1110" fmla="*/ 1416254 w 1906136"/>
                <a:gd name="connsiteY1110" fmla="*/ 2415889 h 2468044"/>
                <a:gd name="connsiteX1111" fmla="*/ 1413149 w 1906136"/>
                <a:gd name="connsiteY1111" fmla="*/ 2406576 h 2468044"/>
                <a:gd name="connsiteX1112" fmla="*/ 1410976 w 1906136"/>
                <a:gd name="connsiteY1112" fmla="*/ 2404403 h 2468044"/>
                <a:gd name="connsiteX1113" fmla="*/ 1410976 w 1906136"/>
                <a:gd name="connsiteY1113" fmla="*/ 2402230 h 2468044"/>
                <a:gd name="connsiteX1114" fmla="*/ 1408803 w 1906136"/>
                <a:gd name="connsiteY1114" fmla="*/ 2402230 h 2468044"/>
                <a:gd name="connsiteX1115" fmla="*/ 1405698 w 1906136"/>
                <a:gd name="connsiteY1115" fmla="*/ 2401298 h 2468044"/>
                <a:gd name="connsiteX1116" fmla="*/ 1396385 w 1906136"/>
                <a:gd name="connsiteY1116" fmla="*/ 2414027 h 2468044"/>
                <a:gd name="connsiteX1117" fmla="*/ 1384899 w 1906136"/>
                <a:gd name="connsiteY1117" fmla="*/ 2426755 h 2468044"/>
                <a:gd name="connsiteX1118" fmla="*/ 1384899 w 1906136"/>
                <a:gd name="connsiteY1118" fmla="*/ 2431101 h 2468044"/>
                <a:gd name="connsiteX1119" fmla="*/ 1381794 w 1906136"/>
                <a:gd name="connsiteY1119" fmla="*/ 2431101 h 2468044"/>
                <a:gd name="connsiteX1120" fmla="*/ 1381794 w 1906136"/>
                <a:gd name="connsiteY1120" fmla="*/ 2424892 h 2468044"/>
                <a:gd name="connsiteX1121" fmla="*/ 1381794 w 1906136"/>
                <a:gd name="connsiteY1121" fmla="*/ 2421788 h 2468044"/>
                <a:gd name="connsiteX1122" fmla="*/ 1383967 w 1906136"/>
                <a:gd name="connsiteY1122" fmla="*/ 2417442 h 2468044"/>
                <a:gd name="connsiteX1123" fmla="*/ 1384899 w 1906136"/>
                <a:gd name="connsiteY1123" fmla="*/ 2414337 h 2468044"/>
                <a:gd name="connsiteX1124" fmla="*/ 1394212 w 1906136"/>
                <a:gd name="connsiteY1124" fmla="*/ 2402851 h 2468044"/>
                <a:gd name="connsiteX1125" fmla="*/ 1406630 w 1906136"/>
                <a:gd name="connsiteY1125" fmla="*/ 2392295 h 2468044"/>
                <a:gd name="connsiteX1126" fmla="*/ 1420289 w 1906136"/>
                <a:gd name="connsiteY1126" fmla="*/ 2384845 h 2468044"/>
                <a:gd name="connsiteX1127" fmla="*/ 1428671 w 1906136"/>
                <a:gd name="connsiteY1127" fmla="*/ 2382672 h 2468044"/>
                <a:gd name="connsiteX1128" fmla="*/ 1427740 w 1906136"/>
                <a:gd name="connsiteY1128" fmla="*/ 2373358 h 2468044"/>
                <a:gd name="connsiteX1129" fmla="*/ 1423704 w 1906136"/>
                <a:gd name="connsiteY1129" fmla="*/ 2368081 h 2468044"/>
                <a:gd name="connsiteX1130" fmla="*/ 1418427 w 1906136"/>
                <a:gd name="connsiteY1130" fmla="*/ 2362803 h 2468044"/>
                <a:gd name="connsiteX1131" fmla="*/ 1413149 w 1906136"/>
                <a:gd name="connsiteY1131" fmla="*/ 2357525 h 2468044"/>
                <a:gd name="connsiteX1132" fmla="*/ 1418427 w 1906136"/>
                <a:gd name="connsiteY1132" fmla="*/ 2340761 h 2468044"/>
                <a:gd name="connsiteX1133" fmla="*/ 1427740 w 1906136"/>
                <a:gd name="connsiteY1133" fmla="*/ 2322756 h 2468044"/>
                <a:gd name="connsiteX1134" fmla="*/ 1440158 w 1906136"/>
                <a:gd name="connsiteY1134" fmla="*/ 2303818 h 2468044"/>
                <a:gd name="connsiteX1135" fmla="*/ 1454749 w 1906136"/>
                <a:gd name="connsiteY1135" fmla="*/ 2289227 h 2468044"/>
                <a:gd name="connsiteX1136" fmla="*/ 1469340 w 1906136"/>
                <a:gd name="connsiteY1136" fmla="*/ 2281777 h 2468044"/>
                <a:gd name="connsiteX1137" fmla="*/ 1472444 w 1906136"/>
                <a:gd name="connsiteY1137" fmla="*/ 2269048 h 2468044"/>
                <a:gd name="connsiteX1138" fmla="*/ 1467167 w 1906136"/>
                <a:gd name="connsiteY1138" fmla="*/ 2264702 h 2468044"/>
                <a:gd name="connsiteX1139" fmla="*/ 1461889 w 1906136"/>
                <a:gd name="connsiteY1139" fmla="*/ 2261598 h 2468044"/>
                <a:gd name="connsiteX1140" fmla="*/ 1455680 w 1906136"/>
                <a:gd name="connsiteY1140" fmla="*/ 2258493 h 2468044"/>
                <a:gd name="connsiteX1141" fmla="*/ 1452576 w 1906136"/>
                <a:gd name="connsiteY1141" fmla="*/ 2252284 h 2468044"/>
                <a:gd name="connsiteX1142" fmla="*/ 1448540 w 1906136"/>
                <a:gd name="connsiteY1142" fmla="*/ 2244834 h 2468044"/>
                <a:gd name="connsiteX1143" fmla="*/ 1448540 w 1906136"/>
                <a:gd name="connsiteY1143" fmla="*/ 2243902 h 2468044"/>
                <a:gd name="connsiteX1144" fmla="*/ 1447609 w 1906136"/>
                <a:gd name="connsiteY1144" fmla="*/ 2241729 h 2468044"/>
                <a:gd name="connsiteX1145" fmla="*/ 1448540 w 1906136"/>
                <a:gd name="connsiteY1145" fmla="*/ 2239556 h 2468044"/>
                <a:gd name="connsiteX1146" fmla="*/ 1448540 w 1906136"/>
                <a:gd name="connsiteY1146" fmla="*/ 2237383 h 2468044"/>
                <a:gd name="connsiteX1147" fmla="*/ 1448540 w 1906136"/>
                <a:gd name="connsiteY1147" fmla="*/ 2234279 h 2468044"/>
                <a:gd name="connsiteX1148" fmla="*/ 1448540 w 1906136"/>
                <a:gd name="connsiteY1148" fmla="*/ 2229001 h 2468044"/>
                <a:gd name="connsiteX1149" fmla="*/ 1454749 w 1906136"/>
                <a:gd name="connsiteY1149" fmla="*/ 2229001 h 2468044"/>
                <a:gd name="connsiteX1150" fmla="*/ 1460026 w 1906136"/>
                <a:gd name="connsiteY1150" fmla="*/ 2226828 h 2468044"/>
                <a:gd name="connsiteX1151" fmla="*/ 1462200 w 1906136"/>
                <a:gd name="connsiteY1151" fmla="*/ 2226828 h 2468044"/>
                <a:gd name="connsiteX1152" fmla="*/ 1465304 w 1906136"/>
                <a:gd name="connsiteY1152" fmla="*/ 2224655 h 2468044"/>
                <a:gd name="connsiteX1153" fmla="*/ 1469340 w 1906136"/>
                <a:gd name="connsiteY1153" fmla="*/ 2214100 h 2468044"/>
                <a:gd name="connsiteX1154" fmla="*/ 1472444 w 1906136"/>
                <a:gd name="connsiteY1154" fmla="*/ 2202613 h 2468044"/>
                <a:gd name="connsiteX1155" fmla="*/ 1477722 w 1906136"/>
                <a:gd name="connsiteY1155" fmla="*/ 2192058 h 2468044"/>
                <a:gd name="connsiteX1156" fmla="*/ 1479895 w 1906136"/>
                <a:gd name="connsiteY1156" fmla="*/ 2185849 h 2468044"/>
                <a:gd name="connsiteX1157" fmla="*/ 1483931 w 1906136"/>
                <a:gd name="connsiteY1157" fmla="*/ 2184918 h 2468044"/>
                <a:gd name="connsiteX1158" fmla="*/ 1489208 w 1906136"/>
                <a:gd name="connsiteY1158" fmla="*/ 2182745 h 2468044"/>
                <a:gd name="connsiteX1159" fmla="*/ 1494486 w 1906136"/>
                <a:gd name="connsiteY1159" fmla="*/ 2180571 h 2468044"/>
                <a:gd name="connsiteX1160" fmla="*/ 1501626 w 1906136"/>
                <a:gd name="connsiteY1160" fmla="*/ 2178398 h 2468044"/>
                <a:gd name="connsiteX1161" fmla="*/ 1498522 w 1906136"/>
                <a:gd name="connsiteY1161" fmla="*/ 2173121 h 2468044"/>
                <a:gd name="connsiteX1162" fmla="*/ 1496349 w 1906136"/>
                <a:gd name="connsiteY1162" fmla="*/ 2170016 h 2468044"/>
                <a:gd name="connsiteX1163" fmla="*/ 1492313 w 1906136"/>
                <a:gd name="connsiteY1163" fmla="*/ 2165670 h 2468044"/>
                <a:gd name="connsiteX1164" fmla="*/ 1489208 w 1906136"/>
                <a:gd name="connsiteY1164" fmla="*/ 2163497 h 2468044"/>
                <a:gd name="connsiteX1165" fmla="*/ 1485173 w 1906136"/>
                <a:gd name="connsiteY1165" fmla="*/ 2162566 h 2468044"/>
                <a:gd name="connsiteX1166" fmla="*/ 1479895 w 1906136"/>
                <a:gd name="connsiteY1166" fmla="*/ 2158219 h 2468044"/>
                <a:gd name="connsiteX1167" fmla="*/ 1472755 w 1906136"/>
                <a:gd name="connsiteY1167" fmla="*/ 2155115 h 2468044"/>
                <a:gd name="connsiteX1168" fmla="*/ 1472755 w 1906136"/>
                <a:gd name="connsiteY1168" fmla="*/ 2147664 h 2468044"/>
                <a:gd name="connsiteX1169" fmla="*/ 1487346 w 1906136"/>
                <a:gd name="connsiteY1169" fmla="*/ 2145491 h 2468044"/>
                <a:gd name="connsiteX1170" fmla="*/ 1501937 w 1906136"/>
                <a:gd name="connsiteY1170" fmla="*/ 2145491 h 2468044"/>
                <a:gd name="connsiteX1171" fmla="*/ 1513423 w 1906136"/>
                <a:gd name="connsiteY1171" fmla="*/ 2143318 h 2468044"/>
                <a:gd name="connsiteX1172" fmla="*/ 1521805 w 1906136"/>
                <a:gd name="connsiteY1172" fmla="*/ 2143318 h 2468044"/>
                <a:gd name="connsiteX1173" fmla="*/ 1520874 w 1906136"/>
                <a:gd name="connsiteY1173" fmla="*/ 2135867 h 2468044"/>
                <a:gd name="connsiteX1174" fmla="*/ 1520874 w 1906136"/>
                <a:gd name="connsiteY1174" fmla="*/ 2132763 h 2468044"/>
                <a:gd name="connsiteX1175" fmla="*/ 1520874 w 1906136"/>
                <a:gd name="connsiteY1175" fmla="*/ 2129037 h 2468044"/>
                <a:gd name="connsiteX1176" fmla="*/ 1520874 w 1906136"/>
                <a:gd name="connsiteY1176" fmla="*/ 2128106 h 2468044"/>
                <a:gd name="connsiteX1177" fmla="*/ 1521805 w 1906136"/>
                <a:gd name="connsiteY1177" fmla="*/ 2123760 h 2468044"/>
                <a:gd name="connsiteX1178" fmla="*/ 1521805 w 1906136"/>
                <a:gd name="connsiteY1178" fmla="*/ 2116309 h 2468044"/>
                <a:gd name="connsiteX1179" fmla="*/ 1521805 w 1906136"/>
                <a:gd name="connsiteY1179" fmla="*/ 2108858 h 2468044"/>
                <a:gd name="connsiteX1180" fmla="*/ 1523978 w 1906136"/>
                <a:gd name="connsiteY1180" fmla="*/ 2103581 h 2468044"/>
                <a:gd name="connsiteX1181" fmla="*/ 1526151 w 1906136"/>
                <a:gd name="connsiteY1181" fmla="*/ 2099235 h 2468044"/>
                <a:gd name="connsiteX1182" fmla="*/ 1553160 w 1906136"/>
                <a:gd name="connsiteY1182" fmla="*/ 2091784 h 2468044"/>
                <a:gd name="connsiteX1183" fmla="*/ 1585447 w 1906136"/>
                <a:gd name="connsiteY1183" fmla="*/ 2090853 h 2468044"/>
                <a:gd name="connsiteX1184" fmla="*/ 1587620 w 1906136"/>
                <a:gd name="connsiteY1184" fmla="*/ 2076262 h 2468044"/>
                <a:gd name="connsiteX1185" fmla="*/ 1589793 w 1906136"/>
                <a:gd name="connsiteY1185" fmla="*/ 2062602 h 2468044"/>
                <a:gd name="connsiteX1186" fmla="*/ 1587620 w 1906136"/>
                <a:gd name="connsiteY1186" fmla="*/ 2052047 h 2468044"/>
                <a:gd name="connsiteX1187" fmla="*/ 1582342 w 1906136"/>
                <a:gd name="connsiteY1187" fmla="*/ 2041492 h 2468044"/>
                <a:gd name="connsiteX1188" fmla="*/ 1569924 w 1906136"/>
                <a:gd name="connsiteY1188" fmla="*/ 2034041 h 2468044"/>
                <a:gd name="connsiteX1189" fmla="*/ 1569924 w 1906136"/>
                <a:gd name="connsiteY1189" fmla="*/ 2026590 h 2468044"/>
                <a:gd name="connsiteX1190" fmla="*/ 1592897 w 1906136"/>
                <a:gd name="connsiteY1190" fmla="*/ 2031868 h 2468044"/>
                <a:gd name="connsiteX1191" fmla="*/ 1618975 w 1906136"/>
                <a:gd name="connsiteY1191" fmla="*/ 2037145 h 2468044"/>
                <a:gd name="connsiteX1192" fmla="*/ 1631393 w 1906136"/>
                <a:gd name="connsiteY1192" fmla="*/ 2022554 h 2468044"/>
                <a:gd name="connsiteX1193" fmla="*/ 1642879 w 1906136"/>
                <a:gd name="connsiteY1193" fmla="*/ 2009826 h 2468044"/>
                <a:gd name="connsiteX1194" fmla="*/ 1653434 w 1906136"/>
                <a:gd name="connsiteY1194" fmla="*/ 1995235 h 2468044"/>
                <a:gd name="connsiteX1195" fmla="*/ 1662747 w 1906136"/>
                <a:gd name="connsiteY1195" fmla="*/ 1973194 h 2468044"/>
                <a:gd name="connsiteX1196" fmla="*/ 1663679 w 1906136"/>
                <a:gd name="connsiteY1196" fmla="*/ 1973194 h 2468044"/>
                <a:gd name="connsiteX1197" fmla="*/ 1665852 w 1906136"/>
                <a:gd name="connsiteY1197" fmla="*/ 1971020 h 2468044"/>
                <a:gd name="connsiteX1198" fmla="*/ 1668025 w 1906136"/>
                <a:gd name="connsiteY1198" fmla="*/ 1971020 h 2468044"/>
                <a:gd name="connsiteX1199" fmla="*/ 1670198 w 1906136"/>
                <a:gd name="connsiteY1199" fmla="*/ 1968847 h 2468044"/>
                <a:gd name="connsiteX1200" fmla="*/ 1671130 w 1906136"/>
                <a:gd name="connsiteY1200" fmla="*/ 1973194 h 2468044"/>
                <a:gd name="connsiteX1201" fmla="*/ 1673303 w 1906136"/>
                <a:gd name="connsiteY1201" fmla="*/ 1978471 h 2468044"/>
                <a:gd name="connsiteX1202" fmla="*/ 1673303 w 1906136"/>
                <a:gd name="connsiteY1202" fmla="*/ 1982817 h 2468044"/>
                <a:gd name="connsiteX1203" fmla="*/ 1673303 w 1906136"/>
                <a:gd name="connsiteY1203" fmla="*/ 1990268 h 2468044"/>
                <a:gd name="connsiteX1204" fmla="*/ 1678580 w 1906136"/>
                <a:gd name="connsiteY1204" fmla="*/ 1990268 h 2468044"/>
                <a:gd name="connsiteX1205" fmla="*/ 1685721 w 1906136"/>
                <a:gd name="connsiteY1205" fmla="*/ 1969158 h 2468044"/>
                <a:gd name="connsiteX1206" fmla="*/ 1692861 w 1906136"/>
                <a:gd name="connsiteY1206" fmla="*/ 1953325 h 2468044"/>
                <a:gd name="connsiteX1207" fmla="*/ 1700001 w 1906136"/>
                <a:gd name="connsiteY1207" fmla="*/ 1936561 h 2468044"/>
                <a:gd name="connsiteX1208" fmla="*/ 1704037 w 1906136"/>
                <a:gd name="connsiteY1208" fmla="*/ 1916692 h 2468044"/>
                <a:gd name="connsiteX1209" fmla="*/ 1706210 w 1906136"/>
                <a:gd name="connsiteY1209" fmla="*/ 1892478 h 2468044"/>
                <a:gd name="connsiteX1210" fmla="*/ 1718628 w 1906136"/>
                <a:gd name="connsiteY1210" fmla="*/ 1892478 h 2468044"/>
                <a:gd name="connsiteX1211" fmla="*/ 1716455 w 1906136"/>
                <a:gd name="connsiteY1211" fmla="*/ 1887200 h 2468044"/>
                <a:gd name="connsiteX1212" fmla="*/ 1714282 w 1906136"/>
                <a:gd name="connsiteY1212" fmla="*/ 1881923 h 2468044"/>
                <a:gd name="connsiteX1213" fmla="*/ 1714282 w 1906136"/>
                <a:gd name="connsiteY1213" fmla="*/ 1877576 h 2468044"/>
                <a:gd name="connsiteX1214" fmla="*/ 1714282 w 1906136"/>
                <a:gd name="connsiteY1214" fmla="*/ 1874472 h 2468044"/>
                <a:gd name="connsiteX1215" fmla="*/ 1718317 w 1906136"/>
                <a:gd name="connsiteY1215" fmla="*/ 1868263 h 2468044"/>
                <a:gd name="connsiteX1216" fmla="*/ 1727631 w 1906136"/>
                <a:gd name="connsiteY1216" fmla="*/ 1857708 h 2468044"/>
                <a:gd name="connsiteX1217" fmla="*/ 1742222 w 1906136"/>
                <a:gd name="connsiteY1217" fmla="*/ 1852430 h 2468044"/>
                <a:gd name="connsiteX1218" fmla="*/ 1757744 w 1906136"/>
                <a:gd name="connsiteY1218" fmla="*/ 1848084 h 2468044"/>
                <a:gd name="connsiteX1219" fmla="*/ 1774508 w 1906136"/>
                <a:gd name="connsiteY1219" fmla="*/ 1847153 h 2468044"/>
                <a:gd name="connsiteX1220" fmla="*/ 1791272 w 1906136"/>
                <a:gd name="connsiteY1220" fmla="*/ 1844979 h 2468044"/>
                <a:gd name="connsiteX1221" fmla="*/ 1801827 w 1906136"/>
                <a:gd name="connsiteY1221" fmla="*/ 1840633 h 2468044"/>
                <a:gd name="connsiteX1222" fmla="*/ 1807105 w 1906136"/>
                <a:gd name="connsiteY1222" fmla="*/ 1833183 h 2468044"/>
                <a:gd name="connsiteX1223" fmla="*/ 1816418 w 1906136"/>
                <a:gd name="connsiteY1223" fmla="*/ 1820454 h 2468044"/>
                <a:gd name="connsiteX1224" fmla="*/ 1825732 w 1906136"/>
                <a:gd name="connsiteY1224" fmla="*/ 1803690 h 2468044"/>
                <a:gd name="connsiteX1225" fmla="*/ 1835045 w 1906136"/>
                <a:gd name="connsiteY1225" fmla="*/ 1787857 h 2468044"/>
                <a:gd name="connsiteX1226" fmla="*/ 1842185 w 1906136"/>
                <a:gd name="connsiteY1226" fmla="*/ 1773267 h 2468044"/>
                <a:gd name="connsiteX1227" fmla="*/ 1845290 w 1906136"/>
                <a:gd name="connsiteY1227" fmla="*/ 1763953 h 2468044"/>
                <a:gd name="connsiteX1228" fmla="*/ 1847463 w 1906136"/>
                <a:gd name="connsiteY1228" fmla="*/ 1749362 h 2468044"/>
                <a:gd name="connsiteX1229" fmla="*/ 1843427 w 1906136"/>
                <a:gd name="connsiteY1229" fmla="*/ 1732598 h 2468044"/>
                <a:gd name="connsiteX1230" fmla="*/ 1842496 w 1906136"/>
                <a:gd name="connsiteY1230" fmla="*/ 1718007 h 2468044"/>
                <a:gd name="connsiteX1231" fmla="*/ 1842496 w 1906136"/>
                <a:gd name="connsiteY1231" fmla="*/ 1707452 h 2468044"/>
                <a:gd name="connsiteX1232" fmla="*/ 1850878 w 1906136"/>
                <a:gd name="connsiteY1232" fmla="*/ 1690688 h 2468044"/>
                <a:gd name="connsiteX1233" fmla="*/ 1863296 w 1906136"/>
                <a:gd name="connsiteY1233" fmla="*/ 1668646 h 2468044"/>
                <a:gd name="connsiteX1234" fmla="*/ 1877887 w 1906136"/>
                <a:gd name="connsiteY1234" fmla="*/ 1646605 h 2468044"/>
                <a:gd name="connsiteX1235" fmla="*/ 1892477 w 1906136"/>
                <a:gd name="connsiteY1235" fmla="*/ 1626736 h 2468044"/>
                <a:gd name="connsiteX1236" fmla="*/ 1906137 w 1906136"/>
                <a:gd name="connsiteY1236" fmla="*/ 1609972 h 2468044"/>
                <a:gd name="connsiteX1237" fmla="*/ 1903964 w 1906136"/>
                <a:gd name="connsiteY1237" fmla="*/ 1601590 h 2468044"/>
                <a:gd name="connsiteX1238" fmla="*/ 1901480 w 1906136"/>
                <a:gd name="connsiteY1238" fmla="*/ 1594450 h 2468044"/>
                <a:gd name="connsiteX1239" fmla="*/ 1340815 w 1906136"/>
                <a:gd name="connsiteY1239" fmla="*/ 768043 h 2468044"/>
                <a:gd name="connsiteX1240" fmla="*/ 1342988 w 1906136"/>
                <a:gd name="connsiteY1240" fmla="*/ 765870 h 2468044"/>
                <a:gd name="connsiteX1241" fmla="*/ 1345162 w 1906136"/>
                <a:gd name="connsiteY1241" fmla="*/ 763697 h 2468044"/>
                <a:gd name="connsiteX1242" fmla="*/ 1348266 w 1906136"/>
                <a:gd name="connsiteY1242" fmla="*/ 760592 h 2468044"/>
                <a:gd name="connsiteX1243" fmla="*/ 1350439 w 1906136"/>
                <a:gd name="connsiteY1243" fmla="*/ 756246 h 2468044"/>
                <a:gd name="connsiteX1244" fmla="*/ 1353544 w 1906136"/>
                <a:gd name="connsiteY1244" fmla="*/ 756246 h 2468044"/>
                <a:gd name="connsiteX1245" fmla="*/ 1352612 w 1906136"/>
                <a:gd name="connsiteY1245" fmla="*/ 760592 h 2468044"/>
                <a:gd name="connsiteX1246" fmla="*/ 1350439 w 1906136"/>
                <a:gd name="connsiteY1246" fmla="*/ 762765 h 2468044"/>
                <a:gd name="connsiteX1247" fmla="*/ 1348266 w 1906136"/>
                <a:gd name="connsiteY1247" fmla="*/ 765870 h 2468044"/>
                <a:gd name="connsiteX1248" fmla="*/ 1348266 w 1906136"/>
                <a:gd name="connsiteY1248" fmla="*/ 768043 h 2468044"/>
                <a:gd name="connsiteX1249" fmla="*/ 1347335 w 1906136"/>
                <a:gd name="connsiteY1249" fmla="*/ 773320 h 2468044"/>
                <a:gd name="connsiteX1250" fmla="*/ 1343299 w 1906136"/>
                <a:gd name="connsiteY1250" fmla="*/ 771147 h 2468044"/>
                <a:gd name="connsiteX1251" fmla="*/ 1341126 w 1906136"/>
                <a:gd name="connsiteY1251" fmla="*/ 770216 h 2468044"/>
                <a:gd name="connsiteX1252" fmla="*/ 1341126 w 1906136"/>
                <a:gd name="connsiteY1252" fmla="*/ 768043 h 2468044"/>
                <a:gd name="connsiteX1253" fmla="*/ 1108602 w 1906136"/>
                <a:gd name="connsiteY1253" fmla="*/ 713094 h 2468044"/>
                <a:gd name="connsiteX1254" fmla="*/ 1117915 w 1906136"/>
                <a:gd name="connsiteY1254" fmla="*/ 701608 h 2468044"/>
                <a:gd name="connsiteX1255" fmla="*/ 1126297 w 1906136"/>
                <a:gd name="connsiteY1255" fmla="*/ 688879 h 2468044"/>
                <a:gd name="connsiteX1256" fmla="*/ 1144924 w 1906136"/>
                <a:gd name="connsiteY1256" fmla="*/ 691052 h 2468044"/>
                <a:gd name="connsiteX1257" fmla="*/ 1159515 w 1906136"/>
                <a:gd name="connsiteY1257" fmla="*/ 698503 h 2468044"/>
                <a:gd name="connsiteX1258" fmla="*/ 1167897 w 1906136"/>
                <a:gd name="connsiteY1258" fmla="*/ 705954 h 2468044"/>
                <a:gd name="connsiteX1259" fmla="*/ 1175037 w 1906136"/>
                <a:gd name="connsiteY1259" fmla="*/ 716509 h 2468044"/>
                <a:gd name="connsiteX1260" fmla="*/ 1181246 w 1906136"/>
                <a:gd name="connsiteY1260" fmla="*/ 727995 h 2468044"/>
                <a:gd name="connsiteX1261" fmla="*/ 1189628 w 1906136"/>
                <a:gd name="connsiteY1261" fmla="*/ 736377 h 2468044"/>
                <a:gd name="connsiteX1262" fmla="*/ 1203288 w 1906136"/>
                <a:gd name="connsiteY1262" fmla="*/ 746001 h 2468044"/>
                <a:gd name="connsiteX1263" fmla="*/ 1211670 w 1906136"/>
                <a:gd name="connsiteY1263" fmla="*/ 749106 h 2468044"/>
                <a:gd name="connsiteX1264" fmla="*/ 1218810 w 1906136"/>
                <a:gd name="connsiteY1264" fmla="*/ 749106 h 2468044"/>
                <a:gd name="connsiteX1265" fmla="*/ 1228124 w 1906136"/>
                <a:gd name="connsiteY1265" fmla="*/ 751279 h 2468044"/>
                <a:gd name="connsiteX1266" fmla="*/ 1237437 w 1906136"/>
                <a:gd name="connsiteY1266" fmla="*/ 756556 h 2468044"/>
                <a:gd name="connsiteX1267" fmla="*/ 1237437 w 1906136"/>
                <a:gd name="connsiteY1267" fmla="*/ 766180 h 2468044"/>
                <a:gd name="connsiteX1268" fmla="*/ 1235264 w 1906136"/>
                <a:gd name="connsiteY1268" fmla="*/ 771458 h 2468044"/>
                <a:gd name="connsiteX1269" fmla="*/ 1235264 w 1906136"/>
                <a:gd name="connsiteY1269" fmla="*/ 775804 h 2468044"/>
                <a:gd name="connsiteX1270" fmla="*/ 1233091 w 1906136"/>
                <a:gd name="connsiteY1270" fmla="*/ 777977 h 2468044"/>
                <a:gd name="connsiteX1271" fmla="*/ 1232159 w 1906136"/>
                <a:gd name="connsiteY1271" fmla="*/ 778909 h 2468044"/>
                <a:gd name="connsiteX1272" fmla="*/ 1229986 w 1906136"/>
                <a:gd name="connsiteY1272" fmla="*/ 778909 h 2468044"/>
                <a:gd name="connsiteX1273" fmla="*/ 1227813 w 1906136"/>
                <a:gd name="connsiteY1273" fmla="*/ 778909 h 2468044"/>
                <a:gd name="connsiteX1274" fmla="*/ 1225640 w 1906136"/>
                <a:gd name="connsiteY1274" fmla="*/ 781082 h 2468044"/>
                <a:gd name="connsiteX1275" fmla="*/ 1224709 w 1906136"/>
                <a:gd name="connsiteY1275" fmla="*/ 783255 h 2468044"/>
                <a:gd name="connsiteX1276" fmla="*/ 1222535 w 1906136"/>
                <a:gd name="connsiteY1276" fmla="*/ 785428 h 2468044"/>
                <a:gd name="connsiteX1277" fmla="*/ 1218500 w 1906136"/>
                <a:gd name="connsiteY1277" fmla="*/ 795983 h 2468044"/>
                <a:gd name="connsiteX1278" fmla="*/ 1220673 w 1906136"/>
                <a:gd name="connsiteY1278" fmla="*/ 805607 h 2468044"/>
                <a:gd name="connsiteX1279" fmla="*/ 1222846 w 1906136"/>
                <a:gd name="connsiteY1279" fmla="*/ 810884 h 2468044"/>
                <a:gd name="connsiteX1280" fmla="*/ 1222846 w 1906136"/>
                <a:gd name="connsiteY1280" fmla="*/ 818335 h 2468044"/>
                <a:gd name="connsiteX1281" fmla="*/ 1217568 w 1906136"/>
                <a:gd name="connsiteY1281" fmla="*/ 827959 h 2468044"/>
                <a:gd name="connsiteX1282" fmla="*/ 1218500 w 1906136"/>
                <a:gd name="connsiteY1282" fmla="*/ 831063 h 2468044"/>
                <a:gd name="connsiteX1283" fmla="*/ 1218500 w 1906136"/>
                <a:gd name="connsiteY1283" fmla="*/ 833237 h 2468044"/>
                <a:gd name="connsiteX1284" fmla="*/ 1218500 w 1906136"/>
                <a:gd name="connsiteY1284" fmla="*/ 835410 h 2468044"/>
                <a:gd name="connsiteX1285" fmla="*/ 1220673 w 1906136"/>
                <a:gd name="connsiteY1285" fmla="*/ 837583 h 2468044"/>
                <a:gd name="connsiteX1286" fmla="*/ 1222846 w 1906136"/>
                <a:gd name="connsiteY1286" fmla="*/ 838514 h 2468044"/>
                <a:gd name="connsiteX1287" fmla="*/ 1225950 w 1906136"/>
                <a:gd name="connsiteY1287" fmla="*/ 837583 h 2468044"/>
                <a:gd name="connsiteX1288" fmla="*/ 1237437 w 1906136"/>
                <a:gd name="connsiteY1288" fmla="*/ 833237 h 2468044"/>
                <a:gd name="connsiteX1289" fmla="*/ 1252959 w 1906136"/>
                <a:gd name="connsiteY1289" fmla="*/ 825786 h 2468044"/>
                <a:gd name="connsiteX1290" fmla="*/ 1269723 w 1906136"/>
                <a:gd name="connsiteY1290" fmla="*/ 815231 h 2468044"/>
                <a:gd name="connsiteX1291" fmla="*/ 1288350 w 1906136"/>
                <a:gd name="connsiteY1291" fmla="*/ 805607 h 2468044"/>
                <a:gd name="connsiteX1292" fmla="*/ 1302941 w 1906136"/>
                <a:gd name="connsiteY1292" fmla="*/ 794120 h 2468044"/>
                <a:gd name="connsiteX1293" fmla="*/ 1315359 w 1906136"/>
                <a:gd name="connsiteY1293" fmla="*/ 786670 h 2468044"/>
                <a:gd name="connsiteX1294" fmla="*/ 1322499 w 1906136"/>
                <a:gd name="connsiteY1294" fmla="*/ 781392 h 2468044"/>
                <a:gd name="connsiteX1295" fmla="*/ 1325603 w 1906136"/>
                <a:gd name="connsiteY1295" fmla="*/ 783565 h 2468044"/>
                <a:gd name="connsiteX1296" fmla="*/ 1327777 w 1906136"/>
                <a:gd name="connsiteY1296" fmla="*/ 783565 h 2468044"/>
                <a:gd name="connsiteX1297" fmla="*/ 1329950 w 1906136"/>
                <a:gd name="connsiteY1297" fmla="*/ 783565 h 2468044"/>
                <a:gd name="connsiteX1298" fmla="*/ 1332123 w 1906136"/>
                <a:gd name="connsiteY1298" fmla="*/ 785738 h 2468044"/>
                <a:gd name="connsiteX1299" fmla="*/ 1332123 w 1906136"/>
                <a:gd name="connsiteY1299" fmla="*/ 786670 h 2468044"/>
                <a:gd name="connsiteX1300" fmla="*/ 1333054 w 1906136"/>
                <a:gd name="connsiteY1300" fmla="*/ 791016 h 2468044"/>
                <a:gd name="connsiteX1301" fmla="*/ 1337090 w 1906136"/>
                <a:gd name="connsiteY1301" fmla="*/ 791016 h 2468044"/>
                <a:gd name="connsiteX1302" fmla="*/ 1329950 w 1906136"/>
                <a:gd name="connsiteY1302" fmla="*/ 801571 h 2468044"/>
                <a:gd name="connsiteX1303" fmla="*/ 1313186 w 1906136"/>
                <a:gd name="connsiteY1303" fmla="*/ 811195 h 2468044"/>
                <a:gd name="connsiteX1304" fmla="*/ 1295490 w 1906136"/>
                <a:gd name="connsiteY1304" fmla="*/ 818646 h 2468044"/>
                <a:gd name="connsiteX1305" fmla="*/ 1276863 w 1906136"/>
                <a:gd name="connsiteY1305" fmla="*/ 826096 h 2468044"/>
                <a:gd name="connsiteX1306" fmla="*/ 1259168 w 1906136"/>
                <a:gd name="connsiteY1306" fmla="*/ 835720 h 2468044"/>
                <a:gd name="connsiteX1307" fmla="*/ 1242404 w 1906136"/>
                <a:gd name="connsiteY1307" fmla="*/ 845344 h 2468044"/>
                <a:gd name="connsiteX1308" fmla="*/ 1233091 w 1906136"/>
                <a:gd name="connsiteY1308" fmla="*/ 859004 h 2468044"/>
                <a:gd name="connsiteX1309" fmla="*/ 1210118 w 1906136"/>
                <a:gd name="connsiteY1309" fmla="*/ 855899 h 2468044"/>
                <a:gd name="connsiteX1310" fmla="*/ 1207945 w 1906136"/>
                <a:gd name="connsiteY1310" fmla="*/ 831684 h 2468044"/>
                <a:gd name="connsiteX1311" fmla="*/ 1207945 w 1906136"/>
                <a:gd name="connsiteY1311" fmla="*/ 809332 h 2468044"/>
                <a:gd name="connsiteX1312" fmla="*/ 1207945 w 1906136"/>
                <a:gd name="connsiteY1312" fmla="*/ 791326 h 2468044"/>
                <a:gd name="connsiteX1313" fmla="*/ 1205771 w 1906136"/>
                <a:gd name="connsiteY1313" fmla="*/ 771147 h 2468044"/>
                <a:gd name="connsiteX1314" fmla="*/ 1193354 w 1906136"/>
                <a:gd name="connsiteY1314" fmla="*/ 771147 h 2468044"/>
                <a:gd name="connsiteX1315" fmla="*/ 1191180 w 1906136"/>
                <a:gd name="connsiteY1315" fmla="*/ 778598 h 2468044"/>
                <a:gd name="connsiteX1316" fmla="*/ 1185903 w 1906136"/>
                <a:gd name="connsiteY1316" fmla="*/ 789153 h 2468044"/>
                <a:gd name="connsiteX1317" fmla="*/ 1180625 w 1906136"/>
                <a:gd name="connsiteY1317" fmla="*/ 801882 h 2468044"/>
                <a:gd name="connsiteX1318" fmla="*/ 1174416 w 1906136"/>
                <a:gd name="connsiteY1318" fmla="*/ 816783 h 2468044"/>
                <a:gd name="connsiteX1319" fmla="*/ 1169139 w 1906136"/>
                <a:gd name="connsiteY1319" fmla="*/ 828269 h 2468044"/>
                <a:gd name="connsiteX1320" fmla="*/ 1166034 w 1906136"/>
                <a:gd name="connsiteY1320" fmla="*/ 835720 h 2468044"/>
                <a:gd name="connsiteX1321" fmla="*/ 1166034 w 1906136"/>
                <a:gd name="connsiteY1321" fmla="*/ 838825 h 2468044"/>
                <a:gd name="connsiteX1322" fmla="*/ 1159825 w 1906136"/>
                <a:gd name="connsiteY1322" fmla="*/ 837893 h 2468044"/>
                <a:gd name="connsiteX1323" fmla="*/ 1158894 w 1906136"/>
                <a:gd name="connsiteY1323" fmla="*/ 835720 h 2468044"/>
                <a:gd name="connsiteX1324" fmla="*/ 1156721 w 1906136"/>
                <a:gd name="connsiteY1324" fmla="*/ 833547 h 2468044"/>
                <a:gd name="connsiteX1325" fmla="*/ 1154548 w 1906136"/>
                <a:gd name="connsiteY1325" fmla="*/ 831374 h 2468044"/>
                <a:gd name="connsiteX1326" fmla="*/ 1154548 w 1906136"/>
                <a:gd name="connsiteY1326" fmla="*/ 828269 h 2468044"/>
                <a:gd name="connsiteX1327" fmla="*/ 1153306 w 1906136"/>
                <a:gd name="connsiteY1327" fmla="*/ 822061 h 2468044"/>
                <a:gd name="connsiteX1328" fmla="*/ 1153306 w 1906136"/>
                <a:gd name="connsiteY1328" fmla="*/ 812747 h 2468044"/>
                <a:gd name="connsiteX1329" fmla="*/ 1159515 w 1906136"/>
                <a:gd name="connsiteY1329" fmla="*/ 797846 h 2468044"/>
                <a:gd name="connsiteX1330" fmla="*/ 1166655 w 1906136"/>
                <a:gd name="connsiteY1330" fmla="*/ 780771 h 2468044"/>
                <a:gd name="connsiteX1331" fmla="*/ 1175037 w 1906136"/>
                <a:gd name="connsiteY1331" fmla="*/ 768043 h 2468044"/>
                <a:gd name="connsiteX1332" fmla="*/ 1182177 w 1906136"/>
                <a:gd name="connsiteY1332" fmla="*/ 756556 h 2468044"/>
                <a:gd name="connsiteX1333" fmla="*/ 1175037 w 1906136"/>
                <a:gd name="connsiteY1333" fmla="*/ 748174 h 2468044"/>
                <a:gd name="connsiteX1334" fmla="*/ 1167897 w 1906136"/>
                <a:gd name="connsiteY1334" fmla="*/ 743828 h 2468044"/>
                <a:gd name="connsiteX1335" fmla="*/ 1160757 w 1906136"/>
                <a:gd name="connsiteY1335" fmla="*/ 740724 h 2468044"/>
                <a:gd name="connsiteX1336" fmla="*/ 1152375 w 1906136"/>
                <a:gd name="connsiteY1336" fmla="*/ 736377 h 2468044"/>
                <a:gd name="connsiteX1337" fmla="*/ 1147097 w 1906136"/>
                <a:gd name="connsiteY1337" fmla="*/ 723649 h 2468044"/>
                <a:gd name="connsiteX1338" fmla="*/ 1137784 w 1906136"/>
                <a:gd name="connsiteY1338" fmla="*/ 723649 h 2468044"/>
                <a:gd name="connsiteX1339" fmla="*/ 1137784 w 1906136"/>
                <a:gd name="connsiteY1339" fmla="*/ 728927 h 2468044"/>
                <a:gd name="connsiteX1340" fmla="*/ 1135611 w 1906136"/>
                <a:gd name="connsiteY1340" fmla="*/ 733273 h 2468044"/>
                <a:gd name="connsiteX1341" fmla="*/ 1135611 w 1906136"/>
                <a:gd name="connsiteY1341" fmla="*/ 738551 h 2468044"/>
                <a:gd name="connsiteX1342" fmla="*/ 1133438 w 1906136"/>
                <a:gd name="connsiteY1342" fmla="*/ 746001 h 2468044"/>
                <a:gd name="connsiteX1343" fmla="*/ 1126297 w 1906136"/>
                <a:gd name="connsiteY1343" fmla="*/ 736377 h 2468044"/>
                <a:gd name="connsiteX1344" fmla="*/ 1121020 w 1906136"/>
                <a:gd name="connsiteY1344" fmla="*/ 731100 h 2468044"/>
                <a:gd name="connsiteX1345" fmla="*/ 1113879 w 1906136"/>
                <a:gd name="connsiteY1345" fmla="*/ 727995 h 2468044"/>
                <a:gd name="connsiteX1346" fmla="*/ 1103324 w 1906136"/>
                <a:gd name="connsiteY1346" fmla="*/ 728927 h 2468044"/>
                <a:gd name="connsiteX1347" fmla="*/ 1108602 w 1906136"/>
                <a:gd name="connsiteY1347" fmla="*/ 713094 h 2468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Lst>
              <a:rect l="l" t="t" r="r" b="b"/>
              <a:pathLst>
                <a:path w="1906136" h="2468044">
                  <a:moveTo>
                    <a:pt x="1901480" y="1594450"/>
                  </a:moveTo>
                  <a:lnTo>
                    <a:pt x="1898376" y="1588241"/>
                  </a:lnTo>
                  <a:lnTo>
                    <a:pt x="1892167" y="1582963"/>
                  </a:lnTo>
                  <a:lnTo>
                    <a:pt x="1886889" y="1575513"/>
                  </a:lnTo>
                  <a:lnTo>
                    <a:pt x="1879749" y="1577686"/>
                  </a:lnTo>
                  <a:lnTo>
                    <a:pt x="1870436" y="1577686"/>
                  </a:lnTo>
                  <a:lnTo>
                    <a:pt x="1862054" y="1575513"/>
                  </a:lnTo>
                  <a:lnTo>
                    <a:pt x="1855845" y="1568062"/>
                  </a:lnTo>
                  <a:lnTo>
                    <a:pt x="1854913" y="1558748"/>
                  </a:lnTo>
                  <a:lnTo>
                    <a:pt x="1850878" y="1548193"/>
                  </a:lnTo>
                  <a:lnTo>
                    <a:pt x="1845600" y="1542916"/>
                  </a:lnTo>
                  <a:lnTo>
                    <a:pt x="1789410" y="1538569"/>
                  </a:lnTo>
                  <a:lnTo>
                    <a:pt x="1785374" y="1537638"/>
                  </a:lnTo>
                  <a:lnTo>
                    <a:pt x="1782269" y="1535465"/>
                  </a:lnTo>
                  <a:lnTo>
                    <a:pt x="1778233" y="1533292"/>
                  </a:lnTo>
                  <a:lnTo>
                    <a:pt x="1777302" y="1533292"/>
                  </a:lnTo>
                  <a:lnTo>
                    <a:pt x="1771093" y="1531119"/>
                  </a:lnTo>
                  <a:lnTo>
                    <a:pt x="1767989" y="1533292"/>
                  </a:lnTo>
                  <a:lnTo>
                    <a:pt x="1762711" y="1535465"/>
                  </a:lnTo>
                  <a:lnTo>
                    <a:pt x="1758675" y="1522737"/>
                  </a:lnTo>
                  <a:lnTo>
                    <a:pt x="1736944" y="1515286"/>
                  </a:lnTo>
                  <a:lnTo>
                    <a:pt x="1713971" y="1515286"/>
                  </a:lnTo>
                  <a:lnTo>
                    <a:pt x="1717075" y="1509077"/>
                  </a:lnTo>
                  <a:lnTo>
                    <a:pt x="1721111" y="1505973"/>
                  </a:lnTo>
                  <a:lnTo>
                    <a:pt x="1724216" y="1500695"/>
                  </a:lnTo>
                  <a:lnTo>
                    <a:pt x="1728252" y="1496349"/>
                  </a:lnTo>
                  <a:lnTo>
                    <a:pt x="1729183" y="1488898"/>
                  </a:lnTo>
                  <a:lnTo>
                    <a:pt x="1704037" y="1476170"/>
                  </a:lnTo>
                  <a:lnTo>
                    <a:pt x="1682306" y="1459406"/>
                  </a:lnTo>
                  <a:lnTo>
                    <a:pt x="1662437" y="1439537"/>
                  </a:lnTo>
                  <a:lnTo>
                    <a:pt x="1645673" y="1417496"/>
                  </a:lnTo>
                  <a:lnTo>
                    <a:pt x="1621769" y="1415322"/>
                  </a:lnTo>
                  <a:lnTo>
                    <a:pt x="1604073" y="1414391"/>
                  </a:lnTo>
                  <a:lnTo>
                    <a:pt x="1582342" y="1412218"/>
                  </a:lnTo>
                  <a:lnTo>
                    <a:pt x="1578306" y="1400732"/>
                  </a:lnTo>
                  <a:lnTo>
                    <a:pt x="1571166" y="1393281"/>
                  </a:lnTo>
                  <a:lnTo>
                    <a:pt x="1562784" y="1392350"/>
                  </a:lnTo>
                  <a:lnTo>
                    <a:pt x="1549124" y="1388003"/>
                  </a:lnTo>
                  <a:lnTo>
                    <a:pt x="1549124" y="1377448"/>
                  </a:lnTo>
                  <a:lnTo>
                    <a:pt x="1536707" y="1371239"/>
                  </a:lnTo>
                  <a:lnTo>
                    <a:pt x="1529566" y="1365962"/>
                  </a:lnTo>
                  <a:lnTo>
                    <a:pt x="1522426" y="1360684"/>
                  </a:lnTo>
                  <a:lnTo>
                    <a:pt x="1510008" y="1356338"/>
                  </a:lnTo>
                  <a:lnTo>
                    <a:pt x="1512181" y="1353233"/>
                  </a:lnTo>
                  <a:lnTo>
                    <a:pt x="1512181" y="1351060"/>
                  </a:lnTo>
                  <a:lnTo>
                    <a:pt x="1514354" y="1350129"/>
                  </a:lnTo>
                  <a:lnTo>
                    <a:pt x="1514354" y="1347956"/>
                  </a:lnTo>
                  <a:lnTo>
                    <a:pt x="1514354" y="1343609"/>
                  </a:lnTo>
                  <a:lnTo>
                    <a:pt x="1488277" y="1345783"/>
                  </a:lnTo>
                  <a:lnTo>
                    <a:pt x="1463131" y="1347956"/>
                  </a:lnTo>
                  <a:lnTo>
                    <a:pt x="1441400" y="1345783"/>
                  </a:lnTo>
                  <a:lnTo>
                    <a:pt x="1419668" y="1338332"/>
                  </a:lnTo>
                  <a:lnTo>
                    <a:pt x="1402904" y="1323741"/>
                  </a:lnTo>
                  <a:lnTo>
                    <a:pt x="1399800" y="1325914"/>
                  </a:lnTo>
                  <a:lnTo>
                    <a:pt x="1395764" y="1328087"/>
                  </a:lnTo>
                  <a:lnTo>
                    <a:pt x="1393591" y="1329019"/>
                  </a:lnTo>
                  <a:lnTo>
                    <a:pt x="1392660" y="1331192"/>
                  </a:lnTo>
                  <a:lnTo>
                    <a:pt x="1390487" y="1333365"/>
                  </a:lnTo>
                  <a:lnTo>
                    <a:pt x="1386451" y="1336469"/>
                  </a:lnTo>
                  <a:lnTo>
                    <a:pt x="1386451" y="1340815"/>
                  </a:lnTo>
                  <a:lnTo>
                    <a:pt x="1383346" y="1338642"/>
                  </a:lnTo>
                  <a:lnTo>
                    <a:pt x="1381173" y="1336469"/>
                  </a:lnTo>
                  <a:lnTo>
                    <a:pt x="1379000" y="1336469"/>
                  </a:lnTo>
                  <a:lnTo>
                    <a:pt x="1379000" y="1335538"/>
                  </a:lnTo>
                  <a:lnTo>
                    <a:pt x="1381173" y="1335538"/>
                  </a:lnTo>
                  <a:lnTo>
                    <a:pt x="1381173" y="1331192"/>
                  </a:lnTo>
                  <a:lnTo>
                    <a:pt x="1383346" y="1328087"/>
                  </a:lnTo>
                  <a:lnTo>
                    <a:pt x="1378069" y="1328087"/>
                  </a:lnTo>
                  <a:lnTo>
                    <a:pt x="1374033" y="1325914"/>
                  </a:lnTo>
                  <a:lnTo>
                    <a:pt x="1371860" y="1325914"/>
                  </a:lnTo>
                  <a:lnTo>
                    <a:pt x="1368755" y="1325914"/>
                  </a:lnTo>
                  <a:lnTo>
                    <a:pt x="1366582" y="1325914"/>
                  </a:lnTo>
                  <a:lnTo>
                    <a:pt x="1363478" y="1328087"/>
                  </a:lnTo>
                  <a:lnTo>
                    <a:pt x="1343609" y="1331192"/>
                  </a:lnTo>
                  <a:lnTo>
                    <a:pt x="1329950" y="1338642"/>
                  </a:lnTo>
                  <a:lnTo>
                    <a:pt x="1319395" y="1347956"/>
                  </a:lnTo>
                  <a:lnTo>
                    <a:pt x="1310081" y="1358511"/>
                  </a:lnTo>
                  <a:lnTo>
                    <a:pt x="1302941" y="1373102"/>
                  </a:lnTo>
                  <a:lnTo>
                    <a:pt x="1296111" y="1371550"/>
                  </a:lnTo>
                  <a:lnTo>
                    <a:pt x="1290833" y="1370618"/>
                  </a:lnTo>
                  <a:lnTo>
                    <a:pt x="1288660" y="1370618"/>
                  </a:lnTo>
                  <a:lnTo>
                    <a:pt x="1286798" y="1368445"/>
                  </a:lnTo>
                  <a:lnTo>
                    <a:pt x="1283693" y="1364099"/>
                  </a:lnTo>
                  <a:lnTo>
                    <a:pt x="1281520" y="1360994"/>
                  </a:lnTo>
                  <a:lnTo>
                    <a:pt x="1264756" y="1360994"/>
                  </a:lnTo>
                  <a:lnTo>
                    <a:pt x="1255443" y="1364099"/>
                  </a:lnTo>
                  <a:lnTo>
                    <a:pt x="1248302" y="1373412"/>
                  </a:lnTo>
                  <a:lnTo>
                    <a:pt x="1234643" y="1370308"/>
                  </a:lnTo>
                  <a:lnTo>
                    <a:pt x="1223156" y="1364099"/>
                  </a:lnTo>
                  <a:lnTo>
                    <a:pt x="1216016" y="1356648"/>
                  </a:lnTo>
                  <a:lnTo>
                    <a:pt x="1210739" y="1350439"/>
                  </a:lnTo>
                  <a:lnTo>
                    <a:pt x="1201425" y="1341126"/>
                  </a:lnTo>
                  <a:lnTo>
                    <a:pt x="1201425" y="1326535"/>
                  </a:lnTo>
                  <a:lnTo>
                    <a:pt x="1205461" y="1311944"/>
                  </a:lnTo>
                  <a:lnTo>
                    <a:pt x="1208565" y="1300457"/>
                  </a:lnTo>
                  <a:lnTo>
                    <a:pt x="1206392" y="1284625"/>
                  </a:lnTo>
                  <a:lnTo>
                    <a:pt x="1199252" y="1273138"/>
                  </a:lnTo>
                  <a:lnTo>
                    <a:pt x="1190870" y="1267861"/>
                  </a:lnTo>
                  <a:lnTo>
                    <a:pt x="1177210" y="1265688"/>
                  </a:lnTo>
                  <a:lnTo>
                    <a:pt x="1162619" y="1265688"/>
                  </a:lnTo>
                  <a:lnTo>
                    <a:pt x="1147097" y="1267861"/>
                  </a:lnTo>
                  <a:lnTo>
                    <a:pt x="1128470" y="1267861"/>
                  </a:lnTo>
                  <a:lnTo>
                    <a:pt x="1134679" y="1255132"/>
                  </a:lnTo>
                  <a:lnTo>
                    <a:pt x="1139957" y="1238368"/>
                  </a:lnTo>
                  <a:lnTo>
                    <a:pt x="1145234" y="1220362"/>
                  </a:lnTo>
                  <a:lnTo>
                    <a:pt x="1150512" y="1206703"/>
                  </a:lnTo>
                  <a:lnTo>
                    <a:pt x="1157652" y="1199252"/>
                  </a:lnTo>
                  <a:lnTo>
                    <a:pt x="1157652" y="1183420"/>
                  </a:lnTo>
                  <a:lnTo>
                    <a:pt x="1152375" y="1184351"/>
                  </a:lnTo>
                  <a:lnTo>
                    <a:pt x="1148339" y="1184351"/>
                  </a:lnTo>
                  <a:lnTo>
                    <a:pt x="1147097" y="1184351"/>
                  </a:lnTo>
                  <a:lnTo>
                    <a:pt x="1147097" y="1186524"/>
                  </a:lnTo>
                  <a:lnTo>
                    <a:pt x="1144924" y="1186524"/>
                  </a:lnTo>
                  <a:lnTo>
                    <a:pt x="1144924" y="1184351"/>
                  </a:lnTo>
                  <a:lnTo>
                    <a:pt x="1142751" y="1183420"/>
                  </a:lnTo>
                  <a:lnTo>
                    <a:pt x="1141820" y="1179073"/>
                  </a:lnTo>
                  <a:lnTo>
                    <a:pt x="1125055" y="1181246"/>
                  </a:lnTo>
                  <a:lnTo>
                    <a:pt x="1113569" y="1186524"/>
                  </a:lnTo>
                  <a:lnTo>
                    <a:pt x="1105187" y="1195837"/>
                  </a:lnTo>
                  <a:lnTo>
                    <a:pt x="1103014" y="1198942"/>
                  </a:lnTo>
                  <a:lnTo>
                    <a:pt x="1100841" y="1205151"/>
                  </a:lnTo>
                  <a:lnTo>
                    <a:pt x="1098668" y="1210428"/>
                  </a:lnTo>
                  <a:lnTo>
                    <a:pt x="1097736" y="1215706"/>
                  </a:lnTo>
                  <a:lnTo>
                    <a:pt x="1093700" y="1220052"/>
                  </a:lnTo>
                  <a:lnTo>
                    <a:pt x="1093700" y="1220983"/>
                  </a:lnTo>
                  <a:lnTo>
                    <a:pt x="1091527" y="1220983"/>
                  </a:lnTo>
                  <a:lnTo>
                    <a:pt x="1090596" y="1220983"/>
                  </a:lnTo>
                  <a:lnTo>
                    <a:pt x="1086560" y="1220983"/>
                  </a:lnTo>
                  <a:lnTo>
                    <a:pt x="1084387" y="1220983"/>
                  </a:lnTo>
                  <a:lnTo>
                    <a:pt x="1081283" y="1223157"/>
                  </a:lnTo>
                  <a:lnTo>
                    <a:pt x="1066692" y="1230607"/>
                  </a:lnTo>
                  <a:lnTo>
                    <a:pt x="1057378" y="1234953"/>
                  </a:lnTo>
                  <a:lnTo>
                    <a:pt x="1052101" y="1232780"/>
                  </a:lnTo>
                  <a:lnTo>
                    <a:pt x="1048065" y="1230607"/>
                  </a:lnTo>
                  <a:lnTo>
                    <a:pt x="1044960" y="1227503"/>
                  </a:lnTo>
                  <a:lnTo>
                    <a:pt x="1037820" y="1225330"/>
                  </a:lnTo>
                  <a:lnTo>
                    <a:pt x="1025402" y="1223157"/>
                  </a:lnTo>
                  <a:lnTo>
                    <a:pt x="1013916" y="1201115"/>
                  </a:lnTo>
                  <a:lnTo>
                    <a:pt x="1006776" y="1183109"/>
                  </a:lnTo>
                  <a:lnTo>
                    <a:pt x="1005844" y="1164172"/>
                  </a:lnTo>
                  <a:lnTo>
                    <a:pt x="1005844" y="1146166"/>
                  </a:lnTo>
                  <a:lnTo>
                    <a:pt x="1012985" y="1121951"/>
                  </a:lnTo>
                  <a:lnTo>
                    <a:pt x="1016089" y="1111396"/>
                  </a:lnTo>
                  <a:lnTo>
                    <a:pt x="1016089" y="1102083"/>
                  </a:lnTo>
                  <a:lnTo>
                    <a:pt x="1013916" y="1094632"/>
                  </a:lnTo>
                  <a:lnTo>
                    <a:pt x="1017952" y="1085319"/>
                  </a:lnTo>
                  <a:lnTo>
                    <a:pt x="1025092" y="1074764"/>
                  </a:lnTo>
                  <a:lnTo>
                    <a:pt x="1035647" y="1067313"/>
                  </a:lnTo>
                  <a:lnTo>
                    <a:pt x="1048065" y="1061104"/>
                  </a:lnTo>
                  <a:lnTo>
                    <a:pt x="1059551" y="1057999"/>
                  </a:lnTo>
                  <a:lnTo>
                    <a:pt x="1076316" y="1055826"/>
                  </a:lnTo>
                  <a:lnTo>
                    <a:pt x="1091838" y="1055826"/>
                  </a:lnTo>
                  <a:lnTo>
                    <a:pt x="1108602" y="1060173"/>
                  </a:lnTo>
                  <a:lnTo>
                    <a:pt x="1121020" y="1065450"/>
                  </a:lnTo>
                  <a:lnTo>
                    <a:pt x="1137784" y="1065450"/>
                  </a:lnTo>
                  <a:lnTo>
                    <a:pt x="1134679" y="1060173"/>
                  </a:lnTo>
                  <a:lnTo>
                    <a:pt x="1132506" y="1055826"/>
                  </a:lnTo>
                  <a:lnTo>
                    <a:pt x="1130333" y="1052722"/>
                  </a:lnTo>
                  <a:lnTo>
                    <a:pt x="1127229" y="1047444"/>
                  </a:lnTo>
                  <a:lnTo>
                    <a:pt x="1125055" y="1041235"/>
                  </a:lnTo>
                  <a:lnTo>
                    <a:pt x="1128160" y="1041235"/>
                  </a:lnTo>
                  <a:lnTo>
                    <a:pt x="1128160" y="1038131"/>
                  </a:lnTo>
                  <a:lnTo>
                    <a:pt x="1149891" y="1041235"/>
                  </a:lnTo>
                  <a:lnTo>
                    <a:pt x="1168518" y="1048686"/>
                  </a:lnTo>
                  <a:lnTo>
                    <a:pt x="1184040" y="1056137"/>
                  </a:lnTo>
                  <a:lnTo>
                    <a:pt x="1197700" y="1058310"/>
                  </a:lnTo>
                  <a:lnTo>
                    <a:pt x="1208255" y="1067623"/>
                  </a:lnTo>
                  <a:lnTo>
                    <a:pt x="1219741" y="1083456"/>
                  </a:lnTo>
                  <a:lnTo>
                    <a:pt x="1230297" y="1105498"/>
                  </a:lnTo>
                  <a:lnTo>
                    <a:pt x="1239610" y="1126608"/>
                  </a:lnTo>
                  <a:lnTo>
                    <a:pt x="1244888" y="1142441"/>
                  </a:lnTo>
                  <a:lnTo>
                    <a:pt x="1257305" y="1146787"/>
                  </a:lnTo>
                  <a:lnTo>
                    <a:pt x="1257305" y="1142441"/>
                  </a:lnTo>
                  <a:lnTo>
                    <a:pt x="1261341" y="1142441"/>
                  </a:lnTo>
                  <a:lnTo>
                    <a:pt x="1257305" y="1124435"/>
                  </a:lnTo>
                  <a:lnTo>
                    <a:pt x="1250165" y="1104566"/>
                  </a:lnTo>
                  <a:lnTo>
                    <a:pt x="1243025" y="1083456"/>
                  </a:lnTo>
                  <a:lnTo>
                    <a:pt x="1237747" y="1063587"/>
                  </a:lnTo>
                  <a:lnTo>
                    <a:pt x="1235574" y="1045581"/>
                  </a:lnTo>
                  <a:lnTo>
                    <a:pt x="1241783" y="1030991"/>
                  </a:lnTo>
                  <a:lnTo>
                    <a:pt x="1247061" y="1012053"/>
                  </a:lnTo>
                  <a:lnTo>
                    <a:pt x="1257616" y="997462"/>
                  </a:lnTo>
                  <a:lnTo>
                    <a:pt x="1274380" y="986907"/>
                  </a:lnTo>
                  <a:lnTo>
                    <a:pt x="1291144" y="975421"/>
                  </a:lnTo>
                  <a:lnTo>
                    <a:pt x="1306666" y="967039"/>
                  </a:lnTo>
                  <a:lnTo>
                    <a:pt x="1321257" y="957725"/>
                  </a:lnTo>
                  <a:lnTo>
                    <a:pt x="1321257" y="952448"/>
                  </a:lnTo>
                  <a:lnTo>
                    <a:pt x="1318153" y="940961"/>
                  </a:lnTo>
                  <a:lnTo>
                    <a:pt x="1314117" y="928233"/>
                  </a:lnTo>
                  <a:lnTo>
                    <a:pt x="1311012" y="917678"/>
                  </a:lnTo>
                  <a:lnTo>
                    <a:pt x="1308839" y="913332"/>
                  </a:lnTo>
                  <a:lnTo>
                    <a:pt x="1308839" y="904018"/>
                  </a:lnTo>
                  <a:lnTo>
                    <a:pt x="1314117" y="908364"/>
                  </a:lnTo>
                  <a:lnTo>
                    <a:pt x="1316290" y="910538"/>
                  </a:lnTo>
                  <a:lnTo>
                    <a:pt x="1320326" y="911469"/>
                  </a:lnTo>
                  <a:lnTo>
                    <a:pt x="1321257" y="913642"/>
                  </a:lnTo>
                  <a:lnTo>
                    <a:pt x="1325293" y="917988"/>
                  </a:lnTo>
                  <a:lnTo>
                    <a:pt x="1337711" y="886633"/>
                  </a:lnTo>
                  <a:lnTo>
                    <a:pt x="1348266" y="857141"/>
                  </a:lnTo>
                  <a:lnTo>
                    <a:pt x="1362857" y="854968"/>
                  </a:lnTo>
                  <a:lnTo>
                    <a:pt x="1376517" y="852795"/>
                  </a:lnTo>
                  <a:lnTo>
                    <a:pt x="1391108" y="849690"/>
                  </a:lnTo>
                  <a:lnTo>
                    <a:pt x="1401663" y="840377"/>
                  </a:lnTo>
                  <a:lnTo>
                    <a:pt x="1408803" y="840377"/>
                  </a:lnTo>
                  <a:lnTo>
                    <a:pt x="1405698" y="837272"/>
                  </a:lnTo>
                  <a:lnTo>
                    <a:pt x="1398558" y="835099"/>
                  </a:lnTo>
                  <a:lnTo>
                    <a:pt x="1392349" y="832926"/>
                  </a:lnTo>
                  <a:lnTo>
                    <a:pt x="1398558" y="814920"/>
                  </a:lnTo>
                  <a:lnTo>
                    <a:pt x="1406940" y="802192"/>
                  </a:lnTo>
                  <a:lnTo>
                    <a:pt x="1420600" y="792879"/>
                  </a:lnTo>
                  <a:lnTo>
                    <a:pt x="1435191" y="785428"/>
                  </a:lnTo>
                  <a:lnTo>
                    <a:pt x="1448850" y="780150"/>
                  </a:lnTo>
                  <a:lnTo>
                    <a:pt x="1465615" y="772700"/>
                  </a:lnTo>
                  <a:lnTo>
                    <a:pt x="1478032" y="763386"/>
                  </a:lnTo>
                  <a:lnTo>
                    <a:pt x="1478032" y="761213"/>
                  </a:lnTo>
                  <a:lnTo>
                    <a:pt x="1478032" y="759040"/>
                  </a:lnTo>
                  <a:lnTo>
                    <a:pt x="1480205" y="759040"/>
                  </a:lnTo>
                  <a:lnTo>
                    <a:pt x="1482379" y="759040"/>
                  </a:lnTo>
                  <a:lnTo>
                    <a:pt x="1482379" y="763386"/>
                  </a:lnTo>
                  <a:lnTo>
                    <a:pt x="1489519" y="766491"/>
                  </a:lnTo>
                  <a:lnTo>
                    <a:pt x="1482379" y="775804"/>
                  </a:lnTo>
                  <a:lnTo>
                    <a:pt x="1475238" y="781082"/>
                  </a:lnTo>
                  <a:lnTo>
                    <a:pt x="1465925" y="787291"/>
                  </a:lnTo>
                  <a:lnTo>
                    <a:pt x="1465925" y="803123"/>
                  </a:lnTo>
                  <a:lnTo>
                    <a:pt x="1484552" y="795673"/>
                  </a:lnTo>
                  <a:lnTo>
                    <a:pt x="1499143" y="785117"/>
                  </a:lnTo>
                  <a:lnTo>
                    <a:pt x="1509698" y="772389"/>
                  </a:lnTo>
                  <a:lnTo>
                    <a:pt x="1511871" y="770216"/>
                  </a:lnTo>
                  <a:lnTo>
                    <a:pt x="1511871" y="768043"/>
                  </a:lnTo>
                  <a:lnTo>
                    <a:pt x="1514044" y="768043"/>
                  </a:lnTo>
                  <a:lnTo>
                    <a:pt x="1514044" y="765870"/>
                  </a:lnTo>
                  <a:lnTo>
                    <a:pt x="1514044" y="762765"/>
                  </a:lnTo>
                  <a:lnTo>
                    <a:pt x="1504731" y="751279"/>
                  </a:lnTo>
                  <a:lnTo>
                    <a:pt x="1497590" y="740724"/>
                  </a:lnTo>
                  <a:lnTo>
                    <a:pt x="1488277" y="730169"/>
                  </a:lnTo>
                  <a:lnTo>
                    <a:pt x="1473686" y="722718"/>
                  </a:lnTo>
                  <a:lnTo>
                    <a:pt x="1475859" y="711231"/>
                  </a:lnTo>
                  <a:lnTo>
                    <a:pt x="1478032" y="703781"/>
                  </a:lnTo>
                  <a:lnTo>
                    <a:pt x="1481137" y="696330"/>
                  </a:lnTo>
                  <a:lnTo>
                    <a:pt x="1486414" y="687017"/>
                  </a:lnTo>
                  <a:lnTo>
                    <a:pt x="1483310" y="683912"/>
                  </a:lnTo>
                  <a:lnTo>
                    <a:pt x="1479274" y="681739"/>
                  </a:lnTo>
                  <a:lnTo>
                    <a:pt x="1476170" y="679566"/>
                  </a:lnTo>
                  <a:lnTo>
                    <a:pt x="1473996" y="678635"/>
                  </a:lnTo>
                  <a:lnTo>
                    <a:pt x="1471823" y="674288"/>
                  </a:lnTo>
                  <a:lnTo>
                    <a:pt x="1470892" y="671184"/>
                  </a:lnTo>
                  <a:lnTo>
                    <a:pt x="1446988" y="676461"/>
                  </a:lnTo>
                  <a:lnTo>
                    <a:pt x="1425257" y="685775"/>
                  </a:lnTo>
                  <a:lnTo>
                    <a:pt x="1407561" y="698503"/>
                  </a:lnTo>
                  <a:lnTo>
                    <a:pt x="1403525" y="698503"/>
                  </a:lnTo>
                  <a:lnTo>
                    <a:pt x="1418116" y="681739"/>
                  </a:lnTo>
                  <a:lnTo>
                    <a:pt x="1437985" y="672426"/>
                  </a:lnTo>
                  <a:lnTo>
                    <a:pt x="1459716" y="664975"/>
                  </a:lnTo>
                  <a:lnTo>
                    <a:pt x="1485793" y="661870"/>
                  </a:lnTo>
                  <a:lnTo>
                    <a:pt x="1510940" y="657524"/>
                  </a:lnTo>
                  <a:lnTo>
                    <a:pt x="1537017" y="654420"/>
                  </a:lnTo>
                  <a:lnTo>
                    <a:pt x="1562163" y="649142"/>
                  </a:lnTo>
                  <a:lnTo>
                    <a:pt x="1583894" y="639829"/>
                  </a:lnTo>
                  <a:lnTo>
                    <a:pt x="1603763" y="625238"/>
                  </a:lnTo>
                  <a:lnTo>
                    <a:pt x="1603763" y="622133"/>
                  </a:lnTo>
                  <a:lnTo>
                    <a:pt x="1603763" y="619960"/>
                  </a:lnTo>
                  <a:lnTo>
                    <a:pt x="1603763" y="615614"/>
                  </a:lnTo>
                  <a:lnTo>
                    <a:pt x="1601590" y="614683"/>
                  </a:lnTo>
                  <a:lnTo>
                    <a:pt x="1601590" y="610336"/>
                  </a:lnTo>
                  <a:lnTo>
                    <a:pt x="1601590" y="607232"/>
                  </a:lnTo>
                  <a:lnTo>
                    <a:pt x="1603763" y="601023"/>
                  </a:lnTo>
                  <a:lnTo>
                    <a:pt x="1601590" y="595746"/>
                  </a:lnTo>
                  <a:lnTo>
                    <a:pt x="1601590" y="590468"/>
                  </a:lnTo>
                  <a:lnTo>
                    <a:pt x="1600658" y="586122"/>
                  </a:lnTo>
                  <a:lnTo>
                    <a:pt x="1600658" y="580844"/>
                  </a:lnTo>
                  <a:lnTo>
                    <a:pt x="1581721" y="580844"/>
                  </a:lnTo>
                  <a:lnTo>
                    <a:pt x="1579548" y="566253"/>
                  </a:lnTo>
                  <a:lnTo>
                    <a:pt x="1572408" y="556940"/>
                  </a:lnTo>
                  <a:lnTo>
                    <a:pt x="1565268" y="549489"/>
                  </a:lnTo>
                  <a:lnTo>
                    <a:pt x="1552850" y="546385"/>
                  </a:lnTo>
                  <a:lnTo>
                    <a:pt x="1543536" y="556940"/>
                  </a:lnTo>
                  <a:lnTo>
                    <a:pt x="1532981" y="566253"/>
                  </a:lnTo>
                  <a:lnTo>
                    <a:pt x="1521495" y="577740"/>
                  </a:lnTo>
                  <a:lnTo>
                    <a:pt x="1518390" y="577740"/>
                  </a:lnTo>
                  <a:lnTo>
                    <a:pt x="1530808" y="558803"/>
                  </a:lnTo>
                  <a:lnTo>
                    <a:pt x="1542295" y="536761"/>
                  </a:lnTo>
                  <a:lnTo>
                    <a:pt x="1528635" y="526206"/>
                  </a:lnTo>
                  <a:lnTo>
                    <a:pt x="1525531" y="516892"/>
                  </a:lnTo>
                  <a:lnTo>
                    <a:pt x="1527704" y="506337"/>
                  </a:lnTo>
                  <a:lnTo>
                    <a:pt x="1527704" y="494851"/>
                  </a:lnTo>
                  <a:lnTo>
                    <a:pt x="1521495" y="480260"/>
                  </a:lnTo>
                  <a:lnTo>
                    <a:pt x="1520563" y="478087"/>
                  </a:lnTo>
                  <a:lnTo>
                    <a:pt x="1516528" y="478087"/>
                  </a:lnTo>
                  <a:lnTo>
                    <a:pt x="1514354" y="478087"/>
                  </a:lnTo>
                  <a:lnTo>
                    <a:pt x="1511250" y="478087"/>
                  </a:lnTo>
                  <a:lnTo>
                    <a:pt x="1507214" y="478087"/>
                  </a:lnTo>
                  <a:lnTo>
                    <a:pt x="1506283" y="477155"/>
                  </a:lnTo>
                  <a:lnTo>
                    <a:pt x="1504110" y="472809"/>
                  </a:lnTo>
                  <a:lnTo>
                    <a:pt x="1501937" y="469705"/>
                  </a:lnTo>
                  <a:lnTo>
                    <a:pt x="1504110" y="465358"/>
                  </a:lnTo>
                  <a:lnTo>
                    <a:pt x="1504110" y="462254"/>
                  </a:lnTo>
                  <a:lnTo>
                    <a:pt x="1506283" y="460081"/>
                  </a:lnTo>
                  <a:lnTo>
                    <a:pt x="1506283" y="455734"/>
                  </a:lnTo>
                  <a:lnTo>
                    <a:pt x="1506283" y="452630"/>
                  </a:lnTo>
                  <a:lnTo>
                    <a:pt x="1500074" y="443317"/>
                  </a:lnTo>
                  <a:lnTo>
                    <a:pt x="1492934" y="435866"/>
                  </a:lnTo>
                  <a:lnTo>
                    <a:pt x="1485793" y="428415"/>
                  </a:lnTo>
                  <a:lnTo>
                    <a:pt x="1480516" y="420964"/>
                  </a:lnTo>
                  <a:lnTo>
                    <a:pt x="1478343" y="408236"/>
                  </a:lnTo>
                  <a:lnTo>
                    <a:pt x="1463752" y="419723"/>
                  </a:lnTo>
                  <a:lnTo>
                    <a:pt x="1455370" y="434314"/>
                  </a:lnTo>
                  <a:lnTo>
                    <a:pt x="1443883" y="447973"/>
                  </a:lnTo>
                  <a:lnTo>
                    <a:pt x="1429292" y="459460"/>
                  </a:lnTo>
                  <a:lnTo>
                    <a:pt x="1428361" y="455114"/>
                  </a:lnTo>
                  <a:lnTo>
                    <a:pt x="1422152" y="454182"/>
                  </a:lnTo>
                  <a:lnTo>
                    <a:pt x="1419048" y="449836"/>
                  </a:lnTo>
                  <a:lnTo>
                    <a:pt x="1415012" y="447663"/>
                  </a:lnTo>
                  <a:lnTo>
                    <a:pt x="1411907" y="444558"/>
                  </a:lnTo>
                  <a:lnTo>
                    <a:pt x="1409734" y="442385"/>
                  </a:lnTo>
                  <a:lnTo>
                    <a:pt x="1406630" y="431830"/>
                  </a:lnTo>
                  <a:lnTo>
                    <a:pt x="1404457" y="417239"/>
                  </a:lnTo>
                  <a:lnTo>
                    <a:pt x="1400421" y="400475"/>
                  </a:lnTo>
                  <a:lnTo>
                    <a:pt x="1399490" y="391162"/>
                  </a:lnTo>
                  <a:lnTo>
                    <a:pt x="1395454" y="388057"/>
                  </a:lnTo>
                  <a:lnTo>
                    <a:pt x="1390176" y="385884"/>
                  </a:lnTo>
                  <a:lnTo>
                    <a:pt x="1384899" y="383711"/>
                  </a:lnTo>
                  <a:lnTo>
                    <a:pt x="1378690" y="383711"/>
                  </a:lnTo>
                  <a:lnTo>
                    <a:pt x="1375585" y="382780"/>
                  </a:lnTo>
                  <a:lnTo>
                    <a:pt x="1370308" y="378433"/>
                  </a:lnTo>
                  <a:lnTo>
                    <a:pt x="1364099" y="369120"/>
                  </a:lnTo>
                  <a:lnTo>
                    <a:pt x="1358821" y="356392"/>
                  </a:lnTo>
                  <a:lnTo>
                    <a:pt x="1353544" y="347078"/>
                  </a:lnTo>
                  <a:lnTo>
                    <a:pt x="1329639" y="351425"/>
                  </a:lnTo>
                  <a:lnTo>
                    <a:pt x="1307908" y="351425"/>
                  </a:lnTo>
                  <a:lnTo>
                    <a:pt x="1282762" y="347078"/>
                  </a:lnTo>
                  <a:lnTo>
                    <a:pt x="1282762" y="351425"/>
                  </a:lnTo>
                  <a:lnTo>
                    <a:pt x="1278726" y="351425"/>
                  </a:lnTo>
                  <a:lnTo>
                    <a:pt x="1280899" y="369431"/>
                  </a:lnTo>
                  <a:lnTo>
                    <a:pt x="1286177" y="388368"/>
                  </a:lnTo>
                  <a:lnTo>
                    <a:pt x="1290213" y="405132"/>
                  </a:lnTo>
                  <a:lnTo>
                    <a:pt x="1293317" y="420964"/>
                  </a:lnTo>
                  <a:lnTo>
                    <a:pt x="1290213" y="435555"/>
                  </a:lnTo>
                  <a:lnTo>
                    <a:pt x="1283072" y="448284"/>
                  </a:lnTo>
                  <a:lnTo>
                    <a:pt x="1285246" y="454493"/>
                  </a:lnTo>
                  <a:lnTo>
                    <a:pt x="1288350" y="457597"/>
                  </a:lnTo>
                  <a:lnTo>
                    <a:pt x="1292386" y="459770"/>
                  </a:lnTo>
                  <a:lnTo>
                    <a:pt x="1295490" y="461943"/>
                  </a:lnTo>
                  <a:lnTo>
                    <a:pt x="1302630" y="465048"/>
                  </a:lnTo>
                  <a:lnTo>
                    <a:pt x="1302630" y="481812"/>
                  </a:lnTo>
                  <a:lnTo>
                    <a:pt x="1304804" y="498576"/>
                  </a:lnTo>
                  <a:lnTo>
                    <a:pt x="1302630" y="509131"/>
                  </a:lnTo>
                  <a:lnTo>
                    <a:pt x="1297353" y="528068"/>
                  </a:lnTo>
                  <a:lnTo>
                    <a:pt x="1288040" y="542659"/>
                  </a:lnTo>
                  <a:lnTo>
                    <a:pt x="1273449" y="553214"/>
                  </a:lnTo>
                  <a:lnTo>
                    <a:pt x="1258858" y="560665"/>
                  </a:lnTo>
                  <a:lnTo>
                    <a:pt x="1264135" y="577429"/>
                  </a:lnTo>
                  <a:lnTo>
                    <a:pt x="1268171" y="595435"/>
                  </a:lnTo>
                  <a:lnTo>
                    <a:pt x="1270344" y="610026"/>
                  </a:lnTo>
                  <a:lnTo>
                    <a:pt x="1270344" y="621513"/>
                  </a:lnTo>
                  <a:lnTo>
                    <a:pt x="1268171" y="624617"/>
                  </a:lnTo>
                  <a:lnTo>
                    <a:pt x="1268171" y="626790"/>
                  </a:lnTo>
                  <a:lnTo>
                    <a:pt x="1268171" y="628963"/>
                  </a:lnTo>
                  <a:lnTo>
                    <a:pt x="1265998" y="628963"/>
                  </a:lnTo>
                  <a:lnTo>
                    <a:pt x="1262893" y="629895"/>
                  </a:lnTo>
                  <a:lnTo>
                    <a:pt x="1260720" y="629895"/>
                  </a:lnTo>
                  <a:lnTo>
                    <a:pt x="1258547" y="632068"/>
                  </a:lnTo>
                  <a:lnTo>
                    <a:pt x="1256374" y="632068"/>
                  </a:lnTo>
                  <a:lnTo>
                    <a:pt x="1253270" y="634241"/>
                  </a:lnTo>
                  <a:lnTo>
                    <a:pt x="1242714" y="617477"/>
                  </a:lnTo>
                  <a:lnTo>
                    <a:pt x="1233401" y="604748"/>
                  </a:lnTo>
                  <a:lnTo>
                    <a:pt x="1229365" y="593262"/>
                  </a:lnTo>
                  <a:lnTo>
                    <a:pt x="1228434" y="582707"/>
                  </a:lnTo>
                  <a:lnTo>
                    <a:pt x="1226261" y="571220"/>
                  </a:lnTo>
                  <a:lnTo>
                    <a:pt x="1222225" y="556629"/>
                  </a:lnTo>
                  <a:lnTo>
                    <a:pt x="1219121" y="536761"/>
                  </a:lnTo>
                  <a:lnTo>
                    <a:pt x="1189939" y="529310"/>
                  </a:lnTo>
                  <a:lnTo>
                    <a:pt x="1185903" y="529310"/>
                  </a:lnTo>
                  <a:lnTo>
                    <a:pt x="1184972" y="531483"/>
                  </a:lnTo>
                  <a:lnTo>
                    <a:pt x="1180936" y="533656"/>
                  </a:lnTo>
                  <a:lnTo>
                    <a:pt x="1178763" y="535829"/>
                  </a:lnTo>
                  <a:lnTo>
                    <a:pt x="1175658" y="535829"/>
                  </a:lnTo>
                  <a:lnTo>
                    <a:pt x="1171622" y="536761"/>
                  </a:lnTo>
                  <a:lnTo>
                    <a:pt x="1168518" y="535829"/>
                  </a:lnTo>
                  <a:lnTo>
                    <a:pt x="1163240" y="533656"/>
                  </a:lnTo>
                  <a:lnTo>
                    <a:pt x="1150202" y="527137"/>
                  </a:lnTo>
                  <a:lnTo>
                    <a:pt x="1139646" y="515650"/>
                  </a:lnTo>
                  <a:lnTo>
                    <a:pt x="1127229" y="502922"/>
                  </a:lnTo>
                  <a:lnTo>
                    <a:pt x="1113569" y="493609"/>
                  </a:lnTo>
                  <a:lnTo>
                    <a:pt x="1101151" y="488331"/>
                  </a:lnTo>
                  <a:lnTo>
                    <a:pt x="1088733" y="490504"/>
                  </a:lnTo>
                  <a:lnTo>
                    <a:pt x="1083456" y="488331"/>
                  </a:lnTo>
                  <a:lnTo>
                    <a:pt x="1077247" y="488331"/>
                  </a:lnTo>
                  <a:lnTo>
                    <a:pt x="1076316" y="486158"/>
                  </a:lnTo>
                  <a:lnTo>
                    <a:pt x="1076316" y="485227"/>
                  </a:lnTo>
                  <a:lnTo>
                    <a:pt x="1076316" y="483054"/>
                  </a:lnTo>
                  <a:lnTo>
                    <a:pt x="1076316" y="480881"/>
                  </a:lnTo>
                  <a:lnTo>
                    <a:pt x="1076316" y="477776"/>
                  </a:lnTo>
                  <a:lnTo>
                    <a:pt x="1076316" y="473430"/>
                  </a:lnTo>
                  <a:lnTo>
                    <a:pt x="1072280" y="470325"/>
                  </a:lnTo>
                  <a:lnTo>
                    <a:pt x="1072280" y="461012"/>
                  </a:lnTo>
                  <a:lnTo>
                    <a:pt x="1052411" y="461012"/>
                  </a:lnTo>
                  <a:lnTo>
                    <a:pt x="1052411" y="441143"/>
                  </a:lnTo>
                  <a:lnTo>
                    <a:pt x="1048375" y="421275"/>
                  </a:lnTo>
                  <a:lnTo>
                    <a:pt x="1042166" y="406684"/>
                  </a:lnTo>
                  <a:lnTo>
                    <a:pt x="1042166" y="382469"/>
                  </a:lnTo>
                  <a:lnTo>
                    <a:pt x="1048375" y="365705"/>
                  </a:lnTo>
                  <a:lnTo>
                    <a:pt x="1057689" y="355150"/>
                  </a:lnTo>
                  <a:lnTo>
                    <a:pt x="1072280" y="345837"/>
                  </a:lnTo>
                  <a:lnTo>
                    <a:pt x="1089044" y="340559"/>
                  </a:lnTo>
                  <a:lnTo>
                    <a:pt x="1089044" y="335282"/>
                  </a:lnTo>
                  <a:lnTo>
                    <a:pt x="1086871" y="329073"/>
                  </a:lnTo>
                  <a:lnTo>
                    <a:pt x="1086871" y="325968"/>
                  </a:lnTo>
                  <a:lnTo>
                    <a:pt x="1084698" y="323795"/>
                  </a:lnTo>
                  <a:lnTo>
                    <a:pt x="1083766" y="320691"/>
                  </a:lnTo>
                  <a:lnTo>
                    <a:pt x="1081593" y="316344"/>
                  </a:lnTo>
                  <a:lnTo>
                    <a:pt x="1072280" y="316344"/>
                  </a:lnTo>
                  <a:lnTo>
                    <a:pt x="1072280" y="313240"/>
                  </a:lnTo>
                  <a:lnTo>
                    <a:pt x="1079420" y="314171"/>
                  </a:lnTo>
                  <a:lnTo>
                    <a:pt x="1083456" y="316344"/>
                  </a:lnTo>
                  <a:lnTo>
                    <a:pt x="1088733" y="318517"/>
                  </a:lnTo>
                  <a:lnTo>
                    <a:pt x="1094011" y="320691"/>
                  </a:lnTo>
                  <a:lnTo>
                    <a:pt x="1101151" y="320691"/>
                  </a:lnTo>
                  <a:lnTo>
                    <a:pt x="1105187" y="307031"/>
                  </a:lnTo>
                  <a:lnTo>
                    <a:pt x="1108291" y="298649"/>
                  </a:lnTo>
                  <a:lnTo>
                    <a:pt x="1115432" y="291198"/>
                  </a:lnTo>
                  <a:lnTo>
                    <a:pt x="1124745" y="283748"/>
                  </a:lnTo>
                  <a:lnTo>
                    <a:pt x="1126918" y="279401"/>
                  </a:lnTo>
                  <a:lnTo>
                    <a:pt x="1130023" y="276297"/>
                  </a:lnTo>
                  <a:lnTo>
                    <a:pt x="1132196" y="271951"/>
                  </a:lnTo>
                  <a:lnTo>
                    <a:pt x="1132196" y="266673"/>
                  </a:lnTo>
                  <a:lnTo>
                    <a:pt x="1130023" y="261395"/>
                  </a:lnTo>
                  <a:lnTo>
                    <a:pt x="1127849" y="259222"/>
                  </a:lnTo>
                  <a:lnTo>
                    <a:pt x="1126918" y="257049"/>
                  </a:lnTo>
                  <a:lnTo>
                    <a:pt x="1124745" y="254876"/>
                  </a:lnTo>
                  <a:lnTo>
                    <a:pt x="1120709" y="251772"/>
                  </a:lnTo>
                  <a:lnTo>
                    <a:pt x="1117605" y="251772"/>
                  </a:lnTo>
                  <a:lnTo>
                    <a:pt x="1117605" y="247736"/>
                  </a:lnTo>
                  <a:lnTo>
                    <a:pt x="1135300" y="252082"/>
                  </a:lnTo>
                  <a:lnTo>
                    <a:pt x="1147718" y="259533"/>
                  </a:lnTo>
                  <a:lnTo>
                    <a:pt x="1157031" y="259533"/>
                  </a:lnTo>
                  <a:lnTo>
                    <a:pt x="1159205" y="241527"/>
                  </a:lnTo>
                  <a:lnTo>
                    <a:pt x="1161378" y="230040"/>
                  </a:lnTo>
                  <a:lnTo>
                    <a:pt x="1157342" y="219485"/>
                  </a:lnTo>
                  <a:lnTo>
                    <a:pt x="1157342" y="215139"/>
                  </a:lnTo>
                  <a:lnTo>
                    <a:pt x="1208255" y="212034"/>
                  </a:lnTo>
                  <a:lnTo>
                    <a:pt x="1208255" y="205826"/>
                  </a:lnTo>
                  <a:lnTo>
                    <a:pt x="1206082" y="202721"/>
                  </a:lnTo>
                  <a:lnTo>
                    <a:pt x="1206082" y="200548"/>
                  </a:lnTo>
                  <a:lnTo>
                    <a:pt x="1205151" y="198375"/>
                  </a:lnTo>
                  <a:lnTo>
                    <a:pt x="1202977" y="197444"/>
                  </a:lnTo>
                  <a:lnTo>
                    <a:pt x="1200804" y="195270"/>
                  </a:lnTo>
                  <a:lnTo>
                    <a:pt x="1200804" y="190924"/>
                  </a:lnTo>
                  <a:lnTo>
                    <a:pt x="1206082" y="193097"/>
                  </a:lnTo>
                  <a:lnTo>
                    <a:pt x="1210118" y="195270"/>
                  </a:lnTo>
                  <a:lnTo>
                    <a:pt x="1213222" y="197444"/>
                  </a:lnTo>
                  <a:lnTo>
                    <a:pt x="1217258" y="198375"/>
                  </a:lnTo>
                  <a:lnTo>
                    <a:pt x="1224398" y="198375"/>
                  </a:lnTo>
                  <a:lnTo>
                    <a:pt x="1226571" y="187820"/>
                  </a:lnTo>
                  <a:lnTo>
                    <a:pt x="1229676" y="173229"/>
                  </a:lnTo>
                  <a:lnTo>
                    <a:pt x="1233711" y="154292"/>
                  </a:lnTo>
                  <a:lnTo>
                    <a:pt x="1234643" y="138459"/>
                  </a:lnTo>
                  <a:lnTo>
                    <a:pt x="1236816" y="125731"/>
                  </a:lnTo>
                  <a:lnTo>
                    <a:pt x="1236816" y="118280"/>
                  </a:lnTo>
                  <a:lnTo>
                    <a:pt x="1236816" y="103689"/>
                  </a:lnTo>
                  <a:lnTo>
                    <a:pt x="1229676" y="97480"/>
                  </a:lnTo>
                  <a:lnTo>
                    <a:pt x="1220362" y="99653"/>
                  </a:lnTo>
                  <a:lnTo>
                    <a:pt x="1211980" y="103999"/>
                  </a:lnTo>
                  <a:lnTo>
                    <a:pt x="1204840" y="103999"/>
                  </a:lnTo>
                  <a:lnTo>
                    <a:pt x="1202667" y="99653"/>
                  </a:lnTo>
                  <a:lnTo>
                    <a:pt x="1198631" y="97480"/>
                  </a:lnTo>
                  <a:lnTo>
                    <a:pt x="1197700" y="94376"/>
                  </a:lnTo>
                  <a:lnTo>
                    <a:pt x="1193664" y="90029"/>
                  </a:lnTo>
                  <a:lnTo>
                    <a:pt x="1191491" y="86925"/>
                  </a:lnTo>
                  <a:lnTo>
                    <a:pt x="1188386" y="84752"/>
                  </a:lnTo>
                  <a:lnTo>
                    <a:pt x="1184351" y="82579"/>
                  </a:lnTo>
                  <a:lnTo>
                    <a:pt x="1181246" y="82579"/>
                  </a:lnTo>
                  <a:lnTo>
                    <a:pt x="1177210" y="86925"/>
                  </a:lnTo>
                  <a:lnTo>
                    <a:pt x="1166655" y="96238"/>
                  </a:lnTo>
                  <a:lnTo>
                    <a:pt x="1162619" y="108966"/>
                  </a:lnTo>
                  <a:lnTo>
                    <a:pt x="1162619" y="121695"/>
                  </a:lnTo>
                  <a:lnTo>
                    <a:pt x="1164793" y="134423"/>
                  </a:lnTo>
                  <a:lnTo>
                    <a:pt x="1164793" y="147151"/>
                  </a:lnTo>
                  <a:lnTo>
                    <a:pt x="1157652" y="163915"/>
                  </a:lnTo>
                  <a:lnTo>
                    <a:pt x="1148339" y="178506"/>
                  </a:lnTo>
                  <a:lnTo>
                    <a:pt x="1143061" y="176333"/>
                  </a:lnTo>
                  <a:lnTo>
                    <a:pt x="1139957" y="175402"/>
                  </a:lnTo>
                  <a:lnTo>
                    <a:pt x="1137784" y="173229"/>
                  </a:lnTo>
                  <a:lnTo>
                    <a:pt x="1135611" y="171056"/>
                  </a:lnTo>
                  <a:lnTo>
                    <a:pt x="1132506" y="167951"/>
                  </a:lnTo>
                  <a:lnTo>
                    <a:pt x="1134679" y="161742"/>
                  </a:lnTo>
                  <a:lnTo>
                    <a:pt x="1134679" y="153360"/>
                  </a:lnTo>
                  <a:lnTo>
                    <a:pt x="1135611" y="140632"/>
                  </a:lnTo>
                  <a:lnTo>
                    <a:pt x="1137784" y="126041"/>
                  </a:lnTo>
                  <a:lnTo>
                    <a:pt x="1137784" y="114244"/>
                  </a:lnTo>
                  <a:lnTo>
                    <a:pt x="1128470" y="118590"/>
                  </a:lnTo>
                  <a:lnTo>
                    <a:pt x="1123193" y="123868"/>
                  </a:lnTo>
                  <a:lnTo>
                    <a:pt x="1117915" y="129145"/>
                  </a:lnTo>
                  <a:lnTo>
                    <a:pt x="1112638" y="134423"/>
                  </a:lnTo>
                  <a:lnTo>
                    <a:pt x="1101151" y="134423"/>
                  </a:lnTo>
                  <a:lnTo>
                    <a:pt x="1098047" y="119832"/>
                  </a:lnTo>
                  <a:lnTo>
                    <a:pt x="1098047" y="103999"/>
                  </a:lnTo>
                  <a:lnTo>
                    <a:pt x="1071969" y="103999"/>
                  </a:lnTo>
                  <a:lnTo>
                    <a:pt x="1076005" y="96549"/>
                  </a:lnTo>
                  <a:lnTo>
                    <a:pt x="1076936" y="90340"/>
                  </a:lnTo>
                  <a:lnTo>
                    <a:pt x="1079110" y="85062"/>
                  </a:lnTo>
                  <a:lnTo>
                    <a:pt x="1083145" y="81958"/>
                  </a:lnTo>
                  <a:lnTo>
                    <a:pt x="1088423" y="77611"/>
                  </a:lnTo>
                  <a:lnTo>
                    <a:pt x="1088423" y="70161"/>
                  </a:lnTo>
                  <a:lnTo>
                    <a:pt x="1088423" y="62710"/>
                  </a:lnTo>
                  <a:lnTo>
                    <a:pt x="1086250" y="59606"/>
                  </a:lnTo>
                  <a:lnTo>
                    <a:pt x="1083145" y="55259"/>
                  </a:lnTo>
                  <a:lnTo>
                    <a:pt x="1079110" y="52155"/>
                  </a:lnTo>
                  <a:lnTo>
                    <a:pt x="1071969" y="49982"/>
                  </a:lnTo>
                  <a:lnTo>
                    <a:pt x="1074142" y="42531"/>
                  </a:lnTo>
                  <a:lnTo>
                    <a:pt x="1076316" y="39427"/>
                  </a:lnTo>
                  <a:lnTo>
                    <a:pt x="1077247" y="35080"/>
                  </a:lnTo>
                  <a:lnTo>
                    <a:pt x="1079420" y="29803"/>
                  </a:lnTo>
                  <a:lnTo>
                    <a:pt x="1081593" y="25457"/>
                  </a:lnTo>
                  <a:lnTo>
                    <a:pt x="1079420" y="22352"/>
                  </a:lnTo>
                  <a:lnTo>
                    <a:pt x="1076316" y="18006"/>
                  </a:lnTo>
                  <a:lnTo>
                    <a:pt x="1074142" y="17075"/>
                  </a:lnTo>
                  <a:lnTo>
                    <a:pt x="1071969" y="14901"/>
                  </a:lnTo>
                  <a:lnTo>
                    <a:pt x="1069796" y="12728"/>
                  </a:lnTo>
                  <a:lnTo>
                    <a:pt x="1069796" y="7451"/>
                  </a:lnTo>
                  <a:lnTo>
                    <a:pt x="1068865" y="0"/>
                  </a:lnTo>
                  <a:lnTo>
                    <a:pt x="1057378" y="2173"/>
                  </a:lnTo>
                  <a:lnTo>
                    <a:pt x="1046823" y="5278"/>
                  </a:lnTo>
                  <a:lnTo>
                    <a:pt x="1037510" y="9624"/>
                  </a:lnTo>
                  <a:lnTo>
                    <a:pt x="1025092" y="29492"/>
                  </a:lnTo>
                  <a:lnTo>
                    <a:pt x="1021056" y="47498"/>
                  </a:lnTo>
                  <a:lnTo>
                    <a:pt x="1023229" y="66435"/>
                  </a:lnTo>
                  <a:lnTo>
                    <a:pt x="1032543" y="82268"/>
                  </a:lnTo>
                  <a:lnTo>
                    <a:pt x="1044960" y="96859"/>
                  </a:lnTo>
                  <a:lnTo>
                    <a:pt x="1047134" y="104310"/>
                  </a:lnTo>
                  <a:lnTo>
                    <a:pt x="1044960" y="118901"/>
                  </a:lnTo>
                  <a:lnTo>
                    <a:pt x="1044960" y="135665"/>
                  </a:lnTo>
                  <a:lnTo>
                    <a:pt x="1044960" y="150256"/>
                  </a:lnTo>
                  <a:lnTo>
                    <a:pt x="1032543" y="150256"/>
                  </a:lnTo>
                  <a:lnTo>
                    <a:pt x="1032543" y="153360"/>
                  </a:lnTo>
                  <a:lnTo>
                    <a:pt x="1030369" y="159569"/>
                  </a:lnTo>
                  <a:lnTo>
                    <a:pt x="1030369" y="162674"/>
                  </a:lnTo>
                  <a:lnTo>
                    <a:pt x="1028196" y="170124"/>
                  </a:lnTo>
                  <a:lnTo>
                    <a:pt x="1019814" y="153360"/>
                  </a:lnTo>
                  <a:lnTo>
                    <a:pt x="1012674" y="137528"/>
                  </a:lnTo>
                  <a:lnTo>
                    <a:pt x="988770" y="137528"/>
                  </a:lnTo>
                  <a:lnTo>
                    <a:pt x="988770" y="150256"/>
                  </a:lnTo>
                  <a:lnTo>
                    <a:pt x="986597" y="152429"/>
                  </a:lnTo>
                  <a:lnTo>
                    <a:pt x="984424" y="153360"/>
                  </a:lnTo>
                  <a:lnTo>
                    <a:pt x="983492" y="155533"/>
                  </a:lnTo>
                  <a:lnTo>
                    <a:pt x="981319" y="157706"/>
                  </a:lnTo>
                  <a:lnTo>
                    <a:pt x="962692" y="157706"/>
                  </a:lnTo>
                  <a:lnTo>
                    <a:pt x="950275" y="155533"/>
                  </a:lnTo>
                  <a:lnTo>
                    <a:pt x="937857" y="153360"/>
                  </a:lnTo>
                  <a:lnTo>
                    <a:pt x="925439" y="150256"/>
                  </a:lnTo>
                  <a:lnTo>
                    <a:pt x="905570" y="150256"/>
                  </a:lnTo>
                  <a:lnTo>
                    <a:pt x="901535" y="142805"/>
                  </a:lnTo>
                  <a:lnTo>
                    <a:pt x="898430" y="139701"/>
                  </a:lnTo>
                  <a:lnTo>
                    <a:pt x="894394" y="133492"/>
                  </a:lnTo>
                  <a:lnTo>
                    <a:pt x="889117" y="130387"/>
                  </a:lnTo>
                  <a:lnTo>
                    <a:pt x="889117" y="117659"/>
                  </a:lnTo>
                  <a:lnTo>
                    <a:pt x="842239" y="122937"/>
                  </a:lnTo>
                  <a:lnTo>
                    <a:pt x="842239" y="126041"/>
                  </a:lnTo>
                  <a:lnTo>
                    <a:pt x="838204" y="126041"/>
                  </a:lnTo>
                  <a:lnTo>
                    <a:pt x="838204" y="132250"/>
                  </a:lnTo>
                  <a:lnTo>
                    <a:pt x="840377" y="135354"/>
                  </a:lnTo>
                  <a:lnTo>
                    <a:pt x="842550" y="139701"/>
                  </a:lnTo>
                  <a:lnTo>
                    <a:pt x="843481" y="140632"/>
                  </a:lnTo>
                  <a:lnTo>
                    <a:pt x="845654" y="145910"/>
                  </a:lnTo>
                  <a:lnTo>
                    <a:pt x="877941" y="145910"/>
                  </a:lnTo>
                  <a:lnTo>
                    <a:pt x="877941" y="150256"/>
                  </a:lnTo>
                  <a:lnTo>
                    <a:pt x="870800" y="152429"/>
                  </a:lnTo>
                  <a:lnTo>
                    <a:pt x="865523" y="153360"/>
                  </a:lnTo>
                  <a:lnTo>
                    <a:pt x="858383" y="153360"/>
                  </a:lnTo>
                  <a:lnTo>
                    <a:pt x="849069" y="153360"/>
                  </a:lnTo>
                  <a:lnTo>
                    <a:pt x="849069" y="189993"/>
                  </a:lnTo>
                  <a:lnTo>
                    <a:pt x="840687" y="179438"/>
                  </a:lnTo>
                  <a:lnTo>
                    <a:pt x="831374" y="167951"/>
                  </a:lnTo>
                  <a:lnTo>
                    <a:pt x="822060" y="157396"/>
                  </a:lnTo>
                  <a:lnTo>
                    <a:pt x="813678" y="155223"/>
                  </a:lnTo>
                  <a:lnTo>
                    <a:pt x="799087" y="155223"/>
                  </a:lnTo>
                  <a:lnTo>
                    <a:pt x="782323" y="155223"/>
                  </a:lnTo>
                  <a:lnTo>
                    <a:pt x="765559" y="153050"/>
                  </a:lnTo>
                  <a:lnTo>
                    <a:pt x="753141" y="153050"/>
                  </a:lnTo>
                  <a:lnTo>
                    <a:pt x="755315" y="149945"/>
                  </a:lnTo>
                  <a:lnTo>
                    <a:pt x="756246" y="147772"/>
                  </a:lnTo>
                  <a:lnTo>
                    <a:pt x="756246" y="145599"/>
                  </a:lnTo>
                  <a:lnTo>
                    <a:pt x="758419" y="144668"/>
                  </a:lnTo>
                  <a:lnTo>
                    <a:pt x="762455" y="142495"/>
                  </a:lnTo>
                  <a:lnTo>
                    <a:pt x="765559" y="140321"/>
                  </a:lnTo>
                  <a:lnTo>
                    <a:pt x="763386" y="137217"/>
                  </a:lnTo>
                  <a:lnTo>
                    <a:pt x="760282" y="129766"/>
                  </a:lnTo>
                  <a:lnTo>
                    <a:pt x="756246" y="124489"/>
                  </a:lnTo>
                  <a:lnTo>
                    <a:pt x="753141" y="120143"/>
                  </a:lnTo>
                  <a:lnTo>
                    <a:pt x="749106" y="117038"/>
                  </a:lnTo>
                  <a:lnTo>
                    <a:pt x="746001" y="117038"/>
                  </a:lnTo>
                  <a:lnTo>
                    <a:pt x="742897" y="117969"/>
                  </a:lnTo>
                  <a:lnTo>
                    <a:pt x="736688" y="120143"/>
                  </a:lnTo>
                  <a:lnTo>
                    <a:pt x="733583" y="122316"/>
                  </a:lnTo>
                  <a:lnTo>
                    <a:pt x="728306" y="122316"/>
                  </a:lnTo>
                  <a:lnTo>
                    <a:pt x="722097" y="122316"/>
                  </a:lnTo>
                  <a:lnTo>
                    <a:pt x="706575" y="110829"/>
                  </a:lnTo>
                  <a:lnTo>
                    <a:pt x="689811" y="98101"/>
                  </a:lnTo>
                  <a:lnTo>
                    <a:pt x="673046" y="85373"/>
                  </a:lnTo>
                  <a:lnTo>
                    <a:pt x="653178" y="80095"/>
                  </a:lnTo>
                  <a:lnTo>
                    <a:pt x="649142" y="81026"/>
                  </a:lnTo>
                  <a:lnTo>
                    <a:pt x="643865" y="83199"/>
                  </a:lnTo>
                  <a:lnTo>
                    <a:pt x="640760" y="87546"/>
                  </a:lnTo>
                  <a:lnTo>
                    <a:pt x="635482" y="90650"/>
                  </a:lnTo>
                  <a:lnTo>
                    <a:pt x="629274" y="92823"/>
                  </a:lnTo>
                  <a:lnTo>
                    <a:pt x="628342" y="88477"/>
                  </a:lnTo>
                  <a:lnTo>
                    <a:pt x="626169" y="85373"/>
                  </a:lnTo>
                  <a:lnTo>
                    <a:pt x="622133" y="80095"/>
                  </a:lnTo>
                  <a:lnTo>
                    <a:pt x="621202" y="80095"/>
                  </a:lnTo>
                  <a:lnTo>
                    <a:pt x="617166" y="80095"/>
                  </a:lnTo>
                  <a:lnTo>
                    <a:pt x="614993" y="81026"/>
                  </a:lnTo>
                  <a:lnTo>
                    <a:pt x="611889" y="83199"/>
                  </a:lnTo>
                  <a:lnTo>
                    <a:pt x="609715" y="85373"/>
                  </a:lnTo>
                  <a:lnTo>
                    <a:pt x="606611" y="88477"/>
                  </a:lnTo>
                  <a:lnTo>
                    <a:pt x="592951" y="85373"/>
                  </a:lnTo>
                  <a:lnTo>
                    <a:pt x="584569" y="77922"/>
                  </a:lnTo>
                  <a:lnTo>
                    <a:pt x="578360" y="68609"/>
                  </a:lnTo>
                  <a:lnTo>
                    <a:pt x="573083" y="55880"/>
                  </a:lnTo>
                  <a:lnTo>
                    <a:pt x="569978" y="58985"/>
                  </a:lnTo>
                  <a:lnTo>
                    <a:pt x="565943" y="65194"/>
                  </a:lnTo>
                  <a:lnTo>
                    <a:pt x="563770" y="70471"/>
                  </a:lnTo>
                  <a:lnTo>
                    <a:pt x="562838" y="75749"/>
                  </a:lnTo>
                  <a:lnTo>
                    <a:pt x="546074" y="77922"/>
                  </a:lnTo>
                  <a:lnTo>
                    <a:pt x="533656" y="77922"/>
                  </a:lnTo>
                  <a:lnTo>
                    <a:pt x="521238" y="80095"/>
                  </a:lnTo>
                  <a:lnTo>
                    <a:pt x="511925" y="85373"/>
                  </a:lnTo>
                  <a:lnTo>
                    <a:pt x="502612" y="95928"/>
                  </a:lnTo>
                  <a:lnTo>
                    <a:pt x="482743" y="92823"/>
                  </a:lnTo>
                  <a:lnTo>
                    <a:pt x="482743" y="85373"/>
                  </a:lnTo>
                  <a:lnTo>
                    <a:pt x="504474" y="76059"/>
                  </a:lnTo>
                  <a:lnTo>
                    <a:pt x="524343" y="63331"/>
                  </a:lnTo>
                  <a:lnTo>
                    <a:pt x="542970" y="48740"/>
                  </a:lnTo>
                  <a:lnTo>
                    <a:pt x="549179" y="48740"/>
                  </a:lnTo>
                  <a:lnTo>
                    <a:pt x="546074" y="46567"/>
                  </a:lnTo>
                  <a:lnTo>
                    <a:pt x="542970" y="44394"/>
                  </a:lnTo>
                  <a:lnTo>
                    <a:pt x="536761" y="43462"/>
                  </a:lnTo>
                  <a:lnTo>
                    <a:pt x="533656" y="41289"/>
                  </a:lnTo>
                  <a:lnTo>
                    <a:pt x="516892" y="44394"/>
                  </a:lnTo>
                  <a:lnTo>
                    <a:pt x="504474" y="50603"/>
                  </a:lnTo>
                  <a:lnTo>
                    <a:pt x="492988" y="58985"/>
                  </a:lnTo>
                  <a:lnTo>
                    <a:pt x="482433" y="66435"/>
                  </a:lnTo>
                  <a:lnTo>
                    <a:pt x="470015" y="73886"/>
                  </a:lnTo>
                  <a:lnTo>
                    <a:pt x="455424" y="78232"/>
                  </a:lnTo>
                  <a:lnTo>
                    <a:pt x="433693" y="80405"/>
                  </a:lnTo>
                  <a:lnTo>
                    <a:pt x="436797" y="88788"/>
                  </a:lnTo>
                  <a:lnTo>
                    <a:pt x="443006" y="96238"/>
                  </a:lnTo>
                  <a:lnTo>
                    <a:pt x="448284" y="103689"/>
                  </a:lnTo>
                  <a:lnTo>
                    <a:pt x="453561" y="109898"/>
                  </a:lnTo>
                  <a:lnTo>
                    <a:pt x="453561" y="117349"/>
                  </a:lnTo>
                  <a:lnTo>
                    <a:pt x="429657" y="113002"/>
                  </a:lnTo>
                  <a:lnTo>
                    <a:pt x="409788" y="102447"/>
                  </a:lnTo>
                  <a:lnTo>
                    <a:pt x="392093" y="90961"/>
                  </a:lnTo>
                  <a:lnTo>
                    <a:pt x="373466" y="78232"/>
                  </a:lnTo>
                  <a:lnTo>
                    <a:pt x="353598" y="68919"/>
                  </a:lnTo>
                  <a:lnTo>
                    <a:pt x="322243" y="73265"/>
                  </a:lnTo>
                  <a:lnTo>
                    <a:pt x="307652" y="68919"/>
                  </a:lnTo>
                  <a:lnTo>
                    <a:pt x="293061" y="61468"/>
                  </a:lnTo>
                  <a:lnTo>
                    <a:pt x="277539" y="56191"/>
                  </a:lnTo>
                  <a:lnTo>
                    <a:pt x="266052" y="51844"/>
                  </a:lnTo>
                  <a:lnTo>
                    <a:pt x="262948" y="51844"/>
                  </a:lnTo>
                  <a:lnTo>
                    <a:pt x="256739" y="54018"/>
                  </a:lnTo>
                  <a:lnTo>
                    <a:pt x="253634" y="56191"/>
                  </a:lnTo>
                  <a:lnTo>
                    <a:pt x="249598" y="56191"/>
                  </a:lnTo>
                  <a:lnTo>
                    <a:pt x="244321" y="58364"/>
                  </a:lnTo>
                  <a:lnTo>
                    <a:pt x="239043" y="56191"/>
                  </a:lnTo>
                  <a:lnTo>
                    <a:pt x="233766" y="54018"/>
                  </a:lnTo>
                  <a:lnTo>
                    <a:pt x="229730" y="50913"/>
                  </a:lnTo>
                  <a:lnTo>
                    <a:pt x="226625" y="46567"/>
                  </a:lnTo>
                  <a:lnTo>
                    <a:pt x="221348" y="41289"/>
                  </a:lnTo>
                  <a:lnTo>
                    <a:pt x="217312" y="38185"/>
                  </a:lnTo>
                  <a:lnTo>
                    <a:pt x="214208" y="36012"/>
                  </a:lnTo>
                  <a:lnTo>
                    <a:pt x="210172" y="36012"/>
                  </a:lnTo>
                  <a:lnTo>
                    <a:pt x="207067" y="36012"/>
                  </a:lnTo>
                  <a:lnTo>
                    <a:pt x="203032" y="38185"/>
                  </a:lnTo>
                  <a:lnTo>
                    <a:pt x="199927" y="39116"/>
                  </a:lnTo>
                  <a:lnTo>
                    <a:pt x="195891" y="39116"/>
                  </a:lnTo>
                  <a:lnTo>
                    <a:pt x="190614" y="39116"/>
                  </a:lnTo>
                  <a:lnTo>
                    <a:pt x="186578" y="36012"/>
                  </a:lnTo>
                  <a:lnTo>
                    <a:pt x="183473" y="31665"/>
                  </a:lnTo>
                  <a:lnTo>
                    <a:pt x="181300" y="30734"/>
                  </a:lnTo>
                  <a:lnTo>
                    <a:pt x="181300" y="26388"/>
                  </a:lnTo>
                  <a:lnTo>
                    <a:pt x="179127" y="24215"/>
                  </a:lnTo>
                  <a:lnTo>
                    <a:pt x="179127" y="21110"/>
                  </a:lnTo>
                  <a:lnTo>
                    <a:pt x="176023" y="18937"/>
                  </a:lnTo>
                  <a:lnTo>
                    <a:pt x="170745" y="15833"/>
                  </a:lnTo>
                  <a:lnTo>
                    <a:pt x="153981" y="26388"/>
                  </a:lnTo>
                  <a:lnTo>
                    <a:pt x="137217" y="33839"/>
                  </a:lnTo>
                  <a:lnTo>
                    <a:pt x="117348" y="39116"/>
                  </a:lnTo>
                  <a:lnTo>
                    <a:pt x="99653" y="48430"/>
                  </a:lnTo>
                  <a:lnTo>
                    <a:pt x="85993" y="58985"/>
                  </a:lnTo>
                  <a:lnTo>
                    <a:pt x="82889" y="70471"/>
                  </a:lnTo>
                  <a:lnTo>
                    <a:pt x="78853" y="83199"/>
                  </a:lnTo>
                  <a:lnTo>
                    <a:pt x="73576" y="95928"/>
                  </a:lnTo>
                  <a:lnTo>
                    <a:pt x="56812" y="105241"/>
                  </a:lnTo>
                  <a:lnTo>
                    <a:pt x="36012" y="107414"/>
                  </a:lnTo>
                  <a:lnTo>
                    <a:pt x="14281" y="105241"/>
                  </a:lnTo>
                  <a:lnTo>
                    <a:pt x="12107" y="110519"/>
                  </a:lnTo>
                  <a:lnTo>
                    <a:pt x="9934" y="116728"/>
                  </a:lnTo>
                  <a:lnTo>
                    <a:pt x="6830" y="122005"/>
                  </a:lnTo>
                  <a:lnTo>
                    <a:pt x="15212" y="138769"/>
                  </a:lnTo>
                  <a:lnTo>
                    <a:pt x="29803" y="149324"/>
                  </a:lnTo>
                  <a:lnTo>
                    <a:pt x="46567" y="159880"/>
                  </a:lnTo>
                  <a:lnTo>
                    <a:pt x="61158" y="171366"/>
                  </a:lnTo>
                  <a:lnTo>
                    <a:pt x="73576" y="185957"/>
                  </a:lnTo>
                  <a:lnTo>
                    <a:pt x="77611" y="191235"/>
                  </a:lnTo>
                  <a:lnTo>
                    <a:pt x="78543" y="196512"/>
                  </a:lnTo>
                  <a:lnTo>
                    <a:pt x="80716" y="202721"/>
                  </a:lnTo>
                  <a:lnTo>
                    <a:pt x="82889" y="207999"/>
                  </a:lnTo>
                  <a:lnTo>
                    <a:pt x="85993" y="213276"/>
                  </a:lnTo>
                  <a:lnTo>
                    <a:pt x="85993" y="220727"/>
                  </a:lnTo>
                  <a:lnTo>
                    <a:pt x="73576" y="226005"/>
                  </a:lnTo>
                  <a:lnTo>
                    <a:pt x="70471" y="220727"/>
                  </a:lnTo>
                  <a:lnTo>
                    <a:pt x="64262" y="215449"/>
                  </a:lnTo>
                  <a:lnTo>
                    <a:pt x="58985" y="211103"/>
                  </a:lnTo>
                  <a:lnTo>
                    <a:pt x="53707" y="205826"/>
                  </a:lnTo>
                  <a:lnTo>
                    <a:pt x="49671" y="205826"/>
                  </a:lnTo>
                  <a:lnTo>
                    <a:pt x="48740" y="205826"/>
                  </a:lnTo>
                  <a:lnTo>
                    <a:pt x="46567" y="207999"/>
                  </a:lnTo>
                  <a:lnTo>
                    <a:pt x="44394" y="207999"/>
                  </a:lnTo>
                  <a:lnTo>
                    <a:pt x="43462" y="210172"/>
                  </a:lnTo>
                  <a:lnTo>
                    <a:pt x="26698" y="210172"/>
                  </a:lnTo>
                  <a:lnTo>
                    <a:pt x="28871" y="213276"/>
                  </a:lnTo>
                  <a:lnTo>
                    <a:pt x="28871" y="215449"/>
                  </a:lnTo>
                  <a:lnTo>
                    <a:pt x="29803" y="217623"/>
                  </a:lnTo>
                  <a:lnTo>
                    <a:pt x="26698" y="220727"/>
                  </a:lnTo>
                  <a:lnTo>
                    <a:pt x="22663" y="225073"/>
                  </a:lnTo>
                  <a:lnTo>
                    <a:pt x="19558" y="225073"/>
                  </a:lnTo>
                  <a:lnTo>
                    <a:pt x="15522" y="226005"/>
                  </a:lnTo>
                  <a:lnTo>
                    <a:pt x="10245" y="228178"/>
                  </a:lnTo>
                  <a:lnTo>
                    <a:pt x="7140" y="230351"/>
                  </a:lnTo>
                  <a:lnTo>
                    <a:pt x="0" y="230351"/>
                  </a:lnTo>
                  <a:lnTo>
                    <a:pt x="3104" y="257670"/>
                  </a:lnTo>
                  <a:lnTo>
                    <a:pt x="17695" y="265121"/>
                  </a:lnTo>
                  <a:lnTo>
                    <a:pt x="36322" y="268225"/>
                  </a:lnTo>
                  <a:lnTo>
                    <a:pt x="51844" y="274434"/>
                  </a:lnTo>
                  <a:lnTo>
                    <a:pt x="63331" y="277539"/>
                  </a:lnTo>
                  <a:lnTo>
                    <a:pt x="68609" y="277539"/>
                  </a:lnTo>
                  <a:lnTo>
                    <a:pt x="71713" y="275365"/>
                  </a:lnTo>
                  <a:lnTo>
                    <a:pt x="75749" y="274434"/>
                  </a:lnTo>
                  <a:lnTo>
                    <a:pt x="77922" y="272261"/>
                  </a:lnTo>
                  <a:lnTo>
                    <a:pt x="78853" y="270088"/>
                  </a:lnTo>
                  <a:lnTo>
                    <a:pt x="82889" y="266983"/>
                  </a:lnTo>
                  <a:lnTo>
                    <a:pt x="97790" y="266983"/>
                  </a:lnTo>
                  <a:lnTo>
                    <a:pt x="95617" y="267915"/>
                  </a:lnTo>
                  <a:lnTo>
                    <a:pt x="95617" y="270088"/>
                  </a:lnTo>
                  <a:lnTo>
                    <a:pt x="95617" y="272261"/>
                  </a:lnTo>
                  <a:lnTo>
                    <a:pt x="93444" y="272261"/>
                  </a:lnTo>
                  <a:lnTo>
                    <a:pt x="91271" y="274434"/>
                  </a:lnTo>
                  <a:lnTo>
                    <a:pt x="91271" y="292440"/>
                  </a:lnTo>
                  <a:lnTo>
                    <a:pt x="85993" y="303926"/>
                  </a:lnTo>
                  <a:lnTo>
                    <a:pt x="78853" y="311377"/>
                  </a:lnTo>
                  <a:lnTo>
                    <a:pt x="68298" y="316655"/>
                  </a:lnTo>
                  <a:lnTo>
                    <a:pt x="56812" y="319759"/>
                  </a:lnTo>
                  <a:lnTo>
                    <a:pt x="44394" y="327210"/>
                  </a:lnTo>
                  <a:lnTo>
                    <a:pt x="37253" y="336523"/>
                  </a:lnTo>
                  <a:lnTo>
                    <a:pt x="31976" y="347078"/>
                  </a:lnTo>
                  <a:lnTo>
                    <a:pt x="26698" y="360738"/>
                  </a:lnTo>
                  <a:lnTo>
                    <a:pt x="20489" y="371293"/>
                  </a:lnTo>
                  <a:lnTo>
                    <a:pt x="31976" y="391162"/>
                  </a:lnTo>
                  <a:lnTo>
                    <a:pt x="46567" y="410099"/>
                  </a:lnTo>
                  <a:lnTo>
                    <a:pt x="64262" y="422827"/>
                  </a:lnTo>
                  <a:lnTo>
                    <a:pt x="66435" y="425000"/>
                  </a:lnTo>
                  <a:lnTo>
                    <a:pt x="69540" y="425000"/>
                  </a:lnTo>
                  <a:lnTo>
                    <a:pt x="71713" y="425000"/>
                  </a:lnTo>
                  <a:lnTo>
                    <a:pt x="73886" y="422827"/>
                  </a:lnTo>
                  <a:lnTo>
                    <a:pt x="76991" y="419723"/>
                  </a:lnTo>
                  <a:lnTo>
                    <a:pt x="81026" y="430278"/>
                  </a:lnTo>
                  <a:lnTo>
                    <a:pt x="86304" y="444869"/>
                  </a:lnTo>
                  <a:lnTo>
                    <a:pt x="88477" y="455424"/>
                  </a:lnTo>
                  <a:lnTo>
                    <a:pt x="93755" y="455424"/>
                  </a:lnTo>
                  <a:lnTo>
                    <a:pt x="97790" y="455734"/>
                  </a:lnTo>
                  <a:lnTo>
                    <a:pt x="98722" y="455734"/>
                  </a:lnTo>
                  <a:lnTo>
                    <a:pt x="100895" y="453561"/>
                  </a:lnTo>
                  <a:lnTo>
                    <a:pt x="103068" y="451388"/>
                  </a:lnTo>
                  <a:lnTo>
                    <a:pt x="105241" y="449215"/>
                  </a:lnTo>
                  <a:lnTo>
                    <a:pt x="108346" y="451388"/>
                  </a:lnTo>
                  <a:lnTo>
                    <a:pt x="110208" y="451388"/>
                  </a:lnTo>
                  <a:lnTo>
                    <a:pt x="112381" y="453561"/>
                  </a:lnTo>
                  <a:lnTo>
                    <a:pt x="112381" y="456666"/>
                  </a:lnTo>
                  <a:lnTo>
                    <a:pt x="112381" y="461012"/>
                  </a:lnTo>
                  <a:lnTo>
                    <a:pt x="124799" y="456666"/>
                  </a:lnTo>
                  <a:lnTo>
                    <a:pt x="134113" y="453561"/>
                  </a:lnTo>
                  <a:lnTo>
                    <a:pt x="147772" y="449215"/>
                  </a:lnTo>
                  <a:lnTo>
                    <a:pt x="144668" y="471257"/>
                  </a:lnTo>
                  <a:lnTo>
                    <a:pt x="135354" y="488021"/>
                  </a:lnTo>
                  <a:lnTo>
                    <a:pt x="122937" y="502612"/>
                  </a:lnTo>
                  <a:lnTo>
                    <a:pt x="106172" y="515340"/>
                  </a:lnTo>
                  <a:lnTo>
                    <a:pt x="88477" y="527137"/>
                  </a:lnTo>
                  <a:lnTo>
                    <a:pt x="69850" y="537692"/>
                  </a:lnTo>
                  <a:lnTo>
                    <a:pt x="54328" y="549179"/>
                  </a:lnTo>
                  <a:lnTo>
                    <a:pt x="41910" y="561907"/>
                  </a:lnTo>
                  <a:lnTo>
                    <a:pt x="37874" y="561907"/>
                  </a:lnTo>
                  <a:lnTo>
                    <a:pt x="37874" y="565011"/>
                  </a:lnTo>
                  <a:lnTo>
                    <a:pt x="48430" y="561907"/>
                  </a:lnTo>
                  <a:lnTo>
                    <a:pt x="65194" y="554456"/>
                  </a:lnTo>
                  <a:lnTo>
                    <a:pt x="86925" y="543901"/>
                  </a:lnTo>
                  <a:lnTo>
                    <a:pt x="108656" y="530241"/>
                  </a:lnTo>
                  <a:lnTo>
                    <a:pt x="130387" y="515650"/>
                  </a:lnTo>
                  <a:lnTo>
                    <a:pt x="152118" y="502922"/>
                  </a:lnTo>
                  <a:lnTo>
                    <a:pt x="169814" y="492367"/>
                  </a:lnTo>
                  <a:lnTo>
                    <a:pt x="184405" y="480881"/>
                  </a:lnTo>
                  <a:lnTo>
                    <a:pt x="191545" y="473430"/>
                  </a:lnTo>
                  <a:lnTo>
                    <a:pt x="203032" y="456666"/>
                  </a:lnTo>
                  <a:lnTo>
                    <a:pt x="210172" y="438660"/>
                  </a:lnTo>
                  <a:lnTo>
                    <a:pt x="215449" y="421896"/>
                  </a:lnTo>
                  <a:lnTo>
                    <a:pt x="222590" y="406063"/>
                  </a:lnTo>
                  <a:lnTo>
                    <a:pt x="234076" y="391472"/>
                  </a:lnTo>
                  <a:lnTo>
                    <a:pt x="247736" y="379986"/>
                  </a:lnTo>
                  <a:lnTo>
                    <a:pt x="247736" y="376881"/>
                  </a:lnTo>
                  <a:lnTo>
                    <a:pt x="257049" y="376881"/>
                  </a:lnTo>
                  <a:lnTo>
                    <a:pt x="247736" y="392714"/>
                  </a:lnTo>
                  <a:lnTo>
                    <a:pt x="237181" y="407305"/>
                  </a:lnTo>
                  <a:lnTo>
                    <a:pt x="230040" y="424069"/>
                  </a:lnTo>
                  <a:lnTo>
                    <a:pt x="224763" y="440833"/>
                  </a:lnTo>
                  <a:lnTo>
                    <a:pt x="246494" y="435555"/>
                  </a:lnTo>
                  <a:lnTo>
                    <a:pt x="262016" y="426242"/>
                  </a:lnTo>
                  <a:lnTo>
                    <a:pt x="280643" y="416929"/>
                  </a:lnTo>
                  <a:lnTo>
                    <a:pt x="280643" y="392714"/>
                  </a:lnTo>
                  <a:lnTo>
                    <a:pt x="297407" y="394887"/>
                  </a:lnTo>
                  <a:lnTo>
                    <a:pt x="307962" y="400165"/>
                  </a:lnTo>
                  <a:lnTo>
                    <a:pt x="317276" y="407615"/>
                  </a:lnTo>
                  <a:lnTo>
                    <a:pt x="327831" y="413824"/>
                  </a:lnTo>
                  <a:lnTo>
                    <a:pt x="361048" y="413824"/>
                  </a:lnTo>
                  <a:lnTo>
                    <a:pt x="376571" y="422206"/>
                  </a:lnTo>
                  <a:lnTo>
                    <a:pt x="393335" y="436797"/>
                  </a:lnTo>
                  <a:lnTo>
                    <a:pt x="407926" y="449526"/>
                  </a:lnTo>
                  <a:lnTo>
                    <a:pt x="427794" y="458839"/>
                  </a:lnTo>
                  <a:lnTo>
                    <a:pt x="451699" y="464117"/>
                  </a:lnTo>
                  <a:lnTo>
                    <a:pt x="471567" y="473430"/>
                  </a:lnTo>
                  <a:lnTo>
                    <a:pt x="486158" y="486158"/>
                  </a:lnTo>
                  <a:lnTo>
                    <a:pt x="498576" y="502922"/>
                  </a:lnTo>
                  <a:lnTo>
                    <a:pt x="507889" y="519686"/>
                  </a:lnTo>
                  <a:lnTo>
                    <a:pt x="519376" y="536450"/>
                  </a:lnTo>
                  <a:lnTo>
                    <a:pt x="531794" y="550110"/>
                  </a:lnTo>
                  <a:lnTo>
                    <a:pt x="527758" y="574325"/>
                  </a:lnTo>
                  <a:lnTo>
                    <a:pt x="539244" y="579602"/>
                  </a:lnTo>
                  <a:lnTo>
                    <a:pt x="546385" y="588916"/>
                  </a:lnTo>
                  <a:lnTo>
                    <a:pt x="551662" y="600402"/>
                  </a:lnTo>
                  <a:lnTo>
                    <a:pt x="554767" y="613131"/>
                  </a:lnTo>
                  <a:lnTo>
                    <a:pt x="560976" y="625859"/>
                  </a:lnTo>
                  <a:lnTo>
                    <a:pt x="568116" y="637345"/>
                  </a:lnTo>
                  <a:lnTo>
                    <a:pt x="576498" y="645727"/>
                  </a:lnTo>
                  <a:lnTo>
                    <a:pt x="591089" y="651005"/>
                  </a:lnTo>
                  <a:lnTo>
                    <a:pt x="587984" y="653178"/>
                  </a:lnTo>
                  <a:lnTo>
                    <a:pt x="583949" y="653178"/>
                  </a:lnTo>
                  <a:lnTo>
                    <a:pt x="580844" y="653178"/>
                  </a:lnTo>
                  <a:lnTo>
                    <a:pt x="576808" y="651005"/>
                  </a:lnTo>
                  <a:lnTo>
                    <a:pt x="568426" y="651005"/>
                  </a:lnTo>
                  <a:lnTo>
                    <a:pt x="576808" y="669942"/>
                  </a:lnTo>
                  <a:lnTo>
                    <a:pt x="588295" y="686706"/>
                  </a:lnTo>
                  <a:lnTo>
                    <a:pt x="600713" y="702539"/>
                  </a:lnTo>
                  <a:lnTo>
                    <a:pt x="604748" y="704712"/>
                  </a:lnTo>
                  <a:lnTo>
                    <a:pt x="605680" y="704712"/>
                  </a:lnTo>
                  <a:lnTo>
                    <a:pt x="605680" y="706885"/>
                  </a:lnTo>
                  <a:lnTo>
                    <a:pt x="607853" y="706885"/>
                  </a:lnTo>
                  <a:lnTo>
                    <a:pt x="613130" y="706885"/>
                  </a:lnTo>
                  <a:lnTo>
                    <a:pt x="619339" y="706885"/>
                  </a:lnTo>
                  <a:lnTo>
                    <a:pt x="620271" y="704712"/>
                  </a:lnTo>
                  <a:lnTo>
                    <a:pt x="624306" y="702539"/>
                  </a:lnTo>
                  <a:lnTo>
                    <a:pt x="626480" y="701608"/>
                  </a:lnTo>
                  <a:lnTo>
                    <a:pt x="626480" y="699434"/>
                  </a:lnTo>
                  <a:lnTo>
                    <a:pt x="627411" y="699434"/>
                  </a:lnTo>
                  <a:lnTo>
                    <a:pt x="627411" y="695088"/>
                  </a:lnTo>
                  <a:lnTo>
                    <a:pt x="622133" y="687638"/>
                  </a:lnTo>
                  <a:lnTo>
                    <a:pt x="614993" y="682360"/>
                  </a:lnTo>
                  <a:lnTo>
                    <a:pt x="607853" y="677082"/>
                  </a:lnTo>
                  <a:lnTo>
                    <a:pt x="600713" y="671805"/>
                  </a:lnTo>
                  <a:lnTo>
                    <a:pt x="600713" y="662491"/>
                  </a:lnTo>
                  <a:lnTo>
                    <a:pt x="617477" y="673047"/>
                  </a:lnTo>
                  <a:lnTo>
                    <a:pt x="632068" y="687638"/>
                  </a:lnTo>
                  <a:lnTo>
                    <a:pt x="644485" y="702228"/>
                  </a:lnTo>
                  <a:lnTo>
                    <a:pt x="644485" y="723339"/>
                  </a:lnTo>
                  <a:lnTo>
                    <a:pt x="642312" y="718992"/>
                  </a:lnTo>
                  <a:lnTo>
                    <a:pt x="639208" y="715888"/>
                  </a:lnTo>
                  <a:lnTo>
                    <a:pt x="637035" y="711542"/>
                  </a:lnTo>
                  <a:lnTo>
                    <a:pt x="633930" y="709369"/>
                  </a:lnTo>
                  <a:lnTo>
                    <a:pt x="629894" y="709369"/>
                  </a:lnTo>
                  <a:lnTo>
                    <a:pt x="626790" y="709369"/>
                  </a:lnTo>
                  <a:lnTo>
                    <a:pt x="622754" y="709369"/>
                  </a:lnTo>
                  <a:lnTo>
                    <a:pt x="617477" y="711542"/>
                  </a:lnTo>
                  <a:lnTo>
                    <a:pt x="615304" y="723028"/>
                  </a:lnTo>
                  <a:lnTo>
                    <a:pt x="613130" y="741034"/>
                  </a:lnTo>
                  <a:lnTo>
                    <a:pt x="613130" y="763076"/>
                  </a:lnTo>
                  <a:lnTo>
                    <a:pt x="613130" y="787291"/>
                  </a:lnTo>
                  <a:lnTo>
                    <a:pt x="613130" y="807159"/>
                  </a:lnTo>
                  <a:lnTo>
                    <a:pt x="612199" y="821750"/>
                  </a:lnTo>
                  <a:lnTo>
                    <a:pt x="612199" y="829201"/>
                  </a:lnTo>
                  <a:lnTo>
                    <a:pt x="613130" y="859624"/>
                  </a:lnTo>
                  <a:lnTo>
                    <a:pt x="617166" y="881666"/>
                  </a:lnTo>
                  <a:lnTo>
                    <a:pt x="622444" y="898430"/>
                  </a:lnTo>
                  <a:lnTo>
                    <a:pt x="629584" y="911158"/>
                  </a:lnTo>
                  <a:lnTo>
                    <a:pt x="641071" y="922645"/>
                  </a:lnTo>
                  <a:lnTo>
                    <a:pt x="651626" y="935373"/>
                  </a:lnTo>
                  <a:lnTo>
                    <a:pt x="664043" y="953379"/>
                  </a:lnTo>
                  <a:lnTo>
                    <a:pt x="669321" y="964866"/>
                  </a:lnTo>
                  <a:lnTo>
                    <a:pt x="673357" y="975421"/>
                  </a:lnTo>
                  <a:lnTo>
                    <a:pt x="680497" y="984734"/>
                  </a:lnTo>
                  <a:lnTo>
                    <a:pt x="691052" y="992185"/>
                  </a:lnTo>
                  <a:lnTo>
                    <a:pt x="704712" y="997462"/>
                  </a:lnTo>
                  <a:lnTo>
                    <a:pt x="715267" y="1003671"/>
                  </a:lnTo>
                  <a:lnTo>
                    <a:pt x="724580" y="1014226"/>
                  </a:lnTo>
                  <a:lnTo>
                    <a:pt x="731721" y="1026955"/>
                  </a:lnTo>
                  <a:lnTo>
                    <a:pt x="734825" y="1041546"/>
                  </a:lnTo>
                  <a:lnTo>
                    <a:pt x="741034" y="1054274"/>
                  </a:lnTo>
                  <a:lnTo>
                    <a:pt x="747243" y="1065761"/>
                  </a:lnTo>
                  <a:lnTo>
                    <a:pt x="760903" y="1075074"/>
                  </a:lnTo>
                  <a:lnTo>
                    <a:pt x="758729" y="1076005"/>
                  </a:lnTo>
                  <a:lnTo>
                    <a:pt x="758729" y="1078178"/>
                  </a:lnTo>
                  <a:lnTo>
                    <a:pt x="758729" y="1080351"/>
                  </a:lnTo>
                  <a:lnTo>
                    <a:pt x="756556" y="1080351"/>
                  </a:lnTo>
                  <a:lnTo>
                    <a:pt x="754383" y="1080351"/>
                  </a:lnTo>
                  <a:lnTo>
                    <a:pt x="751279" y="1082525"/>
                  </a:lnTo>
                  <a:lnTo>
                    <a:pt x="760592" y="1095253"/>
                  </a:lnTo>
                  <a:lnTo>
                    <a:pt x="771147" y="1102704"/>
                  </a:lnTo>
                  <a:lnTo>
                    <a:pt x="782634" y="1110154"/>
                  </a:lnTo>
                  <a:lnTo>
                    <a:pt x="791016" y="1119468"/>
                  </a:lnTo>
                  <a:lnTo>
                    <a:pt x="797225" y="1130023"/>
                  </a:lnTo>
                  <a:lnTo>
                    <a:pt x="800329" y="1142751"/>
                  </a:lnTo>
                  <a:lnTo>
                    <a:pt x="804365" y="1155479"/>
                  </a:lnTo>
                  <a:lnTo>
                    <a:pt x="809643" y="1155479"/>
                  </a:lnTo>
                  <a:lnTo>
                    <a:pt x="811816" y="1155479"/>
                  </a:lnTo>
                  <a:lnTo>
                    <a:pt x="812747" y="1155479"/>
                  </a:lnTo>
                  <a:lnTo>
                    <a:pt x="814920" y="1155479"/>
                  </a:lnTo>
                  <a:lnTo>
                    <a:pt x="817093" y="1155479"/>
                  </a:lnTo>
                  <a:lnTo>
                    <a:pt x="820198" y="1155479"/>
                  </a:lnTo>
                  <a:lnTo>
                    <a:pt x="822371" y="1159826"/>
                  </a:lnTo>
                  <a:lnTo>
                    <a:pt x="822371" y="1162930"/>
                  </a:lnTo>
                  <a:lnTo>
                    <a:pt x="824544" y="1169139"/>
                  </a:lnTo>
                  <a:lnTo>
                    <a:pt x="824544" y="1176590"/>
                  </a:lnTo>
                  <a:lnTo>
                    <a:pt x="827648" y="1174417"/>
                  </a:lnTo>
                  <a:lnTo>
                    <a:pt x="827648" y="1172243"/>
                  </a:lnTo>
                  <a:lnTo>
                    <a:pt x="829822" y="1170070"/>
                  </a:lnTo>
                  <a:lnTo>
                    <a:pt x="831995" y="1166966"/>
                  </a:lnTo>
                  <a:lnTo>
                    <a:pt x="831995" y="1159515"/>
                  </a:lnTo>
                  <a:lnTo>
                    <a:pt x="827959" y="1148960"/>
                  </a:lnTo>
                  <a:lnTo>
                    <a:pt x="819577" y="1132196"/>
                  </a:lnTo>
                  <a:lnTo>
                    <a:pt x="808090" y="1113259"/>
                  </a:lnTo>
                  <a:lnTo>
                    <a:pt x="797535" y="1095253"/>
                  </a:lnTo>
                  <a:lnTo>
                    <a:pt x="783876" y="1076316"/>
                  </a:lnTo>
                  <a:lnTo>
                    <a:pt x="773320" y="1061725"/>
                  </a:lnTo>
                  <a:lnTo>
                    <a:pt x="761834" y="1048996"/>
                  </a:lnTo>
                  <a:lnTo>
                    <a:pt x="756556" y="1041546"/>
                  </a:lnTo>
                  <a:lnTo>
                    <a:pt x="756556" y="1021677"/>
                  </a:lnTo>
                  <a:lnTo>
                    <a:pt x="760592" y="1023850"/>
                  </a:lnTo>
                  <a:lnTo>
                    <a:pt x="763697" y="1026955"/>
                  </a:lnTo>
                  <a:lnTo>
                    <a:pt x="767732" y="1031301"/>
                  </a:lnTo>
                  <a:lnTo>
                    <a:pt x="776114" y="1036578"/>
                  </a:lnTo>
                  <a:lnTo>
                    <a:pt x="782323" y="1048065"/>
                  </a:lnTo>
                  <a:lnTo>
                    <a:pt x="785428" y="1058620"/>
                  </a:lnTo>
                  <a:lnTo>
                    <a:pt x="789464" y="1069175"/>
                  </a:lnTo>
                  <a:lnTo>
                    <a:pt x="796604" y="1078489"/>
                  </a:lnTo>
                  <a:lnTo>
                    <a:pt x="797535" y="1080662"/>
                  </a:lnTo>
                  <a:lnTo>
                    <a:pt x="803744" y="1082835"/>
                  </a:lnTo>
                  <a:lnTo>
                    <a:pt x="806849" y="1082835"/>
                  </a:lnTo>
                  <a:lnTo>
                    <a:pt x="812126" y="1083766"/>
                  </a:lnTo>
                  <a:lnTo>
                    <a:pt x="816162" y="1085939"/>
                  </a:lnTo>
                  <a:lnTo>
                    <a:pt x="833857" y="1112327"/>
                  </a:lnTo>
                  <a:lnTo>
                    <a:pt x="852484" y="1137473"/>
                  </a:lnTo>
                  <a:lnTo>
                    <a:pt x="870179" y="1161688"/>
                  </a:lnTo>
                  <a:lnTo>
                    <a:pt x="890048" y="1183730"/>
                  </a:lnTo>
                  <a:lnTo>
                    <a:pt x="882908" y="1206703"/>
                  </a:lnTo>
                  <a:lnTo>
                    <a:pt x="886944" y="1211049"/>
                  </a:lnTo>
                  <a:lnTo>
                    <a:pt x="894084" y="1218500"/>
                  </a:lnTo>
                  <a:lnTo>
                    <a:pt x="901224" y="1227813"/>
                  </a:lnTo>
                  <a:lnTo>
                    <a:pt x="910537" y="1235264"/>
                  </a:lnTo>
                  <a:lnTo>
                    <a:pt x="915815" y="1242715"/>
                  </a:lnTo>
                  <a:lnTo>
                    <a:pt x="918919" y="1243646"/>
                  </a:lnTo>
                  <a:lnTo>
                    <a:pt x="939719" y="1240541"/>
                  </a:lnTo>
                  <a:lnTo>
                    <a:pt x="940651" y="1242715"/>
                  </a:lnTo>
                  <a:lnTo>
                    <a:pt x="944686" y="1245819"/>
                  </a:lnTo>
                  <a:lnTo>
                    <a:pt x="947791" y="1250165"/>
                  </a:lnTo>
                  <a:lnTo>
                    <a:pt x="951827" y="1253270"/>
                  </a:lnTo>
                  <a:lnTo>
                    <a:pt x="954931" y="1256374"/>
                  </a:lnTo>
                  <a:lnTo>
                    <a:pt x="978835" y="1260720"/>
                  </a:lnTo>
                  <a:lnTo>
                    <a:pt x="981940" y="1262894"/>
                  </a:lnTo>
                  <a:lnTo>
                    <a:pt x="985976" y="1265998"/>
                  </a:lnTo>
                  <a:lnTo>
                    <a:pt x="991253" y="1271276"/>
                  </a:lnTo>
                  <a:lnTo>
                    <a:pt x="995289" y="1275622"/>
                  </a:lnTo>
                  <a:lnTo>
                    <a:pt x="998394" y="1278726"/>
                  </a:lnTo>
                  <a:lnTo>
                    <a:pt x="1002429" y="1280899"/>
                  </a:lnTo>
                  <a:lnTo>
                    <a:pt x="1010811" y="1283073"/>
                  </a:lnTo>
                  <a:lnTo>
                    <a:pt x="1017952" y="1278726"/>
                  </a:lnTo>
                  <a:lnTo>
                    <a:pt x="1024161" y="1275622"/>
                  </a:lnTo>
                  <a:lnTo>
                    <a:pt x="1031301" y="1271276"/>
                  </a:lnTo>
                  <a:lnTo>
                    <a:pt x="1041856" y="1271276"/>
                  </a:lnTo>
                  <a:lnTo>
                    <a:pt x="1058620" y="1278726"/>
                  </a:lnTo>
                  <a:lnTo>
                    <a:pt x="1069175" y="1288040"/>
                  </a:lnTo>
                  <a:lnTo>
                    <a:pt x="1081593" y="1297353"/>
                  </a:lnTo>
                  <a:lnTo>
                    <a:pt x="1102393" y="1304804"/>
                  </a:lnTo>
                  <a:lnTo>
                    <a:pt x="1117915" y="1310081"/>
                  </a:lnTo>
                  <a:lnTo>
                    <a:pt x="1132506" y="1314428"/>
                  </a:lnTo>
                  <a:lnTo>
                    <a:pt x="1141820" y="1317532"/>
                  </a:lnTo>
                  <a:lnTo>
                    <a:pt x="1151133" y="1326845"/>
                  </a:lnTo>
                  <a:lnTo>
                    <a:pt x="1159515" y="1339574"/>
                  </a:lnTo>
                  <a:lnTo>
                    <a:pt x="1168828" y="1361615"/>
                  </a:lnTo>
                  <a:lnTo>
                    <a:pt x="1180315" y="1364720"/>
                  </a:lnTo>
                  <a:lnTo>
                    <a:pt x="1195837" y="1372171"/>
                  </a:lnTo>
                  <a:lnTo>
                    <a:pt x="1212601" y="1381484"/>
                  </a:lnTo>
                  <a:lnTo>
                    <a:pt x="1229365" y="1390797"/>
                  </a:lnTo>
                  <a:lnTo>
                    <a:pt x="1238679" y="1398248"/>
                  </a:lnTo>
                  <a:lnTo>
                    <a:pt x="1241783" y="1396075"/>
                  </a:lnTo>
                  <a:lnTo>
                    <a:pt x="1243956" y="1396075"/>
                  </a:lnTo>
                  <a:lnTo>
                    <a:pt x="1244888" y="1396075"/>
                  </a:lnTo>
                  <a:lnTo>
                    <a:pt x="1247061" y="1393902"/>
                  </a:lnTo>
                  <a:lnTo>
                    <a:pt x="1249234" y="1393902"/>
                  </a:lnTo>
                  <a:lnTo>
                    <a:pt x="1251407" y="1390797"/>
                  </a:lnTo>
                  <a:lnTo>
                    <a:pt x="1251407" y="1388624"/>
                  </a:lnTo>
                  <a:lnTo>
                    <a:pt x="1251407" y="1385520"/>
                  </a:lnTo>
                  <a:lnTo>
                    <a:pt x="1249234" y="1381173"/>
                  </a:lnTo>
                  <a:lnTo>
                    <a:pt x="1252338" y="1379000"/>
                  </a:lnTo>
                  <a:lnTo>
                    <a:pt x="1254511" y="1378069"/>
                  </a:lnTo>
                  <a:lnTo>
                    <a:pt x="1256684" y="1375896"/>
                  </a:lnTo>
                  <a:lnTo>
                    <a:pt x="1258858" y="1373723"/>
                  </a:lnTo>
                  <a:lnTo>
                    <a:pt x="1265998" y="1373723"/>
                  </a:lnTo>
                  <a:lnTo>
                    <a:pt x="1273138" y="1385209"/>
                  </a:lnTo>
                  <a:lnTo>
                    <a:pt x="1280278" y="1395764"/>
                  </a:lnTo>
                  <a:lnTo>
                    <a:pt x="1285556" y="1405078"/>
                  </a:lnTo>
                  <a:lnTo>
                    <a:pt x="1287729" y="1419669"/>
                  </a:lnTo>
                  <a:lnTo>
                    <a:pt x="1287729" y="1434260"/>
                  </a:lnTo>
                  <a:lnTo>
                    <a:pt x="1288660" y="1444815"/>
                  </a:lnTo>
                  <a:lnTo>
                    <a:pt x="1276243" y="1459406"/>
                  </a:lnTo>
                  <a:lnTo>
                    <a:pt x="1261652" y="1472134"/>
                  </a:lnTo>
                  <a:lnTo>
                    <a:pt x="1249234" y="1485794"/>
                  </a:lnTo>
                  <a:lnTo>
                    <a:pt x="1242094" y="1501626"/>
                  </a:lnTo>
                  <a:lnTo>
                    <a:pt x="1236816" y="1518390"/>
                  </a:lnTo>
                  <a:lnTo>
                    <a:pt x="1229676" y="1535155"/>
                  </a:lnTo>
                  <a:lnTo>
                    <a:pt x="1234953" y="1537328"/>
                  </a:lnTo>
                  <a:lnTo>
                    <a:pt x="1240231" y="1537328"/>
                  </a:lnTo>
                  <a:lnTo>
                    <a:pt x="1245508" y="1538259"/>
                  </a:lnTo>
                  <a:lnTo>
                    <a:pt x="1254822" y="1538259"/>
                  </a:lnTo>
                  <a:lnTo>
                    <a:pt x="1254822" y="1542605"/>
                  </a:lnTo>
                  <a:lnTo>
                    <a:pt x="1245508" y="1547883"/>
                  </a:lnTo>
                  <a:lnTo>
                    <a:pt x="1239300" y="1553160"/>
                  </a:lnTo>
                  <a:lnTo>
                    <a:pt x="1229986" y="1558438"/>
                  </a:lnTo>
                  <a:lnTo>
                    <a:pt x="1229986" y="1565889"/>
                  </a:lnTo>
                  <a:lnTo>
                    <a:pt x="1229986" y="1573339"/>
                  </a:lnTo>
                  <a:lnTo>
                    <a:pt x="1229986" y="1579548"/>
                  </a:lnTo>
                  <a:lnTo>
                    <a:pt x="1225950" y="1586999"/>
                  </a:lnTo>
                  <a:lnTo>
                    <a:pt x="1229986" y="1590104"/>
                  </a:lnTo>
                  <a:lnTo>
                    <a:pt x="1233091" y="1594450"/>
                  </a:lnTo>
                  <a:lnTo>
                    <a:pt x="1237126" y="1595381"/>
                  </a:lnTo>
                  <a:lnTo>
                    <a:pt x="1242404" y="1595381"/>
                  </a:lnTo>
                  <a:lnTo>
                    <a:pt x="1245508" y="1599727"/>
                  </a:lnTo>
                  <a:lnTo>
                    <a:pt x="1256995" y="1610283"/>
                  </a:lnTo>
                  <a:lnTo>
                    <a:pt x="1264135" y="1624873"/>
                  </a:lnTo>
                  <a:lnTo>
                    <a:pt x="1269413" y="1643811"/>
                  </a:lnTo>
                  <a:lnTo>
                    <a:pt x="1274690" y="1659643"/>
                  </a:lnTo>
                  <a:lnTo>
                    <a:pt x="1281831" y="1676407"/>
                  </a:lnTo>
                  <a:lnTo>
                    <a:pt x="1302630" y="1705900"/>
                  </a:lnTo>
                  <a:lnTo>
                    <a:pt x="1327777" y="1733219"/>
                  </a:lnTo>
                  <a:lnTo>
                    <a:pt x="1359132" y="1754329"/>
                  </a:lnTo>
                  <a:lnTo>
                    <a:pt x="1395454" y="1767989"/>
                  </a:lnTo>
                  <a:lnTo>
                    <a:pt x="1391418" y="1797481"/>
                  </a:lnTo>
                  <a:lnTo>
                    <a:pt x="1389245" y="1829147"/>
                  </a:lnTo>
                  <a:lnTo>
                    <a:pt x="1388314" y="1861744"/>
                  </a:lnTo>
                  <a:lnTo>
                    <a:pt x="1382105" y="1893409"/>
                  </a:lnTo>
                  <a:lnTo>
                    <a:pt x="1371549" y="1941839"/>
                  </a:lnTo>
                  <a:lnTo>
                    <a:pt x="1362236" y="1991199"/>
                  </a:lnTo>
                  <a:lnTo>
                    <a:pt x="1351681" y="2036214"/>
                  </a:lnTo>
                  <a:lnTo>
                    <a:pt x="1339263" y="2080297"/>
                  </a:lnTo>
                  <a:lnTo>
                    <a:pt x="1337090" y="2091784"/>
                  </a:lnTo>
                  <a:lnTo>
                    <a:pt x="1340194" y="2104512"/>
                  </a:lnTo>
                  <a:lnTo>
                    <a:pt x="1342368" y="2111963"/>
                  </a:lnTo>
                  <a:lnTo>
                    <a:pt x="1329950" y="2188643"/>
                  </a:lnTo>
                  <a:lnTo>
                    <a:pt x="1329950" y="2192989"/>
                  </a:lnTo>
                  <a:lnTo>
                    <a:pt x="1337090" y="2190816"/>
                  </a:lnTo>
                  <a:lnTo>
                    <a:pt x="1340194" y="2186470"/>
                  </a:lnTo>
                  <a:lnTo>
                    <a:pt x="1342368" y="2183365"/>
                  </a:lnTo>
                  <a:lnTo>
                    <a:pt x="1345472" y="2179019"/>
                  </a:lnTo>
                  <a:lnTo>
                    <a:pt x="1349508" y="2175915"/>
                  </a:lnTo>
                  <a:lnTo>
                    <a:pt x="1349508" y="2179019"/>
                  </a:lnTo>
                  <a:lnTo>
                    <a:pt x="1354785" y="2179019"/>
                  </a:lnTo>
                  <a:lnTo>
                    <a:pt x="1345472" y="2215652"/>
                  </a:lnTo>
                  <a:lnTo>
                    <a:pt x="1334917" y="2215652"/>
                  </a:lnTo>
                  <a:lnTo>
                    <a:pt x="1327777" y="2234589"/>
                  </a:lnTo>
                  <a:lnTo>
                    <a:pt x="1320636" y="2256631"/>
                  </a:lnTo>
                  <a:lnTo>
                    <a:pt x="1315359" y="2279604"/>
                  </a:lnTo>
                  <a:lnTo>
                    <a:pt x="1313186" y="2305992"/>
                  </a:lnTo>
                  <a:lnTo>
                    <a:pt x="1311012" y="2333311"/>
                  </a:lnTo>
                  <a:lnTo>
                    <a:pt x="1315048" y="2357525"/>
                  </a:lnTo>
                  <a:lnTo>
                    <a:pt x="1322189" y="2380499"/>
                  </a:lnTo>
                  <a:lnTo>
                    <a:pt x="1332744" y="2401609"/>
                  </a:lnTo>
                  <a:lnTo>
                    <a:pt x="1349508" y="2416200"/>
                  </a:lnTo>
                  <a:lnTo>
                    <a:pt x="1369376" y="2426755"/>
                  </a:lnTo>
                  <a:lnTo>
                    <a:pt x="1369376" y="2434206"/>
                  </a:lnTo>
                  <a:lnTo>
                    <a:pt x="1354785" y="2424892"/>
                  </a:lnTo>
                  <a:lnTo>
                    <a:pt x="1342368" y="2414337"/>
                  </a:lnTo>
                  <a:lnTo>
                    <a:pt x="1329950" y="2401609"/>
                  </a:lnTo>
                  <a:lnTo>
                    <a:pt x="1325914" y="2401609"/>
                  </a:lnTo>
                  <a:lnTo>
                    <a:pt x="1332123" y="2416200"/>
                  </a:lnTo>
                  <a:lnTo>
                    <a:pt x="1342678" y="2430791"/>
                  </a:lnTo>
                  <a:lnTo>
                    <a:pt x="1357269" y="2445382"/>
                  </a:lnTo>
                  <a:lnTo>
                    <a:pt x="1374033" y="2458110"/>
                  </a:lnTo>
                  <a:lnTo>
                    <a:pt x="1389555" y="2466492"/>
                  </a:lnTo>
                  <a:lnTo>
                    <a:pt x="1406319" y="2470838"/>
                  </a:lnTo>
                  <a:lnTo>
                    <a:pt x="1423083" y="2466492"/>
                  </a:lnTo>
                  <a:lnTo>
                    <a:pt x="1426188" y="2465561"/>
                  </a:lnTo>
                  <a:lnTo>
                    <a:pt x="1428361" y="2463388"/>
                  </a:lnTo>
                  <a:lnTo>
                    <a:pt x="1430534" y="2463388"/>
                  </a:lnTo>
                  <a:lnTo>
                    <a:pt x="1430534" y="2461214"/>
                  </a:lnTo>
                  <a:lnTo>
                    <a:pt x="1432707" y="2460283"/>
                  </a:lnTo>
                  <a:lnTo>
                    <a:pt x="1435812" y="2458110"/>
                  </a:lnTo>
                  <a:lnTo>
                    <a:pt x="1432707" y="2453764"/>
                  </a:lnTo>
                  <a:lnTo>
                    <a:pt x="1432707" y="2452832"/>
                  </a:lnTo>
                  <a:lnTo>
                    <a:pt x="1432707" y="2452832"/>
                  </a:lnTo>
                  <a:lnTo>
                    <a:pt x="1432707" y="2450659"/>
                  </a:lnTo>
                  <a:lnTo>
                    <a:pt x="1428671" y="2450659"/>
                  </a:lnTo>
                  <a:lnTo>
                    <a:pt x="1427740" y="2450659"/>
                  </a:lnTo>
                  <a:lnTo>
                    <a:pt x="1421531" y="2450659"/>
                  </a:lnTo>
                  <a:lnTo>
                    <a:pt x="1420600" y="2439173"/>
                  </a:lnTo>
                  <a:lnTo>
                    <a:pt x="1418427" y="2426444"/>
                  </a:lnTo>
                  <a:lnTo>
                    <a:pt x="1416254" y="2415889"/>
                  </a:lnTo>
                  <a:lnTo>
                    <a:pt x="1413149" y="2406576"/>
                  </a:lnTo>
                  <a:lnTo>
                    <a:pt x="1410976" y="2404403"/>
                  </a:lnTo>
                  <a:lnTo>
                    <a:pt x="1410976" y="2402230"/>
                  </a:lnTo>
                  <a:lnTo>
                    <a:pt x="1408803" y="2402230"/>
                  </a:lnTo>
                  <a:lnTo>
                    <a:pt x="1405698" y="2401298"/>
                  </a:lnTo>
                  <a:lnTo>
                    <a:pt x="1396385" y="2414027"/>
                  </a:lnTo>
                  <a:lnTo>
                    <a:pt x="1384899" y="2426755"/>
                  </a:lnTo>
                  <a:lnTo>
                    <a:pt x="1384899" y="2431101"/>
                  </a:lnTo>
                  <a:lnTo>
                    <a:pt x="1381794" y="2431101"/>
                  </a:lnTo>
                  <a:lnTo>
                    <a:pt x="1381794" y="2424892"/>
                  </a:lnTo>
                  <a:lnTo>
                    <a:pt x="1381794" y="2421788"/>
                  </a:lnTo>
                  <a:lnTo>
                    <a:pt x="1383967" y="2417442"/>
                  </a:lnTo>
                  <a:lnTo>
                    <a:pt x="1384899" y="2414337"/>
                  </a:lnTo>
                  <a:lnTo>
                    <a:pt x="1394212" y="2402851"/>
                  </a:lnTo>
                  <a:lnTo>
                    <a:pt x="1406630" y="2392295"/>
                  </a:lnTo>
                  <a:lnTo>
                    <a:pt x="1420289" y="2384845"/>
                  </a:lnTo>
                  <a:lnTo>
                    <a:pt x="1428671" y="2382672"/>
                  </a:lnTo>
                  <a:lnTo>
                    <a:pt x="1427740" y="2373358"/>
                  </a:lnTo>
                  <a:lnTo>
                    <a:pt x="1423704" y="2368081"/>
                  </a:lnTo>
                  <a:lnTo>
                    <a:pt x="1418427" y="2362803"/>
                  </a:lnTo>
                  <a:lnTo>
                    <a:pt x="1413149" y="2357525"/>
                  </a:lnTo>
                  <a:lnTo>
                    <a:pt x="1418427" y="2340761"/>
                  </a:lnTo>
                  <a:lnTo>
                    <a:pt x="1427740" y="2322756"/>
                  </a:lnTo>
                  <a:lnTo>
                    <a:pt x="1440158" y="2303818"/>
                  </a:lnTo>
                  <a:lnTo>
                    <a:pt x="1454749" y="2289227"/>
                  </a:lnTo>
                  <a:lnTo>
                    <a:pt x="1469340" y="2281777"/>
                  </a:lnTo>
                  <a:lnTo>
                    <a:pt x="1472444" y="2269048"/>
                  </a:lnTo>
                  <a:lnTo>
                    <a:pt x="1467167" y="2264702"/>
                  </a:lnTo>
                  <a:lnTo>
                    <a:pt x="1461889" y="2261598"/>
                  </a:lnTo>
                  <a:lnTo>
                    <a:pt x="1455680" y="2258493"/>
                  </a:lnTo>
                  <a:lnTo>
                    <a:pt x="1452576" y="2252284"/>
                  </a:lnTo>
                  <a:lnTo>
                    <a:pt x="1448540" y="2244834"/>
                  </a:lnTo>
                  <a:lnTo>
                    <a:pt x="1448540" y="2243902"/>
                  </a:lnTo>
                  <a:lnTo>
                    <a:pt x="1447609" y="2241729"/>
                  </a:lnTo>
                  <a:lnTo>
                    <a:pt x="1448540" y="2239556"/>
                  </a:lnTo>
                  <a:lnTo>
                    <a:pt x="1448540" y="2237383"/>
                  </a:lnTo>
                  <a:lnTo>
                    <a:pt x="1448540" y="2234279"/>
                  </a:lnTo>
                  <a:lnTo>
                    <a:pt x="1448540" y="2229001"/>
                  </a:lnTo>
                  <a:lnTo>
                    <a:pt x="1454749" y="2229001"/>
                  </a:lnTo>
                  <a:lnTo>
                    <a:pt x="1460026" y="2226828"/>
                  </a:lnTo>
                  <a:lnTo>
                    <a:pt x="1462200" y="2226828"/>
                  </a:lnTo>
                  <a:lnTo>
                    <a:pt x="1465304" y="2224655"/>
                  </a:lnTo>
                  <a:lnTo>
                    <a:pt x="1469340" y="2214100"/>
                  </a:lnTo>
                  <a:lnTo>
                    <a:pt x="1472444" y="2202613"/>
                  </a:lnTo>
                  <a:lnTo>
                    <a:pt x="1477722" y="2192058"/>
                  </a:lnTo>
                  <a:lnTo>
                    <a:pt x="1479895" y="2185849"/>
                  </a:lnTo>
                  <a:lnTo>
                    <a:pt x="1483931" y="2184918"/>
                  </a:lnTo>
                  <a:lnTo>
                    <a:pt x="1489208" y="2182745"/>
                  </a:lnTo>
                  <a:lnTo>
                    <a:pt x="1494486" y="2180571"/>
                  </a:lnTo>
                  <a:lnTo>
                    <a:pt x="1501626" y="2178398"/>
                  </a:lnTo>
                  <a:lnTo>
                    <a:pt x="1498522" y="2173121"/>
                  </a:lnTo>
                  <a:lnTo>
                    <a:pt x="1496349" y="2170016"/>
                  </a:lnTo>
                  <a:lnTo>
                    <a:pt x="1492313" y="2165670"/>
                  </a:lnTo>
                  <a:lnTo>
                    <a:pt x="1489208" y="2163497"/>
                  </a:lnTo>
                  <a:lnTo>
                    <a:pt x="1485173" y="2162566"/>
                  </a:lnTo>
                  <a:lnTo>
                    <a:pt x="1479895" y="2158219"/>
                  </a:lnTo>
                  <a:lnTo>
                    <a:pt x="1472755" y="2155115"/>
                  </a:lnTo>
                  <a:lnTo>
                    <a:pt x="1472755" y="2147664"/>
                  </a:lnTo>
                  <a:lnTo>
                    <a:pt x="1487346" y="2145491"/>
                  </a:lnTo>
                  <a:lnTo>
                    <a:pt x="1501937" y="2145491"/>
                  </a:lnTo>
                  <a:lnTo>
                    <a:pt x="1513423" y="2143318"/>
                  </a:lnTo>
                  <a:lnTo>
                    <a:pt x="1521805" y="2143318"/>
                  </a:lnTo>
                  <a:lnTo>
                    <a:pt x="1520874" y="2135867"/>
                  </a:lnTo>
                  <a:lnTo>
                    <a:pt x="1520874" y="2132763"/>
                  </a:lnTo>
                  <a:lnTo>
                    <a:pt x="1520874" y="2129037"/>
                  </a:lnTo>
                  <a:lnTo>
                    <a:pt x="1520874" y="2128106"/>
                  </a:lnTo>
                  <a:lnTo>
                    <a:pt x="1521805" y="2123760"/>
                  </a:lnTo>
                  <a:lnTo>
                    <a:pt x="1521805" y="2116309"/>
                  </a:lnTo>
                  <a:lnTo>
                    <a:pt x="1521805" y="2108858"/>
                  </a:lnTo>
                  <a:lnTo>
                    <a:pt x="1523978" y="2103581"/>
                  </a:lnTo>
                  <a:lnTo>
                    <a:pt x="1526151" y="2099235"/>
                  </a:lnTo>
                  <a:lnTo>
                    <a:pt x="1553160" y="2091784"/>
                  </a:lnTo>
                  <a:lnTo>
                    <a:pt x="1585447" y="2090853"/>
                  </a:lnTo>
                  <a:lnTo>
                    <a:pt x="1587620" y="2076262"/>
                  </a:lnTo>
                  <a:lnTo>
                    <a:pt x="1589793" y="2062602"/>
                  </a:lnTo>
                  <a:lnTo>
                    <a:pt x="1587620" y="2052047"/>
                  </a:lnTo>
                  <a:lnTo>
                    <a:pt x="1582342" y="2041492"/>
                  </a:lnTo>
                  <a:lnTo>
                    <a:pt x="1569924" y="2034041"/>
                  </a:lnTo>
                  <a:lnTo>
                    <a:pt x="1569924" y="2026590"/>
                  </a:lnTo>
                  <a:lnTo>
                    <a:pt x="1592897" y="2031868"/>
                  </a:lnTo>
                  <a:lnTo>
                    <a:pt x="1618975" y="2037145"/>
                  </a:lnTo>
                  <a:lnTo>
                    <a:pt x="1631393" y="2022554"/>
                  </a:lnTo>
                  <a:lnTo>
                    <a:pt x="1642879" y="2009826"/>
                  </a:lnTo>
                  <a:lnTo>
                    <a:pt x="1653434" y="1995235"/>
                  </a:lnTo>
                  <a:lnTo>
                    <a:pt x="1662747" y="1973194"/>
                  </a:lnTo>
                  <a:lnTo>
                    <a:pt x="1663679" y="1973194"/>
                  </a:lnTo>
                  <a:lnTo>
                    <a:pt x="1665852" y="1971020"/>
                  </a:lnTo>
                  <a:lnTo>
                    <a:pt x="1668025" y="1971020"/>
                  </a:lnTo>
                  <a:lnTo>
                    <a:pt x="1670198" y="1968847"/>
                  </a:lnTo>
                  <a:lnTo>
                    <a:pt x="1671130" y="1973194"/>
                  </a:lnTo>
                  <a:lnTo>
                    <a:pt x="1673303" y="1978471"/>
                  </a:lnTo>
                  <a:lnTo>
                    <a:pt x="1673303" y="1982817"/>
                  </a:lnTo>
                  <a:lnTo>
                    <a:pt x="1673303" y="1990268"/>
                  </a:lnTo>
                  <a:lnTo>
                    <a:pt x="1678580" y="1990268"/>
                  </a:lnTo>
                  <a:lnTo>
                    <a:pt x="1685721" y="1969158"/>
                  </a:lnTo>
                  <a:lnTo>
                    <a:pt x="1692861" y="1953325"/>
                  </a:lnTo>
                  <a:lnTo>
                    <a:pt x="1700001" y="1936561"/>
                  </a:lnTo>
                  <a:lnTo>
                    <a:pt x="1704037" y="1916692"/>
                  </a:lnTo>
                  <a:lnTo>
                    <a:pt x="1706210" y="1892478"/>
                  </a:lnTo>
                  <a:lnTo>
                    <a:pt x="1718628" y="1892478"/>
                  </a:lnTo>
                  <a:lnTo>
                    <a:pt x="1716455" y="1887200"/>
                  </a:lnTo>
                  <a:lnTo>
                    <a:pt x="1714282" y="1881923"/>
                  </a:lnTo>
                  <a:lnTo>
                    <a:pt x="1714282" y="1877576"/>
                  </a:lnTo>
                  <a:lnTo>
                    <a:pt x="1714282" y="1874472"/>
                  </a:lnTo>
                  <a:lnTo>
                    <a:pt x="1718317" y="1868263"/>
                  </a:lnTo>
                  <a:lnTo>
                    <a:pt x="1727631" y="1857708"/>
                  </a:lnTo>
                  <a:lnTo>
                    <a:pt x="1742222" y="1852430"/>
                  </a:lnTo>
                  <a:lnTo>
                    <a:pt x="1757744" y="1848084"/>
                  </a:lnTo>
                  <a:lnTo>
                    <a:pt x="1774508" y="1847153"/>
                  </a:lnTo>
                  <a:lnTo>
                    <a:pt x="1791272" y="1844979"/>
                  </a:lnTo>
                  <a:lnTo>
                    <a:pt x="1801827" y="1840633"/>
                  </a:lnTo>
                  <a:lnTo>
                    <a:pt x="1807105" y="1833183"/>
                  </a:lnTo>
                  <a:lnTo>
                    <a:pt x="1816418" y="1820454"/>
                  </a:lnTo>
                  <a:lnTo>
                    <a:pt x="1825732" y="1803690"/>
                  </a:lnTo>
                  <a:lnTo>
                    <a:pt x="1835045" y="1787857"/>
                  </a:lnTo>
                  <a:lnTo>
                    <a:pt x="1842185" y="1773267"/>
                  </a:lnTo>
                  <a:lnTo>
                    <a:pt x="1845290" y="1763953"/>
                  </a:lnTo>
                  <a:lnTo>
                    <a:pt x="1847463" y="1749362"/>
                  </a:lnTo>
                  <a:lnTo>
                    <a:pt x="1843427" y="1732598"/>
                  </a:lnTo>
                  <a:lnTo>
                    <a:pt x="1842496" y="1718007"/>
                  </a:lnTo>
                  <a:lnTo>
                    <a:pt x="1842496" y="1707452"/>
                  </a:lnTo>
                  <a:lnTo>
                    <a:pt x="1850878" y="1690688"/>
                  </a:lnTo>
                  <a:lnTo>
                    <a:pt x="1863296" y="1668646"/>
                  </a:lnTo>
                  <a:lnTo>
                    <a:pt x="1877887" y="1646605"/>
                  </a:lnTo>
                  <a:lnTo>
                    <a:pt x="1892477" y="1626736"/>
                  </a:lnTo>
                  <a:lnTo>
                    <a:pt x="1906137" y="1609972"/>
                  </a:lnTo>
                  <a:lnTo>
                    <a:pt x="1903964" y="1601590"/>
                  </a:lnTo>
                  <a:lnTo>
                    <a:pt x="1901480" y="1594450"/>
                  </a:lnTo>
                  <a:close/>
                  <a:moveTo>
                    <a:pt x="1340815" y="768043"/>
                  </a:moveTo>
                  <a:lnTo>
                    <a:pt x="1342988" y="765870"/>
                  </a:lnTo>
                  <a:lnTo>
                    <a:pt x="1345162" y="763697"/>
                  </a:lnTo>
                  <a:lnTo>
                    <a:pt x="1348266" y="760592"/>
                  </a:lnTo>
                  <a:lnTo>
                    <a:pt x="1350439" y="756246"/>
                  </a:lnTo>
                  <a:lnTo>
                    <a:pt x="1353544" y="756246"/>
                  </a:lnTo>
                  <a:lnTo>
                    <a:pt x="1352612" y="760592"/>
                  </a:lnTo>
                  <a:lnTo>
                    <a:pt x="1350439" y="762765"/>
                  </a:lnTo>
                  <a:lnTo>
                    <a:pt x="1348266" y="765870"/>
                  </a:lnTo>
                  <a:lnTo>
                    <a:pt x="1348266" y="768043"/>
                  </a:lnTo>
                  <a:lnTo>
                    <a:pt x="1347335" y="773320"/>
                  </a:lnTo>
                  <a:lnTo>
                    <a:pt x="1343299" y="771147"/>
                  </a:lnTo>
                  <a:lnTo>
                    <a:pt x="1341126" y="770216"/>
                  </a:lnTo>
                  <a:lnTo>
                    <a:pt x="1341126" y="768043"/>
                  </a:lnTo>
                  <a:close/>
                  <a:moveTo>
                    <a:pt x="1108602" y="713094"/>
                  </a:moveTo>
                  <a:lnTo>
                    <a:pt x="1117915" y="701608"/>
                  </a:lnTo>
                  <a:lnTo>
                    <a:pt x="1126297" y="688879"/>
                  </a:lnTo>
                  <a:lnTo>
                    <a:pt x="1144924" y="691052"/>
                  </a:lnTo>
                  <a:lnTo>
                    <a:pt x="1159515" y="698503"/>
                  </a:lnTo>
                  <a:lnTo>
                    <a:pt x="1167897" y="705954"/>
                  </a:lnTo>
                  <a:lnTo>
                    <a:pt x="1175037" y="716509"/>
                  </a:lnTo>
                  <a:lnTo>
                    <a:pt x="1181246" y="727995"/>
                  </a:lnTo>
                  <a:lnTo>
                    <a:pt x="1189628" y="736377"/>
                  </a:lnTo>
                  <a:lnTo>
                    <a:pt x="1203288" y="746001"/>
                  </a:lnTo>
                  <a:lnTo>
                    <a:pt x="1211670" y="749106"/>
                  </a:lnTo>
                  <a:lnTo>
                    <a:pt x="1218810" y="749106"/>
                  </a:lnTo>
                  <a:lnTo>
                    <a:pt x="1228124" y="751279"/>
                  </a:lnTo>
                  <a:lnTo>
                    <a:pt x="1237437" y="756556"/>
                  </a:lnTo>
                  <a:lnTo>
                    <a:pt x="1237437" y="766180"/>
                  </a:lnTo>
                  <a:lnTo>
                    <a:pt x="1235264" y="771458"/>
                  </a:lnTo>
                  <a:lnTo>
                    <a:pt x="1235264" y="775804"/>
                  </a:lnTo>
                  <a:lnTo>
                    <a:pt x="1233091" y="777977"/>
                  </a:lnTo>
                  <a:lnTo>
                    <a:pt x="1232159" y="778909"/>
                  </a:lnTo>
                  <a:lnTo>
                    <a:pt x="1229986" y="778909"/>
                  </a:lnTo>
                  <a:lnTo>
                    <a:pt x="1227813" y="778909"/>
                  </a:lnTo>
                  <a:lnTo>
                    <a:pt x="1225640" y="781082"/>
                  </a:lnTo>
                  <a:lnTo>
                    <a:pt x="1224709" y="783255"/>
                  </a:lnTo>
                  <a:lnTo>
                    <a:pt x="1222535" y="785428"/>
                  </a:lnTo>
                  <a:lnTo>
                    <a:pt x="1218500" y="795983"/>
                  </a:lnTo>
                  <a:lnTo>
                    <a:pt x="1220673" y="805607"/>
                  </a:lnTo>
                  <a:lnTo>
                    <a:pt x="1222846" y="810884"/>
                  </a:lnTo>
                  <a:lnTo>
                    <a:pt x="1222846" y="818335"/>
                  </a:lnTo>
                  <a:lnTo>
                    <a:pt x="1217568" y="827959"/>
                  </a:lnTo>
                  <a:lnTo>
                    <a:pt x="1218500" y="831063"/>
                  </a:lnTo>
                  <a:lnTo>
                    <a:pt x="1218500" y="833237"/>
                  </a:lnTo>
                  <a:lnTo>
                    <a:pt x="1218500" y="835410"/>
                  </a:lnTo>
                  <a:lnTo>
                    <a:pt x="1220673" y="837583"/>
                  </a:lnTo>
                  <a:lnTo>
                    <a:pt x="1222846" y="838514"/>
                  </a:lnTo>
                  <a:lnTo>
                    <a:pt x="1225950" y="837583"/>
                  </a:lnTo>
                  <a:lnTo>
                    <a:pt x="1237437" y="833237"/>
                  </a:lnTo>
                  <a:lnTo>
                    <a:pt x="1252959" y="825786"/>
                  </a:lnTo>
                  <a:lnTo>
                    <a:pt x="1269723" y="815231"/>
                  </a:lnTo>
                  <a:lnTo>
                    <a:pt x="1288350" y="805607"/>
                  </a:lnTo>
                  <a:lnTo>
                    <a:pt x="1302941" y="794120"/>
                  </a:lnTo>
                  <a:lnTo>
                    <a:pt x="1315359" y="786670"/>
                  </a:lnTo>
                  <a:lnTo>
                    <a:pt x="1322499" y="781392"/>
                  </a:lnTo>
                  <a:lnTo>
                    <a:pt x="1325603" y="783565"/>
                  </a:lnTo>
                  <a:lnTo>
                    <a:pt x="1327777" y="783565"/>
                  </a:lnTo>
                  <a:lnTo>
                    <a:pt x="1329950" y="783565"/>
                  </a:lnTo>
                  <a:lnTo>
                    <a:pt x="1332123" y="785738"/>
                  </a:lnTo>
                  <a:lnTo>
                    <a:pt x="1332123" y="786670"/>
                  </a:lnTo>
                  <a:lnTo>
                    <a:pt x="1333054" y="791016"/>
                  </a:lnTo>
                  <a:lnTo>
                    <a:pt x="1337090" y="791016"/>
                  </a:lnTo>
                  <a:lnTo>
                    <a:pt x="1329950" y="801571"/>
                  </a:lnTo>
                  <a:lnTo>
                    <a:pt x="1313186" y="811195"/>
                  </a:lnTo>
                  <a:lnTo>
                    <a:pt x="1295490" y="818646"/>
                  </a:lnTo>
                  <a:lnTo>
                    <a:pt x="1276863" y="826096"/>
                  </a:lnTo>
                  <a:lnTo>
                    <a:pt x="1259168" y="835720"/>
                  </a:lnTo>
                  <a:lnTo>
                    <a:pt x="1242404" y="845344"/>
                  </a:lnTo>
                  <a:lnTo>
                    <a:pt x="1233091" y="859004"/>
                  </a:lnTo>
                  <a:lnTo>
                    <a:pt x="1210118" y="855899"/>
                  </a:lnTo>
                  <a:lnTo>
                    <a:pt x="1207945" y="831684"/>
                  </a:lnTo>
                  <a:lnTo>
                    <a:pt x="1207945" y="809332"/>
                  </a:lnTo>
                  <a:lnTo>
                    <a:pt x="1207945" y="791326"/>
                  </a:lnTo>
                  <a:lnTo>
                    <a:pt x="1205771" y="771147"/>
                  </a:lnTo>
                  <a:lnTo>
                    <a:pt x="1193354" y="771147"/>
                  </a:lnTo>
                  <a:lnTo>
                    <a:pt x="1191180" y="778598"/>
                  </a:lnTo>
                  <a:lnTo>
                    <a:pt x="1185903" y="789153"/>
                  </a:lnTo>
                  <a:lnTo>
                    <a:pt x="1180625" y="801882"/>
                  </a:lnTo>
                  <a:lnTo>
                    <a:pt x="1174416" y="816783"/>
                  </a:lnTo>
                  <a:lnTo>
                    <a:pt x="1169139" y="828269"/>
                  </a:lnTo>
                  <a:lnTo>
                    <a:pt x="1166034" y="835720"/>
                  </a:lnTo>
                  <a:lnTo>
                    <a:pt x="1166034" y="838825"/>
                  </a:lnTo>
                  <a:lnTo>
                    <a:pt x="1159825" y="837893"/>
                  </a:lnTo>
                  <a:lnTo>
                    <a:pt x="1158894" y="835720"/>
                  </a:lnTo>
                  <a:lnTo>
                    <a:pt x="1156721" y="833547"/>
                  </a:lnTo>
                  <a:lnTo>
                    <a:pt x="1154548" y="831374"/>
                  </a:lnTo>
                  <a:lnTo>
                    <a:pt x="1154548" y="828269"/>
                  </a:lnTo>
                  <a:lnTo>
                    <a:pt x="1153306" y="822061"/>
                  </a:lnTo>
                  <a:lnTo>
                    <a:pt x="1153306" y="812747"/>
                  </a:lnTo>
                  <a:lnTo>
                    <a:pt x="1159515" y="797846"/>
                  </a:lnTo>
                  <a:lnTo>
                    <a:pt x="1166655" y="780771"/>
                  </a:lnTo>
                  <a:lnTo>
                    <a:pt x="1175037" y="768043"/>
                  </a:lnTo>
                  <a:lnTo>
                    <a:pt x="1182177" y="756556"/>
                  </a:lnTo>
                  <a:lnTo>
                    <a:pt x="1175037" y="748174"/>
                  </a:lnTo>
                  <a:lnTo>
                    <a:pt x="1167897" y="743828"/>
                  </a:lnTo>
                  <a:lnTo>
                    <a:pt x="1160757" y="740724"/>
                  </a:lnTo>
                  <a:lnTo>
                    <a:pt x="1152375" y="736377"/>
                  </a:lnTo>
                  <a:lnTo>
                    <a:pt x="1147097" y="723649"/>
                  </a:lnTo>
                  <a:lnTo>
                    <a:pt x="1137784" y="723649"/>
                  </a:lnTo>
                  <a:lnTo>
                    <a:pt x="1137784" y="728927"/>
                  </a:lnTo>
                  <a:lnTo>
                    <a:pt x="1135611" y="733273"/>
                  </a:lnTo>
                  <a:lnTo>
                    <a:pt x="1135611" y="738551"/>
                  </a:lnTo>
                  <a:lnTo>
                    <a:pt x="1133438" y="746001"/>
                  </a:lnTo>
                  <a:lnTo>
                    <a:pt x="1126297" y="736377"/>
                  </a:lnTo>
                  <a:lnTo>
                    <a:pt x="1121020" y="731100"/>
                  </a:lnTo>
                  <a:lnTo>
                    <a:pt x="1113879" y="727995"/>
                  </a:lnTo>
                  <a:lnTo>
                    <a:pt x="1103324" y="728927"/>
                  </a:lnTo>
                  <a:lnTo>
                    <a:pt x="1108602" y="713094"/>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5" name="Freeform: Shape 4">
              <a:extLst>
                <a:ext uri="{FF2B5EF4-FFF2-40B4-BE49-F238E27FC236}">
                  <a16:creationId xmlns:a16="http://schemas.microsoft.com/office/drawing/2014/main" id="{812B03B7-9D97-4BD7-9171-14708896097F}"/>
                </a:ext>
              </a:extLst>
            </p:cNvPr>
            <p:cNvSpPr/>
            <p:nvPr/>
          </p:nvSpPr>
          <p:spPr>
            <a:xfrm>
              <a:off x="3644576" y="3731096"/>
              <a:ext cx="2992697" cy="1030680"/>
            </a:xfrm>
            <a:custGeom>
              <a:avLst/>
              <a:gdLst>
                <a:gd name="connsiteX0" fmla="*/ 7140 w 2992697"/>
                <a:gd name="connsiteY0" fmla="*/ 256428 h 1030680"/>
                <a:gd name="connsiteX1" fmla="*/ 26077 w 2992697"/>
                <a:gd name="connsiteY1" fmla="*/ 261706 h 1030680"/>
                <a:gd name="connsiteX2" fmla="*/ 38495 w 2992697"/>
                <a:gd name="connsiteY2" fmla="*/ 271330 h 1030680"/>
                <a:gd name="connsiteX3" fmla="*/ 49050 w 2992697"/>
                <a:gd name="connsiteY3" fmla="*/ 279712 h 1030680"/>
                <a:gd name="connsiteX4" fmla="*/ 60537 w 2992697"/>
                <a:gd name="connsiteY4" fmla="*/ 291198 h 1030680"/>
                <a:gd name="connsiteX5" fmla="*/ 71092 w 2992697"/>
                <a:gd name="connsiteY5" fmla="*/ 299580 h 1030680"/>
                <a:gd name="connsiteX6" fmla="*/ 71092 w 2992697"/>
                <a:gd name="connsiteY6" fmla="*/ 296476 h 1030680"/>
                <a:gd name="connsiteX7" fmla="*/ 77301 w 2992697"/>
                <a:gd name="connsiteY7" fmla="*/ 296476 h 1030680"/>
                <a:gd name="connsiteX8" fmla="*/ 77301 w 2992697"/>
                <a:gd name="connsiteY8" fmla="*/ 299580 h 1030680"/>
                <a:gd name="connsiteX9" fmla="*/ 78232 w 2992697"/>
                <a:gd name="connsiteY9" fmla="*/ 303926 h 1030680"/>
                <a:gd name="connsiteX10" fmla="*/ 82268 w 2992697"/>
                <a:gd name="connsiteY10" fmla="*/ 309204 h 1030680"/>
                <a:gd name="connsiteX11" fmla="*/ 84441 w 2992697"/>
                <a:gd name="connsiteY11" fmla="*/ 316655 h 1030680"/>
                <a:gd name="connsiteX12" fmla="*/ 76991 w 2992697"/>
                <a:gd name="connsiteY12" fmla="*/ 316655 h 1030680"/>
                <a:gd name="connsiteX13" fmla="*/ 72955 w 2992697"/>
                <a:gd name="connsiteY13" fmla="*/ 316655 h 1030680"/>
                <a:gd name="connsiteX14" fmla="*/ 72955 w 2992697"/>
                <a:gd name="connsiteY14" fmla="*/ 318828 h 1030680"/>
                <a:gd name="connsiteX15" fmla="*/ 70782 w 2992697"/>
                <a:gd name="connsiteY15" fmla="*/ 318828 h 1030680"/>
                <a:gd name="connsiteX16" fmla="*/ 67677 w 2992697"/>
                <a:gd name="connsiteY16" fmla="*/ 318828 h 1030680"/>
                <a:gd name="connsiteX17" fmla="*/ 63641 w 2992697"/>
                <a:gd name="connsiteY17" fmla="*/ 321001 h 1030680"/>
                <a:gd name="connsiteX18" fmla="*/ 49050 w 2992697"/>
                <a:gd name="connsiteY18" fmla="*/ 309514 h 1030680"/>
                <a:gd name="connsiteX19" fmla="*/ 34460 w 2992697"/>
                <a:gd name="connsiteY19" fmla="*/ 304237 h 1030680"/>
                <a:gd name="connsiteX20" fmla="*/ 16764 w 2992697"/>
                <a:gd name="connsiteY20" fmla="*/ 299891 h 1030680"/>
                <a:gd name="connsiteX21" fmla="*/ 0 w 2992697"/>
                <a:gd name="connsiteY21" fmla="*/ 291509 h 1030680"/>
                <a:gd name="connsiteX22" fmla="*/ 6209 w 2992697"/>
                <a:gd name="connsiteY22" fmla="*/ 286231 h 1030680"/>
                <a:gd name="connsiteX23" fmla="*/ 7140 w 2992697"/>
                <a:gd name="connsiteY23" fmla="*/ 280022 h 1030680"/>
                <a:gd name="connsiteX24" fmla="*/ 6209 w 2992697"/>
                <a:gd name="connsiteY24" fmla="*/ 274745 h 1030680"/>
                <a:gd name="connsiteX25" fmla="*/ 6209 w 2992697"/>
                <a:gd name="connsiteY25" fmla="*/ 266983 h 1030680"/>
                <a:gd name="connsiteX26" fmla="*/ 7140 w 2992697"/>
                <a:gd name="connsiteY26" fmla="*/ 256428 h 1030680"/>
                <a:gd name="connsiteX27" fmla="*/ 7140 w 2992697"/>
                <a:gd name="connsiteY27" fmla="*/ 256428 h 1030680"/>
                <a:gd name="connsiteX28" fmla="*/ 7140 w 2992697"/>
                <a:gd name="connsiteY28" fmla="*/ 256428 h 1030680"/>
                <a:gd name="connsiteX29" fmla="*/ 1275001 w 2992697"/>
                <a:gd name="connsiteY29" fmla="*/ 248978 h 1030680"/>
                <a:gd name="connsiteX30" fmla="*/ 1279037 w 2992697"/>
                <a:gd name="connsiteY30" fmla="*/ 248978 h 1030680"/>
                <a:gd name="connsiteX31" fmla="*/ 1282141 w 2992697"/>
                <a:gd name="connsiteY31" fmla="*/ 249909 h 1030680"/>
                <a:gd name="connsiteX32" fmla="*/ 1284314 w 2992697"/>
                <a:gd name="connsiteY32" fmla="*/ 252082 h 1030680"/>
                <a:gd name="connsiteX33" fmla="*/ 1286487 w 2992697"/>
                <a:gd name="connsiteY33" fmla="*/ 254255 h 1030680"/>
                <a:gd name="connsiteX34" fmla="*/ 1287419 w 2992697"/>
                <a:gd name="connsiteY34" fmla="*/ 256428 h 1030680"/>
                <a:gd name="connsiteX35" fmla="*/ 1287419 w 2992697"/>
                <a:gd name="connsiteY35" fmla="*/ 257670 h 1030680"/>
                <a:gd name="connsiteX36" fmla="*/ 1287419 w 2992697"/>
                <a:gd name="connsiteY36" fmla="*/ 259843 h 1030680"/>
                <a:gd name="connsiteX37" fmla="*/ 1289592 w 2992697"/>
                <a:gd name="connsiteY37" fmla="*/ 264189 h 1030680"/>
                <a:gd name="connsiteX38" fmla="*/ 1282141 w 2992697"/>
                <a:gd name="connsiteY38" fmla="*/ 264189 h 1030680"/>
                <a:gd name="connsiteX39" fmla="*/ 1279037 w 2992697"/>
                <a:gd name="connsiteY39" fmla="*/ 265121 h 1030680"/>
                <a:gd name="connsiteX40" fmla="*/ 1275001 w 2992697"/>
                <a:gd name="connsiteY40" fmla="*/ 265121 h 1030680"/>
                <a:gd name="connsiteX41" fmla="*/ 1271896 w 2992697"/>
                <a:gd name="connsiteY41" fmla="*/ 267294 h 1030680"/>
                <a:gd name="connsiteX42" fmla="*/ 1265687 w 2992697"/>
                <a:gd name="connsiteY42" fmla="*/ 267294 h 1030680"/>
                <a:gd name="connsiteX43" fmla="*/ 1265687 w 2992697"/>
                <a:gd name="connsiteY43" fmla="*/ 264189 h 1030680"/>
                <a:gd name="connsiteX44" fmla="*/ 1262583 w 2992697"/>
                <a:gd name="connsiteY44" fmla="*/ 264189 h 1030680"/>
                <a:gd name="connsiteX45" fmla="*/ 1262583 w 2992697"/>
                <a:gd name="connsiteY45" fmla="*/ 250530 h 1030680"/>
                <a:gd name="connsiteX46" fmla="*/ 1267861 w 2992697"/>
                <a:gd name="connsiteY46" fmla="*/ 250530 h 1030680"/>
                <a:gd name="connsiteX47" fmla="*/ 1273138 w 2992697"/>
                <a:gd name="connsiteY47" fmla="*/ 249598 h 1030680"/>
                <a:gd name="connsiteX48" fmla="*/ 1275001 w 2992697"/>
                <a:gd name="connsiteY48" fmla="*/ 249598 h 1030680"/>
                <a:gd name="connsiteX49" fmla="*/ 1275001 w 2992697"/>
                <a:gd name="connsiteY49" fmla="*/ 248978 h 1030680"/>
                <a:gd name="connsiteX50" fmla="*/ 1275001 w 2992697"/>
                <a:gd name="connsiteY50" fmla="*/ 248978 h 1030680"/>
                <a:gd name="connsiteX51" fmla="*/ 63641 w 2992697"/>
                <a:gd name="connsiteY51" fmla="*/ 239664 h 1030680"/>
                <a:gd name="connsiteX52" fmla="*/ 80405 w 2992697"/>
                <a:gd name="connsiteY52" fmla="*/ 239664 h 1030680"/>
                <a:gd name="connsiteX53" fmla="*/ 80405 w 2992697"/>
                <a:gd name="connsiteY53" fmla="*/ 242769 h 1030680"/>
                <a:gd name="connsiteX54" fmla="*/ 77301 w 2992697"/>
                <a:gd name="connsiteY54" fmla="*/ 242769 h 1030680"/>
                <a:gd name="connsiteX55" fmla="*/ 73265 w 2992697"/>
                <a:gd name="connsiteY55" fmla="*/ 242769 h 1030680"/>
                <a:gd name="connsiteX56" fmla="*/ 71092 w 2992697"/>
                <a:gd name="connsiteY56" fmla="*/ 244942 h 1030680"/>
                <a:gd name="connsiteX57" fmla="*/ 70161 w 2992697"/>
                <a:gd name="connsiteY57" fmla="*/ 244942 h 1030680"/>
                <a:gd name="connsiteX58" fmla="*/ 70161 w 2992697"/>
                <a:gd name="connsiteY58" fmla="*/ 244942 h 1030680"/>
                <a:gd name="connsiteX59" fmla="*/ 67988 w 2992697"/>
                <a:gd name="connsiteY59" fmla="*/ 244942 h 1030680"/>
                <a:gd name="connsiteX60" fmla="*/ 65815 w 2992697"/>
                <a:gd name="connsiteY60" fmla="*/ 242769 h 1030680"/>
                <a:gd name="connsiteX61" fmla="*/ 63641 w 2992697"/>
                <a:gd name="connsiteY61" fmla="*/ 239664 h 1030680"/>
                <a:gd name="connsiteX62" fmla="*/ 63641 w 2992697"/>
                <a:gd name="connsiteY62" fmla="*/ 239664 h 1030680"/>
                <a:gd name="connsiteX63" fmla="*/ 63641 w 2992697"/>
                <a:gd name="connsiteY63" fmla="*/ 239664 h 1030680"/>
                <a:gd name="connsiteX64" fmla="*/ 1790651 w 2992697"/>
                <a:gd name="connsiteY64" fmla="*/ 213276 h 1030680"/>
                <a:gd name="connsiteX65" fmla="*/ 1803069 w 2992697"/>
                <a:gd name="connsiteY65" fmla="*/ 213276 h 1030680"/>
                <a:gd name="connsiteX66" fmla="*/ 1807105 w 2992697"/>
                <a:gd name="connsiteY66" fmla="*/ 228178 h 1030680"/>
                <a:gd name="connsiteX67" fmla="*/ 1810209 w 2992697"/>
                <a:gd name="connsiteY67" fmla="*/ 237801 h 1030680"/>
                <a:gd name="connsiteX68" fmla="*/ 1817660 w 2992697"/>
                <a:gd name="connsiteY68" fmla="*/ 242148 h 1030680"/>
                <a:gd name="connsiteX69" fmla="*/ 1830078 w 2992697"/>
                <a:gd name="connsiteY69" fmla="*/ 247425 h 1030680"/>
                <a:gd name="connsiteX70" fmla="*/ 1824800 w 2992697"/>
                <a:gd name="connsiteY70" fmla="*/ 269467 h 1030680"/>
                <a:gd name="connsiteX71" fmla="*/ 1817350 w 2992697"/>
                <a:gd name="connsiteY71" fmla="*/ 291509 h 1030680"/>
                <a:gd name="connsiteX72" fmla="*/ 1806794 w 2992697"/>
                <a:gd name="connsiteY72" fmla="*/ 307341 h 1030680"/>
                <a:gd name="connsiteX73" fmla="*/ 1806794 w 2992697"/>
                <a:gd name="connsiteY73" fmla="*/ 287162 h 1030680"/>
                <a:gd name="connsiteX74" fmla="*/ 1782890 w 2992697"/>
                <a:gd name="connsiteY74" fmla="*/ 287162 h 1030680"/>
                <a:gd name="connsiteX75" fmla="*/ 1785063 w 2992697"/>
                <a:gd name="connsiteY75" fmla="*/ 263879 h 1030680"/>
                <a:gd name="connsiteX76" fmla="*/ 1787236 w 2992697"/>
                <a:gd name="connsiteY76" fmla="*/ 241837 h 1030680"/>
                <a:gd name="connsiteX77" fmla="*/ 1790651 w 2992697"/>
                <a:gd name="connsiteY77" fmla="*/ 213276 h 1030680"/>
                <a:gd name="connsiteX78" fmla="*/ 1790651 w 2992697"/>
                <a:gd name="connsiteY78" fmla="*/ 213276 h 1030680"/>
                <a:gd name="connsiteX79" fmla="*/ 1790651 w 2992697"/>
                <a:gd name="connsiteY79" fmla="*/ 213276 h 1030680"/>
                <a:gd name="connsiteX80" fmla="*/ 2941784 w 2992697"/>
                <a:gd name="connsiteY80" fmla="*/ 165778 h 1030680"/>
                <a:gd name="connsiteX81" fmla="*/ 2945820 w 2992697"/>
                <a:gd name="connsiteY81" fmla="*/ 165778 h 1030680"/>
                <a:gd name="connsiteX82" fmla="*/ 2945820 w 2992697"/>
                <a:gd name="connsiteY82" fmla="*/ 170124 h 1030680"/>
                <a:gd name="connsiteX83" fmla="*/ 2946751 w 2992697"/>
                <a:gd name="connsiteY83" fmla="*/ 175402 h 1030680"/>
                <a:gd name="connsiteX84" fmla="*/ 2948925 w 2992697"/>
                <a:gd name="connsiteY84" fmla="*/ 177575 h 1030680"/>
                <a:gd name="connsiteX85" fmla="*/ 2951098 w 2992697"/>
                <a:gd name="connsiteY85" fmla="*/ 180679 h 1030680"/>
                <a:gd name="connsiteX86" fmla="*/ 2953271 w 2992697"/>
                <a:gd name="connsiteY86" fmla="*/ 182853 h 1030680"/>
                <a:gd name="connsiteX87" fmla="*/ 2956375 w 2992697"/>
                <a:gd name="connsiteY87" fmla="*/ 185957 h 1030680"/>
                <a:gd name="connsiteX88" fmla="*/ 2960411 w 2992697"/>
                <a:gd name="connsiteY88" fmla="*/ 182853 h 1030680"/>
                <a:gd name="connsiteX89" fmla="*/ 2961342 w 2992697"/>
                <a:gd name="connsiteY89" fmla="*/ 178506 h 1030680"/>
                <a:gd name="connsiteX90" fmla="*/ 2963515 w 2992697"/>
                <a:gd name="connsiteY90" fmla="*/ 177575 h 1030680"/>
                <a:gd name="connsiteX91" fmla="*/ 2967551 w 2992697"/>
                <a:gd name="connsiteY91" fmla="*/ 177575 h 1030680"/>
                <a:gd name="connsiteX92" fmla="*/ 2972829 w 2992697"/>
                <a:gd name="connsiteY92" fmla="*/ 175402 h 1030680"/>
                <a:gd name="connsiteX93" fmla="*/ 2975933 w 2992697"/>
                <a:gd name="connsiteY93" fmla="*/ 185957 h 1030680"/>
                <a:gd name="connsiteX94" fmla="*/ 2982142 w 2992697"/>
                <a:gd name="connsiteY94" fmla="*/ 193408 h 1030680"/>
                <a:gd name="connsiteX95" fmla="*/ 2987420 w 2992697"/>
                <a:gd name="connsiteY95" fmla="*/ 200858 h 1030680"/>
                <a:gd name="connsiteX96" fmla="*/ 2990524 w 2992697"/>
                <a:gd name="connsiteY96" fmla="*/ 210482 h 1030680"/>
                <a:gd name="connsiteX97" fmla="*/ 2992697 w 2992697"/>
                <a:gd name="connsiteY97" fmla="*/ 223211 h 1030680"/>
                <a:gd name="connsiteX98" fmla="*/ 2992697 w 2992697"/>
                <a:gd name="connsiteY98" fmla="*/ 225384 h 1030680"/>
                <a:gd name="connsiteX99" fmla="*/ 2990524 w 2992697"/>
                <a:gd name="connsiteY99" fmla="*/ 227557 h 1030680"/>
                <a:gd name="connsiteX100" fmla="*/ 2990524 w 2992697"/>
                <a:gd name="connsiteY100" fmla="*/ 228488 h 1030680"/>
                <a:gd name="connsiteX101" fmla="*/ 2990524 w 2992697"/>
                <a:gd name="connsiteY101" fmla="*/ 230661 h 1030680"/>
                <a:gd name="connsiteX102" fmla="*/ 2990524 w 2992697"/>
                <a:gd name="connsiteY102" fmla="*/ 232834 h 1030680"/>
                <a:gd name="connsiteX103" fmla="*/ 2989593 w 2992697"/>
                <a:gd name="connsiteY103" fmla="*/ 235939 h 1030680"/>
                <a:gd name="connsiteX104" fmla="*/ 2978106 w 2992697"/>
                <a:gd name="connsiteY104" fmla="*/ 243390 h 1030680"/>
                <a:gd name="connsiteX105" fmla="*/ 2961342 w 2992697"/>
                <a:gd name="connsiteY105" fmla="*/ 250840 h 1030680"/>
                <a:gd name="connsiteX106" fmla="*/ 2941474 w 2992697"/>
                <a:gd name="connsiteY106" fmla="*/ 255186 h 1030680"/>
                <a:gd name="connsiteX107" fmla="*/ 2921605 w 2992697"/>
                <a:gd name="connsiteY107" fmla="*/ 258291 h 1030680"/>
                <a:gd name="connsiteX108" fmla="*/ 2904841 w 2992697"/>
                <a:gd name="connsiteY108" fmla="*/ 260464 h 1030680"/>
                <a:gd name="connsiteX109" fmla="*/ 2907014 w 2992697"/>
                <a:gd name="connsiteY109" fmla="*/ 250840 h 1030680"/>
                <a:gd name="connsiteX110" fmla="*/ 2909187 w 2992697"/>
                <a:gd name="connsiteY110" fmla="*/ 247736 h 1030680"/>
                <a:gd name="connsiteX111" fmla="*/ 2911360 w 2992697"/>
                <a:gd name="connsiteY111" fmla="*/ 243390 h 1030680"/>
                <a:gd name="connsiteX112" fmla="*/ 2912292 w 2992697"/>
                <a:gd name="connsiteY112" fmla="*/ 242458 h 1030680"/>
                <a:gd name="connsiteX113" fmla="*/ 2914465 w 2992697"/>
                <a:gd name="connsiteY113" fmla="*/ 242458 h 1030680"/>
                <a:gd name="connsiteX114" fmla="*/ 2918501 w 2992697"/>
                <a:gd name="connsiteY114" fmla="*/ 240285 h 1030680"/>
                <a:gd name="connsiteX115" fmla="*/ 2919432 w 2992697"/>
                <a:gd name="connsiteY115" fmla="*/ 240285 h 1030680"/>
                <a:gd name="connsiteX116" fmla="*/ 2921605 w 2992697"/>
                <a:gd name="connsiteY116" fmla="*/ 238112 h 1030680"/>
                <a:gd name="connsiteX117" fmla="*/ 2925641 w 2992697"/>
                <a:gd name="connsiteY117" fmla="*/ 235939 h 1030680"/>
                <a:gd name="connsiteX118" fmla="*/ 2930919 w 2992697"/>
                <a:gd name="connsiteY118" fmla="*/ 221037 h 1030680"/>
                <a:gd name="connsiteX119" fmla="*/ 2930919 w 2992697"/>
                <a:gd name="connsiteY119" fmla="*/ 206136 h 1030680"/>
                <a:gd name="connsiteX120" fmla="*/ 2928746 w 2992697"/>
                <a:gd name="connsiteY120" fmla="*/ 192476 h 1030680"/>
                <a:gd name="connsiteX121" fmla="*/ 2931850 w 2992697"/>
                <a:gd name="connsiteY121" fmla="*/ 180990 h 1030680"/>
                <a:gd name="connsiteX122" fmla="*/ 2941163 w 2992697"/>
                <a:gd name="connsiteY122" fmla="*/ 170435 h 1030680"/>
                <a:gd name="connsiteX123" fmla="*/ 2941163 w 2992697"/>
                <a:gd name="connsiteY123" fmla="*/ 165778 h 1030680"/>
                <a:gd name="connsiteX124" fmla="*/ 2941784 w 2992697"/>
                <a:gd name="connsiteY124" fmla="*/ 165778 h 1030680"/>
                <a:gd name="connsiteX125" fmla="*/ 2941784 w 2992697"/>
                <a:gd name="connsiteY125" fmla="*/ 165778 h 1030680"/>
                <a:gd name="connsiteX126" fmla="*/ 148083 w 2992697"/>
                <a:gd name="connsiteY126" fmla="*/ 158327 h 1030680"/>
                <a:gd name="connsiteX127" fmla="*/ 167951 w 2992697"/>
                <a:gd name="connsiteY127" fmla="*/ 180369 h 1030680"/>
                <a:gd name="connsiteX128" fmla="*/ 193097 w 2992697"/>
                <a:gd name="connsiteY128" fmla="*/ 197133 h 1030680"/>
                <a:gd name="connsiteX129" fmla="*/ 224452 w 2992697"/>
                <a:gd name="connsiteY129" fmla="*/ 209861 h 1030680"/>
                <a:gd name="connsiteX130" fmla="*/ 226625 w 2992697"/>
                <a:gd name="connsiteY130" fmla="*/ 227867 h 1030680"/>
                <a:gd name="connsiteX131" fmla="*/ 231903 w 2992697"/>
                <a:gd name="connsiteY131" fmla="*/ 241527 h 1030680"/>
                <a:gd name="connsiteX132" fmla="*/ 237181 w 2992697"/>
                <a:gd name="connsiteY132" fmla="*/ 248978 h 1030680"/>
                <a:gd name="connsiteX133" fmla="*/ 244631 w 2992697"/>
                <a:gd name="connsiteY133" fmla="*/ 256428 h 1030680"/>
                <a:gd name="connsiteX134" fmla="*/ 252082 w 2992697"/>
                <a:gd name="connsiteY134" fmla="*/ 266983 h 1030680"/>
                <a:gd name="connsiteX135" fmla="*/ 239664 w 2992697"/>
                <a:gd name="connsiteY135" fmla="*/ 269157 h 1030680"/>
                <a:gd name="connsiteX136" fmla="*/ 227246 w 2992697"/>
                <a:gd name="connsiteY136" fmla="*/ 271330 h 1030680"/>
                <a:gd name="connsiteX137" fmla="*/ 215760 w 2992697"/>
                <a:gd name="connsiteY137" fmla="*/ 276607 h 1030680"/>
                <a:gd name="connsiteX138" fmla="*/ 208309 w 2992697"/>
                <a:gd name="connsiteY138" fmla="*/ 284058 h 1030680"/>
                <a:gd name="connsiteX139" fmla="*/ 207378 w 2992697"/>
                <a:gd name="connsiteY139" fmla="*/ 287162 h 1030680"/>
                <a:gd name="connsiteX140" fmla="*/ 205205 w 2992697"/>
                <a:gd name="connsiteY140" fmla="*/ 291509 h 1030680"/>
                <a:gd name="connsiteX141" fmla="*/ 203032 w 2992697"/>
                <a:gd name="connsiteY141" fmla="*/ 294613 h 1030680"/>
                <a:gd name="connsiteX142" fmla="*/ 200858 w 2992697"/>
                <a:gd name="connsiteY142" fmla="*/ 296786 h 1030680"/>
                <a:gd name="connsiteX143" fmla="*/ 197754 w 2992697"/>
                <a:gd name="connsiteY143" fmla="*/ 299891 h 1030680"/>
                <a:gd name="connsiteX144" fmla="*/ 186267 w 2992697"/>
                <a:gd name="connsiteY144" fmla="*/ 302064 h 1030680"/>
                <a:gd name="connsiteX145" fmla="*/ 170745 w 2992697"/>
                <a:gd name="connsiteY145" fmla="*/ 304237 h 1030680"/>
                <a:gd name="connsiteX146" fmla="*/ 151808 w 2992697"/>
                <a:gd name="connsiteY146" fmla="*/ 302064 h 1030680"/>
                <a:gd name="connsiteX147" fmla="*/ 137217 w 2992697"/>
                <a:gd name="connsiteY147" fmla="*/ 299891 h 1030680"/>
                <a:gd name="connsiteX148" fmla="*/ 134113 w 2992697"/>
                <a:gd name="connsiteY148" fmla="*/ 289335 h 1030680"/>
                <a:gd name="connsiteX149" fmla="*/ 131939 w 2992697"/>
                <a:gd name="connsiteY149" fmla="*/ 281885 h 1030680"/>
                <a:gd name="connsiteX150" fmla="*/ 129766 w 2992697"/>
                <a:gd name="connsiteY150" fmla="*/ 276607 h 1030680"/>
                <a:gd name="connsiteX151" fmla="*/ 124489 w 2992697"/>
                <a:gd name="connsiteY151" fmla="*/ 266983 h 1030680"/>
                <a:gd name="connsiteX152" fmla="*/ 148393 w 2992697"/>
                <a:gd name="connsiteY152" fmla="*/ 259533 h 1030680"/>
                <a:gd name="connsiteX153" fmla="*/ 148393 w 2992697"/>
                <a:gd name="connsiteY153" fmla="*/ 256428 h 1030680"/>
                <a:gd name="connsiteX154" fmla="*/ 129456 w 2992697"/>
                <a:gd name="connsiteY154" fmla="*/ 254255 h 1030680"/>
                <a:gd name="connsiteX155" fmla="*/ 117038 w 2992697"/>
                <a:gd name="connsiteY155" fmla="*/ 249909 h 1030680"/>
                <a:gd name="connsiteX156" fmla="*/ 107725 w 2992697"/>
                <a:gd name="connsiteY156" fmla="*/ 242458 h 1030680"/>
                <a:gd name="connsiteX157" fmla="*/ 106793 w 2992697"/>
                <a:gd name="connsiteY157" fmla="*/ 237181 h 1030680"/>
                <a:gd name="connsiteX158" fmla="*/ 102758 w 2992697"/>
                <a:gd name="connsiteY158" fmla="*/ 231903 h 1030680"/>
                <a:gd name="connsiteX159" fmla="*/ 100584 w 2992697"/>
                <a:gd name="connsiteY159" fmla="*/ 226625 h 1030680"/>
                <a:gd name="connsiteX160" fmla="*/ 100584 w 2992697"/>
                <a:gd name="connsiteY160" fmla="*/ 220417 h 1030680"/>
                <a:gd name="connsiteX161" fmla="*/ 100584 w 2992697"/>
                <a:gd name="connsiteY161" fmla="*/ 217312 h 1030680"/>
                <a:gd name="connsiteX162" fmla="*/ 100584 w 2992697"/>
                <a:gd name="connsiteY162" fmla="*/ 212966 h 1030680"/>
                <a:gd name="connsiteX163" fmla="*/ 102758 w 2992697"/>
                <a:gd name="connsiteY163" fmla="*/ 212966 h 1030680"/>
                <a:gd name="connsiteX164" fmla="*/ 104931 w 2992697"/>
                <a:gd name="connsiteY164" fmla="*/ 212034 h 1030680"/>
                <a:gd name="connsiteX165" fmla="*/ 107104 w 2992697"/>
                <a:gd name="connsiteY165" fmla="*/ 212034 h 1030680"/>
                <a:gd name="connsiteX166" fmla="*/ 108035 w 2992697"/>
                <a:gd name="connsiteY166" fmla="*/ 212034 h 1030680"/>
                <a:gd name="connsiteX167" fmla="*/ 112071 w 2992697"/>
                <a:gd name="connsiteY167" fmla="*/ 209861 h 1030680"/>
                <a:gd name="connsiteX168" fmla="*/ 113623 w 2992697"/>
                <a:gd name="connsiteY168" fmla="*/ 204894 h 1030680"/>
                <a:gd name="connsiteX169" fmla="*/ 113623 w 2992697"/>
                <a:gd name="connsiteY169" fmla="*/ 198685 h 1030680"/>
                <a:gd name="connsiteX170" fmla="*/ 113623 w 2992697"/>
                <a:gd name="connsiteY170" fmla="*/ 195581 h 1030680"/>
                <a:gd name="connsiteX171" fmla="*/ 114554 w 2992697"/>
                <a:gd name="connsiteY171" fmla="*/ 193408 h 1030680"/>
                <a:gd name="connsiteX172" fmla="*/ 116728 w 2992697"/>
                <a:gd name="connsiteY172" fmla="*/ 190303 h 1030680"/>
                <a:gd name="connsiteX173" fmla="*/ 118901 w 2992697"/>
                <a:gd name="connsiteY173" fmla="*/ 190303 h 1030680"/>
                <a:gd name="connsiteX174" fmla="*/ 121074 w 2992697"/>
                <a:gd name="connsiteY174" fmla="*/ 188130 h 1030680"/>
                <a:gd name="connsiteX175" fmla="*/ 122005 w 2992697"/>
                <a:gd name="connsiteY175" fmla="*/ 188130 h 1030680"/>
                <a:gd name="connsiteX176" fmla="*/ 124178 w 2992697"/>
                <a:gd name="connsiteY176" fmla="*/ 188130 h 1030680"/>
                <a:gd name="connsiteX177" fmla="*/ 127283 w 2992697"/>
                <a:gd name="connsiteY177" fmla="*/ 185957 h 1030680"/>
                <a:gd name="connsiteX178" fmla="*/ 129456 w 2992697"/>
                <a:gd name="connsiteY178" fmla="*/ 178506 h 1030680"/>
                <a:gd name="connsiteX179" fmla="*/ 131629 w 2992697"/>
                <a:gd name="connsiteY179" fmla="*/ 173229 h 1030680"/>
                <a:gd name="connsiteX180" fmla="*/ 133802 w 2992697"/>
                <a:gd name="connsiteY180" fmla="*/ 167951 h 1030680"/>
                <a:gd name="connsiteX181" fmla="*/ 136907 w 2992697"/>
                <a:gd name="connsiteY181" fmla="*/ 162674 h 1030680"/>
                <a:gd name="connsiteX182" fmla="*/ 139080 w 2992697"/>
                <a:gd name="connsiteY182" fmla="*/ 160500 h 1030680"/>
                <a:gd name="connsiteX183" fmla="*/ 141253 w 2992697"/>
                <a:gd name="connsiteY183" fmla="*/ 160500 h 1030680"/>
                <a:gd name="connsiteX184" fmla="*/ 142184 w 2992697"/>
                <a:gd name="connsiteY184" fmla="*/ 158327 h 1030680"/>
                <a:gd name="connsiteX185" fmla="*/ 144357 w 2992697"/>
                <a:gd name="connsiteY185" fmla="*/ 158327 h 1030680"/>
                <a:gd name="connsiteX186" fmla="*/ 148083 w 2992697"/>
                <a:gd name="connsiteY186" fmla="*/ 158327 h 1030680"/>
                <a:gd name="connsiteX187" fmla="*/ 148083 w 2992697"/>
                <a:gd name="connsiteY187" fmla="*/ 158327 h 1030680"/>
                <a:gd name="connsiteX188" fmla="*/ 148083 w 2992697"/>
                <a:gd name="connsiteY188" fmla="*/ 158327 h 1030680"/>
                <a:gd name="connsiteX189" fmla="*/ 1222846 w 2992697"/>
                <a:gd name="connsiteY189" fmla="*/ 138148 h 1030680"/>
                <a:gd name="connsiteX190" fmla="*/ 1228124 w 2992697"/>
                <a:gd name="connsiteY190" fmla="*/ 140322 h 1030680"/>
                <a:gd name="connsiteX191" fmla="*/ 1233401 w 2992697"/>
                <a:gd name="connsiteY191" fmla="*/ 141253 h 1030680"/>
                <a:gd name="connsiteX192" fmla="*/ 1236506 w 2992697"/>
                <a:gd name="connsiteY192" fmla="*/ 143426 h 1030680"/>
                <a:gd name="connsiteX193" fmla="*/ 1242714 w 2992697"/>
                <a:gd name="connsiteY193" fmla="*/ 145599 h 1030680"/>
                <a:gd name="connsiteX194" fmla="*/ 1242714 w 2992697"/>
                <a:gd name="connsiteY194" fmla="*/ 150877 h 1030680"/>
                <a:gd name="connsiteX195" fmla="*/ 1243646 w 2992697"/>
                <a:gd name="connsiteY195" fmla="*/ 155223 h 1030680"/>
                <a:gd name="connsiteX196" fmla="*/ 1243646 w 2992697"/>
                <a:gd name="connsiteY196" fmla="*/ 158327 h 1030680"/>
                <a:gd name="connsiteX197" fmla="*/ 1245819 w 2992697"/>
                <a:gd name="connsiteY197" fmla="*/ 162674 h 1030680"/>
                <a:gd name="connsiteX198" fmla="*/ 1233401 w 2992697"/>
                <a:gd name="connsiteY198" fmla="*/ 162674 h 1030680"/>
                <a:gd name="connsiteX199" fmla="*/ 1231228 w 2992697"/>
                <a:gd name="connsiteY199" fmla="*/ 158327 h 1030680"/>
                <a:gd name="connsiteX200" fmla="*/ 1229055 w 2992697"/>
                <a:gd name="connsiteY200" fmla="*/ 155223 h 1030680"/>
                <a:gd name="connsiteX201" fmla="*/ 1225950 w 2992697"/>
                <a:gd name="connsiteY201" fmla="*/ 150877 h 1030680"/>
                <a:gd name="connsiteX202" fmla="*/ 1223777 w 2992697"/>
                <a:gd name="connsiteY202" fmla="*/ 148704 h 1030680"/>
                <a:gd name="connsiteX203" fmla="*/ 1223777 w 2992697"/>
                <a:gd name="connsiteY203" fmla="*/ 143426 h 1030680"/>
                <a:gd name="connsiteX204" fmla="*/ 1222846 w 2992697"/>
                <a:gd name="connsiteY204" fmla="*/ 138148 h 1030680"/>
                <a:gd name="connsiteX205" fmla="*/ 1222846 w 2992697"/>
                <a:gd name="connsiteY205" fmla="*/ 138148 h 1030680"/>
                <a:gd name="connsiteX206" fmla="*/ 1222846 w 2992697"/>
                <a:gd name="connsiteY206" fmla="*/ 138148 h 1030680"/>
                <a:gd name="connsiteX207" fmla="*/ 1730114 w 2992697"/>
                <a:gd name="connsiteY207" fmla="*/ 113934 h 1030680"/>
                <a:gd name="connsiteX208" fmla="*/ 1736323 w 2992697"/>
                <a:gd name="connsiteY208" fmla="*/ 123557 h 1030680"/>
                <a:gd name="connsiteX209" fmla="*/ 1741601 w 2992697"/>
                <a:gd name="connsiteY209" fmla="*/ 141563 h 1030680"/>
                <a:gd name="connsiteX210" fmla="*/ 1749051 w 2992697"/>
                <a:gd name="connsiteY210" fmla="*/ 158327 h 1030680"/>
                <a:gd name="connsiteX211" fmla="*/ 1758365 w 2992697"/>
                <a:gd name="connsiteY211" fmla="*/ 175091 h 1030680"/>
                <a:gd name="connsiteX212" fmla="*/ 1763642 w 2992697"/>
                <a:gd name="connsiteY212" fmla="*/ 182542 h 1030680"/>
                <a:gd name="connsiteX213" fmla="*/ 1766747 w 2992697"/>
                <a:gd name="connsiteY213" fmla="*/ 178196 h 1030680"/>
                <a:gd name="connsiteX214" fmla="*/ 1768920 w 2992697"/>
                <a:gd name="connsiteY214" fmla="*/ 177265 h 1030680"/>
                <a:gd name="connsiteX215" fmla="*/ 1772956 w 2992697"/>
                <a:gd name="connsiteY215" fmla="*/ 177265 h 1030680"/>
                <a:gd name="connsiteX216" fmla="*/ 1776060 w 2992697"/>
                <a:gd name="connsiteY216" fmla="*/ 175091 h 1030680"/>
                <a:gd name="connsiteX217" fmla="*/ 1783511 w 2992697"/>
                <a:gd name="connsiteY217" fmla="*/ 175091 h 1030680"/>
                <a:gd name="connsiteX218" fmla="*/ 1783511 w 2992697"/>
                <a:gd name="connsiteY218" fmla="*/ 178196 h 1030680"/>
                <a:gd name="connsiteX219" fmla="*/ 1787547 w 2992697"/>
                <a:gd name="connsiteY219" fmla="*/ 178196 h 1030680"/>
                <a:gd name="connsiteX220" fmla="*/ 1787547 w 2992697"/>
                <a:gd name="connsiteY220" fmla="*/ 189682 h 1030680"/>
                <a:gd name="connsiteX221" fmla="*/ 1759296 w 2992697"/>
                <a:gd name="connsiteY221" fmla="*/ 192787 h 1030680"/>
                <a:gd name="connsiteX222" fmla="*/ 1756192 w 2992697"/>
                <a:gd name="connsiteY222" fmla="*/ 222279 h 1030680"/>
                <a:gd name="connsiteX223" fmla="*/ 1746878 w 2992697"/>
                <a:gd name="connsiteY223" fmla="*/ 246494 h 1030680"/>
                <a:gd name="connsiteX224" fmla="*/ 1739428 w 2992697"/>
                <a:gd name="connsiteY224" fmla="*/ 270709 h 1030680"/>
                <a:gd name="connsiteX225" fmla="*/ 1736323 w 2992697"/>
                <a:gd name="connsiteY225" fmla="*/ 290888 h 1030680"/>
                <a:gd name="connsiteX226" fmla="*/ 1734150 w 2992697"/>
                <a:gd name="connsiteY226" fmla="*/ 311067 h 1030680"/>
                <a:gd name="connsiteX227" fmla="*/ 1734150 w 2992697"/>
                <a:gd name="connsiteY227" fmla="*/ 327831 h 1030680"/>
                <a:gd name="connsiteX228" fmla="*/ 1730114 w 2992697"/>
                <a:gd name="connsiteY228" fmla="*/ 343664 h 1030680"/>
                <a:gd name="connsiteX229" fmla="*/ 1727010 w 2992697"/>
                <a:gd name="connsiteY229" fmla="*/ 343664 h 1030680"/>
                <a:gd name="connsiteX230" fmla="*/ 1727010 w 2992697"/>
                <a:gd name="connsiteY230" fmla="*/ 340559 h 1030680"/>
                <a:gd name="connsiteX231" fmla="*/ 1721732 w 2992697"/>
                <a:gd name="connsiteY231" fmla="*/ 333108 h 1030680"/>
                <a:gd name="connsiteX232" fmla="*/ 1712419 w 2992697"/>
                <a:gd name="connsiteY232" fmla="*/ 323485 h 1030680"/>
                <a:gd name="connsiteX233" fmla="*/ 1701864 w 2992697"/>
                <a:gd name="connsiteY233" fmla="*/ 310756 h 1030680"/>
                <a:gd name="connsiteX234" fmla="*/ 1692550 w 2992697"/>
                <a:gd name="connsiteY234" fmla="*/ 298028 h 1030680"/>
                <a:gd name="connsiteX235" fmla="*/ 1685100 w 2992697"/>
                <a:gd name="connsiteY235" fmla="*/ 285300 h 1030680"/>
                <a:gd name="connsiteX236" fmla="*/ 1681064 w 2992697"/>
                <a:gd name="connsiteY236" fmla="*/ 273813 h 1030680"/>
                <a:gd name="connsiteX237" fmla="*/ 1683237 w 2992697"/>
                <a:gd name="connsiteY237" fmla="*/ 266363 h 1030680"/>
                <a:gd name="connsiteX238" fmla="*/ 1687273 w 2992697"/>
                <a:gd name="connsiteY238" fmla="*/ 264189 h 1030680"/>
                <a:gd name="connsiteX239" fmla="*/ 1690377 w 2992697"/>
                <a:gd name="connsiteY239" fmla="*/ 264189 h 1030680"/>
                <a:gd name="connsiteX240" fmla="*/ 1692550 w 2992697"/>
                <a:gd name="connsiteY240" fmla="*/ 264189 h 1030680"/>
                <a:gd name="connsiteX241" fmla="*/ 1694723 w 2992697"/>
                <a:gd name="connsiteY241" fmla="*/ 264189 h 1030680"/>
                <a:gd name="connsiteX242" fmla="*/ 1695655 w 2992697"/>
                <a:gd name="connsiteY242" fmla="*/ 264189 h 1030680"/>
                <a:gd name="connsiteX243" fmla="*/ 1697828 w 2992697"/>
                <a:gd name="connsiteY243" fmla="*/ 264189 h 1030680"/>
                <a:gd name="connsiteX244" fmla="*/ 1700001 w 2992697"/>
                <a:gd name="connsiteY244" fmla="*/ 263879 h 1030680"/>
                <a:gd name="connsiteX245" fmla="*/ 1703106 w 2992697"/>
                <a:gd name="connsiteY245" fmla="*/ 259533 h 1030680"/>
                <a:gd name="connsiteX246" fmla="*/ 1700001 w 2992697"/>
                <a:gd name="connsiteY246" fmla="*/ 259533 h 1030680"/>
                <a:gd name="connsiteX247" fmla="*/ 1700001 w 2992697"/>
                <a:gd name="connsiteY247" fmla="*/ 256428 h 1030680"/>
                <a:gd name="connsiteX248" fmla="*/ 1683237 w 2992697"/>
                <a:gd name="connsiteY248" fmla="*/ 254255 h 1030680"/>
                <a:gd name="connsiteX249" fmla="*/ 1673924 w 2992697"/>
                <a:gd name="connsiteY249" fmla="*/ 248978 h 1030680"/>
                <a:gd name="connsiteX250" fmla="*/ 1666473 w 2992697"/>
                <a:gd name="connsiteY250" fmla="*/ 239354 h 1030680"/>
                <a:gd name="connsiteX251" fmla="*/ 1673924 w 2992697"/>
                <a:gd name="connsiteY251" fmla="*/ 237181 h 1030680"/>
                <a:gd name="connsiteX252" fmla="*/ 1680132 w 2992697"/>
                <a:gd name="connsiteY252" fmla="*/ 235007 h 1030680"/>
                <a:gd name="connsiteX253" fmla="*/ 1683237 w 2992697"/>
                <a:gd name="connsiteY253" fmla="*/ 234076 h 1030680"/>
                <a:gd name="connsiteX254" fmla="*/ 1687273 w 2992697"/>
                <a:gd name="connsiteY254" fmla="*/ 231903 h 1030680"/>
                <a:gd name="connsiteX255" fmla="*/ 1690377 w 2992697"/>
                <a:gd name="connsiteY255" fmla="*/ 229730 h 1030680"/>
                <a:gd name="connsiteX256" fmla="*/ 1694413 w 2992697"/>
                <a:gd name="connsiteY256" fmla="*/ 226625 h 1030680"/>
                <a:gd name="connsiteX257" fmla="*/ 1694413 w 2992697"/>
                <a:gd name="connsiteY257" fmla="*/ 222279 h 1030680"/>
                <a:gd name="connsiteX258" fmla="*/ 1679822 w 2992697"/>
                <a:gd name="connsiteY258" fmla="*/ 222279 h 1030680"/>
                <a:gd name="connsiteX259" fmla="*/ 1675786 w 2992697"/>
                <a:gd name="connsiteY259" fmla="*/ 224452 h 1030680"/>
                <a:gd name="connsiteX260" fmla="*/ 1672682 w 2992697"/>
                <a:gd name="connsiteY260" fmla="*/ 224452 h 1030680"/>
                <a:gd name="connsiteX261" fmla="*/ 1668646 w 2992697"/>
                <a:gd name="connsiteY261" fmla="*/ 226625 h 1030680"/>
                <a:gd name="connsiteX262" fmla="*/ 1663369 w 2992697"/>
                <a:gd name="connsiteY262" fmla="*/ 226625 h 1030680"/>
                <a:gd name="connsiteX263" fmla="*/ 1654055 w 2992697"/>
                <a:gd name="connsiteY263" fmla="*/ 209861 h 1030680"/>
                <a:gd name="connsiteX264" fmla="*/ 1643500 w 2992697"/>
                <a:gd name="connsiteY264" fmla="*/ 193097 h 1030680"/>
                <a:gd name="connsiteX265" fmla="*/ 1644431 w 2992697"/>
                <a:gd name="connsiteY265" fmla="*/ 187820 h 1030680"/>
                <a:gd name="connsiteX266" fmla="*/ 1644431 w 2992697"/>
                <a:gd name="connsiteY266" fmla="*/ 184715 h 1030680"/>
                <a:gd name="connsiteX267" fmla="*/ 1646604 w 2992697"/>
                <a:gd name="connsiteY267" fmla="*/ 182542 h 1030680"/>
                <a:gd name="connsiteX268" fmla="*/ 1648778 w 2992697"/>
                <a:gd name="connsiteY268" fmla="*/ 178196 h 1030680"/>
                <a:gd name="connsiteX269" fmla="*/ 1648778 w 2992697"/>
                <a:gd name="connsiteY269" fmla="*/ 175091 h 1030680"/>
                <a:gd name="connsiteX270" fmla="*/ 1650951 w 2992697"/>
                <a:gd name="connsiteY270" fmla="*/ 169814 h 1030680"/>
                <a:gd name="connsiteX271" fmla="*/ 1646915 w 2992697"/>
                <a:gd name="connsiteY271" fmla="*/ 169814 h 1030680"/>
                <a:gd name="connsiteX272" fmla="*/ 1646915 w 2992697"/>
                <a:gd name="connsiteY272" fmla="*/ 165468 h 1030680"/>
                <a:gd name="connsiteX273" fmla="*/ 1643810 w 2992697"/>
                <a:gd name="connsiteY273" fmla="*/ 167641 h 1030680"/>
                <a:gd name="connsiteX274" fmla="*/ 1641637 w 2992697"/>
                <a:gd name="connsiteY274" fmla="*/ 167641 h 1030680"/>
                <a:gd name="connsiteX275" fmla="*/ 1639464 w 2992697"/>
                <a:gd name="connsiteY275" fmla="*/ 167641 h 1030680"/>
                <a:gd name="connsiteX276" fmla="*/ 1639464 w 2992697"/>
                <a:gd name="connsiteY276" fmla="*/ 167641 h 1030680"/>
                <a:gd name="connsiteX277" fmla="*/ 1637291 w 2992697"/>
                <a:gd name="connsiteY277" fmla="*/ 167641 h 1030680"/>
                <a:gd name="connsiteX278" fmla="*/ 1637291 w 2992697"/>
                <a:gd name="connsiteY278" fmla="*/ 165468 h 1030680"/>
                <a:gd name="connsiteX279" fmla="*/ 1634187 w 2992697"/>
                <a:gd name="connsiteY279" fmla="*/ 162363 h 1030680"/>
                <a:gd name="connsiteX280" fmla="*/ 1632013 w 2992697"/>
                <a:gd name="connsiteY280" fmla="*/ 158017 h 1030680"/>
                <a:gd name="connsiteX281" fmla="*/ 1629840 w 2992697"/>
                <a:gd name="connsiteY281" fmla="*/ 154912 h 1030680"/>
                <a:gd name="connsiteX282" fmla="*/ 1628909 w 2992697"/>
                <a:gd name="connsiteY282" fmla="*/ 152739 h 1030680"/>
                <a:gd name="connsiteX283" fmla="*/ 1628909 w 2992697"/>
                <a:gd name="connsiteY283" fmla="*/ 147462 h 1030680"/>
                <a:gd name="connsiteX284" fmla="*/ 1626736 w 2992697"/>
                <a:gd name="connsiteY284" fmla="*/ 141253 h 1030680"/>
                <a:gd name="connsiteX285" fmla="*/ 1646604 w 2992697"/>
                <a:gd name="connsiteY285" fmla="*/ 128525 h 1030680"/>
                <a:gd name="connsiteX286" fmla="*/ 1666473 w 2992697"/>
                <a:gd name="connsiteY286" fmla="*/ 117969 h 1030680"/>
                <a:gd name="connsiteX287" fmla="*/ 1668646 w 2992697"/>
                <a:gd name="connsiteY287" fmla="*/ 123247 h 1030680"/>
                <a:gd name="connsiteX288" fmla="*/ 1670819 w 2992697"/>
                <a:gd name="connsiteY288" fmla="*/ 128525 h 1030680"/>
                <a:gd name="connsiteX289" fmla="*/ 1672992 w 2992697"/>
                <a:gd name="connsiteY289" fmla="*/ 130698 h 1030680"/>
                <a:gd name="connsiteX290" fmla="*/ 1676097 w 2992697"/>
                <a:gd name="connsiteY290" fmla="*/ 132871 h 1030680"/>
                <a:gd name="connsiteX291" fmla="*/ 1678270 w 2992697"/>
                <a:gd name="connsiteY291" fmla="*/ 132871 h 1030680"/>
                <a:gd name="connsiteX292" fmla="*/ 1680443 w 2992697"/>
                <a:gd name="connsiteY292" fmla="*/ 133802 h 1030680"/>
                <a:gd name="connsiteX293" fmla="*/ 1683547 w 2992697"/>
                <a:gd name="connsiteY293" fmla="*/ 135975 h 1030680"/>
                <a:gd name="connsiteX294" fmla="*/ 1687583 w 2992697"/>
                <a:gd name="connsiteY294" fmla="*/ 138148 h 1030680"/>
                <a:gd name="connsiteX295" fmla="*/ 1690688 w 2992697"/>
                <a:gd name="connsiteY295" fmla="*/ 148704 h 1030680"/>
                <a:gd name="connsiteX296" fmla="*/ 1692861 w 2992697"/>
                <a:gd name="connsiteY296" fmla="*/ 162363 h 1030680"/>
                <a:gd name="connsiteX297" fmla="*/ 1695034 w 2992697"/>
                <a:gd name="connsiteY297" fmla="*/ 175091 h 1030680"/>
                <a:gd name="connsiteX298" fmla="*/ 1703416 w 2992697"/>
                <a:gd name="connsiteY298" fmla="*/ 175091 h 1030680"/>
                <a:gd name="connsiteX299" fmla="*/ 1703416 w 2992697"/>
                <a:gd name="connsiteY299" fmla="*/ 165468 h 1030680"/>
                <a:gd name="connsiteX300" fmla="*/ 1700311 w 2992697"/>
                <a:gd name="connsiteY300" fmla="*/ 154912 h 1030680"/>
                <a:gd name="connsiteX301" fmla="*/ 1700311 w 2992697"/>
                <a:gd name="connsiteY301" fmla="*/ 141253 h 1030680"/>
                <a:gd name="connsiteX302" fmla="*/ 1703416 w 2992697"/>
                <a:gd name="connsiteY302" fmla="*/ 128525 h 1030680"/>
                <a:gd name="connsiteX303" fmla="*/ 1707452 w 2992697"/>
                <a:gd name="connsiteY303" fmla="*/ 117969 h 1030680"/>
                <a:gd name="connsiteX304" fmla="*/ 1730114 w 2992697"/>
                <a:gd name="connsiteY304" fmla="*/ 113934 h 1030680"/>
                <a:gd name="connsiteX305" fmla="*/ 1730114 w 2992697"/>
                <a:gd name="connsiteY305" fmla="*/ 113934 h 1030680"/>
                <a:gd name="connsiteX306" fmla="*/ 1730114 w 2992697"/>
                <a:gd name="connsiteY306" fmla="*/ 113934 h 1030680"/>
                <a:gd name="connsiteX307" fmla="*/ 2755827 w 2992697"/>
                <a:gd name="connsiteY307" fmla="*/ 104620 h 1030680"/>
                <a:gd name="connsiteX308" fmla="*/ 2761105 w 2992697"/>
                <a:gd name="connsiteY308" fmla="*/ 108966 h 1030680"/>
                <a:gd name="connsiteX309" fmla="*/ 2765140 w 2992697"/>
                <a:gd name="connsiteY309" fmla="*/ 112071 h 1030680"/>
                <a:gd name="connsiteX310" fmla="*/ 2770418 w 2992697"/>
                <a:gd name="connsiteY310" fmla="*/ 112071 h 1030680"/>
                <a:gd name="connsiteX311" fmla="*/ 2775696 w 2992697"/>
                <a:gd name="connsiteY311" fmla="*/ 112071 h 1030680"/>
                <a:gd name="connsiteX312" fmla="*/ 2785009 w 2992697"/>
                <a:gd name="connsiteY312" fmla="*/ 114244 h 1030680"/>
                <a:gd name="connsiteX313" fmla="*/ 2782836 w 2992697"/>
                <a:gd name="connsiteY313" fmla="*/ 118590 h 1030680"/>
                <a:gd name="connsiteX314" fmla="*/ 2782836 w 2992697"/>
                <a:gd name="connsiteY314" fmla="*/ 119522 h 1030680"/>
                <a:gd name="connsiteX315" fmla="*/ 2782836 w 2992697"/>
                <a:gd name="connsiteY315" fmla="*/ 121695 h 1030680"/>
                <a:gd name="connsiteX316" fmla="*/ 2781905 w 2992697"/>
                <a:gd name="connsiteY316" fmla="*/ 123868 h 1030680"/>
                <a:gd name="connsiteX317" fmla="*/ 2781905 w 2992697"/>
                <a:gd name="connsiteY317" fmla="*/ 126041 h 1030680"/>
                <a:gd name="connsiteX318" fmla="*/ 2768245 w 2992697"/>
                <a:gd name="connsiteY318" fmla="*/ 133492 h 1030680"/>
                <a:gd name="connsiteX319" fmla="*/ 2750550 w 2992697"/>
                <a:gd name="connsiteY319" fmla="*/ 136596 h 1030680"/>
                <a:gd name="connsiteX320" fmla="*/ 2731613 w 2992697"/>
                <a:gd name="connsiteY320" fmla="*/ 138769 h 1030680"/>
                <a:gd name="connsiteX321" fmla="*/ 2730681 w 2992697"/>
                <a:gd name="connsiteY321" fmla="*/ 134423 h 1030680"/>
                <a:gd name="connsiteX322" fmla="*/ 2730681 w 2992697"/>
                <a:gd name="connsiteY322" fmla="*/ 131319 h 1030680"/>
                <a:gd name="connsiteX323" fmla="*/ 2728508 w 2992697"/>
                <a:gd name="connsiteY323" fmla="*/ 126972 h 1030680"/>
                <a:gd name="connsiteX324" fmla="*/ 2728508 w 2992697"/>
                <a:gd name="connsiteY324" fmla="*/ 121695 h 1030680"/>
                <a:gd name="connsiteX325" fmla="*/ 2733786 w 2992697"/>
                <a:gd name="connsiteY325" fmla="*/ 118590 h 1030680"/>
                <a:gd name="connsiteX326" fmla="*/ 2737821 w 2992697"/>
                <a:gd name="connsiteY326" fmla="*/ 114244 h 1030680"/>
                <a:gd name="connsiteX327" fmla="*/ 2740926 w 2992697"/>
                <a:gd name="connsiteY327" fmla="*/ 112071 h 1030680"/>
                <a:gd name="connsiteX328" fmla="*/ 2744961 w 2992697"/>
                <a:gd name="connsiteY328" fmla="*/ 108966 h 1030680"/>
                <a:gd name="connsiteX329" fmla="*/ 2748066 w 2992697"/>
                <a:gd name="connsiteY329" fmla="*/ 106793 h 1030680"/>
                <a:gd name="connsiteX330" fmla="*/ 2755827 w 2992697"/>
                <a:gd name="connsiteY330" fmla="*/ 104620 h 1030680"/>
                <a:gd name="connsiteX331" fmla="*/ 2755827 w 2992697"/>
                <a:gd name="connsiteY331" fmla="*/ 104620 h 1030680"/>
                <a:gd name="connsiteX332" fmla="*/ 2755827 w 2992697"/>
                <a:gd name="connsiteY332" fmla="*/ 104620 h 1030680"/>
                <a:gd name="connsiteX333" fmla="*/ 2195472 w 2992697"/>
                <a:gd name="connsiteY333" fmla="*/ 104620 h 1030680"/>
                <a:gd name="connsiteX334" fmla="*/ 2210063 w 2992697"/>
                <a:gd name="connsiteY334" fmla="*/ 106793 h 1030680"/>
                <a:gd name="connsiteX335" fmla="*/ 2220619 w 2992697"/>
                <a:gd name="connsiteY335" fmla="*/ 112071 h 1030680"/>
                <a:gd name="connsiteX336" fmla="*/ 2231174 w 2992697"/>
                <a:gd name="connsiteY336" fmla="*/ 118280 h 1030680"/>
                <a:gd name="connsiteX337" fmla="*/ 2228069 w 2992697"/>
                <a:gd name="connsiteY337" fmla="*/ 121384 h 1030680"/>
                <a:gd name="connsiteX338" fmla="*/ 2225896 w 2992697"/>
                <a:gd name="connsiteY338" fmla="*/ 126662 h 1030680"/>
                <a:gd name="connsiteX339" fmla="*/ 2222792 w 2992697"/>
                <a:gd name="connsiteY339" fmla="*/ 128835 h 1030680"/>
                <a:gd name="connsiteX340" fmla="*/ 2217514 w 2992697"/>
                <a:gd name="connsiteY340" fmla="*/ 131008 h 1030680"/>
                <a:gd name="connsiteX341" fmla="*/ 2211305 w 2992697"/>
                <a:gd name="connsiteY341" fmla="*/ 133181 h 1030680"/>
                <a:gd name="connsiteX342" fmla="*/ 2203855 w 2992697"/>
                <a:gd name="connsiteY342" fmla="*/ 133181 h 1030680"/>
                <a:gd name="connsiteX343" fmla="*/ 2198577 w 2992697"/>
                <a:gd name="connsiteY343" fmla="*/ 136286 h 1030680"/>
                <a:gd name="connsiteX344" fmla="*/ 2193300 w 2992697"/>
                <a:gd name="connsiteY344" fmla="*/ 136286 h 1030680"/>
                <a:gd name="connsiteX345" fmla="*/ 2188022 w 2992697"/>
                <a:gd name="connsiteY345" fmla="*/ 138459 h 1030680"/>
                <a:gd name="connsiteX346" fmla="*/ 2180571 w 2992697"/>
                <a:gd name="connsiteY346" fmla="*/ 138459 h 1030680"/>
                <a:gd name="connsiteX347" fmla="*/ 2180571 w 2992697"/>
                <a:gd name="connsiteY347" fmla="*/ 126972 h 1030680"/>
                <a:gd name="connsiteX348" fmla="*/ 2181502 w 2992697"/>
                <a:gd name="connsiteY348" fmla="*/ 119522 h 1030680"/>
                <a:gd name="connsiteX349" fmla="*/ 2188953 w 2992697"/>
                <a:gd name="connsiteY349" fmla="*/ 114244 h 1030680"/>
                <a:gd name="connsiteX350" fmla="*/ 2195472 w 2992697"/>
                <a:gd name="connsiteY350" fmla="*/ 104620 h 1030680"/>
                <a:gd name="connsiteX351" fmla="*/ 2195472 w 2992697"/>
                <a:gd name="connsiteY351" fmla="*/ 104620 h 1030680"/>
                <a:gd name="connsiteX352" fmla="*/ 2195472 w 2992697"/>
                <a:gd name="connsiteY352" fmla="*/ 104620 h 1030680"/>
                <a:gd name="connsiteX353" fmla="*/ 798156 w 2992697"/>
                <a:gd name="connsiteY353" fmla="*/ 104620 h 1030680"/>
                <a:gd name="connsiteX354" fmla="*/ 812747 w 2992697"/>
                <a:gd name="connsiteY354" fmla="*/ 104620 h 1030680"/>
                <a:gd name="connsiteX355" fmla="*/ 815852 w 2992697"/>
                <a:gd name="connsiteY355" fmla="*/ 114244 h 1030680"/>
                <a:gd name="connsiteX356" fmla="*/ 819887 w 2992697"/>
                <a:gd name="connsiteY356" fmla="*/ 119522 h 1030680"/>
                <a:gd name="connsiteX357" fmla="*/ 822992 w 2992697"/>
                <a:gd name="connsiteY357" fmla="*/ 126972 h 1030680"/>
                <a:gd name="connsiteX358" fmla="*/ 825165 w 2992697"/>
                <a:gd name="connsiteY358" fmla="*/ 138459 h 1030680"/>
                <a:gd name="connsiteX359" fmla="*/ 822060 w 2992697"/>
                <a:gd name="connsiteY359" fmla="*/ 138459 h 1030680"/>
                <a:gd name="connsiteX360" fmla="*/ 810574 w 2992697"/>
                <a:gd name="connsiteY360" fmla="*/ 131008 h 1030680"/>
                <a:gd name="connsiteX361" fmla="*/ 803123 w 2992697"/>
                <a:gd name="connsiteY361" fmla="*/ 123557 h 1030680"/>
                <a:gd name="connsiteX362" fmla="*/ 797846 w 2992697"/>
                <a:gd name="connsiteY362" fmla="*/ 116107 h 1030680"/>
                <a:gd name="connsiteX363" fmla="*/ 797846 w 2992697"/>
                <a:gd name="connsiteY363" fmla="*/ 104620 h 1030680"/>
                <a:gd name="connsiteX364" fmla="*/ 798156 w 2992697"/>
                <a:gd name="connsiteY364" fmla="*/ 104620 h 1030680"/>
                <a:gd name="connsiteX365" fmla="*/ 798156 w 2992697"/>
                <a:gd name="connsiteY365" fmla="*/ 104620 h 1030680"/>
                <a:gd name="connsiteX366" fmla="*/ 2852997 w 2992697"/>
                <a:gd name="connsiteY366" fmla="*/ 81337 h 1030680"/>
                <a:gd name="connsiteX367" fmla="*/ 2856101 w 2992697"/>
                <a:gd name="connsiteY367" fmla="*/ 81337 h 1030680"/>
                <a:gd name="connsiteX368" fmla="*/ 2860137 w 2992697"/>
                <a:gd name="connsiteY368" fmla="*/ 83510 h 1030680"/>
                <a:gd name="connsiteX369" fmla="*/ 2861068 w 2992697"/>
                <a:gd name="connsiteY369" fmla="*/ 83510 h 1030680"/>
                <a:gd name="connsiteX370" fmla="*/ 2863241 w 2992697"/>
                <a:gd name="connsiteY370" fmla="*/ 83510 h 1030680"/>
                <a:gd name="connsiteX371" fmla="*/ 2865415 w 2992697"/>
                <a:gd name="connsiteY371" fmla="*/ 84441 h 1030680"/>
                <a:gd name="connsiteX372" fmla="*/ 2861379 w 2992697"/>
                <a:gd name="connsiteY372" fmla="*/ 88788 h 1030680"/>
                <a:gd name="connsiteX373" fmla="*/ 2858274 w 2992697"/>
                <a:gd name="connsiteY373" fmla="*/ 91892 h 1030680"/>
                <a:gd name="connsiteX374" fmla="*/ 2856101 w 2992697"/>
                <a:gd name="connsiteY374" fmla="*/ 97170 h 1030680"/>
                <a:gd name="connsiteX375" fmla="*/ 2853928 w 2992697"/>
                <a:gd name="connsiteY375" fmla="*/ 101516 h 1030680"/>
                <a:gd name="connsiteX376" fmla="*/ 2852997 w 2992697"/>
                <a:gd name="connsiteY376" fmla="*/ 108966 h 1030680"/>
                <a:gd name="connsiteX377" fmla="*/ 2856101 w 2992697"/>
                <a:gd name="connsiteY377" fmla="*/ 108966 h 1030680"/>
                <a:gd name="connsiteX378" fmla="*/ 2860137 w 2992697"/>
                <a:gd name="connsiteY378" fmla="*/ 103689 h 1030680"/>
                <a:gd name="connsiteX379" fmla="*/ 2863241 w 2992697"/>
                <a:gd name="connsiteY379" fmla="*/ 99343 h 1030680"/>
                <a:gd name="connsiteX380" fmla="*/ 2867277 w 2992697"/>
                <a:gd name="connsiteY380" fmla="*/ 96238 h 1030680"/>
                <a:gd name="connsiteX381" fmla="*/ 2872555 w 2992697"/>
                <a:gd name="connsiteY381" fmla="*/ 94065 h 1030680"/>
                <a:gd name="connsiteX382" fmla="*/ 2883110 w 2992697"/>
                <a:gd name="connsiteY382" fmla="*/ 104620 h 1030680"/>
                <a:gd name="connsiteX383" fmla="*/ 2896770 w 2992697"/>
                <a:gd name="connsiteY383" fmla="*/ 114244 h 1030680"/>
                <a:gd name="connsiteX384" fmla="*/ 2905151 w 2992697"/>
                <a:gd name="connsiteY384" fmla="*/ 121695 h 1030680"/>
                <a:gd name="connsiteX385" fmla="*/ 2905151 w 2992697"/>
                <a:gd name="connsiteY385" fmla="*/ 145910 h 1030680"/>
                <a:gd name="connsiteX386" fmla="*/ 2911360 w 2992697"/>
                <a:gd name="connsiteY386" fmla="*/ 151187 h 1030680"/>
                <a:gd name="connsiteX387" fmla="*/ 2916638 w 2992697"/>
                <a:gd name="connsiteY387" fmla="*/ 155533 h 1030680"/>
                <a:gd name="connsiteX388" fmla="*/ 2921916 w 2992697"/>
                <a:gd name="connsiteY388" fmla="*/ 156465 h 1030680"/>
                <a:gd name="connsiteX389" fmla="*/ 2925952 w 2992697"/>
                <a:gd name="connsiteY389" fmla="*/ 163915 h 1030680"/>
                <a:gd name="connsiteX390" fmla="*/ 2929056 w 2992697"/>
                <a:gd name="connsiteY390" fmla="*/ 178817 h 1030680"/>
                <a:gd name="connsiteX391" fmla="*/ 2921605 w 2992697"/>
                <a:gd name="connsiteY391" fmla="*/ 188441 h 1030680"/>
                <a:gd name="connsiteX392" fmla="*/ 2918501 w 2992697"/>
                <a:gd name="connsiteY392" fmla="*/ 198064 h 1030680"/>
                <a:gd name="connsiteX393" fmla="*/ 2911050 w 2992697"/>
                <a:gd name="connsiteY393" fmla="*/ 203342 h 1030680"/>
                <a:gd name="connsiteX394" fmla="*/ 2901737 w 2992697"/>
                <a:gd name="connsiteY394" fmla="*/ 205515 h 1030680"/>
                <a:gd name="connsiteX395" fmla="*/ 2884972 w 2992697"/>
                <a:gd name="connsiteY395" fmla="*/ 206446 h 1030680"/>
                <a:gd name="connsiteX396" fmla="*/ 2872555 w 2992697"/>
                <a:gd name="connsiteY396" fmla="*/ 195891 h 1030680"/>
                <a:gd name="connsiteX397" fmla="*/ 2853618 w 2992697"/>
                <a:gd name="connsiteY397" fmla="*/ 186267 h 1030680"/>
                <a:gd name="connsiteX398" fmla="*/ 2833749 w 2992697"/>
                <a:gd name="connsiteY398" fmla="*/ 180990 h 1030680"/>
                <a:gd name="connsiteX399" fmla="*/ 2813881 w 2992697"/>
                <a:gd name="connsiteY399" fmla="*/ 173539 h 1030680"/>
                <a:gd name="connsiteX400" fmla="*/ 2796185 w 2992697"/>
                <a:gd name="connsiteY400" fmla="*/ 166089 h 1030680"/>
                <a:gd name="connsiteX401" fmla="*/ 2784699 w 2992697"/>
                <a:gd name="connsiteY401" fmla="*/ 155533 h 1030680"/>
                <a:gd name="connsiteX402" fmla="*/ 2792149 w 2992697"/>
                <a:gd name="connsiteY402" fmla="*/ 151187 h 1030680"/>
                <a:gd name="connsiteX403" fmla="*/ 2797427 w 2992697"/>
                <a:gd name="connsiteY403" fmla="*/ 148083 h 1030680"/>
                <a:gd name="connsiteX404" fmla="*/ 2801463 w 2992697"/>
                <a:gd name="connsiteY404" fmla="*/ 143736 h 1030680"/>
                <a:gd name="connsiteX405" fmla="*/ 2803636 w 2992697"/>
                <a:gd name="connsiteY405" fmla="*/ 138459 h 1030680"/>
                <a:gd name="connsiteX406" fmla="*/ 2804567 w 2992697"/>
                <a:gd name="connsiteY406" fmla="*/ 128835 h 1030680"/>
                <a:gd name="connsiteX407" fmla="*/ 2803636 w 2992697"/>
                <a:gd name="connsiteY407" fmla="*/ 125731 h 1030680"/>
                <a:gd name="connsiteX408" fmla="*/ 2801463 w 2992697"/>
                <a:gd name="connsiteY408" fmla="*/ 119522 h 1030680"/>
                <a:gd name="connsiteX409" fmla="*/ 2801463 w 2992697"/>
                <a:gd name="connsiteY409" fmla="*/ 111760 h 1030680"/>
                <a:gd name="connsiteX410" fmla="*/ 2801463 w 2992697"/>
                <a:gd name="connsiteY410" fmla="*/ 104310 h 1030680"/>
                <a:gd name="connsiteX411" fmla="*/ 2801463 w 2992697"/>
                <a:gd name="connsiteY411" fmla="*/ 103378 h 1030680"/>
                <a:gd name="connsiteX412" fmla="*/ 2803636 w 2992697"/>
                <a:gd name="connsiteY412" fmla="*/ 103378 h 1030680"/>
                <a:gd name="connsiteX413" fmla="*/ 2803636 w 2992697"/>
                <a:gd name="connsiteY413" fmla="*/ 103378 h 1030680"/>
                <a:gd name="connsiteX414" fmla="*/ 2803636 w 2992697"/>
                <a:gd name="connsiteY414" fmla="*/ 103378 h 1030680"/>
                <a:gd name="connsiteX415" fmla="*/ 2803636 w 2992697"/>
                <a:gd name="connsiteY415" fmla="*/ 103378 h 1030680"/>
                <a:gd name="connsiteX416" fmla="*/ 2804567 w 2992697"/>
                <a:gd name="connsiteY416" fmla="*/ 101205 h 1030680"/>
                <a:gd name="connsiteX417" fmla="*/ 2821331 w 2992697"/>
                <a:gd name="connsiteY417" fmla="*/ 96859 h 1030680"/>
                <a:gd name="connsiteX418" fmla="*/ 2839027 w 2992697"/>
                <a:gd name="connsiteY418" fmla="*/ 88477 h 1030680"/>
                <a:gd name="connsiteX419" fmla="*/ 2852997 w 2992697"/>
                <a:gd name="connsiteY419" fmla="*/ 81337 h 1030680"/>
                <a:gd name="connsiteX420" fmla="*/ 2852997 w 2992697"/>
                <a:gd name="connsiteY420" fmla="*/ 81337 h 1030680"/>
                <a:gd name="connsiteX421" fmla="*/ 2852997 w 2992697"/>
                <a:gd name="connsiteY421" fmla="*/ 81337 h 1030680"/>
                <a:gd name="connsiteX422" fmla="*/ 2621404 w 2992697"/>
                <a:gd name="connsiteY422" fmla="*/ 76991 h 1030680"/>
                <a:gd name="connsiteX423" fmla="*/ 2631959 w 2992697"/>
                <a:gd name="connsiteY423" fmla="*/ 76991 h 1030680"/>
                <a:gd name="connsiteX424" fmla="*/ 2646550 w 2992697"/>
                <a:gd name="connsiteY424" fmla="*/ 91892 h 1030680"/>
                <a:gd name="connsiteX425" fmla="*/ 2665487 w 2992697"/>
                <a:gd name="connsiteY425" fmla="*/ 104620 h 1030680"/>
                <a:gd name="connsiteX426" fmla="*/ 2665487 w 2992697"/>
                <a:gd name="connsiteY426" fmla="*/ 108656 h 1030680"/>
                <a:gd name="connsiteX427" fmla="*/ 2661451 w 2992697"/>
                <a:gd name="connsiteY427" fmla="*/ 108656 h 1030680"/>
                <a:gd name="connsiteX428" fmla="*/ 2661451 w 2992697"/>
                <a:gd name="connsiteY428" fmla="*/ 113934 h 1030680"/>
                <a:gd name="connsiteX429" fmla="*/ 2643756 w 2992697"/>
                <a:gd name="connsiteY429" fmla="*/ 104310 h 1030680"/>
                <a:gd name="connsiteX430" fmla="*/ 2631338 w 2992697"/>
                <a:gd name="connsiteY430" fmla="*/ 91582 h 1030680"/>
                <a:gd name="connsiteX431" fmla="*/ 2621404 w 2992697"/>
                <a:gd name="connsiteY431" fmla="*/ 76991 h 1030680"/>
                <a:gd name="connsiteX432" fmla="*/ 2621404 w 2992697"/>
                <a:gd name="connsiteY432" fmla="*/ 76991 h 1030680"/>
                <a:gd name="connsiteX433" fmla="*/ 2621404 w 2992697"/>
                <a:gd name="connsiteY433" fmla="*/ 76991 h 1030680"/>
                <a:gd name="connsiteX434" fmla="*/ 2255078 w 2992697"/>
                <a:gd name="connsiteY434" fmla="*/ 71713 h 1030680"/>
                <a:gd name="connsiteX435" fmla="*/ 2269669 w 2992697"/>
                <a:gd name="connsiteY435" fmla="*/ 76059 h 1030680"/>
                <a:gd name="connsiteX436" fmla="*/ 2281155 w 2992697"/>
                <a:gd name="connsiteY436" fmla="*/ 79164 h 1030680"/>
                <a:gd name="connsiteX437" fmla="*/ 2291711 w 2992697"/>
                <a:gd name="connsiteY437" fmla="*/ 84441 h 1030680"/>
                <a:gd name="connsiteX438" fmla="*/ 2291711 w 2992697"/>
                <a:gd name="connsiteY438" fmla="*/ 94065 h 1030680"/>
                <a:gd name="connsiteX439" fmla="*/ 2282397 w 2992697"/>
                <a:gd name="connsiteY439" fmla="*/ 96238 h 1030680"/>
                <a:gd name="connsiteX440" fmla="*/ 2274015 w 2992697"/>
                <a:gd name="connsiteY440" fmla="*/ 99343 h 1030680"/>
                <a:gd name="connsiteX441" fmla="*/ 2260356 w 2992697"/>
                <a:gd name="connsiteY441" fmla="*/ 101516 h 1030680"/>
                <a:gd name="connsiteX442" fmla="*/ 2255078 w 2992697"/>
                <a:gd name="connsiteY442" fmla="*/ 103689 h 1030680"/>
                <a:gd name="connsiteX443" fmla="*/ 2251974 w 2992697"/>
                <a:gd name="connsiteY443" fmla="*/ 104620 h 1030680"/>
                <a:gd name="connsiteX444" fmla="*/ 2245765 w 2992697"/>
                <a:gd name="connsiteY444" fmla="*/ 104620 h 1030680"/>
                <a:gd name="connsiteX445" fmla="*/ 2240487 w 2992697"/>
                <a:gd name="connsiteY445" fmla="*/ 104620 h 1030680"/>
                <a:gd name="connsiteX446" fmla="*/ 2240487 w 2992697"/>
                <a:gd name="connsiteY446" fmla="*/ 94065 h 1030680"/>
                <a:gd name="connsiteX447" fmla="*/ 2244523 w 2992697"/>
                <a:gd name="connsiteY447" fmla="*/ 88788 h 1030680"/>
                <a:gd name="connsiteX448" fmla="*/ 2249800 w 2992697"/>
                <a:gd name="connsiteY448" fmla="*/ 81337 h 1030680"/>
                <a:gd name="connsiteX449" fmla="*/ 2255078 w 2992697"/>
                <a:gd name="connsiteY449" fmla="*/ 71713 h 1030680"/>
                <a:gd name="connsiteX450" fmla="*/ 2255078 w 2992697"/>
                <a:gd name="connsiteY450" fmla="*/ 71713 h 1030680"/>
                <a:gd name="connsiteX451" fmla="*/ 2255078 w 2992697"/>
                <a:gd name="connsiteY451" fmla="*/ 71713 h 1030680"/>
                <a:gd name="connsiteX452" fmla="*/ 1810520 w 2992697"/>
                <a:gd name="connsiteY452" fmla="*/ 61158 h 1030680"/>
                <a:gd name="connsiteX453" fmla="*/ 1810520 w 2992697"/>
                <a:gd name="connsiteY453" fmla="*/ 81337 h 1030680"/>
                <a:gd name="connsiteX454" fmla="*/ 1817970 w 2992697"/>
                <a:gd name="connsiteY454" fmla="*/ 81337 h 1030680"/>
                <a:gd name="connsiteX455" fmla="*/ 1822006 w 2992697"/>
                <a:gd name="connsiteY455" fmla="*/ 79164 h 1030680"/>
                <a:gd name="connsiteX456" fmla="*/ 1825111 w 2992697"/>
                <a:gd name="connsiteY456" fmla="*/ 79164 h 1030680"/>
                <a:gd name="connsiteX457" fmla="*/ 1829146 w 2992697"/>
                <a:gd name="connsiteY457" fmla="*/ 79164 h 1030680"/>
                <a:gd name="connsiteX458" fmla="*/ 1830078 w 2992697"/>
                <a:gd name="connsiteY458" fmla="*/ 79164 h 1030680"/>
                <a:gd name="connsiteX459" fmla="*/ 1834114 w 2992697"/>
                <a:gd name="connsiteY459" fmla="*/ 81337 h 1030680"/>
                <a:gd name="connsiteX460" fmla="*/ 1839391 w 2992697"/>
                <a:gd name="connsiteY460" fmla="*/ 84441 h 1030680"/>
                <a:gd name="connsiteX461" fmla="*/ 1839391 w 2992697"/>
                <a:gd name="connsiteY461" fmla="*/ 94065 h 1030680"/>
                <a:gd name="connsiteX462" fmla="*/ 1843427 w 2992697"/>
                <a:gd name="connsiteY462" fmla="*/ 96238 h 1030680"/>
                <a:gd name="connsiteX463" fmla="*/ 1848705 w 2992697"/>
                <a:gd name="connsiteY463" fmla="*/ 96238 h 1030680"/>
                <a:gd name="connsiteX464" fmla="*/ 1851809 w 2992697"/>
                <a:gd name="connsiteY464" fmla="*/ 94065 h 1030680"/>
                <a:gd name="connsiteX465" fmla="*/ 1858018 w 2992697"/>
                <a:gd name="connsiteY465" fmla="*/ 94065 h 1030680"/>
                <a:gd name="connsiteX466" fmla="*/ 1858949 w 2992697"/>
                <a:gd name="connsiteY466" fmla="*/ 91892 h 1030680"/>
                <a:gd name="connsiteX467" fmla="*/ 1862985 w 2992697"/>
                <a:gd name="connsiteY467" fmla="*/ 94065 h 1030680"/>
                <a:gd name="connsiteX468" fmla="*/ 1866090 w 2992697"/>
                <a:gd name="connsiteY468" fmla="*/ 97170 h 1030680"/>
                <a:gd name="connsiteX469" fmla="*/ 1870125 w 2992697"/>
                <a:gd name="connsiteY469" fmla="*/ 103378 h 1030680"/>
                <a:gd name="connsiteX470" fmla="*/ 1873230 w 2992697"/>
                <a:gd name="connsiteY470" fmla="*/ 108656 h 1030680"/>
                <a:gd name="connsiteX471" fmla="*/ 1867952 w 2992697"/>
                <a:gd name="connsiteY471" fmla="*/ 121384 h 1030680"/>
                <a:gd name="connsiteX472" fmla="*/ 1862675 w 2992697"/>
                <a:gd name="connsiteY472" fmla="*/ 134113 h 1030680"/>
                <a:gd name="connsiteX473" fmla="*/ 1858639 w 2992697"/>
                <a:gd name="connsiteY473" fmla="*/ 149014 h 1030680"/>
                <a:gd name="connsiteX474" fmla="*/ 1846221 w 2992697"/>
                <a:gd name="connsiteY474" fmla="*/ 149014 h 1030680"/>
                <a:gd name="connsiteX475" fmla="*/ 1836908 w 2992697"/>
                <a:gd name="connsiteY475" fmla="*/ 153360 h 1030680"/>
                <a:gd name="connsiteX476" fmla="*/ 1828526 w 2992697"/>
                <a:gd name="connsiteY476" fmla="*/ 158638 h 1030680"/>
                <a:gd name="connsiteX477" fmla="*/ 1813935 w 2992697"/>
                <a:gd name="connsiteY477" fmla="*/ 162984 h 1030680"/>
                <a:gd name="connsiteX478" fmla="*/ 1804621 w 2992697"/>
                <a:gd name="connsiteY478" fmla="*/ 155533 h 1030680"/>
                <a:gd name="connsiteX479" fmla="*/ 1792203 w 2992697"/>
                <a:gd name="connsiteY479" fmla="*/ 151187 h 1030680"/>
                <a:gd name="connsiteX480" fmla="*/ 1779786 w 2992697"/>
                <a:gd name="connsiteY480" fmla="*/ 145910 h 1030680"/>
                <a:gd name="connsiteX481" fmla="*/ 1777613 w 2992697"/>
                <a:gd name="connsiteY481" fmla="*/ 141563 h 1030680"/>
                <a:gd name="connsiteX482" fmla="*/ 1777613 w 2992697"/>
                <a:gd name="connsiteY482" fmla="*/ 138459 h 1030680"/>
                <a:gd name="connsiteX483" fmla="*/ 1775439 w 2992697"/>
                <a:gd name="connsiteY483" fmla="*/ 134113 h 1030680"/>
                <a:gd name="connsiteX484" fmla="*/ 1773266 w 2992697"/>
                <a:gd name="connsiteY484" fmla="*/ 128835 h 1030680"/>
                <a:gd name="connsiteX485" fmla="*/ 1767989 w 2992697"/>
                <a:gd name="connsiteY485" fmla="*/ 123557 h 1030680"/>
                <a:gd name="connsiteX486" fmla="*/ 1762711 w 2992697"/>
                <a:gd name="connsiteY486" fmla="*/ 118280 h 1030680"/>
                <a:gd name="connsiteX487" fmla="*/ 1758675 w 2992697"/>
                <a:gd name="connsiteY487" fmla="*/ 113934 h 1030680"/>
                <a:gd name="connsiteX488" fmla="*/ 1755571 w 2992697"/>
                <a:gd name="connsiteY488" fmla="*/ 106483 h 1030680"/>
                <a:gd name="connsiteX489" fmla="*/ 1753398 w 2992697"/>
                <a:gd name="connsiteY489" fmla="*/ 93755 h 1030680"/>
                <a:gd name="connsiteX490" fmla="*/ 1760848 w 2992697"/>
                <a:gd name="connsiteY490" fmla="*/ 84131 h 1030680"/>
                <a:gd name="connsiteX491" fmla="*/ 1766126 w 2992697"/>
                <a:gd name="connsiteY491" fmla="*/ 76680 h 1030680"/>
                <a:gd name="connsiteX492" fmla="*/ 1773577 w 2992697"/>
                <a:gd name="connsiteY492" fmla="*/ 76680 h 1030680"/>
                <a:gd name="connsiteX493" fmla="*/ 1779786 w 2992697"/>
                <a:gd name="connsiteY493" fmla="*/ 78853 h 1030680"/>
                <a:gd name="connsiteX494" fmla="*/ 1787236 w 2992697"/>
                <a:gd name="connsiteY494" fmla="*/ 81026 h 1030680"/>
                <a:gd name="connsiteX495" fmla="*/ 1794687 w 2992697"/>
                <a:gd name="connsiteY495" fmla="*/ 81026 h 1030680"/>
                <a:gd name="connsiteX496" fmla="*/ 1794687 w 2992697"/>
                <a:gd name="connsiteY496" fmla="*/ 68298 h 1030680"/>
                <a:gd name="connsiteX497" fmla="*/ 1797791 w 2992697"/>
                <a:gd name="connsiteY497" fmla="*/ 66125 h 1030680"/>
                <a:gd name="connsiteX498" fmla="*/ 1801827 w 2992697"/>
                <a:gd name="connsiteY498" fmla="*/ 63952 h 1030680"/>
                <a:gd name="connsiteX499" fmla="*/ 1802759 w 2992697"/>
                <a:gd name="connsiteY499" fmla="*/ 63952 h 1030680"/>
                <a:gd name="connsiteX500" fmla="*/ 1806794 w 2992697"/>
                <a:gd name="connsiteY500" fmla="*/ 61779 h 1030680"/>
                <a:gd name="connsiteX501" fmla="*/ 1810520 w 2992697"/>
                <a:gd name="connsiteY501" fmla="*/ 61158 h 1030680"/>
                <a:gd name="connsiteX502" fmla="*/ 1810520 w 2992697"/>
                <a:gd name="connsiteY502" fmla="*/ 61158 h 1030680"/>
                <a:gd name="connsiteX503" fmla="*/ 1810520 w 2992697"/>
                <a:gd name="connsiteY503" fmla="*/ 61158 h 1030680"/>
                <a:gd name="connsiteX504" fmla="*/ 2281155 w 2992697"/>
                <a:gd name="connsiteY504" fmla="*/ 47498 h 1030680"/>
                <a:gd name="connsiteX505" fmla="*/ 2295747 w 2992697"/>
                <a:gd name="connsiteY505" fmla="*/ 47498 h 1030680"/>
                <a:gd name="connsiteX506" fmla="*/ 2304129 w 2992697"/>
                <a:gd name="connsiteY506" fmla="*/ 57122 h 1030680"/>
                <a:gd name="connsiteX507" fmla="*/ 2313442 w 2992697"/>
                <a:gd name="connsiteY507" fmla="*/ 62400 h 1030680"/>
                <a:gd name="connsiteX508" fmla="*/ 2320893 w 2992697"/>
                <a:gd name="connsiteY508" fmla="*/ 69850 h 1030680"/>
                <a:gd name="connsiteX509" fmla="*/ 2328343 w 2992697"/>
                <a:gd name="connsiteY509" fmla="*/ 81337 h 1030680"/>
                <a:gd name="connsiteX510" fmla="*/ 2311579 w 2992697"/>
                <a:gd name="connsiteY510" fmla="*/ 81337 h 1030680"/>
                <a:gd name="connsiteX511" fmla="*/ 2301024 w 2992697"/>
                <a:gd name="connsiteY511" fmla="*/ 69850 h 1030680"/>
                <a:gd name="connsiteX512" fmla="*/ 2289538 w 2992697"/>
                <a:gd name="connsiteY512" fmla="*/ 61468 h 1030680"/>
                <a:gd name="connsiteX513" fmla="*/ 2281155 w 2992697"/>
                <a:gd name="connsiteY513" fmla="*/ 47498 h 1030680"/>
                <a:gd name="connsiteX514" fmla="*/ 2281155 w 2992697"/>
                <a:gd name="connsiteY514" fmla="*/ 47498 h 1030680"/>
                <a:gd name="connsiteX515" fmla="*/ 2281155 w 2992697"/>
                <a:gd name="connsiteY515" fmla="*/ 47498 h 1030680"/>
                <a:gd name="connsiteX516" fmla="*/ 439281 w 2992697"/>
                <a:gd name="connsiteY516" fmla="*/ 47498 h 1030680"/>
                <a:gd name="connsiteX517" fmla="*/ 451699 w 2992697"/>
                <a:gd name="connsiteY517" fmla="*/ 47498 h 1030680"/>
                <a:gd name="connsiteX518" fmla="*/ 456976 w 2992697"/>
                <a:gd name="connsiteY518" fmla="*/ 51844 h 1030680"/>
                <a:gd name="connsiteX519" fmla="*/ 461012 w 2992697"/>
                <a:gd name="connsiteY519" fmla="*/ 54949 h 1030680"/>
                <a:gd name="connsiteX520" fmla="*/ 463185 w 2992697"/>
                <a:gd name="connsiteY520" fmla="*/ 59295 h 1030680"/>
                <a:gd name="connsiteX521" fmla="*/ 466290 w 2992697"/>
                <a:gd name="connsiteY521" fmla="*/ 64573 h 1030680"/>
                <a:gd name="connsiteX522" fmla="*/ 468463 w 2992697"/>
                <a:gd name="connsiteY522" fmla="*/ 68919 h 1030680"/>
                <a:gd name="connsiteX523" fmla="*/ 477776 w 2992697"/>
                <a:gd name="connsiteY523" fmla="*/ 59295 h 1030680"/>
                <a:gd name="connsiteX524" fmla="*/ 488331 w 2992697"/>
                <a:gd name="connsiteY524" fmla="*/ 54949 h 1030680"/>
                <a:gd name="connsiteX525" fmla="*/ 505095 w 2992697"/>
                <a:gd name="connsiteY525" fmla="*/ 57122 h 1030680"/>
                <a:gd name="connsiteX526" fmla="*/ 505095 w 2992697"/>
                <a:gd name="connsiteY526" fmla="*/ 72023 h 1030680"/>
                <a:gd name="connsiteX527" fmla="*/ 528068 w 2992697"/>
                <a:gd name="connsiteY527" fmla="*/ 74197 h 1030680"/>
                <a:gd name="connsiteX528" fmla="*/ 548868 w 2992697"/>
                <a:gd name="connsiteY528" fmla="*/ 77301 h 1030680"/>
                <a:gd name="connsiteX529" fmla="*/ 566564 w 2992697"/>
                <a:gd name="connsiteY529" fmla="*/ 81647 h 1030680"/>
                <a:gd name="connsiteX530" fmla="*/ 586432 w 2992697"/>
                <a:gd name="connsiteY530" fmla="*/ 83820 h 1030680"/>
                <a:gd name="connsiteX531" fmla="*/ 608474 w 2992697"/>
                <a:gd name="connsiteY531" fmla="*/ 81647 h 1030680"/>
                <a:gd name="connsiteX532" fmla="*/ 608474 w 2992697"/>
                <a:gd name="connsiteY532" fmla="*/ 94376 h 1030680"/>
                <a:gd name="connsiteX533" fmla="*/ 612510 w 2992697"/>
                <a:gd name="connsiteY533" fmla="*/ 94376 h 1030680"/>
                <a:gd name="connsiteX534" fmla="*/ 615614 w 2992697"/>
                <a:gd name="connsiteY534" fmla="*/ 94376 h 1030680"/>
                <a:gd name="connsiteX535" fmla="*/ 617787 w 2992697"/>
                <a:gd name="connsiteY535" fmla="*/ 94376 h 1030680"/>
                <a:gd name="connsiteX536" fmla="*/ 619960 w 2992697"/>
                <a:gd name="connsiteY536" fmla="*/ 96549 h 1030680"/>
                <a:gd name="connsiteX537" fmla="*/ 622133 w 2992697"/>
                <a:gd name="connsiteY537" fmla="*/ 97480 h 1030680"/>
                <a:gd name="connsiteX538" fmla="*/ 618098 w 2992697"/>
                <a:gd name="connsiteY538" fmla="*/ 97480 h 1030680"/>
                <a:gd name="connsiteX539" fmla="*/ 601023 w 2992697"/>
                <a:gd name="connsiteY539" fmla="*/ 108656 h 1030680"/>
                <a:gd name="connsiteX540" fmla="*/ 581155 w 2992697"/>
                <a:gd name="connsiteY540" fmla="*/ 121384 h 1030680"/>
                <a:gd name="connsiteX541" fmla="*/ 557250 w 2992697"/>
                <a:gd name="connsiteY541" fmla="*/ 132871 h 1030680"/>
                <a:gd name="connsiteX542" fmla="*/ 535209 w 2992697"/>
                <a:gd name="connsiteY542" fmla="*/ 145599 h 1030680"/>
                <a:gd name="connsiteX543" fmla="*/ 519686 w 2992697"/>
                <a:gd name="connsiteY543" fmla="*/ 156154 h 1030680"/>
                <a:gd name="connsiteX544" fmla="*/ 508200 w 2992697"/>
                <a:gd name="connsiteY544" fmla="*/ 165778 h 1030680"/>
                <a:gd name="connsiteX545" fmla="*/ 524964 w 2992697"/>
                <a:gd name="connsiteY545" fmla="*/ 165778 h 1030680"/>
                <a:gd name="connsiteX546" fmla="*/ 530241 w 2992697"/>
                <a:gd name="connsiteY546" fmla="*/ 162674 h 1030680"/>
                <a:gd name="connsiteX547" fmla="*/ 535519 w 2992697"/>
                <a:gd name="connsiteY547" fmla="*/ 160500 h 1030680"/>
                <a:gd name="connsiteX548" fmla="*/ 541728 w 2992697"/>
                <a:gd name="connsiteY548" fmla="*/ 158327 h 1030680"/>
                <a:gd name="connsiteX549" fmla="*/ 549179 w 2992697"/>
                <a:gd name="connsiteY549" fmla="*/ 158327 h 1030680"/>
                <a:gd name="connsiteX550" fmla="*/ 549179 w 2992697"/>
                <a:gd name="connsiteY550" fmla="*/ 162674 h 1030680"/>
                <a:gd name="connsiteX551" fmla="*/ 527137 w 2992697"/>
                <a:gd name="connsiteY551" fmla="*/ 178506 h 1030680"/>
                <a:gd name="connsiteX552" fmla="*/ 508200 w 2992697"/>
                <a:gd name="connsiteY552" fmla="*/ 195270 h 1030680"/>
                <a:gd name="connsiteX553" fmla="*/ 492677 w 2992697"/>
                <a:gd name="connsiteY553" fmla="*/ 212034 h 1030680"/>
                <a:gd name="connsiteX554" fmla="*/ 473740 w 2992697"/>
                <a:gd name="connsiteY554" fmla="*/ 226936 h 1030680"/>
                <a:gd name="connsiteX555" fmla="*/ 453872 w 2992697"/>
                <a:gd name="connsiteY555" fmla="*/ 239664 h 1030680"/>
                <a:gd name="connsiteX556" fmla="*/ 427794 w 2992697"/>
                <a:gd name="connsiteY556" fmla="*/ 247115 h 1030680"/>
                <a:gd name="connsiteX557" fmla="*/ 427794 w 2992697"/>
                <a:gd name="connsiteY557" fmla="*/ 259843 h 1030680"/>
                <a:gd name="connsiteX558" fmla="*/ 415377 w 2992697"/>
                <a:gd name="connsiteY558" fmla="*/ 262016 h 1030680"/>
                <a:gd name="connsiteX559" fmla="*/ 400786 w 2992697"/>
                <a:gd name="connsiteY559" fmla="*/ 267294 h 1030680"/>
                <a:gd name="connsiteX560" fmla="*/ 392403 w 2992697"/>
                <a:gd name="connsiteY560" fmla="*/ 274745 h 1030680"/>
                <a:gd name="connsiteX561" fmla="*/ 397681 w 2992697"/>
                <a:gd name="connsiteY561" fmla="*/ 279091 h 1030680"/>
                <a:gd name="connsiteX562" fmla="*/ 400786 w 2992697"/>
                <a:gd name="connsiteY562" fmla="*/ 282195 h 1030680"/>
                <a:gd name="connsiteX563" fmla="*/ 402959 w 2992697"/>
                <a:gd name="connsiteY563" fmla="*/ 284368 h 1030680"/>
                <a:gd name="connsiteX564" fmla="*/ 402959 w 2992697"/>
                <a:gd name="connsiteY564" fmla="*/ 287473 h 1030680"/>
                <a:gd name="connsiteX565" fmla="*/ 402959 w 2992697"/>
                <a:gd name="connsiteY565" fmla="*/ 291819 h 1030680"/>
                <a:gd name="connsiteX566" fmla="*/ 400786 w 2992697"/>
                <a:gd name="connsiteY566" fmla="*/ 297097 h 1030680"/>
                <a:gd name="connsiteX567" fmla="*/ 400786 w 2992697"/>
                <a:gd name="connsiteY567" fmla="*/ 304547 h 1030680"/>
                <a:gd name="connsiteX568" fmla="*/ 361048 w 2992697"/>
                <a:gd name="connsiteY568" fmla="*/ 307652 h 1030680"/>
                <a:gd name="connsiteX569" fmla="*/ 361048 w 2992697"/>
                <a:gd name="connsiteY569" fmla="*/ 311998 h 1030680"/>
                <a:gd name="connsiteX570" fmla="*/ 366326 w 2992697"/>
                <a:gd name="connsiteY570" fmla="*/ 314171 h 1030680"/>
                <a:gd name="connsiteX571" fmla="*/ 368499 w 2992697"/>
                <a:gd name="connsiteY571" fmla="*/ 314171 h 1030680"/>
                <a:gd name="connsiteX572" fmla="*/ 371604 w 2992697"/>
                <a:gd name="connsiteY572" fmla="*/ 314171 h 1030680"/>
                <a:gd name="connsiteX573" fmla="*/ 371604 w 2992697"/>
                <a:gd name="connsiteY573" fmla="*/ 314171 h 1030680"/>
                <a:gd name="connsiteX574" fmla="*/ 373777 w 2992697"/>
                <a:gd name="connsiteY574" fmla="*/ 315103 h 1030680"/>
                <a:gd name="connsiteX575" fmla="*/ 373777 w 2992697"/>
                <a:gd name="connsiteY575" fmla="*/ 317276 h 1030680"/>
                <a:gd name="connsiteX576" fmla="*/ 377813 w 2992697"/>
                <a:gd name="connsiteY576" fmla="*/ 321622 h 1030680"/>
                <a:gd name="connsiteX577" fmla="*/ 371604 w 2992697"/>
                <a:gd name="connsiteY577" fmla="*/ 321622 h 1030680"/>
                <a:gd name="connsiteX578" fmla="*/ 363222 w 2992697"/>
                <a:gd name="connsiteY578" fmla="*/ 324726 h 1030680"/>
                <a:gd name="connsiteX579" fmla="*/ 351735 w 2992697"/>
                <a:gd name="connsiteY579" fmla="*/ 329073 h 1030680"/>
                <a:gd name="connsiteX580" fmla="*/ 341180 w 2992697"/>
                <a:gd name="connsiteY580" fmla="*/ 332177 h 1030680"/>
                <a:gd name="connsiteX581" fmla="*/ 344284 w 2992697"/>
                <a:gd name="connsiteY581" fmla="*/ 334350 h 1030680"/>
                <a:gd name="connsiteX582" fmla="*/ 346458 w 2992697"/>
                <a:gd name="connsiteY582" fmla="*/ 334350 h 1030680"/>
                <a:gd name="connsiteX583" fmla="*/ 348631 w 2992697"/>
                <a:gd name="connsiteY583" fmla="*/ 334350 h 1030680"/>
                <a:gd name="connsiteX584" fmla="*/ 349562 w 2992697"/>
                <a:gd name="connsiteY584" fmla="*/ 336523 h 1030680"/>
                <a:gd name="connsiteX585" fmla="*/ 351735 w 2992697"/>
                <a:gd name="connsiteY585" fmla="*/ 336523 h 1030680"/>
                <a:gd name="connsiteX586" fmla="*/ 349562 w 2992697"/>
                <a:gd name="connsiteY586" fmla="*/ 339628 h 1030680"/>
                <a:gd name="connsiteX587" fmla="*/ 348631 w 2992697"/>
                <a:gd name="connsiteY587" fmla="*/ 343974 h 1030680"/>
                <a:gd name="connsiteX588" fmla="*/ 346458 w 2992697"/>
                <a:gd name="connsiteY588" fmla="*/ 344905 h 1030680"/>
                <a:gd name="connsiteX589" fmla="*/ 348631 w 2992697"/>
                <a:gd name="connsiteY589" fmla="*/ 347078 h 1030680"/>
                <a:gd name="connsiteX590" fmla="*/ 348631 w 2992697"/>
                <a:gd name="connsiteY590" fmla="*/ 349252 h 1030680"/>
                <a:gd name="connsiteX591" fmla="*/ 349562 w 2992697"/>
                <a:gd name="connsiteY591" fmla="*/ 352356 h 1030680"/>
                <a:gd name="connsiteX592" fmla="*/ 351735 w 2992697"/>
                <a:gd name="connsiteY592" fmla="*/ 356702 h 1030680"/>
                <a:gd name="connsiteX593" fmla="*/ 344284 w 2992697"/>
                <a:gd name="connsiteY593" fmla="*/ 358875 h 1030680"/>
                <a:gd name="connsiteX594" fmla="*/ 339007 w 2992697"/>
                <a:gd name="connsiteY594" fmla="*/ 358875 h 1030680"/>
                <a:gd name="connsiteX595" fmla="*/ 333729 w 2992697"/>
                <a:gd name="connsiteY595" fmla="*/ 358875 h 1030680"/>
                <a:gd name="connsiteX596" fmla="*/ 327520 w 2992697"/>
                <a:gd name="connsiteY596" fmla="*/ 361980 h 1030680"/>
                <a:gd name="connsiteX597" fmla="*/ 346458 w 2992697"/>
                <a:gd name="connsiteY597" fmla="*/ 361980 h 1030680"/>
                <a:gd name="connsiteX598" fmla="*/ 361048 w 2992697"/>
                <a:gd name="connsiteY598" fmla="*/ 366326 h 1030680"/>
                <a:gd name="connsiteX599" fmla="*/ 361048 w 2992697"/>
                <a:gd name="connsiteY599" fmla="*/ 373777 h 1030680"/>
                <a:gd name="connsiteX600" fmla="*/ 337144 w 2992697"/>
                <a:gd name="connsiteY600" fmla="*/ 373777 h 1030680"/>
                <a:gd name="connsiteX601" fmla="*/ 334971 w 2992697"/>
                <a:gd name="connsiteY601" fmla="*/ 379054 h 1030680"/>
                <a:gd name="connsiteX602" fmla="*/ 334971 w 2992697"/>
                <a:gd name="connsiteY602" fmla="*/ 381227 h 1030680"/>
                <a:gd name="connsiteX603" fmla="*/ 334971 w 2992697"/>
                <a:gd name="connsiteY603" fmla="*/ 382159 h 1030680"/>
                <a:gd name="connsiteX604" fmla="*/ 334040 w 2992697"/>
                <a:gd name="connsiteY604" fmla="*/ 384332 h 1030680"/>
                <a:gd name="connsiteX605" fmla="*/ 331867 w 2992697"/>
                <a:gd name="connsiteY605" fmla="*/ 386505 h 1030680"/>
                <a:gd name="connsiteX606" fmla="*/ 322553 w 2992697"/>
                <a:gd name="connsiteY606" fmla="*/ 389609 h 1030680"/>
                <a:gd name="connsiteX607" fmla="*/ 310135 w 2992697"/>
                <a:gd name="connsiteY607" fmla="*/ 389609 h 1030680"/>
                <a:gd name="connsiteX608" fmla="*/ 297717 w 2992697"/>
                <a:gd name="connsiteY608" fmla="*/ 389609 h 1030680"/>
                <a:gd name="connsiteX609" fmla="*/ 285300 w 2992697"/>
                <a:gd name="connsiteY609" fmla="*/ 382159 h 1030680"/>
                <a:gd name="connsiteX610" fmla="*/ 268536 w 2992697"/>
                <a:gd name="connsiteY610" fmla="*/ 382159 h 1030680"/>
                <a:gd name="connsiteX611" fmla="*/ 251772 w 2992697"/>
                <a:gd name="connsiteY611" fmla="*/ 384332 h 1030680"/>
                <a:gd name="connsiteX612" fmla="*/ 234076 w 2992697"/>
                <a:gd name="connsiteY612" fmla="*/ 386505 h 1030680"/>
                <a:gd name="connsiteX613" fmla="*/ 217312 w 2992697"/>
                <a:gd name="connsiteY613" fmla="*/ 384332 h 1030680"/>
                <a:gd name="connsiteX614" fmla="*/ 200548 w 2992697"/>
                <a:gd name="connsiteY614" fmla="*/ 379054 h 1030680"/>
                <a:gd name="connsiteX615" fmla="*/ 199617 w 2992697"/>
                <a:gd name="connsiteY615" fmla="*/ 376881 h 1030680"/>
                <a:gd name="connsiteX616" fmla="*/ 199617 w 2992697"/>
                <a:gd name="connsiteY616" fmla="*/ 374708 h 1030680"/>
                <a:gd name="connsiteX617" fmla="*/ 197444 w 2992697"/>
                <a:gd name="connsiteY617" fmla="*/ 374708 h 1030680"/>
                <a:gd name="connsiteX618" fmla="*/ 197444 w 2992697"/>
                <a:gd name="connsiteY618" fmla="*/ 372535 h 1030680"/>
                <a:gd name="connsiteX619" fmla="*/ 197444 w 2992697"/>
                <a:gd name="connsiteY619" fmla="*/ 368189 h 1030680"/>
                <a:gd name="connsiteX620" fmla="*/ 200548 w 2992697"/>
                <a:gd name="connsiteY620" fmla="*/ 368189 h 1030680"/>
                <a:gd name="connsiteX621" fmla="*/ 202721 w 2992697"/>
                <a:gd name="connsiteY621" fmla="*/ 365084 h 1030680"/>
                <a:gd name="connsiteX622" fmla="*/ 206757 w 2992697"/>
                <a:gd name="connsiteY622" fmla="*/ 360738 h 1030680"/>
                <a:gd name="connsiteX623" fmla="*/ 207688 w 2992697"/>
                <a:gd name="connsiteY623" fmla="*/ 358565 h 1030680"/>
                <a:gd name="connsiteX624" fmla="*/ 211724 w 2992697"/>
                <a:gd name="connsiteY624" fmla="*/ 357634 h 1030680"/>
                <a:gd name="connsiteX625" fmla="*/ 213897 w 2992697"/>
                <a:gd name="connsiteY625" fmla="*/ 353287 h 1030680"/>
                <a:gd name="connsiteX626" fmla="*/ 217002 w 2992697"/>
                <a:gd name="connsiteY626" fmla="*/ 348010 h 1030680"/>
                <a:gd name="connsiteX627" fmla="*/ 209551 w 2992697"/>
                <a:gd name="connsiteY627" fmla="*/ 345837 h 1030680"/>
                <a:gd name="connsiteX628" fmla="*/ 204273 w 2992697"/>
                <a:gd name="connsiteY628" fmla="*/ 342732 h 1030680"/>
                <a:gd name="connsiteX629" fmla="*/ 200238 w 2992697"/>
                <a:gd name="connsiteY629" fmla="*/ 336523 h 1030680"/>
                <a:gd name="connsiteX630" fmla="*/ 199306 w 2992697"/>
                <a:gd name="connsiteY630" fmla="*/ 331246 h 1030680"/>
                <a:gd name="connsiteX631" fmla="*/ 197133 w 2992697"/>
                <a:gd name="connsiteY631" fmla="*/ 323795 h 1030680"/>
                <a:gd name="connsiteX632" fmla="*/ 204584 w 2992697"/>
                <a:gd name="connsiteY632" fmla="*/ 323795 h 1030680"/>
                <a:gd name="connsiteX633" fmla="*/ 217002 w 2992697"/>
                <a:gd name="connsiteY633" fmla="*/ 320691 h 1030680"/>
                <a:gd name="connsiteX634" fmla="*/ 231593 w 2992697"/>
                <a:gd name="connsiteY634" fmla="*/ 323795 h 1030680"/>
                <a:gd name="connsiteX635" fmla="*/ 244010 w 2992697"/>
                <a:gd name="connsiteY635" fmla="*/ 329073 h 1030680"/>
                <a:gd name="connsiteX636" fmla="*/ 256428 w 2992697"/>
                <a:gd name="connsiteY636" fmla="*/ 335281 h 1030680"/>
                <a:gd name="connsiteX637" fmla="*/ 256428 w 2992697"/>
                <a:gd name="connsiteY637" fmla="*/ 327831 h 1030680"/>
                <a:gd name="connsiteX638" fmla="*/ 244010 w 2992697"/>
                <a:gd name="connsiteY638" fmla="*/ 321622 h 1030680"/>
                <a:gd name="connsiteX639" fmla="*/ 233455 w 2992697"/>
                <a:gd name="connsiteY639" fmla="*/ 316344 h 1030680"/>
                <a:gd name="connsiteX640" fmla="*/ 224142 w 2992697"/>
                <a:gd name="connsiteY640" fmla="*/ 306720 h 1030680"/>
                <a:gd name="connsiteX641" fmla="*/ 227246 w 2992697"/>
                <a:gd name="connsiteY641" fmla="*/ 306720 h 1030680"/>
                <a:gd name="connsiteX642" fmla="*/ 236560 w 2992697"/>
                <a:gd name="connsiteY642" fmla="*/ 293061 h 1030680"/>
                <a:gd name="connsiteX643" fmla="*/ 248046 w 2992697"/>
                <a:gd name="connsiteY643" fmla="*/ 283437 h 1030680"/>
                <a:gd name="connsiteX644" fmla="*/ 262637 w 2992697"/>
                <a:gd name="connsiteY644" fmla="*/ 275986 h 1030680"/>
                <a:gd name="connsiteX645" fmla="*/ 280333 w 2992697"/>
                <a:gd name="connsiteY645" fmla="*/ 270709 h 1030680"/>
                <a:gd name="connsiteX646" fmla="*/ 280333 w 2992697"/>
                <a:gd name="connsiteY646" fmla="*/ 266983 h 1030680"/>
                <a:gd name="connsiteX647" fmla="*/ 263568 w 2992697"/>
                <a:gd name="connsiteY647" fmla="*/ 261706 h 1030680"/>
                <a:gd name="connsiteX648" fmla="*/ 251151 w 2992697"/>
                <a:gd name="connsiteY648" fmla="*/ 252082 h 1030680"/>
                <a:gd name="connsiteX649" fmla="*/ 240595 w 2992697"/>
                <a:gd name="connsiteY649" fmla="*/ 239354 h 1030680"/>
                <a:gd name="connsiteX650" fmla="*/ 231282 w 2992697"/>
                <a:gd name="connsiteY650" fmla="*/ 226625 h 1030680"/>
                <a:gd name="connsiteX651" fmla="*/ 236560 w 2992697"/>
                <a:gd name="connsiteY651" fmla="*/ 224452 h 1030680"/>
                <a:gd name="connsiteX652" fmla="*/ 240595 w 2992697"/>
                <a:gd name="connsiteY652" fmla="*/ 224452 h 1030680"/>
                <a:gd name="connsiteX653" fmla="*/ 245873 w 2992697"/>
                <a:gd name="connsiteY653" fmla="*/ 222279 h 1030680"/>
                <a:gd name="connsiteX654" fmla="*/ 251151 w 2992697"/>
                <a:gd name="connsiteY654" fmla="*/ 222279 h 1030680"/>
                <a:gd name="connsiteX655" fmla="*/ 258601 w 2992697"/>
                <a:gd name="connsiteY655" fmla="*/ 227557 h 1030680"/>
                <a:gd name="connsiteX656" fmla="*/ 263879 w 2992697"/>
                <a:gd name="connsiteY656" fmla="*/ 233766 h 1030680"/>
                <a:gd name="connsiteX657" fmla="*/ 271330 w 2992697"/>
                <a:gd name="connsiteY657" fmla="*/ 239043 h 1030680"/>
                <a:gd name="connsiteX658" fmla="*/ 271330 w 2992697"/>
                <a:gd name="connsiteY658" fmla="*/ 234697 h 1030680"/>
                <a:gd name="connsiteX659" fmla="*/ 270398 w 2992697"/>
                <a:gd name="connsiteY659" fmla="*/ 231593 h 1030680"/>
                <a:gd name="connsiteX660" fmla="*/ 268225 w 2992697"/>
                <a:gd name="connsiteY660" fmla="*/ 231593 h 1030680"/>
                <a:gd name="connsiteX661" fmla="*/ 268225 w 2992697"/>
                <a:gd name="connsiteY661" fmla="*/ 229419 h 1030680"/>
                <a:gd name="connsiteX662" fmla="*/ 266052 w 2992697"/>
                <a:gd name="connsiteY662" fmla="*/ 227246 h 1030680"/>
                <a:gd name="connsiteX663" fmla="*/ 266052 w 2992697"/>
                <a:gd name="connsiteY663" fmla="*/ 226315 h 1030680"/>
                <a:gd name="connsiteX664" fmla="*/ 263879 w 2992697"/>
                <a:gd name="connsiteY664" fmla="*/ 221969 h 1030680"/>
                <a:gd name="connsiteX665" fmla="*/ 267915 w 2992697"/>
                <a:gd name="connsiteY665" fmla="*/ 221969 h 1030680"/>
                <a:gd name="connsiteX666" fmla="*/ 267915 w 2992697"/>
                <a:gd name="connsiteY666" fmla="*/ 218864 h 1030680"/>
                <a:gd name="connsiteX667" fmla="*/ 284679 w 2992697"/>
                <a:gd name="connsiteY667" fmla="*/ 212655 h 1030680"/>
                <a:gd name="connsiteX668" fmla="*/ 300201 w 2992697"/>
                <a:gd name="connsiteY668" fmla="*/ 209551 h 1030680"/>
                <a:gd name="connsiteX669" fmla="*/ 316965 w 2992697"/>
                <a:gd name="connsiteY669" fmla="*/ 207378 h 1030680"/>
                <a:gd name="connsiteX670" fmla="*/ 336834 w 2992697"/>
                <a:gd name="connsiteY670" fmla="*/ 209551 h 1030680"/>
                <a:gd name="connsiteX671" fmla="*/ 327520 w 2992697"/>
                <a:gd name="connsiteY671" fmla="*/ 198064 h 1030680"/>
                <a:gd name="connsiteX672" fmla="*/ 339007 w 2992697"/>
                <a:gd name="connsiteY672" fmla="*/ 194960 h 1030680"/>
                <a:gd name="connsiteX673" fmla="*/ 351425 w 2992697"/>
                <a:gd name="connsiteY673" fmla="*/ 189682 h 1030680"/>
                <a:gd name="connsiteX674" fmla="*/ 363842 w 2992697"/>
                <a:gd name="connsiteY674" fmla="*/ 184405 h 1030680"/>
                <a:gd name="connsiteX675" fmla="*/ 371293 w 2992697"/>
                <a:gd name="connsiteY675" fmla="*/ 178196 h 1030680"/>
                <a:gd name="connsiteX676" fmla="*/ 377502 w 2992697"/>
                <a:gd name="connsiteY676" fmla="*/ 178196 h 1030680"/>
                <a:gd name="connsiteX677" fmla="*/ 377502 w 2992697"/>
                <a:gd name="connsiteY677" fmla="*/ 175091 h 1030680"/>
                <a:gd name="connsiteX678" fmla="*/ 368189 w 2992697"/>
                <a:gd name="connsiteY678" fmla="*/ 175091 h 1030680"/>
                <a:gd name="connsiteX679" fmla="*/ 364153 w 2992697"/>
                <a:gd name="connsiteY679" fmla="*/ 177265 h 1030680"/>
                <a:gd name="connsiteX680" fmla="*/ 361048 w 2992697"/>
                <a:gd name="connsiteY680" fmla="*/ 178196 h 1030680"/>
                <a:gd name="connsiteX681" fmla="*/ 358875 w 2992697"/>
                <a:gd name="connsiteY681" fmla="*/ 178196 h 1030680"/>
                <a:gd name="connsiteX682" fmla="*/ 356702 w 2992697"/>
                <a:gd name="connsiteY682" fmla="*/ 178196 h 1030680"/>
                <a:gd name="connsiteX683" fmla="*/ 355771 w 2992697"/>
                <a:gd name="connsiteY683" fmla="*/ 178196 h 1030680"/>
                <a:gd name="connsiteX684" fmla="*/ 353598 w 2992697"/>
                <a:gd name="connsiteY684" fmla="*/ 177265 h 1030680"/>
                <a:gd name="connsiteX685" fmla="*/ 351425 w 2992697"/>
                <a:gd name="connsiteY685" fmla="*/ 175091 h 1030680"/>
                <a:gd name="connsiteX686" fmla="*/ 348320 w 2992697"/>
                <a:gd name="connsiteY686" fmla="*/ 175091 h 1030680"/>
                <a:gd name="connsiteX687" fmla="*/ 344284 w 2992697"/>
                <a:gd name="connsiteY687" fmla="*/ 178196 h 1030680"/>
                <a:gd name="connsiteX688" fmla="*/ 339007 w 2992697"/>
                <a:gd name="connsiteY688" fmla="*/ 184405 h 1030680"/>
                <a:gd name="connsiteX689" fmla="*/ 333729 w 2992697"/>
                <a:gd name="connsiteY689" fmla="*/ 189682 h 1030680"/>
                <a:gd name="connsiteX690" fmla="*/ 329693 w 2992697"/>
                <a:gd name="connsiteY690" fmla="*/ 194960 h 1030680"/>
                <a:gd name="connsiteX691" fmla="*/ 324416 w 2992697"/>
                <a:gd name="connsiteY691" fmla="*/ 198064 h 1030680"/>
                <a:gd name="connsiteX692" fmla="*/ 304547 w 2992697"/>
                <a:gd name="connsiteY692" fmla="*/ 204273 h 1030680"/>
                <a:gd name="connsiteX693" fmla="*/ 285610 w 2992697"/>
                <a:gd name="connsiteY693" fmla="*/ 204273 h 1030680"/>
                <a:gd name="connsiteX694" fmla="*/ 267915 w 2992697"/>
                <a:gd name="connsiteY694" fmla="*/ 199927 h 1030680"/>
                <a:gd name="connsiteX695" fmla="*/ 251151 w 2992697"/>
                <a:gd name="connsiteY695" fmla="*/ 192476 h 1030680"/>
                <a:gd name="connsiteX696" fmla="*/ 248978 w 2992697"/>
                <a:gd name="connsiteY696" fmla="*/ 192476 h 1030680"/>
                <a:gd name="connsiteX697" fmla="*/ 245873 w 2992697"/>
                <a:gd name="connsiteY697" fmla="*/ 194650 h 1030680"/>
                <a:gd name="connsiteX698" fmla="*/ 240595 w 2992697"/>
                <a:gd name="connsiteY698" fmla="*/ 196823 h 1030680"/>
                <a:gd name="connsiteX699" fmla="*/ 236560 w 2992697"/>
                <a:gd name="connsiteY699" fmla="*/ 197754 h 1030680"/>
                <a:gd name="connsiteX700" fmla="*/ 233455 w 2992697"/>
                <a:gd name="connsiteY700" fmla="*/ 199927 h 1030680"/>
                <a:gd name="connsiteX701" fmla="*/ 227246 w 2992697"/>
                <a:gd name="connsiteY701" fmla="*/ 202100 h 1030680"/>
                <a:gd name="connsiteX702" fmla="*/ 224142 w 2992697"/>
                <a:gd name="connsiteY702" fmla="*/ 192476 h 1030680"/>
                <a:gd name="connsiteX703" fmla="*/ 227246 w 2992697"/>
                <a:gd name="connsiteY703" fmla="*/ 191545 h 1030680"/>
                <a:gd name="connsiteX704" fmla="*/ 227246 w 2992697"/>
                <a:gd name="connsiteY704" fmla="*/ 191545 h 1030680"/>
                <a:gd name="connsiteX705" fmla="*/ 229419 w 2992697"/>
                <a:gd name="connsiteY705" fmla="*/ 189372 h 1030680"/>
                <a:gd name="connsiteX706" fmla="*/ 231593 w 2992697"/>
                <a:gd name="connsiteY706" fmla="*/ 185026 h 1030680"/>
                <a:gd name="connsiteX707" fmla="*/ 221037 w 2992697"/>
                <a:gd name="connsiteY707" fmla="*/ 185026 h 1030680"/>
                <a:gd name="connsiteX708" fmla="*/ 217002 w 2992697"/>
                <a:gd name="connsiteY708" fmla="*/ 187199 h 1030680"/>
                <a:gd name="connsiteX709" fmla="*/ 211724 w 2992697"/>
                <a:gd name="connsiteY709" fmla="*/ 189372 h 1030680"/>
                <a:gd name="connsiteX710" fmla="*/ 206446 w 2992697"/>
                <a:gd name="connsiteY710" fmla="*/ 189372 h 1030680"/>
                <a:gd name="connsiteX711" fmla="*/ 200238 w 2992697"/>
                <a:gd name="connsiteY711" fmla="*/ 189372 h 1030680"/>
                <a:gd name="connsiteX712" fmla="*/ 197133 w 2992697"/>
                <a:gd name="connsiteY712" fmla="*/ 177885 h 1030680"/>
                <a:gd name="connsiteX713" fmla="*/ 200238 w 2992697"/>
                <a:gd name="connsiteY713" fmla="*/ 176954 h 1030680"/>
                <a:gd name="connsiteX714" fmla="*/ 202411 w 2992697"/>
                <a:gd name="connsiteY714" fmla="*/ 176954 h 1030680"/>
                <a:gd name="connsiteX715" fmla="*/ 204584 w 2992697"/>
                <a:gd name="connsiteY715" fmla="*/ 176954 h 1030680"/>
                <a:gd name="connsiteX716" fmla="*/ 206757 w 2992697"/>
                <a:gd name="connsiteY716" fmla="*/ 174781 h 1030680"/>
                <a:gd name="connsiteX717" fmla="*/ 207688 w 2992697"/>
                <a:gd name="connsiteY717" fmla="*/ 174781 h 1030680"/>
                <a:gd name="connsiteX718" fmla="*/ 184715 w 2992697"/>
                <a:gd name="connsiteY718" fmla="*/ 177885 h 1030680"/>
                <a:gd name="connsiteX719" fmla="*/ 182542 w 2992697"/>
                <a:gd name="connsiteY719" fmla="*/ 172608 h 1030680"/>
                <a:gd name="connsiteX720" fmla="*/ 178506 w 2992697"/>
                <a:gd name="connsiteY720" fmla="*/ 169503 h 1030680"/>
                <a:gd name="connsiteX721" fmla="*/ 177575 w 2992697"/>
                <a:gd name="connsiteY721" fmla="*/ 167330 h 1030680"/>
                <a:gd name="connsiteX722" fmla="*/ 175402 w 2992697"/>
                <a:gd name="connsiteY722" fmla="*/ 162984 h 1030680"/>
                <a:gd name="connsiteX723" fmla="*/ 171366 w 2992697"/>
                <a:gd name="connsiteY723" fmla="*/ 157706 h 1030680"/>
                <a:gd name="connsiteX724" fmla="*/ 177575 w 2992697"/>
                <a:gd name="connsiteY724" fmla="*/ 155533 h 1030680"/>
                <a:gd name="connsiteX725" fmla="*/ 180679 w 2992697"/>
                <a:gd name="connsiteY725" fmla="*/ 155533 h 1030680"/>
                <a:gd name="connsiteX726" fmla="*/ 182853 w 2992697"/>
                <a:gd name="connsiteY726" fmla="*/ 155533 h 1030680"/>
                <a:gd name="connsiteX727" fmla="*/ 185026 w 2992697"/>
                <a:gd name="connsiteY727" fmla="*/ 155533 h 1030680"/>
                <a:gd name="connsiteX728" fmla="*/ 185026 w 2992697"/>
                <a:gd name="connsiteY728" fmla="*/ 155223 h 1030680"/>
                <a:gd name="connsiteX729" fmla="*/ 185957 w 2992697"/>
                <a:gd name="connsiteY729" fmla="*/ 153050 h 1030680"/>
                <a:gd name="connsiteX730" fmla="*/ 188130 w 2992697"/>
                <a:gd name="connsiteY730" fmla="*/ 148704 h 1030680"/>
                <a:gd name="connsiteX731" fmla="*/ 180679 w 2992697"/>
                <a:gd name="connsiteY731" fmla="*/ 147772 h 1030680"/>
                <a:gd name="connsiteX732" fmla="*/ 173229 w 2992697"/>
                <a:gd name="connsiteY732" fmla="*/ 145599 h 1030680"/>
                <a:gd name="connsiteX733" fmla="*/ 170124 w 2992697"/>
                <a:gd name="connsiteY733" fmla="*/ 141253 h 1030680"/>
                <a:gd name="connsiteX734" fmla="*/ 163915 w 2992697"/>
                <a:gd name="connsiteY734" fmla="*/ 138148 h 1030680"/>
                <a:gd name="connsiteX735" fmla="*/ 167951 w 2992697"/>
                <a:gd name="connsiteY735" fmla="*/ 138148 h 1030680"/>
                <a:gd name="connsiteX736" fmla="*/ 167951 w 2992697"/>
                <a:gd name="connsiteY736" fmla="*/ 132871 h 1030680"/>
                <a:gd name="connsiteX737" fmla="*/ 185647 w 2992697"/>
                <a:gd name="connsiteY737" fmla="*/ 135975 h 1030680"/>
                <a:gd name="connsiteX738" fmla="*/ 194960 w 2992697"/>
                <a:gd name="connsiteY738" fmla="*/ 133802 h 1030680"/>
                <a:gd name="connsiteX739" fmla="*/ 202411 w 2992697"/>
                <a:gd name="connsiteY739" fmla="*/ 130698 h 1030680"/>
                <a:gd name="connsiteX740" fmla="*/ 206446 w 2992697"/>
                <a:gd name="connsiteY740" fmla="*/ 125420 h 1030680"/>
                <a:gd name="connsiteX741" fmla="*/ 211724 w 2992697"/>
                <a:gd name="connsiteY741" fmla="*/ 117969 h 1030680"/>
                <a:gd name="connsiteX742" fmla="*/ 221037 w 2992697"/>
                <a:gd name="connsiteY742" fmla="*/ 113623 h 1030680"/>
                <a:gd name="connsiteX743" fmla="*/ 231593 w 2992697"/>
                <a:gd name="connsiteY743" fmla="*/ 110519 h 1030680"/>
                <a:gd name="connsiteX744" fmla="*/ 239043 w 2992697"/>
                <a:gd name="connsiteY744" fmla="*/ 113623 h 1030680"/>
                <a:gd name="connsiteX745" fmla="*/ 248357 w 2992697"/>
                <a:gd name="connsiteY745" fmla="*/ 117969 h 1030680"/>
                <a:gd name="connsiteX746" fmla="*/ 255807 w 2992697"/>
                <a:gd name="connsiteY746" fmla="*/ 118901 h 1030680"/>
                <a:gd name="connsiteX747" fmla="*/ 264189 w 2992697"/>
                <a:gd name="connsiteY747" fmla="*/ 117969 h 1030680"/>
                <a:gd name="connsiteX748" fmla="*/ 261085 w 2992697"/>
                <a:gd name="connsiteY748" fmla="*/ 115796 h 1030680"/>
                <a:gd name="connsiteX749" fmla="*/ 257049 w 2992697"/>
                <a:gd name="connsiteY749" fmla="*/ 113623 h 1030680"/>
                <a:gd name="connsiteX750" fmla="*/ 256118 w 2992697"/>
                <a:gd name="connsiteY750" fmla="*/ 113623 h 1030680"/>
                <a:gd name="connsiteX751" fmla="*/ 256118 w 2992697"/>
                <a:gd name="connsiteY751" fmla="*/ 111760 h 1030680"/>
                <a:gd name="connsiteX752" fmla="*/ 253945 w 2992697"/>
                <a:gd name="connsiteY752" fmla="*/ 110829 h 1030680"/>
                <a:gd name="connsiteX753" fmla="*/ 253945 w 2992697"/>
                <a:gd name="connsiteY753" fmla="*/ 106483 h 1030680"/>
                <a:gd name="connsiteX754" fmla="*/ 251772 w 2992697"/>
                <a:gd name="connsiteY754" fmla="*/ 101205 h 1030680"/>
                <a:gd name="connsiteX755" fmla="*/ 257049 w 2992697"/>
                <a:gd name="connsiteY755" fmla="*/ 99032 h 1030680"/>
                <a:gd name="connsiteX756" fmla="*/ 261085 w 2992697"/>
                <a:gd name="connsiteY756" fmla="*/ 96859 h 1030680"/>
                <a:gd name="connsiteX757" fmla="*/ 264189 w 2992697"/>
                <a:gd name="connsiteY757" fmla="*/ 96859 h 1030680"/>
                <a:gd name="connsiteX758" fmla="*/ 266363 w 2992697"/>
                <a:gd name="connsiteY758" fmla="*/ 95928 h 1030680"/>
                <a:gd name="connsiteX759" fmla="*/ 270398 w 2992697"/>
                <a:gd name="connsiteY759" fmla="*/ 93755 h 1030680"/>
                <a:gd name="connsiteX760" fmla="*/ 277849 w 2992697"/>
                <a:gd name="connsiteY760" fmla="*/ 93755 h 1030680"/>
                <a:gd name="connsiteX761" fmla="*/ 280953 w 2992697"/>
                <a:gd name="connsiteY761" fmla="*/ 95928 h 1030680"/>
                <a:gd name="connsiteX762" fmla="*/ 284989 w 2992697"/>
                <a:gd name="connsiteY762" fmla="*/ 99032 h 1030680"/>
                <a:gd name="connsiteX763" fmla="*/ 288094 w 2992697"/>
                <a:gd name="connsiteY763" fmla="*/ 101205 h 1030680"/>
                <a:gd name="connsiteX764" fmla="*/ 288094 w 2992697"/>
                <a:gd name="connsiteY764" fmla="*/ 96859 h 1030680"/>
                <a:gd name="connsiteX765" fmla="*/ 285921 w 2992697"/>
                <a:gd name="connsiteY765" fmla="*/ 95928 h 1030680"/>
                <a:gd name="connsiteX766" fmla="*/ 285921 w 2992697"/>
                <a:gd name="connsiteY766" fmla="*/ 93755 h 1030680"/>
                <a:gd name="connsiteX767" fmla="*/ 285921 w 2992697"/>
                <a:gd name="connsiteY767" fmla="*/ 93755 h 1030680"/>
                <a:gd name="connsiteX768" fmla="*/ 285921 w 2992697"/>
                <a:gd name="connsiteY768" fmla="*/ 91582 h 1030680"/>
                <a:gd name="connsiteX769" fmla="*/ 284989 w 2992697"/>
                <a:gd name="connsiteY769" fmla="*/ 88477 h 1030680"/>
                <a:gd name="connsiteX770" fmla="*/ 290267 w 2992697"/>
                <a:gd name="connsiteY770" fmla="*/ 86304 h 1030680"/>
                <a:gd name="connsiteX771" fmla="*/ 293371 w 2992697"/>
                <a:gd name="connsiteY771" fmla="*/ 84131 h 1030680"/>
                <a:gd name="connsiteX772" fmla="*/ 299580 w 2992697"/>
                <a:gd name="connsiteY772" fmla="*/ 81026 h 1030680"/>
                <a:gd name="connsiteX773" fmla="*/ 302685 w 2992697"/>
                <a:gd name="connsiteY773" fmla="*/ 76680 h 1030680"/>
                <a:gd name="connsiteX774" fmla="*/ 304858 w 2992697"/>
                <a:gd name="connsiteY774" fmla="*/ 76680 h 1030680"/>
                <a:gd name="connsiteX775" fmla="*/ 312308 w 2992697"/>
                <a:gd name="connsiteY775" fmla="*/ 76680 h 1030680"/>
                <a:gd name="connsiteX776" fmla="*/ 317586 w 2992697"/>
                <a:gd name="connsiteY776" fmla="*/ 78853 h 1030680"/>
                <a:gd name="connsiteX777" fmla="*/ 321622 w 2992697"/>
                <a:gd name="connsiteY777" fmla="*/ 83199 h 1030680"/>
                <a:gd name="connsiteX778" fmla="*/ 327831 w 2992697"/>
                <a:gd name="connsiteY778" fmla="*/ 83199 h 1030680"/>
                <a:gd name="connsiteX779" fmla="*/ 337144 w 2992697"/>
                <a:gd name="connsiteY779" fmla="*/ 81026 h 1030680"/>
                <a:gd name="connsiteX780" fmla="*/ 341180 w 2992697"/>
                <a:gd name="connsiteY780" fmla="*/ 68298 h 1030680"/>
                <a:gd name="connsiteX781" fmla="*/ 346458 w 2992697"/>
                <a:gd name="connsiteY781" fmla="*/ 66125 h 1030680"/>
                <a:gd name="connsiteX782" fmla="*/ 351735 w 2992697"/>
                <a:gd name="connsiteY782" fmla="*/ 66125 h 1030680"/>
                <a:gd name="connsiteX783" fmla="*/ 357013 w 2992697"/>
                <a:gd name="connsiteY783" fmla="*/ 66125 h 1030680"/>
                <a:gd name="connsiteX784" fmla="*/ 361048 w 2992697"/>
                <a:gd name="connsiteY784" fmla="*/ 68298 h 1030680"/>
                <a:gd name="connsiteX785" fmla="*/ 364153 w 2992697"/>
                <a:gd name="connsiteY785" fmla="*/ 68298 h 1030680"/>
                <a:gd name="connsiteX786" fmla="*/ 371604 w 2992697"/>
                <a:gd name="connsiteY786" fmla="*/ 56812 h 1030680"/>
                <a:gd name="connsiteX787" fmla="*/ 383090 w 2992697"/>
                <a:gd name="connsiteY787" fmla="*/ 54638 h 1030680"/>
                <a:gd name="connsiteX788" fmla="*/ 390541 w 2992697"/>
                <a:gd name="connsiteY788" fmla="*/ 58985 h 1030680"/>
                <a:gd name="connsiteX789" fmla="*/ 397992 w 2992697"/>
                <a:gd name="connsiteY789" fmla="*/ 62089 h 1030680"/>
                <a:gd name="connsiteX790" fmla="*/ 405442 w 2992697"/>
                <a:gd name="connsiteY790" fmla="*/ 64262 h 1030680"/>
                <a:gd name="connsiteX791" fmla="*/ 414756 w 2992697"/>
                <a:gd name="connsiteY791" fmla="*/ 61158 h 1030680"/>
                <a:gd name="connsiteX792" fmla="*/ 427173 w 2992697"/>
                <a:gd name="connsiteY792" fmla="*/ 53707 h 1030680"/>
                <a:gd name="connsiteX793" fmla="*/ 439281 w 2992697"/>
                <a:gd name="connsiteY793" fmla="*/ 47498 h 1030680"/>
                <a:gd name="connsiteX794" fmla="*/ 439281 w 2992697"/>
                <a:gd name="connsiteY794" fmla="*/ 47498 h 1030680"/>
                <a:gd name="connsiteX795" fmla="*/ 439281 w 2992697"/>
                <a:gd name="connsiteY795" fmla="*/ 47498 h 1030680"/>
                <a:gd name="connsiteX796" fmla="*/ 2195472 w 2992697"/>
                <a:gd name="connsiteY796" fmla="*/ 44394 h 1030680"/>
                <a:gd name="connsiteX797" fmla="*/ 2202923 w 2992697"/>
                <a:gd name="connsiteY797" fmla="*/ 46567 h 1030680"/>
                <a:gd name="connsiteX798" fmla="*/ 2210374 w 2992697"/>
                <a:gd name="connsiteY798" fmla="*/ 49671 h 1030680"/>
                <a:gd name="connsiteX799" fmla="*/ 2213478 w 2992697"/>
                <a:gd name="connsiteY799" fmla="*/ 54018 h 1030680"/>
                <a:gd name="connsiteX800" fmla="*/ 2218756 w 2992697"/>
                <a:gd name="connsiteY800" fmla="*/ 57122 h 1030680"/>
                <a:gd name="connsiteX801" fmla="*/ 2224965 w 2992697"/>
                <a:gd name="connsiteY801" fmla="*/ 61468 h 1030680"/>
                <a:gd name="connsiteX802" fmla="*/ 2220929 w 2992697"/>
                <a:gd name="connsiteY802" fmla="*/ 72023 h 1030680"/>
                <a:gd name="connsiteX803" fmla="*/ 2198888 w 2992697"/>
                <a:gd name="connsiteY803" fmla="*/ 84752 h 1030680"/>
                <a:gd name="connsiteX804" fmla="*/ 2182123 w 2992697"/>
                <a:gd name="connsiteY804" fmla="*/ 99653 h 1030680"/>
                <a:gd name="connsiteX805" fmla="*/ 2167532 w 2992697"/>
                <a:gd name="connsiteY805" fmla="*/ 118590 h 1030680"/>
                <a:gd name="connsiteX806" fmla="*/ 2164428 w 2992697"/>
                <a:gd name="connsiteY806" fmla="*/ 118590 h 1030680"/>
                <a:gd name="connsiteX807" fmla="*/ 2164428 w 2992697"/>
                <a:gd name="connsiteY807" fmla="*/ 114244 h 1030680"/>
                <a:gd name="connsiteX808" fmla="*/ 2159150 w 2992697"/>
                <a:gd name="connsiteY808" fmla="*/ 111140 h 1030680"/>
                <a:gd name="connsiteX809" fmla="*/ 2155115 w 2992697"/>
                <a:gd name="connsiteY809" fmla="*/ 106793 h 1030680"/>
                <a:gd name="connsiteX810" fmla="*/ 2152942 w 2992697"/>
                <a:gd name="connsiteY810" fmla="*/ 103689 h 1030680"/>
                <a:gd name="connsiteX811" fmla="*/ 2149837 w 2992697"/>
                <a:gd name="connsiteY811" fmla="*/ 99343 h 1030680"/>
                <a:gd name="connsiteX812" fmla="*/ 2147664 w 2992697"/>
                <a:gd name="connsiteY812" fmla="*/ 94065 h 1030680"/>
                <a:gd name="connsiteX813" fmla="*/ 2151700 w 2992697"/>
                <a:gd name="connsiteY813" fmla="*/ 86614 h 1030680"/>
                <a:gd name="connsiteX814" fmla="*/ 2152631 w 2992697"/>
                <a:gd name="connsiteY814" fmla="*/ 81337 h 1030680"/>
                <a:gd name="connsiteX815" fmla="*/ 2154804 w 2992697"/>
                <a:gd name="connsiteY815" fmla="*/ 71713 h 1030680"/>
                <a:gd name="connsiteX816" fmla="*/ 2127795 w 2992697"/>
                <a:gd name="connsiteY816" fmla="*/ 71713 h 1030680"/>
                <a:gd name="connsiteX817" fmla="*/ 2127795 w 2992697"/>
                <a:gd name="connsiteY817" fmla="*/ 64262 h 1030680"/>
                <a:gd name="connsiteX818" fmla="*/ 2142386 w 2992697"/>
                <a:gd name="connsiteY818" fmla="*/ 58985 h 1030680"/>
                <a:gd name="connsiteX819" fmla="*/ 2156977 w 2992697"/>
                <a:gd name="connsiteY819" fmla="*/ 54638 h 1030680"/>
                <a:gd name="connsiteX820" fmla="*/ 2174673 w 2992697"/>
                <a:gd name="connsiteY820" fmla="*/ 51534 h 1030680"/>
                <a:gd name="connsiteX821" fmla="*/ 2176846 w 2992697"/>
                <a:gd name="connsiteY821" fmla="*/ 56812 h 1030680"/>
                <a:gd name="connsiteX822" fmla="*/ 2179019 w 2992697"/>
                <a:gd name="connsiteY822" fmla="*/ 58985 h 1030680"/>
                <a:gd name="connsiteX823" fmla="*/ 2179019 w 2992697"/>
                <a:gd name="connsiteY823" fmla="*/ 61158 h 1030680"/>
                <a:gd name="connsiteX824" fmla="*/ 2181192 w 2992697"/>
                <a:gd name="connsiteY824" fmla="*/ 61158 h 1030680"/>
                <a:gd name="connsiteX825" fmla="*/ 2181192 w 2992697"/>
                <a:gd name="connsiteY825" fmla="*/ 62089 h 1030680"/>
                <a:gd name="connsiteX826" fmla="*/ 2184297 w 2992697"/>
                <a:gd name="connsiteY826" fmla="*/ 64262 h 1030680"/>
                <a:gd name="connsiteX827" fmla="*/ 2186470 w 2992697"/>
                <a:gd name="connsiteY827" fmla="*/ 58985 h 1030680"/>
                <a:gd name="connsiteX828" fmla="*/ 2188643 w 2992697"/>
                <a:gd name="connsiteY828" fmla="*/ 54638 h 1030680"/>
                <a:gd name="connsiteX829" fmla="*/ 2189574 w 2992697"/>
                <a:gd name="connsiteY829" fmla="*/ 51534 h 1030680"/>
                <a:gd name="connsiteX830" fmla="*/ 2193610 w 2992697"/>
                <a:gd name="connsiteY830" fmla="*/ 47188 h 1030680"/>
                <a:gd name="connsiteX831" fmla="*/ 2195472 w 2992697"/>
                <a:gd name="connsiteY831" fmla="*/ 44394 h 1030680"/>
                <a:gd name="connsiteX832" fmla="*/ 2195472 w 2992697"/>
                <a:gd name="connsiteY832" fmla="*/ 44394 h 1030680"/>
                <a:gd name="connsiteX833" fmla="*/ 2195472 w 2992697"/>
                <a:gd name="connsiteY833" fmla="*/ 44394 h 1030680"/>
                <a:gd name="connsiteX834" fmla="*/ 2240487 w 2992697"/>
                <a:gd name="connsiteY834" fmla="*/ 24215 h 1030680"/>
                <a:gd name="connsiteX835" fmla="*/ 2244523 w 2992697"/>
                <a:gd name="connsiteY835" fmla="*/ 25146 h 1030680"/>
                <a:gd name="connsiteX836" fmla="*/ 2245454 w 2992697"/>
                <a:gd name="connsiteY836" fmla="*/ 25146 h 1030680"/>
                <a:gd name="connsiteX837" fmla="*/ 2247628 w 2992697"/>
                <a:gd name="connsiteY837" fmla="*/ 27319 h 1030680"/>
                <a:gd name="connsiteX838" fmla="*/ 2247628 w 2992697"/>
                <a:gd name="connsiteY838" fmla="*/ 27319 h 1030680"/>
                <a:gd name="connsiteX839" fmla="*/ 2249800 w 2992697"/>
                <a:gd name="connsiteY839" fmla="*/ 29492 h 1030680"/>
                <a:gd name="connsiteX840" fmla="*/ 2251974 w 2992697"/>
                <a:gd name="connsiteY840" fmla="*/ 32597 h 1030680"/>
                <a:gd name="connsiteX841" fmla="*/ 2255078 w 2992697"/>
                <a:gd name="connsiteY841" fmla="*/ 38806 h 1030680"/>
                <a:gd name="connsiteX842" fmla="*/ 2259114 w 2992697"/>
                <a:gd name="connsiteY842" fmla="*/ 44083 h 1030680"/>
                <a:gd name="connsiteX843" fmla="*/ 2260045 w 2992697"/>
                <a:gd name="connsiteY843" fmla="*/ 51534 h 1030680"/>
                <a:gd name="connsiteX844" fmla="*/ 2251663 w 2992697"/>
                <a:gd name="connsiteY844" fmla="*/ 51534 h 1030680"/>
                <a:gd name="connsiteX845" fmla="*/ 2251663 w 2992697"/>
                <a:gd name="connsiteY845" fmla="*/ 47188 h 1030680"/>
                <a:gd name="connsiteX846" fmla="*/ 2247628 w 2992697"/>
                <a:gd name="connsiteY846" fmla="*/ 44083 h 1030680"/>
                <a:gd name="connsiteX847" fmla="*/ 2244523 w 2992697"/>
                <a:gd name="connsiteY847" fmla="*/ 39737 h 1030680"/>
                <a:gd name="connsiteX848" fmla="*/ 2242350 w 2992697"/>
                <a:gd name="connsiteY848" fmla="*/ 36633 h 1030680"/>
                <a:gd name="connsiteX849" fmla="*/ 2240177 w 2992697"/>
                <a:gd name="connsiteY849" fmla="*/ 31355 h 1030680"/>
                <a:gd name="connsiteX850" fmla="*/ 2240177 w 2992697"/>
                <a:gd name="connsiteY850" fmla="*/ 24215 h 1030680"/>
                <a:gd name="connsiteX851" fmla="*/ 2240487 w 2992697"/>
                <a:gd name="connsiteY851" fmla="*/ 24215 h 1030680"/>
                <a:gd name="connsiteX852" fmla="*/ 2240487 w 2992697"/>
                <a:gd name="connsiteY852" fmla="*/ 24215 h 1030680"/>
                <a:gd name="connsiteX853" fmla="*/ 984113 w 2992697"/>
                <a:gd name="connsiteY853" fmla="*/ 20179 h 1030680"/>
                <a:gd name="connsiteX854" fmla="*/ 1009259 w 2992697"/>
                <a:gd name="connsiteY854" fmla="*/ 20179 h 1030680"/>
                <a:gd name="connsiteX855" fmla="*/ 1035337 w 2992697"/>
                <a:gd name="connsiteY855" fmla="*/ 24525 h 1030680"/>
                <a:gd name="connsiteX856" fmla="*/ 1058310 w 2992697"/>
                <a:gd name="connsiteY856" fmla="*/ 27630 h 1030680"/>
                <a:gd name="connsiteX857" fmla="*/ 1079110 w 2992697"/>
                <a:gd name="connsiteY857" fmla="*/ 32907 h 1030680"/>
                <a:gd name="connsiteX858" fmla="*/ 1109223 w 2992697"/>
                <a:gd name="connsiteY858" fmla="*/ 27630 h 1030680"/>
                <a:gd name="connsiteX859" fmla="*/ 1113259 w 2992697"/>
                <a:gd name="connsiteY859" fmla="*/ 31976 h 1030680"/>
                <a:gd name="connsiteX860" fmla="*/ 1116363 w 2992697"/>
                <a:gd name="connsiteY860" fmla="*/ 32907 h 1030680"/>
                <a:gd name="connsiteX861" fmla="*/ 1120399 w 2992697"/>
                <a:gd name="connsiteY861" fmla="*/ 39116 h 1030680"/>
                <a:gd name="connsiteX862" fmla="*/ 1122572 w 2992697"/>
                <a:gd name="connsiteY862" fmla="*/ 42221 h 1030680"/>
                <a:gd name="connsiteX863" fmla="*/ 1125676 w 2992697"/>
                <a:gd name="connsiteY863" fmla="*/ 44394 h 1030680"/>
                <a:gd name="connsiteX864" fmla="*/ 1143372 w 2992697"/>
                <a:gd name="connsiteY864" fmla="*/ 51844 h 1030680"/>
                <a:gd name="connsiteX865" fmla="*/ 1164172 w 2992697"/>
                <a:gd name="connsiteY865" fmla="*/ 57122 h 1030680"/>
                <a:gd name="connsiteX866" fmla="*/ 1181867 w 2992697"/>
                <a:gd name="connsiteY866" fmla="*/ 61468 h 1030680"/>
                <a:gd name="connsiteX867" fmla="*/ 1181867 w 2992697"/>
                <a:gd name="connsiteY867" fmla="*/ 68919 h 1030680"/>
                <a:gd name="connsiteX868" fmla="*/ 1152685 w 2992697"/>
                <a:gd name="connsiteY868" fmla="*/ 68919 h 1030680"/>
                <a:gd name="connsiteX869" fmla="*/ 1140267 w 2992697"/>
                <a:gd name="connsiteY869" fmla="*/ 62710 h 1030680"/>
                <a:gd name="connsiteX870" fmla="*/ 1125676 w 2992697"/>
                <a:gd name="connsiteY870" fmla="*/ 62710 h 1030680"/>
                <a:gd name="connsiteX871" fmla="*/ 1108912 w 2992697"/>
                <a:gd name="connsiteY871" fmla="*/ 64883 h 1030680"/>
                <a:gd name="connsiteX872" fmla="*/ 1093390 w 2992697"/>
                <a:gd name="connsiteY872" fmla="*/ 69229 h 1030680"/>
                <a:gd name="connsiteX873" fmla="*/ 1093390 w 2992697"/>
                <a:gd name="connsiteY873" fmla="*/ 77611 h 1030680"/>
                <a:gd name="connsiteX874" fmla="*/ 1113259 w 2992697"/>
                <a:gd name="connsiteY874" fmla="*/ 77611 h 1030680"/>
                <a:gd name="connsiteX875" fmla="*/ 1127850 w 2992697"/>
                <a:gd name="connsiteY875" fmla="*/ 74507 h 1030680"/>
                <a:gd name="connsiteX876" fmla="*/ 1145545 w 2992697"/>
                <a:gd name="connsiteY876" fmla="*/ 72334 h 1030680"/>
                <a:gd name="connsiteX877" fmla="*/ 1167587 w 2992697"/>
                <a:gd name="connsiteY877" fmla="*/ 72334 h 1030680"/>
                <a:gd name="connsiteX878" fmla="*/ 1189628 w 2992697"/>
                <a:gd name="connsiteY878" fmla="*/ 72334 h 1030680"/>
                <a:gd name="connsiteX879" fmla="*/ 1206392 w 2992697"/>
                <a:gd name="connsiteY879" fmla="*/ 72334 h 1030680"/>
                <a:gd name="connsiteX880" fmla="*/ 1220983 w 2992697"/>
                <a:gd name="connsiteY880" fmla="*/ 87235 h 1030680"/>
                <a:gd name="connsiteX881" fmla="*/ 1238679 w 2992697"/>
                <a:gd name="connsiteY881" fmla="*/ 97790 h 1030680"/>
                <a:gd name="connsiteX882" fmla="*/ 1233401 w 2992697"/>
                <a:gd name="connsiteY882" fmla="*/ 109277 h 1030680"/>
                <a:gd name="connsiteX883" fmla="*/ 1222846 w 2992697"/>
                <a:gd name="connsiteY883" fmla="*/ 116728 h 1030680"/>
                <a:gd name="connsiteX884" fmla="*/ 1213533 w 2992697"/>
                <a:gd name="connsiteY884" fmla="*/ 122005 h 1030680"/>
                <a:gd name="connsiteX885" fmla="*/ 1201115 w 2992697"/>
                <a:gd name="connsiteY885" fmla="*/ 126351 h 1030680"/>
                <a:gd name="connsiteX886" fmla="*/ 1182178 w 2992697"/>
                <a:gd name="connsiteY886" fmla="*/ 126351 h 1030680"/>
                <a:gd name="connsiteX887" fmla="*/ 1165413 w 2992697"/>
                <a:gd name="connsiteY887" fmla="*/ 131629 h 1030680"/>
                <a:gd name="connsiteX888" fmla="*/ 1147718 w 2992697"/>
                <a:gd name="connsiteY888" fmla="*/ 131629 h 1030680"/>
                <a:gd name="connsiteX889" fmla="*/ 1127850 w 2992697"/>
                <a:gd name="connsiteY889" fmla="*/ 129456 h 1030680"/>
                <a:gd name="connsiteX890" fmla="*/ 1108912 w 2992697"/>
                <a:gd name="connsiteY890" fmla="*/ 127283 h 1030680"/>
                <a:gd name="connsiteX891" fmla="*/ 1091527 w 2992697"/>
                <a:gd name="connsiteY891" fmla="*/ 127283 h 1030680"/>
                <a:gd name="connsiteX892" fmla="*/ 1076936 w 2992697"/>
                <a:gd name="connsiteY892" fmla="*/ 131629 h 1030680"/>
                <a:gd name="connsiteX893" fmla="*/ 1065450 w 2992697"/>
                <a:gd name="connsiteY893" fmla="*/ 142184 h 1030680"/>
                <a:gd name="connsiteX894" fmla="*/ 1109223 w 2992697"/>
                <a:gd name="connsiteY894" fmla="*/ 142184 h 1030680"/>
                <a:gd name="connsiteX895" fmla="*/ 1122882 w 2992697"/>
                <a:gd name="connsiteY895" fmla="*/ 139080 h 1030680"/>
                <a:gd name="connsiteX896" fmla="*/ 1138405 w 2992697"/>
                <a:gd name="connsiteY896" fmla="*/ 136907 h 1030680"/>
                <a:gd name="connsiteX897" fmla="*/ 1157342 w 2992697"/>
                <a:gd name="connsiteY897" fmla="*/ 139080 h 1030680"/>
                <a:gd name="connsiteX898" fmla="*/ 1169760 w 2992697"/>
                <a:gd name="connsiteY898" fmla="*/ 142184 h 1030680"/>
                <a:gd name="connsiteX899" fmla="*/ 1172864 w 2992697"/>
                <a:gd name="connsiteY899" fmla="*/ 155844 h 1030680"/>
                <a:gd name="connsiteX900" fmla="*/ 1179073 w 2992697"/>
                <a:gd name="connsiteY900" fmla="*/ 153671 h 1030680"/>
                <a:gd name="connsiteX901" fmla="*/ 1187455 w 2992697"/>
                <a:gd name="connsiteY901" fmla="*/ 148393 h 1030680"/>
                <a:gd name="connsiteX902" fmla="*/ 1198942 w 2992697"/>
                <a:gd name="connsiteY902" fmla="*/ 144047 h 1030680"/>
                <a:gd name="connsiteX903" fmla="*/ 1209497 w 2992697"/>
                <a:gd name="connsiteY903" fmla="*/ 141874 h 1030680"/>
                <a:gd name="connsiteX904" fmla="*/ 1211670 w 2992697"/>
                <a:gd name="connsiteY904" fmla="*/ 148083 h 1030680"/>
                <a:gd name="connsiteX905" fmla="*/ 1213843 w 2992697"/>
                <a:gd name="connsiteY905" fmla="*/ 151187 h 1030680"/>
                <a:gd name="connsiteX906" fmla="*/ 1216016 w 2992697"/>
                <a:gd name="connsiteY906" fmla="*/ 153360 h 1030680"/>
                <a:gd name="connsiteX907" fmla="*/ 1219121 w 2992697"/>
                <a:gd name="connsiteY907" fmla="*/ 155533 h 1030680"/>
                <a:gd name="connsiteX908" fmla="*/ 1223156 w 2992697"/>
                <a:gd name="connsiteY908" fmla="*/ 158638 h 1030680"/>
                <a:gd name="connsiteX909" fmla="*/ 1206392 w 2992697"/>
                <a:gd name="connsiteY909" fmla="*/ 189993 h 1030680"/>
                <a:gd name="connsiteX910" fmla="*/ 1213843 w 2992697"/>
                <a:gd name="connsiteY910" fmla="*/ 189993 h 1030680"/>
                <a:gd name="connsiteX911" fmla="*/ 1226261 w 2992697"/>
                <a:gd name="connsiteY911" fmla="*/ 182542 h 1030680"/>
                <a:gd name="connsiteX912" fmla="*/ 1243025 w 2992697"/>
                <a:gd name="connsiteY912" fmla="*/ 172918 h 1030680"/>
                <a:gd name="connsiteX913" fmla="*/ 1262893 w 2992697"/>
                <a:gd name="connsiteY913" fmla="*/ 165468 h 1030680"/>
                <a:gd name="connsiteX914" fmla="*/ 1284935 w 2992697"/>
                <a:gd name="connsiteY914" fmla="*/ 158017 h 1030680"/>
                <a:gd name="connsiteX915" fmla="*/ 1308839 w 2992697"/>
                <a:gd name="connsiteY915" fmla="*/ 152739 h 1030680"/>
                <a:gd name="connsiteX916" fmla="*/ 1329639 w 2992697"/>
                <a:gd name="connsiteY916" fmla="*/ 152739 h 1030680"/>
                <a:gd name="connsiteX917" fmla="*/ 1350439 w 2992697"/>
                <a:gd name="connsiteY917" fmla="*/ 154912 h 1030680"/>
                <a:gd name="connsiteX918" fmla="*/ 1365030 w 2992697"/>
                <a:gd name="connsiteY918" fmla="*/ 163294 h 1030680"/>
                <a:gd name="connsiteX919" fmla="*/ 1373412 w 2992697"/>
                <a:gd name="connsiteY919" fmla="*/ 178196 h 1030680"/>
                <a:gd name="connsiteX920" fmla="*/ 1379621 w 2992697"/>
                <a:gd name="connsiteY920" fmla="*/ 178196 h 1030680"/>
                <a:gd name="connsiteX921" fmla="*/ 1379621 w 2992697"/>
                <a:gd name="connsiteY921" fmla="*/ 180369 h 1030680"/>
                <a:gd name="connsiteX922" fmla="*/ 1379621 w 2992697"/>
                <a:gd name="connsiteY922" fmla="*/ 180369 h 1030680"/>
                <a:gd name="connsiteX923" fmla="*/ 1377448 w 2992697"/>
                <a:gd name="connsiteY923" fmla="*/ 182542 h 1030680"/>
                <a:gd name="connsiteX924" fmla="*/ 1375275 w 2992697"/>
                <a:gd name="connsiteY924" fmla="*/ 182542 h 1030680"/>
                <a:gd name="connsiteX925" fmla="*/ 1375275 w 2992697"/>
                <a:gd name="connsiteY925" fmla="*/ 182542 h 1030680"/>
                <a:gd name="connsiteX926" fmla="*/ 1373102 w 2992697"/>
                <a:gd name="connsiteY926" fmla="*/ 182542 h 1030680"/>
                <a:gd name="connsiteX927" fmla="*/ 1369997 w 2992697"/>
                <a:gd name="connsiteY927" fmla="*/ 185647 h 1030680"/>
                <a:gd name="connsiteX928" fmla="*/ 1364720 w 2992697"/>
                <a:gd name="connsiteY928" fmla="*/ 187820 h 1030680"/>
                <a:gd name="connsiteX929" fmla="*/ 1358511 w 2992697"/>
                <a:gd name="connsiteY929" fmla="*/ 189993 h 1030680"/>
                <a:gd name="connsiteX930" fmla="*/ 1351060 w 2992697"/>
                <a:gd name="connsiteY930" fmla="*/ 192166 h 1030680"/>
                <a:gd name="connsiteX931" fmla="*/ 1345783 w 2992697"/>
                <a:gd name="connsiteY931" fmla="*/ 193097 h 1030680"/>
                <a:gd name="connsiteX932" fmla="*/ 1333365 w 2992697"/>
                <a:gd name="connsiteY932" fmla="*/ 213276 h 1030680"/>
                <a:gd name="connsiteX933" fmla="*/ 1309460 w 2992697"/>
                <a:gd name="connsiteY933" fmla="*/ 228178 h 1030680"/>
                <a:gd name="connsiteX934" fmla="*/ 1282452 w 2992697"/>
                <a:gd name="connsiteY934" fmla="*/ 237801 h 1030680"/>
                <a:gd name="connsiteX935" fmla="*/ 1250165 w 2992697"/>
                <a:gd name="connsiteY935" fmla="*/ 243079 h 1030680"/>
                <a:gd name="connsiteX936" fmla="*/ 1250165 w 2992697"/>
                <a:gd name="connsiteY936" fmla="*/ 249288 h 1030680"/>
                <a:gd name="connsiteX937" fmla="*/ 1250165 w 2992697"/>
                <a:gd name="connsiteY937" fmla="*/ 252392 h 1030680"/>
                <a:gd name="connsiteX938" fmla="*/ 1250165 w 2992697"/>
                <a:gd name="connsiteY938" fmla="*/ 254566 h 1030680"/>
                <a:gd name="connsiteX939" fmla="*/ 1247992 w 2992697"/>
                <a:gd name="connsiteY939" fmla="*/ 256739 h 1030680"/>
                <a:gd name="connsiteX940" fmla="*/ 1250165 w 2992697"/>
                <a:gd name="connsiteY940" fmla="*/ 257670 h 1030680"/>
                <a:gd name="connsiteX941" fmla="*/ 1250165 w 2992697"/>
                <a:gd name="connsiteY941" fmla="*/ 259843 h 1030680"/>
                <a:gd name="connsiteX942" fmla="*/ 1253270 w 2992697"/>
                <a:gd name="connsiteY942" fmla="*/ 264189 h 1030680"/>
                <a:gd name="connsiteX943" fmla="*/ 1258547 w 2992697"/>
                <a:gd name="connsiteY943" fmla="*/ 267294 h 1030680"/>
                <a:gd name="connsiteX944" fmla="*/ 1262583 w 2992697"/>
                <a:gd name="connsiteY944" fmla="*/ 269467 h 1030680"/>
                <a:gd name="connsiteX945" fmla="*/ 1265687 w 2992697"/>
                <a:gd name="connsiteY945" fmla="*/ 272571 h 1030680"/>
                <a:gd name="connsiteX946" fmla="*/ 1269723 w 2992697"/>
                <a:gd name="connsiteY946" fmla="*/ 274745 h 1030680"/>
                <a:gd name="connsiteX947" fmla="*/ 1272828 w 2992697"/>
                <a:gd name="connsiteY947" fmla="*/ 280022 h 1030680"/>
                <a:gd name="connsiteX948" fmla="*/ 1269723 w 2992697"/>
                <a:gd name="connsiteY948" fmla="*/ 287473 h 1030680"/>
                <a:gd name="connsiteX949" fmla="*/ 1265687 w 2992697"/>
                <a:gd name="connsiteY949" fmla="*/ 304237 h 1030680"/>
                <a:gd name="connsiteX950" fmla="*/ 1262583 w 2992697"/>
                <a:gd name="connsiteY950" fmla="*/ 324416 h 1030680"/>
                <a:gd name="connsiteX951" fmla="*/ 1258547 w 2992697"/>
                <a:gd name="connsiteY951" fmla="*/ 344595 h 1030680"/>
                <a:gd name="connsiteX952" fmla="*/ 1258547 w 2992697"/>
                <a:gd name="connsiteY952" fmla="*/ 361359 h 1030680"/>
                <a:gd name="connsiteX953" fmla="*/ 1262583 w 2992697"/>
                <a:gd name="connsiteY953" fmla="*/ 359186 h 1030680"/>
                <a:gd name="connsiteX954" fmla="*/ 1265687 w 2992697"/>
                <a:gd name="connsiteY954" fmla="*/ 359186 h 1030680"/>
                <a:gd name="connsiteX955" fmla="*/ 1267861 w 2992697"/>
                <a:gd name="connsiteY955" fmla="*/ 359186 h 1030680"/>
                <a:gd name="connsiteX956" fmla="*/ 1271896 w 2992697"/>
                <a:gd name="connsiteY956" fmla="*/ 359186 h 1030680"/>
                <a:gd name="connsiteX957" fmla="*/ 1272828 w 2992697"/>
                <a:gd name="connsiteY957" fmla="*/ 359186 h 1030680"/>
                <a:gd name="connsiteX958" fmla="*/ 1279037 w 2992697"/>
                <a:gd name="connsiteY958" fmla="*/ 361359 h 1030680"/>
                <a:gd name="connsiteX959" fmla="*/ 1276864 w 2992697"/>
                <a:gd name="connsiteY959" fmla="*/ 366636 h 1030680"/>
                <a:gd name="connsiteX960" fmla="*/ 1276864 w 2992697"/>
                <a:gd name="connsiteY960" fmla="*/ 368810 h 1030680"/>
                <a:gd name="connsiteX961" fmla="*/ 1276864 w 2992697"/>
                <a:gd name="connsiteY961" fmla="*/ 373156 h 1030680"/>
                <a:gd name="connsiteX962" fmla="*/ 1276864 w 2992697"/>
                <a:gd name="connsiteY962" fmla="*/ 374087 h 1030680"/>
                <a:gd name="connsiteX963" fmla="*/ 1276864 w 2992697"/>
                <a:gd name="connsiteY963" fmla="*/ 378433 h 1030680"/>
                <a:gd name="connsiteX964" fmla="*/ 1279037 w 2992697"/>
                <a:gd name="connsiteY964" fmla="*/ 385884 h 1030680"/>
                <a:gd name="connsiteX965" fmla="*/ 1272828 w 2992697"/>
                <a:gd name="connsiteY965" fmla="*/ 385884 h 1030680"/>
                <a:gd name="connsiteX966" fmla="*/ 1272828 w 2992697"/>
                <a:gd name="connsiteY966" fmla="*/ 388989 h 1030680"/>
                <a:gd name="connsiteX967" fmla="*/ 1269723 w 2992697"/>
                <a:gd name="connsiteY967" fmla="*/ 388057 h 1030680"/>
                <a:gd name="connsiteX968" fmla="*/ 1265687 w 2992697"/>
                <a:gd name="connsiteY968" fmla="*/ 383711 h 1030680"/>
                <a:gd name="connsiteX969" fmla="*/ 1264756 w 2992697"/>
                <a:gd name="connsiteY969" fmla="*/ 381538 h 1030680"/>
                <a:gd name="connsiteX970" fmla="*/ 1260720 w 2992697"/>
                <a:gd name="connsiteY970" fmla="*/ 380607 h 1030680"/>
                <a:gd name="connsiteX971" fmla="*/ 1257616 w 2992697"/>
                <a:gd name="connsiteY971" fmla="*/ 378433 h 1030680"/>
                <a:gd name="connsiteX972" fmla="*/ 1250165 w 2992697"/>
                <a:gd name="connsiteY972" fmla="*/ 378433 h 1030680"/>
                <a:gd name="connsiteX973" fmla="*/ 1246129 w 2992697"/>
                <a:gd name="connsiteY973" fmla="*/ 380607 h 1030680"/>
                <a:gd name="connsiteX974" fmla="*/ 1243025 w 2992697"/>
                <a:gd name="connsiteY974" fmla="*/ 381538 h 1030680"/>
                <a:gd name="connsiteX975" fmla="*/ 1238989 w 2992697"/>
                <a:gd name="connsiteY975" fmla="*/ 383711 h 1030680"/>
                <a:gd name="connsiteX976" fmla="*/ 1236816 w 2992697"/>
                <a:gd name="connsiteY976" fmla="*/ 385884 h 1030680"/>
                <a:gd name="connsiteX977" fmla="*/ 1233711 w 2992697"/>
                <a:gd name="connsiteY977" fmla="*/ 388057 h 1030680"/>
                <a:gd name="connsiteX978" fmla="*/ 1231538 w 2992697"/>
                <a:gd name="connsiteY978" fmla="*/ 391162 h 1030680"/>
                <a:gd name="connsiteX979" fmla="*/ 1229365 w 2992697"/>
                <a:gd name="connsiteY979" fmla="*/ 398612 h 1030680"/>
                <a:gd name="connsiteX980" fmla="*/ 1253270 w 2992697"/>
                <a:gd name="connsiteY980" fmla="*/ 406063 h 1030680"/>
                <a:gd name="connsiteX981" fmla="*/ 1258547 w 2992697"/>
                <a:gd name="connsiteY981" fmla="*/ 438660 h 1030680"/>
                <a:gd name="connsiteX982" fmla="*/ 1253270 w 2992697"/>
                <a:gd name="connsiteY982" fmla="*/ 438660 h 1030680"/>
                <a:gd name="connsiteX983" fmla="*/ 1250165 w 2992697"/>
                <a:gd name="connsiteY983" fmla="*/ 438660 h 1030680"/>
                <a:gd name="connsiteX984" fmla="*/ 1246129 w 2992697"/>
                <a:gd name="connsiteY984" fmla="*/ 440833 h 1030680"/>
                <a:gd name="connsiteX985" fmla="*/ 1243025 w 2992697"/>
                <a:gd name="connsiteY985" fmla="*/ 443006 h 1030680"/>
                <a:gd name="connsiteX986" fmla="*/ 1243025 w 2992697"/>
                <a:gd name="connsiteY986" fmla="*/ 450457 h 1030680"/>
                <a:gd name="connsiteX987" fmla="*/ 1251407 w 2992697"/>
                <a:gd name="connsiteY987" fmla="*/ 455734 h 1030680"/>
                <a:gd name="connsiteX988" fmla="*/ 1257616 w 2992697"/>
                <a:gd name="connsiteY988" fmla="*/ 463185 h 1030680"/>
                <a:gd name="connsiteX989" fmla="*/ 1260720 w 2992697"/>
                <a:gd name="connsiteY989" fmla="*/ 472809 h 1030680"/>
                <a:gd name="connsiteX990" fmla="*/ 1262893 w 2992697"/>
                <a:gd name="connsiteY990" fmla="*/ 487710 h 1030680"/>
                <a:gd name="connsiteX991" fmla="*/ 1253580 w 2992697"/>
                <a:gd name="connsiteY991" fmla="*/ 487710 h 1030680"/>
                <a:gd name="connsiteX992" fmla="*/ 1251407 w 2992697"/>
                <a:gd name="connsiteY992" fmla="*/ 487710 h 1030680"/>
                <a:gd name="connsiteX993" fmla="*/ 1246129 w 2992697"/>
                <a:gd name="connsiteY993" fmla="*/ 485537 h 1030680"/>
                <a:gd name="connsiteX994" fmla="*/ 1243025 w 2992697"/>
                <a:gd name="connsiteY994" fmla="*/ 487710 h 1030680"/>
                <a:gd name="connsiteX995" fmla="*/ 1236816 w 2992697"/>
                <a:gd name="connsiteY995" fmla="*/ 487710 h 1030680"/>
                <a:gd name="connsiteX996" fmla="*/ 1233711 w 2992697"/>
                <a:gd name="connsiteY996" fmla="*/ 490815 h 1030680"/>
                <a:gd name="connsiteX997" fmla="*/ 1229676 w 2992697"/>
                <a:gd name="connsiteY997" fmla="*/ 495161 h 1030680"/>
                <a:gd name="connsiteX998" fmla="*/ 1235885 w 2992697"/>
                <a:gd name="connsiteY998" fmla="*/ 498266 h 1030680"/>
                <a:gd name="connsiteX999" fmla="*/ 1238989 w 2992697"/>
                <a:gd name="connsiteY999" fmla="*/ 500439 h 1030680"/>
                <a:gd name="connsiteX1000" fmla="*/ 1241162 w 2992697"/>
                <a:gd name="connsiteY1000" fmla="*/ 502612 h 1030680"/>
                <a:gd name="connsiteX1001" fmla="*/ 1243335 w 2992697"/>
                <a:gd name="connsiteY1001" fmla="*/ 503543 h 1030680"/>
                <a:gd name="connsiteX1002" fmla="*/ 1244267 w 2992697"/>
                <a:gd name="connsiteY1002" fmla="*/ 509752 h 1030680"/>
                <a:gd name="connsiteX1003" fmla="*/ 1246440 w 2992697"/>
                <a:gd name="connsiteY1003" fmla="*/ 515030 h 1030680"/>
                <a:gd name="connsiteX1004" fmla="*/ 1244267 w 2992697"/>
                <a:gd name="connsiteY1004" fmla="*/ 517203 h 1030680"/>
                <a:gd name="connsiteX1005" fmla="*/ 1244267 w 2992697"/>
                <a:gd name="connsiteY1005" fmla="*/ 518134 h 1030680"/>
                <a:gd name="connsiteX1006" fmla="*/ 1244267 w 2992697"/>
                <a:gd name="connsiteY1006" fmla="*/ 518134 h 1030680"/>
                <a:gd name="connsiteX1007" fmla="*/ 1243335 w 2992697"/>
                <a:gd name="connsiteY1007" fmla="*/ 520307 h 1030680"/>
                <a:gd name="connsiteX1008" fmla="*/ 1243335 w 2992697"/>
                <a:gd name="connsiteY1008" fmla="*/ 524653 h 1030680"/>
                <a:gd name="connsiteX1009" fmla="*/ 1228124 w 2992697"/>
                <a:gd name="connsiteY1009" fmla="*/ 524653 h 1030680"/>
                <a:gd name="connsiteX1010" fmla="*/ 1213533 w 2992697"/>
                <a:gd name="connsiteY1010" fmla="*/ 527758 h 1030680"/>
                <a:gd name="connsiteX1011" fmla="*/ 1202046 w 2992697"/>
                <a:gd name="connsiteY1011" fmla="*/ 532104 h 1030680"/>
                <a:gd name="connsiteX1012" fmla="*/ 1206082 w 2992697"/>
                <a:gd name="connsiteY1012" fmla="*/ 532104 h 1030680"/>
                <a:gd name="connsiteX1013" fmla="*/ 1211359 w 2992697"/>
                <a:gd name="connsiteY1013" fmla="*/ 535209 h 1030680"/>
                <a:gd name="connsiteX1014" fmla="*/ 1215395 w 2992697"/>
                <a:gd name="connsiteY1014" fmla="*/ 537382 h 1030680"/>
                <a:gd name="connsiteX1015" fmla="*/ 1218500 w 2992697"/>
                <a:gd name="connsiteY1015" fmla="*/ 537382 h 1030680"/>
                <a:gd name="connsiteX1016" fmla="*/ 1222536 w 2992697"/>
                <a:gd name="connsiteY1016" fmla="*/ 539555 h 1030680"/>
                <a:gd name="connsiteX1017" fmla="*/ 1225640 w 2992697"/>
                <a:gd name="connsiteY1017" fmla="*/ 542659 h 1030680"/>
                <a:gd name="connsiteX1018" fmla="*/ 1228744 w 2992697"/>
                <a:gd name="connsiteY1018" fmla="*/ 547937 h 1030680"/>
                <a:gd name="connsiteX1019" fmla="*/ 1222536 w 2992697"/>
                <a:gd name="connsiteY1019" fmla="*/ 557561 h 1030680"/>
                <a:gd name="connsiteX1020" fmla="*/ 1218500 w 2992697"/>
                <a:gd name="connsiteY1020" fmla="*/ 569047 h 1030680"/>
                <a:gd name="connsiteX1021" fmla="*/ 1213222 w 2992697"/>
                <a:gd name="connsiteY1021" fmla="*/ 581775 h 1030680"/>
                <a:gd name="connsiteX1022" fmla="*/ 1211049 w 2992697"/>
                <a:gd name="connsiteY1022" fmla="*/ 576498 h 1030680"/>
                <a:gd name="connsiteX1023" fmla="*/ 1207945 w 2992697"/>
                <a:gd name="connsiteY1023" fmla="*/ 572152 h 1030680"/>
                <a:gd name="connsiteX1024" fmla="*/ 1205771 w 2992697"/>
                <a:gd name="connsiteY1024" fmla="*/ 569979 h 1030680"/>
                <a:gd name="connsiteX1025" fmla="*/ 1201736 w 2992697"/>
                <a:gd name="connsiteY1025" fmla="*/ 569979 h 1030680"/>
                <a:gd name="connsiteX1026" fmla="*/ 1196458 w 2992697"/>
                <a:gd name="connsiteY1026" fmla="*/ 569047 h 1030680"/>
                <a:gd name="connsiteX1027" fmla="*/ 1189007 w 2992697"/>
                <a:gd name="connsiteY1027" fmla="*/ 569047 h 1030680"/>
                <a:gd name="connsiteX1028" fmla="*/ 1189007 w 2992697"/>
                <a:gd name="connsiteY1028" fmla="*/ 572152 h 1030680"/>
                <a:gd name="connsiteX1029" fmla="*/ 1193043 w 2992697"/>
                <a:gd name="connsiteY1029" fmla="*/ 572152 h 1030680"/>
                <a:gd name="connsiteX1030" fmla="*/ 1205461 w 2992697"/>
                <a:gd name="connsiteY1030" fmla="*/ 584880 h 1030680"/>
                <a:gd name="connsiteX1031" fmla="*/ 1216016 w 2992697"/>
                <a:gd name="connsiteY1031" fmla="*/ 599781 h 1030680"/>
                <a:gd name="connsiteX1032" fmla="*/ 1222225 w 2992697"/>
                <a:gd name="connsiteY1032" fmla="*/ 618719 h 1030680"/>
                <a:gd name="connsiteX1033" fmla="*/ 1225329 w 2992697"/>
                <a:gd name="connsiteY1033" fmla="*/ 640760 h 1030680"/>
                <a:gd name="connsiteX1034" fmla="*/ 1222225 w 2992697"/>
                <a:gd name="connsiteY1034" fmla="*/ 640760 h 1030680"/>
                <a:gd name="connsiteX1035" fmla="*/ 1222225 w 2992697"/>
                <a:gd name="connsiteY1035" fmla="*/ 646038 h 1030680"/>
                <a:gd name="connsiteX1036" fmla="*/ 1193043 w 2992697"/>
                <a:gd name="connsiteY1036" fmla="*/ 649142 h 1030680"/>
                <a:gd name="connsiteX1037" fmla="*/ 1193043 w 2992697"/>
                <a:gd name="connsiteY1037" fmla="*/ 628963 h 1030680"/>
                <a:gd name="connsiteX1038" fmla="*/ 1189007 w 2992697"/>
                <a:gd name="connsiteY1038" fmla="*/ 625859 h 1030680"/>
                <a:gd name="connsiteX1039" fmla="*/ 1185903 w 2992697"/>
                <a:gd name="connsiteY1039" fmla="*/ 623686 h 1030680"/>
                <a:gd name="connsiteX1040" fmla="*/ 1183730 w 2992697"/>
                <a:gd name="connsiteY1040" fmla="*/ 621513 h 1030680"/>
                <a:gd name="connsiteX1041" fmla="*/ 1178452 w 2992697"/>
                <a:gd name="connsiteY1041" fmla="*/ 618408 h 1030680"/>
                <a:gd name="connsiteX1042" fmla="*/ 1172243 w 2992697"/>
                <a:gd name="connsiteY1042" fmla="*/ 616235 h 1030680"/>
                <a:gd name="connsiteX1043" fmla="*/ 1163861 w 2992697"/>
                <a:gd name="connsiteY1043" fmla="*/ 621513 h 1030680"/>
                <a:gd name="connsiteX1044" fmla="*/ 1152375 w 2992697"/>
                <a:gd name="connsiteY1044" fmla="*/ 625859 h 1030680"/>
                <a:gd name="connsiteX1045" fmla="*/ 1139957 w 2992697"/>
                <a:gd name="connsiteY1045" fmla="*/ 626790 h 1030680"/>
                <a:gd name="connsiteX1046" fmla="*/ 1128470 w 2992697"/>
                <a:gd name="connsiteY1046" fmla="*/ 631136 h 1030680"/>
                <a:gd name="connsiteX1047" fmla="*/ 1122262 w 2992697"/>
                <a:gd name="connsiteY1047" fmla="*/ 636414 h 1030680"/>
                <a:gd name="connsiteX1048" fmla="*/ 1128470 w 2992697"/>
                <a:gd name="connsiteY1048" fmla="*/ 636414 h 1030680"/>
                <a:gd name="connsiteX1049" fmla="*/ 1137784 w 2992697"/>
                <a:gd name="connsiteY1049" fmla="*/ 636414 h 1030680"/>
                <a:gd name="connsiteX1050" fmla="*/ 1152375 w 2992697"/>
                <a:gd name="connsiteY1050" fmla="*/ 634241 h 1030680"/>
                <a:gd name="connsiteX1051" fmla="*/ 1169139 w 2992697"/>
                <a:gd name="connsiteY1051" fmla="*/ 633309 h 1030680"/>
                <a:gd name="connsiteX1052" fmla="*/ 1169139 w 2992697"/>
                <a:gd name="connsiteY1052" fmla="*/ 640760 h 1030680"/>
                <a:gd name="connsiteX1053" fmla="*/ 1132506 w 2992697"/>
                <a:gd name="connsiteY1053" fmla="*/ 653488 h 1030680"/>
                <a:gd name="connsiteX1054" fmla="*/ 1132506 w 2992697"/>
                <a:gd name="connsiteY1054" fmla="*/ 656593 h 1030680"/>
                <a:gd name="connsiteX1055" fmla="*/ 1141820 w 2992697"/>
                <a:gd name="connsiteY1055" fmla="*/ 656593 h 1030680"/>
                <a:gd name="connsiteX1056" fmla="*/ 1147097 w 2992697"/>
                <a:gd name="connsiteY1056" fmla="*/ 655662 h 1030680"/>
                <a:gd name="connsiteX1057" fmla="*/ 1154548 w 2992697"/>
                <a:gd name="connsiteY1057" fmla="*/ 653488 h 1030680"/>
                <a:gd name="connsiteX1058" fmla="*/ 1161999 w 2992697"/>
                <a:gd name="connsiteY1058" fmla="*/ 651315 h 1030680"/>
                <a:gd name="connsiteX1059" fmla="*/ 1169449 w 2992697"/>
                <a:gd name="connsiteY1059" fmla="*/ 649142 h 1030680"/>
                <a:gd name="connsiteX1060" fmla="*/ 1171622 w 2992697"/>
                <a:gd name="connsiteY1060" fmla="*/ 658766 h 1030680"/>
                <a:gd name="connsiteX1061" fmla="*/ 1179073 w 2992697"/>
                <a:gd name="connsiteY1061" fmla="*/ 663112 h 1030680"/>
                <a:gd name="connsiteX1062" fmla="*/ 1186524 w 2992697"/>
                <a:gd name="connsiteY1062" fmla="*/ 664044 h 1030680"/>
                <a:gd name="connsiteX1063" fmla="*/ 1198942 w 2992697"/>
                <a:gd name="connsiteY1063" fmla="*/ 663112 h 1030680"/>
                <a:gd name="connsiteX1064" fmla="*/ 1213533 w 2992697"/>
                <a:gd name="connsiteY1064" fmla="*/ 663112 h 1030680"/>
                <a:gd name="connsiteX1065" fmla="*/ 1213533 w 2992697"/>
                <a:gd name="connsiteY1065" fmla="*/ 666217 h 1030680"/>
                <a:gd name="connsiteX1066" fmla="*/ 1209497 w 2992697"/>
                <a:gd name="connsiteY1066" fmla="*/ 666217 h 1030680"/>
                <a:gd name="connsiteX1067" fmla="*/ 1189628 w 2992697"/>
                <a:gd name="connsiteY1067" fmla="*/ 685154 h 1030680"/>
                <a:gd name="connsiteX1068" fmla="*/ 1167587 w 2992697"/>
                <a:gd name="connsiteY1068" fmla="*/ 703160 h 1030680"/>
                <a:gd name="connsiteX1069" fmla="*/ 1145545 w 2992697"/>
                <a:gd name="connsiteY1069" fmla="*/ 718061 h 1030680"/>
                <a:gd name="connsiteX1070" fmla="*/ 1120399 w 2992697"/>
                <a:gd name="connsiteY1070" fmla="*/ 730789 h 1030680"/>
                <a:gd name="connsiteX1071" fmla="*/ 1093390 w 2992697"/>
                <a:gd name="connsiteY1071" fmla="*/ 736067 h 1030680"/>
                <a:gd name="connsiteX1072" fmla="*/ 1062035 w 2992697"/>
                <a:gd name="connsiteY1072" fmla="*/ 735136 h 1030680"/>
                <a:gd name="connsiteX1073" fmla="*/ 1062035 w 2992697"/>
                <a:gd name="connsiteY1073" fmla="*/ 740413 h 1030680"/>
                <a:gd name="connsiteX1074" fmla="*/ 1062035 w 2992697"/>
                <a:gd name="connsiteY1074" fmla="*/ 745691 h 1030680"/>
                <a:gd name="connsiteX1075" fmla="*/ 1059862 w 2992697"/>
                <a:gd name="connsiteY1075" fmla="*/ 750037 h 1030680"/>
                <a:gd name="connsiteX1076" fmla="*/ 1057689 w 2992697"/>
                <a:gd name="connsiteY1076" fmla="*/ 750968 h 1030680"/>
                <a:gd name="connsiteX1077" fmla="*/ 1056757 w 2992697"/>
                <a:gd name="connsiteY1077" fmla="*/ 750968 h 1030680"/>
                <a:gd name="connsiteX1078" fmla="*/ 1054584 w 2992697"/>
                <a:gd name="connsiteY1078" fmla="*/ 753142 h 1030680"/>
                <a:gd name="connsiteX1079" fmla="*/ 1050548 w 2992697"/>
                <a:gd name="connsiteY1079" fmla="*/ 755315 h 1030680"/>
                <a:gd name="connsiteX1080" fmla="*/ 1047444 w 2992697"/>
                <a:gd name="connsiteY1080" fmla="*/ 757488 h 1030680"/>
                <a:gd name="connsiteX1081" fmla="*/ 1045271 w 2992697"/>
                <a:gd name="connsiteY1081" fmla="*/ 758419 h 1030680"/>
                <a:gd name="connsiteX1082" fmla="*/ 1042166 w 2992697"/>
                <a:gd name="connsiteY1082" fmla="*/ 762765 h 1030680"/>
                <a:gd name="connsiteX1083" fmla="*/ 1038131 w 2992697"/>
                <a:gd name="connsiteY1083" fmla="*/ 773321 h 1030680"/>
                <a:gd name="connsiteX1084" fmla="*/ 1035957 w 2992697"/>
                <a:gd name="connsiteY1084" fmla="*/ 786980 h 1030680"/>
                <a:gd name="connsiteX1085" fmla="*/ 1032853 w 2992697"/>
                <a:gd name="connsiteY1085" fmla="*/ 795362 h 1030680"/>
                <a:gd name="connsiteX1086" fmla="*/ 1023540 w 2992697"/>
                <a:gd name="connsiteY1086" fmla="*/ 804986 h 1030680"/>
                <a:gd name="connsiteX1087" fmla="*/ 1008017 w 2992697"/>
                <a:gd name="connsiteY1087" fmla="*/ 815541 h 1030680"/>
                <a:gd name="connsiteX1088" fmla="*/ 987218 w 2992697"/>
                <a:gd name="connsiteY1088" fmla="*/ 825165 h 1030680"/>
                <a:gd name="connsiteX1089" fmla="*/ 969522 w 2992697"/>
                <a:gd name="connsiteY1089" fmla="*/ 832616 h 1030680"/>
                <a:gd name="connsiteX1090" fmla="*/ 952758 w 2992697"/>
                <a:gd name="connsiteY1090" fmla="*/ 836962 h 1030680"/>
                <a:gd name="connsiteX1091" fmla="*/ 952758 w 2992697"/>
                <a:gd name="connsiteY1091" fmla="*/ 832616 h 1030680"/>
                <a:gd name="connsiteX1092" fmla="*/ 952758 w 2992697"/>
                <a:gd name="connsiteY1092" fmla="*/ 829511 h 1030680"/>
                <a:gd name="connsiteX1093" fmla="*/ 950585 w 2992697"/>
                <a:gd name="connsiteY1093" fmla="*/ 829511 h 1030680"/>
                <a:gd name="connsiteX1094" fmla="*/ 950585 w 2992697"/>
                <a:gd name="connsiteY1094" fmla="*/ 827338 h 1030680"/>
                <a:gd name="connsiteX1095" fmla="*/ 949654 w 2992697"/>
                <a:gd name="connsiteY1095" fmla="*/ 825165 h 1030680"/>
                <a:gd name="connsiteX1096" fmla="*/ 947480 w 2992697"/>
                <a:gd name="connsiteY1096" fmla="*/ 840066 h 1030680"/>
                <a:gd name="connsiteX1097" fmla="*/ 942203 w 2992697"/>
                <a:gd name="connsiteY1097" fmla="*/ 852795 h 1030680"/>
                <a:gd name="connsiteX1098" fmla="*/ 938167 w 2992697"/>
                <a:gd name="connsiteY1098" fmla="*/ 864281 h 1030680"/>
                <a:gd name="connsiteX1099" fmla="*/ 932890 w 2992697"/>
                <a:gd name="connsiteY1099" fmla="*/ 874836 h 1030680"/>
                <a:gd name="connsiteX1100" fmla="*/ 928854 w 2992697"/>
                <a:gd name="connsiteY1100" fmla="*/ 889738 h 1030680"/>
                <a:gd name="connsiteX1101" fmla="*/ 932890 w 2992697"/>
                <a:gd name="connsiteY1101" fmla="*/ 891911 h 1030680"/>
                <a:gd name="connsiteX1102" fmla="*/ 932890 w 2992697"/>
                <a:gd name="connsiteY1102" fmla="*/ 894084 h 1030680"/>
                <a:gd name="connsiteX1103" fmla="*/ 935063 w 2992697"/>
                <a:gd name="connsiteY1103" fmla="*/ 894084 h 1030680"/>
                <a:gd name="connsiteX1104" fmla="*/ 935063 w 2992697"/>
                <a:gd name="connsiteY1104" fmla="*/ 894084 h 1030680"/>
                <a:gd name="connsiteX1105" fmla="*/ 935063 w 2992697"/>
                <a:gd name="connsiteY1105" fmla="*/ 896257 h 1030680"/>
                <a:gd name="connsiteX1106" fmla="*/ 932890 w 2992697"/>
                <a:gd name="connsiteY1106" fmla="*/ 897188 h 1030680"/>
                <a:gd name="connsiteX1107" fmla="*/ 928854 w 2992697"/>
                <a:gd name="connsiteY1107" fmla="*/ 901535 h 1030680"/>
                <a:gd name="connsiteX1108" fmla="*/ 925749 w 2992697"/>
                <a:gd name="connsiteY1108" fmla="*/ 903708 h 1030680"/>
                <a:gd name="connsiteX1109" fmla="*/ 922645 w 2992697"/>
                <a:gd name="connsiteY1109" fmla="*/ 906812 h 1030680"/>
                <a:gd name="connsiteX1110" fmla="*/ 918609 w 2992697"/>
                <a:gd name="connsiteY1110" fmla="*/ 908985 h 1030680"/>
                <a:gd name="connsiteX1111" fmla="*/ 916436 w 2992697"/>
                <a:gd name="connsiteY1111" fmla="*/ 912090 h 1030680"/>
                <a:gd name="connsiteX1112" fmla="*/ 913331 w 2992697"/>
                <a:gd name="connsiteY1112" fmla="*/ 917367 h 1030680"/>
                <a:gd name="connsiteX1113" fmla="*/ 905881 w 2992697"/>
                <a:gd name="connsiteY1113" fmla="*/ 938478 h 1030680"/>
                <a:gd name="connsiteX1114" fmla="*/ 900603 w 2992697"/>
                <a:gd name="connsiteY1114" fmla="*/ 960519 h 1030680"/>
                <a:gd name="connsiteX1115" fmla="*/ 898430 w 2992697"/>
                <a:gd name="connsiteY1115" fmla="*/ 985976 h 1030680"/>
                <a:gd name="connsiteX1116" fmla="*/ 894394 w 2992697"/>
                <a:gd name="connsiteY1116" fmla="*/ 1010191 h 1030680"/>
                <a:gd name="connsiteX1117" fmla="*/ 889117 w 2992697"/>
                <a:gd name="connsiteY1117" fmla="*/ 1032232 h 1030680"/>
                <a:gd name="connsiteX1118" fmla="*/ 886012 w 2992697"/>
                <a:gd name="connsiteY1118" fmla="*/ 1030059 h 1030680"/>
                <a:gd name="connsiteX1119" fmla="*/ 886012 w 2992697"/>
                <a:gd name="connsiteY1119" fmla="*/ 1030059 h 1030680"/>
                <a:gd name="connsiteX1120" fmla="*/ 883839 w 2992697"/>
                <a:gd name="connsiteY1120" fmla="*/ 1030059 h 1030680"/>
                <a:gd name="connsiteX1121" fmla="*/ 883839 w 2992697"/>
                <a:gd name="connsiteY1121" fmla="*/ 1027886 h 1030680"/>
                <a:gd name="connsiteX1122" fmla="*/ 881666 w 2992697"/>
                <a:gd name="connsiteY1122" fmla="*/ 1027886 h 1030680"/>
                <a:gd name="connsiteX1123" fmla="*/ 876388 w 2992697"/>
                <a:gd name="connsiteY1123" fmla="*/ 1024782 h 1030680"/>
                <a:gd name="connsiteX1124" fmla="*/ 867075 w 2992697"/>
                <a:gd name="connsiteY1124" fmla="*/ 1017331 h 1030680"/>
                <a:gd name="connsiteX1125" fmla="*/ 852484 w 2992697"/>
                <a:gd name="connsiteY1125" fmla="*/ 1005844 h 1030680"/>
                <a:gd name="connsiteX1126" fmla="*/ 835720 w 2992697"/>
                <a:gd name="connsiteY1126" fmla="*/ 996221 h 1030680"/>
                <a:gd name="connsiteX1127" fmla="*/ 820198 w 2992697"/>
                <a:gd name="connsiteY1127" fmla="*/ 985665 h 1030680"/>
                <a:gd name="connsiteX1128" fmla="*/ 807780 w 2992697"/>
                <a:gd name="connsiteY1128" fmla="*/ 976042 h 1030680"/>
                <a:gd name="connsiteX1129" fmla="*/ 796294 w 2992697"/>
                <a:gd name="connsiteY1129" fmla="*/ 970764 h 1030680"/>
                <a:gd name="connsiteX1130" fmla="*/ 793189 w 2992697"/>
                <a:gd name="connsiteY1130" fmla="*/ 968591 h 1030680"/>
                <a:gd name="connsiteX1131" fmla="*/ 789153 w 2992697"/>
                <a:gd name="connsiteY1131" fmla="*/ 928543 h 1030680"/>
                <a:gd name="connsiteX1132" fmla="*/ 786980 w 2992697"/>
                <a:gd name="connsiteY1132" fmla="*/ 924197 h 1030680"/>
                <a:gd name="connsiteX1133" fmla="*/ 781703 w 2992697"/>
                <a:gd name="connsiteY1133" fmla="*/ 921093 h 1030680"/>
                <a:gd name="connsiteX1134" fmla="*/ 778598 w 2992697"/>
                <a:gd name="connsiteY1134" fmla="*/ 918920 h 1030680"/>
                <a:gd name="connsiteX1135" fmla="*/ 772389 w 2992697"/>
                <a:gd name="connsiteY1135" fmla="*/ 914573 h 1030680"/>
                <a:gd name="connsiteX1136" fmla="*/ 769285 w 2992697"/>
                <a:gd name="connsiteY1136" fmla="*/ 911469 h 1030680"/>
                <a:gd name="connsiteX1137" fmla="*/ 772389 w 2992697"/>
                <a:gd name="connsiteY1137" fmla="*/ 909296 h 1030680"/>
                <a:gd name="connsiteX1138" fmla="*/ 772389 w 2992697"/>
                <a:gd name="connsiteY1138" fmla="*/ 907123 h 1030680"/>
                <a:gd name="connsiteX1139" fmla="*/ 774562 w 2992697"/>
                <a:gd name="connsiteY1139" fmla="*/ 906191 h 1030680"/>
                <a:gd name="connsiteX1140" fmla="*/ 774562 w 2992697"/>
                <a:gd name="connsiteY1140" fmla="*/ 906191 h 1030680"/>
                <a:gd name="connsiteX1141" fmla="*/ 776735 w 2992697"/>
                <a:gd name="connsiteY1141" fmla="*/ 901845 h 1030680"/>
                <a:gd name="connsiteX1142" fmla="*/ 778908 w 2992697"/>
                <a:gd name="connsiteY1142" fmla="*/ 898741 h 1030680"/>
                <a:gd name="connsiteX1143" fmla="*/ 769595 w 2992697"/>
                <a:gd name="connsiteY1143" fmla="*/ 898741 h 1030680"/>
                <a:gd name="connsiteX1144" fmla="*/ 764317 w 2992697"/>
                <a:gd name="connsiteY1144" fmla="*/ 898741 h 1030680"/>
                <a:gd name="connsiteX1145" fmla="*/ 760282 w 2992697"/>
                <a:gd name="connsiteY1145" fmla="*/ 898741 h 1030680"/>
                <a:gd name="connsiteX1146" fmla="*/ 758109 w 2992697"/>
                <a:gd name="connsiteY1146" fmla="*/ 896567 h 1030680"/>
                <a:gd name="connsiteX1147" fmla="*/ 757177 w 2992697"/>
                <a:gd name="connsiteY1147" fmla="*/ 893463 h 1030680"/>
                <a:gd name="connsiteX1148" fmla="*/ 753141 w 2992697"/>
                <a:gd name="connsiteY1148" fmla="*/ 887254 h 1030680"/>
                <a:gd name="connsiteX1149" fmla="*/ 750968 w 2992697"/>
                <a:gd name="connsiteY1149" fmla="*/ 884150 h 1030680"/>
                <a:gd name="connsiteX1150" fmla="*/ 750968 w 2992697"/>
                <a:gd name="connsiteY1150" fmla="*/ 879803 h 1030680"/>
                <a:gd name="connsiteX1151" fmla="*/ 750968 w 2992697"/>
                <a:gd name="connsiteY1151" fmla="*/ 878872 h 1030680"/>
                <a:gd name="connsiteX1152" fmla="*/ 750968 w 2992697"/>
                <a:gd name="connsiteY1152" fmla="*/ 874526 h 1030680"/>
                <a:gd name="connsiteX1153" fmla="*/ 753141 w 2992697"/>
                <a:gd name="connsiteY1153" fmla="*/ 871421 h 1030680"/>
                <a:gd name="connsiteX1154" fmla="*/ 753141 w 2992697"/>
                <a:gd name="connsiteY1154" fmla="*/ 867075 h 1030680"/>
                <a:gd name="connsiteX1155" fmla="*/ 742586 w 2992697"/>
                <a:gd name="connsiteY1155" fmla="*/ 867075 h 1030680"/>
                <a:gd name="connsiteX1156" fmla="*/ 742586 w 2992697"/>
                <a:gd name="connsiteY1156" fmla="*/ 861798 h 1030680"/>
                <a:gd name="connsiteX1157" fmla="*/ 743518 w 2992697"/>
                <a:gd name="connsiteY1157" fmla="*/ 856520 h 1030680"/>
                <a:gd name="connsiteX1158" fmla="*/ 745691 w 2992697"/>
                <a:gd name="connsiteY1158" fmla="*/ 854347 h 1030680"/>
                <a:gd name="connsiteX1159" fmla="*/ 745691 w 2992697"/>
                <a:gd name="connsiteY1159" fmla="*/ 850622 h 1030680"/>
                <a:gd name="connsiteX1160" fmla="*/ 747864 w 2992697"/>
                <a:gd name="connsiteY1160" fmla="*/ 847517 h 1030680"/>
                <a:gd name="connsiteX1161" fmla="*/ 750037 w 2992697"/>
                <a:gd name="connsiteY1161" fmla="*/ 842239 h 1030680"/>
                <a:gd name="connsiteX1162" fmla="*/ 743828 w 2992697"/>
                <a:gd name="connsiteY1162" fmla="*/ 842239 h 1030680"/>
                <a:gd name="connsiteX1163" fmla="*/ 737619 w 2992697"/>
                <a:gd name="connsiteY1163" fmla="*/ 842239 h 1030680"/>
                <a:gd name="connsiteX1164" fmla="*/ 734515 w 2992697"/>
                <a:gd name="connsiteY1164" fmla="*/ 840066 h 1030680"/>
                <a:gd name="connsiteX1165" fmla="*/ 728306 w 2992697"/>
                <a:gd name="connsiteY1165" fmla="*/ 837893 h 1030680"/>
                <a:gd name="connsiteX1166" fmla="*/ 727375 w 2992697"/>
                <a:gd name="connsiteY1166" fmla="*/ 810574 h 1030680"/>
                <a:gd name="connsiteX1167" fmla="*/ 725201 w 2992697"/>
                <a:gd name="connsiteY1167" fmla="*/ 785117 h 1030680"/>
                <a:gd name="connsiteX1168" fmla="*/ 725201 w 2992697"/>
                <a:gd name="connsiteY1168" fmla="*/ 760903 h 1030680"/>
                <a:gd name="connsiteX1169" fmla="*/ 732652 w 2992697"/>
                <a:gd name="connsiteY1169" fmla="*/ 736688 h 1030680"/>
                <a:gd name="connsiteX1170" fmla="*/ 740103 w 2992697"/>
                <a:gd name="connsiteY1170" fmla="*/ 726133 h 1030680"/>
                <a:gd name="connsiteX1171" fmla="*/ 749416 w 2992697"/>
                <a:gd name="connsiteY1171" fmla="*/ 718682 h 1030680"/>
                <a:gd name="connsiteX1172" fmla="*/ 756867 w 2992697"/>
                <a:gd name="connsiteY1172" fmla="*/ 712473 h 1030680"/>
                <a:gd name="connsiteX1173" fmla="*/ 762144 w 2992697"/>
                <a:gd name="connsiteY1173" fmla="*/ 704091 h 1030680"/>
                <a:gd name="connsiteX1174" fmla="*/ 767422 w 2992697"/>
                <a:gd name="connsiteY1174" fmla="*/ 692605 h 1030680"/>
                <a:gd name="connsiteX1175" fmla="*/ 769595 w 2992697"/>
                <a:gd name="connsiteY1175" fmla="*/ 672426 h 1030680"/>
                <a:gd name="connsiteX1176" fmla="*/ 765559 w 2992697"/>
                <a:gd name="connsiteY1176" fmla="*/ 672426 h 1030680"/>
                <a:gd name="connsiteX1177" fmla="*/ 762455 w 2992697"/>
                <a:gd name="connsiteY1177" fmla="*/ 676772 h 1030680"/>
                <a:gd name="connsiteX1178" fmla="*/ 758419 w 2992697"/>
                <a:gd name="connsiteY1178" fmla="*/ 677703 h 1030680"/>
                <a:gd name="connsiteX1179" fmla="*/ 757488 w 2992697"/>
                <a:gd name="connsiteY1179" fmla="*/ 677703 h 1030680"/>
                <a:gd name="connsiteX1180" fmla="*/ 753452 w 2992697"/>
                <a:gd name="connsiteY1180" fmla="*/ 677703 h 1030680"/>
                <a:gd name="connsiteX1181" fmla="*/ 750347 w 2992697"/>
                <a:gd name="connsiteY1181" fmla="*/ 676772 h 1030680"/>
                <a:gd name="connsiteX1182" fmla="*/ 735757 w 2992697"/>
                <a:gd name="connsiteY1182" fmla="*/ 672426 h 1030680"/>
                <a:gd name="connsiteX1183" fmla="*/ 724270 w 2992697"/>
                <a:gd name="connsiteY1183" fmla="*/ 664975 h 1030680"/>
                <a:gd name="connsiteX1184" fmla="*/ 716819 w 2992697"/>
                <a:gd name="connsiteY1184" fmla="*/ 654420 h 1030680"/>
                <a:gd name="connsiteX1185" fmla="*/ 713715 w 2992697"/>
                <a:gd name="connsiteY1185" fmla="*/ 635483 h 1030680"/>
                <a:gd name="connsiteX1186" fmla="*/ 718992 w 2992697"/>
                <a:gd name="connsiteY1186" fmla="*/ 635483 h 1030680"/>
                <a:gd name="connsiteX1187" fmla="*/ 718992 w 2992697"/>
                <a:gd name="connsiteY1187" fmla="*/ 632378 h 1030680"/>
                <a:gd name="connsiteX1188" fmla="*/ 728306 w 2992697"/>
                <a:gd name="connsiteY1188" fmla="*/ 637656 h 1030680"/>
                <a:gd name="connsiteX1189" fmla="*/ 738861 w 2992697"/>
                <a:gd name="connsiteY1189" fmla="*/ 645106 h 1030680"/>
                <a:gd name="connsiteX1190" fmla="*/ 748174 w 2992697"/>
                <a:gd name="connsiteY1190" fmla="*/ 648211 h 1030680"/>
                <a:gd name="connsiteX1191" fmla="*/ 758729 w 2992697"/>
                <a:gd name="connsiteY1191" fmla="*/ 648211 h 1030680"/>
                <a:gd name="connsiteX1192" fmla="*/ 758729 w 2992697"/>
                <a:gd name="connsiteY1192" fmla="*/ 647280 h 1030680"/>
                <a:gd name="connsiteX1193" fmla="*/ 760903 w 2992697"/>
                <a:gd name="connsiteY1193" fmla="*/ 645106 h 1030680"/>
                <a:gd name="connsiteX1194" fmla="*/ 760903 w 2992697"/>
                <a:gd name="connsiteY1194" fmla="*/ 645106 h 1030680"/>
                <a:gd name="connsiteX1195" fmla="*/ 760903 w 2992697"/>
                <a:gd name="connsiteY1195" fmla="*/ 642623 h 1030680"/>
                <a:gd name="connsiteX1196" fmla="*/ 763076 w 2992697"/>
                <a:gd name="connsiteY1196" fmla="*/ 639518 h 1030680"/>
                <a:gd name="connsiteX1197" fmla="*/ 743207 w 2992697"/>
                <a:gd name="connsiteY1197" fmla="*/ 624617 h 1030680"/>
                <a:gd name="connsiteX1198" fmla="*/ 726443 w 2992697"/>
                <a:gd name="connsiteY1198" fmla="*/ 603507 h 1030680"/>
                <a:gd name="connsiteX1199" fmla="*/ 721166 w 2992697"/>
                <a:gd name="connsiteY1199" fmla="*/ 605680 h 1030680"/>
                <a:gd name="connsiteX1200" fmla="*/ 717130 w 2992697"/>
                <a:gd name="connsiteY1200" fmla="*/ 607853 h 1030680"/>
                <a:gd name="connsiteX1201" fmla="*/ 711852 w 2992697"/>
                <a:gd name="connsiteY1201" fmla="*/ 610026 h 1030680"/>
                <a:gd name="connsiteX1202" fmla="*/ 706575 w 2992697"/>
                <a:gd name="connsiteY1202" fmla="*/ 610957 h 1030680"/>
                <a:gd name="connsiteX1203" fmla="*/ 702539 w 2992697"/>
                <a:gd name="connsiteY1203" fmla="*/ 607853 h 1030680"/>
                <a:gd name="connsiteX1204" fmla="*/ 701608 w 2992697"/>
                <a:gd name="connsiteY1204" fmla="*/ 605680 h 1030680"/>
                <a:gd name="connsiteX1205" fmla="*/ 699434 w 2992697"/>
                <a:gd name="connsiteY1205" fmla="*/ 602575 h 1030680"/>
                <a:gd name="connsiteX1206" fmla="*/ 697261 w 2992697"/>
                <a:gd name="connsiteY1206" fmla="*/ 600402 h 1030680"/>
                <a:gd name="connsiteX1207" fmla="*/ 694157 w 2992697"/>
                <a:gd name="connsiteY1207" fmla="*/ 595125 h 1030680"/>
                <a:gd name="connsiteX1208" fmla="*/ 704712 w 2992697"/>
                <a:gd name="connsiteY1208" fmla="*/ 583638 h 1030680"/>
                <a:gd name="connsiteX1209" fmla="*/ 706885 w 2992697"/>
                <a:gd name="connsiteY1209" fmla="*/ 567805 h 1030680"/>
                <a:gd name="connsiteX1210" fmla="*/ 704712 w 2992697"/>
                <a:gd name="connsiteY1210" fmla="*/ 546695 h 1030680"/>
                <a:gd name="connsiteX1211" fmla="*/ 699434 w 2992697"/>
                <a:gd name="connsiteY1211" fmla="*/ 524653 h 1030680"/>
                <a:gd name="connsiteX1212" fmla="*/ 690121 w 2992697"/>
                <a:gd name="connsiteY1212" fmla="*/ 501370 h 1030680"/>
                <a:gd name="connsiteX1213" fmla="*/ 679566 w 2992697"/>
                <a:gd name="connsiteY1213" fmla="*/ 479328 h 1030680"/>
                <a:gd name="connsiteX1214" fmla="*/ 665906 w 2992697"/>
                <a:gd name="connsiteY1214" fmla="*/ 459149 h 1030680"/>
                <a:gd name="connsiteX1215" fmla="*/ 655351 w 2992697"/>
                <a:gd name="connsiteY1215" fmla="*/ 440212 h 1030680"/>
                <a:gd name="connsiteX1216" fmla="*/ 646038 w 2992697"/>
                <a:gd name="connsiteY1216" fmla="*/ 425311 h 1030680"/>
                <a:gd name="connsiteX1217" fmla="*/ 623996 w 2992697"/>
                <a:gd name="connsiteY1217" fmla="*/ 410409 h 1030680"/>
                <a:gd name="connsiteX1218" fmla="*/ 598850 w 2992697"/>
                <a:gd name="connsiteY1218" fmla="*/ 405132 h 1030680"/>
                <a:gd name="connsiteX1219" fmla="*/ 572772 w 2992697"/>
                <a:gd name="connsiteY1219" fmla="*/ 405132 h 1030680"/>
                <a:gd name="connsiteX1220" fmla="*/ 543591 w 2992697"/>
                <a:gd name="connsiteY1220" fmla="*/ 405132 h 1030680"/>
                <a:gd name="connsiteX1221" fmla="*/ 515340 w 2992697"/>
                <a:gd name="connsiteY1221" fmla="*/ 407305 h 1030680"/>
                <a:gd name="connsiteX1222" fmla="*/ 486158 w 2992697"/>
                <a:gd name="connsiteY1222" fmla="*/ 405132 h 1030680"/>
                <a:gd name="connsiteX1223" fmla="*/ 486158 w 2992697"/>
                <a:gd name="connsiteY1223" fmla="*/ 399854 h 1030680"/>
                <a:gd name="connsiteX1224" fmla="*/ 486158 w 2992697"/>
                <a:gd name="connsiteY1224" fmla="*/ 395508 h 1030680"/>
                <a:gd name="connsiteX1225" fmla="*/ 487089 w 2992697"/>
                <a:gd name="connsiteY1225" fmla="*/ 394577 h 1030680"/>
                <a:gd name="connsiteX1226" fmla="*/ 487089 w 2992697"/>
                <a:gd name="connsiteY1226" fmla="*/ 392404 h 1030680"/>
                <a:gd name="connsiteX1227" fmla="*/ 487089 w 2992697"/>
                <a:gd name="connsiteY1227" fmla="*/ 390230 h 1030680"/>
                <a:gd name="connsiteX1228" fmla="*/ 486158 w 2992697"/>
                <a:gd name="connsiteY1228" fmla="*/ 388057 h 1030680"/>
                <a:gd name="connsiteX1229" fmla="*/ 474672 w 2992697"/>
                <a:gd name="connsiteY1229" fmla="*/ 382780 h 1030680"/>
                <a:gd name="connsiteX1230" fmla="*/ 464116 w 2992697"/>
                <a:gd name="connsiteY1230" fmla="*/ 379675 h 1030680"/>
                <a:gd name="connsiteX1231" fmla="*/ 452630 w 2992697"/>
                <a:gd name="connsiteY1231" fmla="*/ 372225 h 1030680"/>
                <a:gd name="connsiteX1232" fmla="*/ 461943 w 2992697"/>
                <a:gd name="connsiteY1232" fmla="*/ 372225 h 1030680"/>
                <a:gd name="connsiteX1233" fmla="*/ 472499 w 2992697"/>
                <a:gd name="connsiteY1233" fmla="*/ 367878 h 1030680"/>
                <a:gd name="connsiteX1234" fmla="*/ 487089 w 2992697"/>
                <a:gd name="connsiteY1234" fmla="*/ 364774 h 1030680"/>
                <a:gd name="connsiteX1235" fmla="*/ 503854 w 2992697"/>
                <a:gd name="connsiteY1235" fmla="*/ 362601 h 1030680"/>
                <a:gd name="connsiteX1236" fmla="*/ 516271 w 2992697"/>
                <a:gd name="connsiteY1236" fmla="*/ 358254 h 1030680"/>
                <a:gd name="connsiteX1237" fmla="*/ 525585 w 2992697"/>
                <a:gd name="connsiteY1237" fmla="*/ 350804 h 1030680"/>
                <a:gd name="connsiteX1238" fmla="*/ 481812 w 2992697"/>
                <a:gd name="connsiteY1238" fmla="*/ 350804 h 1030680"/>
                <a:gd name="connsiteX1239" fmla="*/ 471257 w 2992697"/>
                <a:gd name="connsiteY1239" fmla="*/ 347699 h 1030680"/>
                <a:gd name="connsiteX1240" fmla="*/ 461943 w 2992697"/>
                <a:gd name="connsiteY1240" fmla="*/ 347699 h 1030680"/>
                <a:gd name="connsiteX1241" fmla="*/ 450457 w 2992697"/>
                <a:gd name="connsiteY1241" fmla="*/ 345526 h 1030680"/>
                <a:gd name="connsiteX1242" fmla="*/ 442075 w 2992697"/>
                <a:gd name="connsiteY1242" fmla="*/ 343353 h 1030680"/>
                <a:gd name="connsiteX1243" fmla="*/ 432761 w 2992697"/>
                <a:gd name="connsiteY1243" fmla="*/ 340249 h 1030680"/>
                <a:gd name="connsiteX1244" fmla="*/ 427484 w 2992697"/>
                <a:gd name="connsiteY1244" fmla="*/ 330625 h 1030680"/>
                <a:gd name="connsiteX1245" fmla="*/ 425311 w 2992697"/>
                <a:gd name="connsiteY1245" fmla="*/ 315723 h 1030680"/>
                <a:gd name="connsiteX1246" fmla="*/ 447352 w 2992697"/>
                <a:gd name="connsiteY1246" fmla="*/ 312619 h 1030680"/>
                <a:gd name="connsiteX1247" fmla="*/ 467221 w 2992697"/>
                <a:gd name="connsiteY1247" fmla="*/ 305168 h 1030680"/>
                <a:gd name="connsiteX1248" fmla="*/ 483985 w 2992697"/>
                <a:gd name="connsiteY1248" fmla="*/ 297718 h 1030680"/>
                <a:gd name="connsiteX1249" fmla="*/ 501680 w 2992697"/>
                <a:gd name="connsiteY1249" fmla="*/ 290267 h 1030680"/>
                <a:gd name="connsiteX1250" fmla="*/ 538313 w 2992697"/>
                <a:gd name="connsiteY1250" fmla="*/ 290267 h 1030680"/>
                <a:gd name="connsiteX1251" fmla="*/ 552904 w 2992697"/>
                <a:gd name="connsiteY1251" fmla="*/ 241837 h 1030680"/>
                <a:gd name="connsiteX1252" fmla="*/ 518444 w 2992697"/>
                <a:gd name="connsiteY1252" fmla="*/ 241837 h 1030680"/>
                <a:gd name="connsiteX1253" fmla="*/ 509131 w 2992697"/>
                <a:gd name="connsiteY1253" fmla="*/ 229109 h 1030680"/>
                <a:gd name="connsiteX1254" fmla="*/ 520618 w 2992697"/>
                <a:gd name="connsiteY1254" fmla="*/ 221658 h 1030680"/>
                <a:gd name="connsiteX1255" fmla="*/ 529000 w 2992697"/>
                <a:gd name="connsiteY1255" fmla="*/ 214208 h 1030680"/>
                <a:gd name="connsiteX1256" fmla="*/ 540486 w 2992697"/>
                <a:gd name="connsiteY1256" fmla="*/ 208930 h 1030680"/>
                <a:gd name="connsiteX1257" fmla="*/ 552904 w 2992697"/>
                <a:gd name="connsiteY1257" fmla="*/ 204584 h 1030680"/>
                <a:gd name="connsiteX1258" fmla="*/ 552904 w 2992697"/>
                <a:gd name="connsiteY1258" fmla="*/ 191856 h 1030680"/>
                <a:gd name="connsiteX1259" fmla="*/ 567495 w 2992697"/>
                <a:gd name="connsiteY1259" fmla="*/ 184405 h 1030680"/>
                <a:gd name="connsiteX1260" fmla="*/ 574946 w 2992697"/>
                <a:gd name="connsiteY1260" fmla="*/ 176023 h 1030680"/>
                <a:gd name="connsiteX1261" fmla="*/ 582396 w 2992697"/>
                <a:gd name="connsiteY1261" fmla="*/ 164536 h 1030680"/>
                <a:gd name="connsiteX1262" fmla="*/ 593883 w 2992697"/>
                <a:gd name="connsiteY1262" fmla="*/ 157086 h 1030680"/>
                <a:gd name="connsiteX1263" fmla="*/ 606301 w 2992697"/>
                <a:gd name="connsiteY1263" fmla="*/ 151808 h 1030680"/>
                <a:gd name="connsiteX1264" fmla="*/ 616856 w 2992697"/>
                <a:gd name="connsiteY1264" fmla="*/ 151808 h 1030680"/>
                <a:gd name="connsiteX1265" fmla="*/ 626169 w 2992697"/>
                <a:gd name="connsiteY1265" fmla="*/ 154912 h 1030680"/>
                <a:gd name="connsiteX1266" fmla="*/ 638587 w 2992697"/>
                <a:gd name="connsiteY1266" fmla="*/ 153981 h 1030680"/>
                <a:gd name="connsiteX1267" fmla="*/ 629274 w 2992697"/>
                <a:gd name="connsiteY1267" fmla="*/ 149635 h 1030680"/>
                <a:gd name="connsiteX1268" fmla="*/ 623996 w 2992697"/>
                <a:gd name="connsiteY1268" fmla="*/ 147462 h 1030680"/>
                <a:gd name="connsiteX1269" fmla="*/ 618718 w 2992697"/>
                <a:gd name="connsiteY1269" fmla="*/ 146530 h 1030680"/>
                <a:gd name="connsiteX1270" fmla="*/ 613441 w 2992697"/>
                <a:gd name="connsiteY1270" fmla="*/ 140322 h 1030680"/>
                <a:gd name="connsiteX1271" fmla="*/ 631136 w 2992697"/>
                <a:gd name="connsiteY1271" fmla="*/ 137217 h 1030680"/>
                <a:gd name="connsiteX1272" fmla="*/ 647900 w 2992697"/>
                <a:gd name="connsiteY1272" fmla="*/ 131939 h 1030680"/>
                <a:gd name="connsiteX1273" fmla="*/ 662491 w 2992697"/>
                <a:gd name="connsiteY1273" fmla="*/ 127593 h 1030680"/>
                <a:gd name="connsiteX1274" fmla="*/ 679255 w 2992697"/>
                <a:gd name="connsiteY1274" fmla="*/ 124489 h 1030680"/>
                <a:gd name="connsiteX1275" fmla="*/ 680187 w 2992697"/>
                <a:gd name="connsiteY1275" fmla="*/ 131939 h 1030680"/>
                <a:gd name="connsiteX1276" fmla="*/ 682360 w 2992697"/>
                <a:gd name="connsiteY1276" fmla="*/ 135044 h 1030680"/>
                <a:gd name="connsiteX1277" fmla="*/ 684533 w 2992697"/>
                <a:gd name="connsiteY1277" fmla="*/ 140322 h 1030680"/>
                <a:gd name="connsiteX1278" fmla="*/ 686706 w 2992697"/>
                <a:gd name="connsiteY1278" fmla="*/ 144668 h 1030680"/>
                <a:gd name="connsiteX1279" fmla="*/ 691984 w 2992697"/>
                <a:gd name="connsiteY1279" fmla="*/ 146841 h 1030680"/>
                <a:gd name="connsiteX1280" fmla="*/ 699434 w 2992697"/>
                <a:gd name="connsiteY1280" fmla="*/ 147772 h 1030680"/>
                <a:gd name="connsiteX1281" fmla="*/ 699434 w 2992697"/>
                <a:gd name="connsiteY1281" fmla="*/ 142495 h 1030680"/>
                <a:gd name="connsiteX1282" fmla="*/ 702539 w 2992697"/>
                <a:gd name="connsiteY1282" fmla="*/ 137217 h 1030680"/>
                <a:gd name="connsiteX1283" fmla="*/ 704712 w 2992697"/>
                <a:gd name="connsiteY1283" fmla="*/ 129766 h 1030680"/>
                <a:gd name="connsiteX1284" fmla="*/ 706885 w 2992697"/>
                <a:gd name="connsiteY1284" fmla="*/ 124489 h 1030680"/>
                <a:gd name="connsiteX1285" fmla="*/ 709989 w 2992697"/>
                <a:gd name="connsiteY1285" fmla="*/ 129766 h 1030680"/>
                <a:gd name="connsiteX1286" fmla="*/ 716198 w 2992697"/>
                <a:gd name="connsiteY1286" fmla="*/ 135044 h 1030680"/>
                <a:gd name="connsiteX1287" fmla="*/ 719303 w 2992697"/>
                <a:gd name="connsiteY1287" fmla="*/ 139390 h 1030680"/>
                <a:gd name="connsiteX1288" fmla="*/ 726754 w 2992697"/>
                <a:gd name="connsiteY1288" fmla="*/ 142495 h 1030680"/>
                <a:gd name="connsiteX1289" fmla="*/ 734204 w 2992697"/>
                <a:gd name="connsiteY1289" fmla="*/ 144668 h 1030680"/>
                <a:gd name="connsiteX1290" fmla="*/ 730168 w 2992697"/>
                <a:gd name="connsiteY1290" fmla="*/ 120453 h 1030680"/>
                <a:gd name="connsiteX1291" fmla="*/ 743828 w 2992697"/>
                <a:gd name="connsiteY1291" fmla="*/ 117349 h 1030680"/>
                <a:gd name="connsiteX1292" fmla="*/ 754383 w 2992697"/>
                <a:gd name="connsiteY1292" fmla="*/ 113002 h 1030680"/>
                <a:gd name="connsiteX1293" fmla="*/ 771147 w 2992697"/>
                <a:gd name="connsiteY1293" fmla="*/ 117349 h 1030680"/>
                <a:gd name="connsiteX1294" fmla="*/ 788843 w 2992697"/>
                <a:gd name="connsiteY1294" fmla="*/ 124799 h 1030680"/>
                <a:gd name="connsiteX1295" fmla="*/ 807780 w 2992697"/>
                <a:gd name="connsiteY1295" fmla="*/ 135354 h 1030680"/>
                <a:gd name="connsiteX1296" fmla="*/ 827648 w 2992697"/>
                <a:gd name="connsiteY1296" fmla="*/ 144978 h 1030680"/>
                <a:gd name="connsiteX1297" fmla="*/ 844413 w 2992697"/>
                <a:gd name="connsiteY1297" fmla="*/ 152429 h 1030680"/>
                <a:gd name="connsiteX1298" fmla="*/ 859935 w 2992697"/>
                <a:gd name="connsiteY1298" fmla="*/ 157706 h 1030680"/>
                <a:gd name="connsiteX1299" fmla="*/ 859935 w 2992697"/>
                <a:gd name="connsiteY1299" fmla="*/ 154602 h 1030680"/>
                <a:gd name="connsiteX1300" fmla="*/ 849380 w 2992697"/>
                <a:gd name="connsiteY1300" fmla="*/ 144978 h 1030680"/>
                <a:gd name="connsiteX1301" fmla="*/ 841929 w 2992697"/>
                <a:gd name="connsiteY1301" fmla="*/ 137527 h 1030680"/>
                <a:gd name="connsiteX1302" fmla="*/ 837893 w 2992697"/>
                <a:gd name="connsiteY1302" fmla="*/ 127904 h 1030680"/>
                <a:gd name="connsiteX1303" fmla="*/ 844102 w 2992697"/>
                <a:gd name="connsiteY1303" fmla="*/ 117349 h 1030680"/>
                <a:gd name="connsiteX1304" fmla="*/ 840066 w 2992697"/>
                <a:gd name="connsiteY1304" fmla="*/ 113002 h 1030680"/>
                <a:gd name="connsiteX1305" fmla="*/ 834789 w 2992697"/>
                <a:gd name="connsiteY1305" fmla="*/ 107725 h 1030680"/>
                <a:gd name="connsiteX1306" fmla="*/ 829511 w 2992697"/>
                <a:gd name="connsiteY1306" fmla="*/ 103378 h 1030680"/>
                <a:gd name="connsiteX1307" fmla="*/ 824234 w 2992697"/>
                <a:gd name="connsiteY1307" fmla="*/ 100274 h 1030680"/>
                <a:gd name="connsiteX1308" fmla="*/ 820198 w 2992697"/>
                <a:gd name="connsiteY1308" fmla="*/ 95928 h 1030680"/>
                <a:gd name="connsiteX1309" fmla="*/ 824234 w 2992697"/>
                <a:gd name="connsiteY1309" fmla="*/ 87546 h 1030680"/>
                <a:gd name="connsiteX1310" fmla="*/ 834789 w 2992697"/>
                <a:gd name="connsiteY1310" fmla="*/ 90650 h 1030680"/>
                <a:gd name="connsiteX1311" fmla="*/ 849380 w 2992697"/>
                <a:gd name="connsiteY1311" fmla="*/ 92823 h 1030680"/>
                <a:gd name="connsiteX1312" fmla="*/ 861797 w 2992697"/>
                <a:gd name="connsiteY1312" fmla="*/ 90650 h 1030680"/>
                <a:gd name="connsiteX1313" fmla="*/ 871111 w 2992697"/>
                <a:gd name="connsiteY1313" fmla="*/ 83199 h 1030680"/>
                <a:gd name="connsiteX1314" fmla="*/ 827338 w 2992697"/>
                <a:gd name="connsiteY1314" fmla="*/ 83199 h 1030680"/>
                <a:gd name="connsiteX1315" fmla="*/ 827338 w 2992697"/>
                <a:gd name="connsiteY1315" fmla="*/ 80095 h 1030680"/>
                <a:gd name="connsiteX1316" fmla="*/ 824234 w 2992697"/>
                <a:gd name="connsiteY1316" fmla="*/ 80095 h 1030680"/>
                <a:gd name="connsiteX1317" fmla="*/ 824234 w 2992697"/>
                <a:gd name="connsiteY1317" fmla="*/ 75749 h 1030680"/>
                <a:gd name="connsiteX1318" fmla="*/ 829511 w 2992697"/>
                <a:gd name="connsiteY1318" fmla="*/ 72644 h 1030680"/>
                <a:gd name="connsiteX1319" fmla="*/ 834789 w 2992697"/>
                <a:gd name="connsiteY1319" fmla="*/ 68298 h 1030680"/>
                <a:gd name="connsiteX1320" fmla="*/ 840066 w 2992697"/>
                <a:gd name="connsiteY1320" fmla="*/ 65194 h 1030680"/>
                <a:gd name="connsiteX1321" fmla="*/ 845344 w 2992697"/>
                <a:gd name="connsiteY1321" fmla="*/ 60847 h 1030680"/>
                <a:gd name="connsiteX1322" fmla="*/ 851553 w 2992697"/>
                <a:gd name="connsiteY1322" fmla="*/ 59916 h 1030680"/>
                <a:gd name="connsiteX1323" fmla="*/ 874526 w 2992697"/>
                <a:gd name="connsiteY1323" fmla="*/ 63020 h 1030680"/>
                <a:gd name="connsiteX1324" fmla="*/ 880735 w 2992697"/>
                <a:gd name="connsiteY1324" fmla="*/ 46256 h 1030680"/>
                <a:gd name="connsiteX1325" fmla="*/ 907743 w 2992697"/>
                <a:gd name="connsiteY1325" fmla="*/ 50603 h 1030680"/>
                <a:gd name="connsiteX1326" fmla="*/ 909917 w 2992697"/>
                <a:gd name="connsiteY1326" fmla="*/ 50603 h 1030680"/>
                <a:gd name="connsiteX1327" fmla="*/ 910848 w 2992697"/>
                <a:gd name="connsiteY1327" fmla="*/ 46256 h 1030680"/>
                <a:gd name="connsiteX1328" fmla="*/ 913021 w 2992697"/>
                <a:gd name="connsiteY1328" fmla="*/ 45325 h 1030680"/>
                <a:gd name="connsiteX1329" fmla="*/ 915194 w 2992697"/>
                <a:gd name="connsiteY1329" fmla="*/ 40979 h 1030680"/>
                <a:gd name="connsiteX1330" fmla="*/ 920472 w 2992697"/>
                <a:gd name="connsiteY1330" fmla="*/ 38806 h 1030680"/>
                <a:gd name="connsiteX1331" fmla="*/ 924508 w 2992697"/>
                <a:gd name="connsiteY1331" fmla="*/ 45015 h 1030680"/>
                <a:gd name="connsiteX1332" fmla="*/ 929785 w 2992697"/>
                <a:gd name="connsiteY1332" fmla="*/ 50292 h 1030680"/>
                <a:gd name="connsiteX1333" fmla="*/ 935063 w 2992697"/>
                <a:gd name="connsiteY1333" fmla="*/ 55570 h 1030680"/>
                <a:gd name="connsiteX1334" fmla="*/ 935063 w 2992697"/>
                <a:gd name="connsiteY1334" fmla="*/ 45946 h 1030680"/>
                <a:gd name="connsiteX1335" fmla="*/ 937236 w 2992697"/>
                <a:gd name="connsiteY1335" fmla="*/ 45015 h 1030680"/>
                <a:gd name="connsiteX1336" fmla="*/ 937236 w 2992697"/>
                <a:gd name="connsiteY1336" fmla="*/ 42842 h 1030680"/>
                <a:gd name="connsiteX1337" fmla="*/ 937236 w 2992697"/>
                <a:gd name="connsiteY1337" fmla="*/ 40668 h 1030680"/>
                <a:gd name="connsiteX1338" fmla="*/ 937236 w 2992697"/>
                <a:gd name="connsiteY1338" fmla="*/ 38495 h 1030680"/>
                <a:gd name="connsiteX1339" fmla="*/ 938167 w 2992697"/>
                <a:gd name="connsiteY1339" fmla="*/ 35391 h 1030680"/>
                <a:gd name="connsiteX1340" fmla="*/ 940340 w 2992697"/>
                <a:gd name="connsiteY1340" fmla="*/ 33218 h 1030680"/>
                <a:gd name="connsiteX1341" fmla="*/ 944376 w 2992697"/>
                <a:gd name="connsiteY1341" fmla="*/ 31045 h 1030680"/>
                <a:gd name="connsiteX1342" fmla="*/ 962071 w 2992697"/>
                <a:gd name="connsiteY1342" fmla="*/ 22663 h 1030680"/>
                <a:gd name="connsiteX1343" fmla="*/ 984113 w 2992697"/>
                <a:gd name="connsiteY1343" fmla="*/ 20179 h 1030680"/>
                <a:gd name="connsiteX1344" fmla="*/ 984113 w 2992697"/>
                <a:gd name="connsiteY1344" fmla="*/ 20179 h 1030680"/>
                <a:gd name="connsiteX1345" fmla="*/ 984113 w 2992697"/>
                <a:gd name="connsiteY1345" fmla="*/ 20179 h 1030680"/>
                <a:gd name="connsiteX1346" fmla="*/ 2301024 w 2992697"/>
                <a:gd name="connsiteY1346" fmla="*/ 16764 h 1030680"/>
                <a:gd name="connsiteX1347" fmla="*/ 2311579 w 2992697"/>
                <a:gd name="connsiteY1347" fmla="*/ 19869 h 1030680"/>
                <a:gd name="connsiteX1348" fmla="*/ 2311579 w 2992697"/>
                <a:gd name="connsiteY1348" fmla="*/ 27319 h 1030680"/>
                <a:gd name="connsiteX1349" fmla="*/ 2296057 w 2992697"/>
                <a:gd name="connsiteY1349" fmla="*/ 27319 h 1030680"/>
                <a:gd name="connsiteX1350" fmla="*/ 2301024 w 2992697"/>
                <a:gd name="connsiteY1350" fmla="*/ 16764 h 1030680"/>
                <a:gd name="connsiteX1351" fmla="*/ 2301024 w 2992697"/>
                <a:gd name="connsiteY1351" fmla="*/ 16764 h 1030680"/>
                <a:gd name="connsiteX1352" fmla="*/ 2301024 w 2992697"/>
                <a:gd name="connsiteY1352" fmla="*/ 16764 h 1030680"/>
                <a:gd name="connsiteX1353" fmla="*/ 2792460 w 2992697"/>
                <a:gd name="connsiteY1353" fmla="*/ 0 h 1030680"/>
                <a:gd name="connsiteX1354" fmla="*/ 2797737 w 2992697"/>
                <a:gd name="connsiteY1354" fmla="*/ 3104 h 1030680"/>
                <a:gd name="connsiteX1355" fmla="*/ 2801773 w 2992697"/>
                <a:gd name="connsiteY1355" fmla="*/ 7451 h 1030680"/>
                <a:gd name="connsiteX1356" fmla="*/ 2803946 w 2992697"/>
                <a:gd name="connsiteY1356" fmla="*/ 10555 h 1030680"/>
                <a:gd name="connsiteX1357" fmla="*/ 2804878 w 2992697"/>
                <a:gd name="connsiteY1357" fmla="*/ 16764 h 1030680"/>
                <a:gd name="connsiteX1358" fmla="*/ 2807051 w 2992697"/>
                <a:gd name="connsiteY1358" fmla="*/ 19869 h 1030680"/>
                <a:gd name="connsiteX1359" fmla="*/ 2809224 w 2992697"/>
                <a:gd name="connsiteY1359" fmla="*/ 25146 h 1030680"/>
                <a:gd name="connsiteX1360" fmla="*/ 2812328 w 2992697"/>
                <a:gd name="connsiteY1360" fmla="*/ 27319 h 1030680"/>
                <a:gd name="connsiteX1361" fmla="*/ 2823815 w 2992697"/>
                <a:gd name="connsiteY1361" fmla="*/ 32597 h 1030680"/>
                <a:gd name="connsiteX1362" fmla="*/ 2834370 w 2992697"/>
                <a:gd name="connsiteY1362" fmla="*/ 34770 h 1030680"/>
                <a:gd name="connsiteX1363" fmla="*/ 2841821 w 2992697"/>
                <a:gd name="connsiteY1363" fmla="*/ 34770 h 1030680"/>
                <a:gd name="connsiteX1364" fmla="*/ 2847098 w 2992697"/>
                <a:gd name="connsiteY1364" fmla="*/ 39116 h 1030680"/>
                <a:gd name="connsiteX1365" fmla="*/ 2851134 w 2992697"/>
                <a:gd name="connsiteY1365" fmla="*/ 46567 h 1030680"/>
                <a:gd name="connsiteX1366" fmla="*/ 2853307 w 2992697"/>
                <a:gd name="connsiteY1366" fmla="*/ 61468 h 1030680"/>
                <a:gd name="connsiteX1367" fmla="*/ 2851134 w 2992697"/>
                <a:gd name="connsiteY1367" fmla="*/ 62400 h 1030680"/>
                <a:gd name="connsiteX1368" fmla="*/ 2851134 w 2992697"/>
                <a:gd name="connsiteY1368" fmla="*/ 62400 h 1030680"/>
                <a:gd name="connsiteX1369" fmla="*/ 2851134 w 2992697"/>
                <a:gd name="connsiteY1369" fmla="*/ 64573 h 1030680"/>
                <a:gd name="connsiteX1370" fmla="*/ 2851134 w 2992697"/>
                <a:gd name="connsiteY1370" fmla="*/ 66746 h 1030680"/>
                <a:gd name="connsiteX1371" fmla="*/ 2848961 w 2992697"/>
                <a:gd name="connsiteY1371" fmla="*/ 68919 h 1030680"/>
                <a:gd name="connsiteX1372" fmla="*/ 2825988 w 2992697"/>
                <a:gd name="connsiteY1372" fmla="*/ 68919 h 1030680"/>
                <a:gd name="connsiteX1373" fmla="*/ 2802084 w 2992697"/>
                <a:gd name="connsiteY1373" fmla="*/ 68919 h 1030680"/>
                <a:gd name="connsiteX1374" fmla="*/ 2782215 w 2992697"/>
                <a:gd name="connsiteY1374" fmla="*/ 77301 h 1030680"/>
                <a:gd name="connsiteX1375" fmla="*/ 2778179 w 2992697"/>
                <a:gd name="connsiteY1375" fmla="*/ 79474 h 1030680"/>
                <a:gd name="connsiteX1376" fmla="*/ 2776006 w 2992697"/>
                <a:gd name="connsiteY1376" fmla="*/ 83820 h 1030680"/>
                <a:gd name="connsiteX1377" fmla="*/ 2775075 w 2992697"/>
                <a:gd name="connsiteY1377" fmla="*/ 84752 h 1030680"/>
                <a:gd name="connsiteX1378" fmla="*/ 2772902 w 2992697"/>
                <a:gd name="connsiteY1378" fmla="*/ 86925 h 1030680"/>
                <a:gd name="connsiteX1379" fmla="*/ 2770729 w 2992697"/>
                <a:gd name="connsiteY1379" fmla="*/ 89098 h 1030680"/>
                <a:gd name="connsiteX1380" fmla="*/ 2767624 w 2992697"/>
                <a:gd name="connsiteY1380" fmla="*/ 91271 h 1030680"/>
                <a:gd name="connsiteX1381" fmla="*/ 2761415 w 2992697"/>
                <a:gd name="connsiteY1381" fmla="*/ 94376 h 1030680"/>
                <a:gd name="connsiteX1382" fmla="*/ 2758311 w 2992697"/>
                <a:gd name="connsiteY1382" fmla="*/ 89098 h 1030680"/>
                <a:gd name="connsiteX1383" fmla="*/ 2756137 w 2992697"/>
                <a:gd name="connsiteY1383" fmla="*/ 84752 h 1030680"/>
                <a:gd name="connsiteX1384" fmla="*/ 2753033 w 2992697"/>
                <a:gd name="connsiteY1384" fmla="*/ 81647 h 1030680"/>
                <a:gd name="connsiteX1385" fmla="*/ 2765451 w 2992697"/>
                <a:gd name="connsiteY1385" fmla="*/ 49982 h 1030680"/>
                <a:gd name="connsiteX1386" fmla="*/ 2777869 w 2992697"/>
                <a:gd name="connsiteY1386" fmla="*/ 24525 h 1030680"/>
                <a:gd name="connsiteX1387" fmla="*/ 2792460 w 2992697"/>
                <a:gd name="connsiteY1387" fmla="*/ 0 h 1030680"/>
                <a:gd name="connsiteX1388" fmla="*/ 2792460 w 2992697"/>
                <a:gd name="connsiteY1388" fmla="*/ 0 h 1030680"/>
                <a:gd name="connsiteX1389" fmla="*/ 2792460 w 2992697"/>
                <a:gd name="connsiteY1389" fmla="*/ 0 h 1030680"/>
                <a:gd name="connsiteX1390" fmla="*/ 2665177 w 2992697"/>
                <a:gd name="connsiteY1390" fmla="*/ 0 h 1030680"/>
                <a:gd name="connsiteX1391" fmla="*/ 2674490 w 2992697"/>
                <a:gd name="connsiteY1391" fmla="*/ 9624 h 1030680"/>
                <a:gd name="connsiteX1392" fmla="*/ 2679768 w 2992697"/>
                <a:gd name="connsiteY1392" fmla="*/ 20179 h 1030680"/>
                <a:gd name="connsiteX1393" fmla="*/ 2685046 w 2992697"/>
                <a:gd name="connsiteY1393" fmla="*/ 32907 h 1030680"/>
                <a:gd name="connsiteX1394" fmla="*/ 2675732 w 2992697"/>
                <a:gd name="connsiteY1394" fmla="*/ 32907 h 1030680"/>
                <a:gd name="connsiteX1395" fmla="*/ 2675732 w 2992697"/>
                <a:gd name="connsiteY1395" fmla="*/ 27319 h 1030680"/>
                <a:gd name="connsiteX1396" fmla="*/ 2672628 w 2992697"/>
                <a:gd name="connsiteY1396" fmla="*/ 24215 h 1030680"/>
                <a:gd name="connsiteX1397" fmla="*/ 2668592 w 2992697"/>
                <a:gd name="connsiteY1397" fmla="*/ 19869 h 1030680"/>
                <a:gd name="connsiteX1398" fmla="*/ 2667660 w 2992697"/>
                <a:gd name="connsiteY1398" fmla="*/ 14591 h 1030680"/>
                <a:gd name="connsiteX1399" fmla="*/ 2665487 w 2992697"/>
                <a:gd name="connsiteY1399" fmla="*/ 9313 h 1030680"/>
                <a:gd name="connsiteX1400" fmla="*/ 2665487 w 2992697"/>
                <a:gd name="connsiteY1400" fmla="*/ 0 h 1030680"/>
                <a:gd name="connsiteX1401" fmla="*/ 2665177 w 2992697"/>
                <a:gd name="connsiteY1401" fmla="*/ 0 h 1030680"/>
                <a:gd name="connsiteX1402" fmla="*/ 2665177 w 2992697"/>
                <a:gd name="connsiteY1402" fmla="*/ 0 h 103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Lst>
              <a:rect l="l" t="t" r="r" b="b"/>
              <a:pathLst>
                <a:path w="2992697" h="1030680">
                  <a:moveTo>
                    <a:pt x="7140" y="256428"/>
                  </a:moveTo>
                  <a:lnTo>
                    <a:pt x="26077" y="261706"/>
                  </a:lnTo>
                  <a:lnTo>
                    <a:pt x="38495" y="271330"/>
                  </a:lnTo>
                  <a:lnTo>
                    <a:pt x="49050" y="279712"/>
                  </a:lnTo>
                  <a:lnTo>
                    <a:pt x="60537" y="291198"/>
                  </a:lnTo>
                  <a:lnTo>
                    <a:pt x="71092" y="299580"/>
                  </a:lnTo>
                  <a:lnTo>
                    <a:pt x="71092" y="296476"/>
                  </a:lnTo>
                  <a:lnTo>
                    <a:pt x="77301" y="296476"/>
                  </a:lnTo>
                  <a:lnTo>
                    <a:pt x="77301" y="299580"/>
                  </a:lnTo>
                  <a:lnTo>
                    <a:pt x="78232" y="303926"/>
                  </a:lnTo>
                  <a:lnTo>
                    <a:pt x="82268" y="309204"/>
                  </a:lnTo>
                  <a:lnTo>
                    <a:pt x="84441" y="316655"/>
                  </a:lnTo>
                  <a:lnTo>
                    <a:pt x="76991" y="316655"/>
                  </a:lnTo>
                  <a:lnTo>
                    <a:pt x="72955" y="316655"/>
                  </a:lnTo>
                  <a:lnTo>
                    <a:pt x="72955" y="318828"/>
                  </a:lnTo>
                  <a:lnTo>
                    <a:pt x="70782" y="318828"/>
                  </a:lnTo>
                  <a:lnTo>
                    <a:pt x="67677" y="318828"/>
                  </a:lnTo>
                  <a:lnTo>
                    <a:pt x="63641" y="321001"/>
                  </a:lnTo>
                  <a:lnTo>
                    <a:pt x="49050" y="309514"/>
                  </a:lnTo>
                  <a:lnTo>
                    <a:pt x="34460" y="304237"/>
                  </a:lnTo>
                  <a:lnTo>
                    <a:pt x="16764" y="299891"/>
                  </a:lnTo>
                  <a:lnTo>
                    <a:pt x="0" y="291509"/>
                  </a:lnTo>
                  <a:lnTo>
                    <a:pt x="6209" y="286231"/>
                  </a:lnTo>
                  <a:lnTo>
                    <a:pt x="7140" y="280022"/>
                  </a:lnTo>
                  <a:lnTo>
                    <a:pt x="6209" y="274745"/>
                  </a:lnTo>
                  <a:lnTo>
                    <a:pt x="6209" y="266983"/>
                  </a:lnTo>
                  <a:lnTo>
                    <a:pt x="7140" y="256428"/>
                  </a:lnTo>
                  <a:lnTo>
                    <a:pt x="7140" y="256428"/>
                  </a:lnTo>
                  <a:lnTo>
                    <a:pt x="7140" y="256428"/>
                  </a:lnTo>
                  <a:close/>
                  <a:moveTo>
                    <a:pt x="1275001" y="248978"/>
                  </a:moveTo>
                  <a:lnTo>
                    <a:pt x="1279037" y="248978"/>
                  </a:lnTo>
                  <a:lnTo>
                    <a:pt x="1282141" y="249909"/>
                  </a:lnTo>
                  <a:lnTo>
                    <a:pt x="1284314" y="252082"/>
                  </a:lnTo>
                  <a:lnTo>
                    <a:pt x="1286487" y="254255"/>
                  </a:lnTo>
                  <a:lnTo>
                    <a:pt x="1287419" y="256428"/>
                  </a:lnTo>
                  <a:lnTo>
                    <a:pt x="1287419" y="257670"/>
                  </a:lnTo>
                  <a:lnTo>
                    <a:pt x="1287419" y="259843"/>
                  </a:lnTo>
                  <a:lnTo>
                    <a:pt x="1289592" y="264189"/>
                  </a:lnTo>
                  <a:lnTo>
                    <a:pt x="1282141" y="264189"/>
                  </a:lnTo>
                  <a:lnTo>
                    <a:pt x="1279037" y="265121"/>
                  </a:lnTo>
                  <a:lnTo>
                    <a:pt x="1275001" y="265121"/>
                  </a:lnTo>
                  <a:lnTo>
                    <a:pt x="1271896" y="267294"/>
                  </a:lnTo>
                  <a:lnTo>
                    <a:pt x="1265687" y="267294"/>
                  </a:lnTo>
                  <a:lnTo>
                    <a:pt x="1265687" y="264189"/>
                  </a:lnTo>
                  <a:lnTo>
                    <a:pt x="1262583" y="264189"/>
                  </a:lnTo>
                  <a:lnTo>
                    <a:pt x="1262583" y="250530"/>
                  </a:lnTo>
                  <a:lnTo>
                    <a:pt x="1267861" y="250530"/>
                  </a:lnTo>
                  <a:lnTo>
                    <a:pt x="1273138" y="249598"/>
                  </a:lnTo>
                  <a:lnTo>
                    <a:pt x="1275001" y="249598"/>
                  </a:lnTo>
                  <a:lnTo>
                    <a:pt x="1275001" y="248978"/>
                  </a:lnTo>
                  <a:lnTo>
                    <a:pt x="1275001" y="248978"/>
                  </a:lnTo>
                  <a:close/>
                  <a:moveTo>
                    <a:pt x="63641" y="239664"/>
                  </a:moveTo>
                  <a:lnTo>
                    <a:pt x="80405" y="239664"/>
                  </a:lnTo>
                  <a:lnTo>
                    <a:pt x="80405" y="242769"/>
                  </a:lnTo>
                  <a:lnTo>
                    <a:pt x="77301" y="242769"/>
                  </a:lnTo>
                  <a:lnTo>
                    <a:pt x="73265" y="242769"/>
                  </a:lnTo>
                  <a:lnTo>
                    <a:pt x="71092" y="244942"/>
                  </a:lnTo>
                  <a:lnTo>
                    <a:pt x="70161" y="244942"/>
                  </a:lnTo>
                  <a:lnTo>
                    <a:pt x="70161" y="244942"/>
                  </a:lnTo>
                  <a:lnTo>
                    <a:pt x="67988" y="244942"/>
                  </a:lnTo>
                  <a:lnTo>
                    <a:pt x="65815" y="242769"/>
                  </a:lnTo>
                  <a:lnTo>
                    <a:pt x="63641" y="239664"/>
                  </a:lnTo>
                  <a:lnTo>
                    <a:pt x="63641" y="239664"/>
                  </a:lnTo>
                  <a:lnTo>
                    <a:pt x="63641" y="239664"/>
                  </a:lnTo>
                  <a:close/>
                  <a:moveTo>
                    <a:pt x="1790651" y="213276"/>
                  </a:moveTo>
                  <a:lnTo>
                    <a:pt x="1803069" y="213276"/>
                  </a:lnTo>
                  <a:lnTo>
                    <a:pt x="1807105" y="228178"/>
                  </a:lnTo>
                  <a:lnTo>
                    <a:pt x="1810209" y="237801"/>
                  </a:lnTo>
                  <a:lnTo>
                    <a:pt x="1817660" y="242148"/>
                  </a:lnTo>
                  <a:lnTo>
                    <a:pt x="1830078" y="247425"/>
                  </a:lnTo>
                  <a:lnTo>
                    <a:pt x="1824800" y="269467"/>
                  </a:lnTo>
                  <a:lnTo>
                    <a:pt x="1817350" y="291509"/>
                  </a:lnTo>
                  <a:lnTo>
                    <a:pt x="1806794" y="307341"/>
                  </a:lnTo>
                  <a:lnTo>
                    <a:pt x="1806794" y="287162"/>
                  </a:lnTo>
                  <a:lnTo>
                    <a:pt x="1782890" y="287162"/>
                  </a:lnTo>
                  <a:lnTo>
                    <a:pt x="1785063" y="263879"/>
                  </a:lnTo>
                  <a:lnTo>
                    <a:pt x="1787236" y="241837"/>
                  </a:lnTo>
                  <a:lnTo>
                    <a:pt x="1790651" y="213276"/>
                  </a:lnTo>
                  <a:lnTo>
                    <a:pt x="1790651" y="213276"/>
                  </a:lnTo>
                  <a:lnTo>
                    <a:pt x="1790651" y="213276"/>
                  </a:lnTo>
                  <a:close/>
                  <a:moveTo>
                    <a:pt x="2941784" y="165778"/>
                  </a:moveTo>
                  <a:lnTo>
                    <a:pt x="2945820" y="165778"/>
                  </a:lnTo>
                  <a:lnTo>
                    <a:pt x="2945820" y="170124"/>
                  </a:lnTo>
                  <a:lnTo>
                    <a:pt x="2946751" y="175402"/>
                  </a:lnTo>
                  <a:lnTo>
                    <a:pt x="2948925" y="177575"/>
                  </a:lnTo>
                  <a:lnTo>
                    <a:pt x="2951098" y="180679"/>
                  </a:lnTo>
                  <a:lnTo>
                    <a:pt x="2953271" y="182853"/>
                  </a:lnTo>
                  <a:lnTo>
                    <a:pt x="2956375" y="185957"/>
                  </a:lnTo>
                  <a:lnTo>
                    <a:pt x="2960411" y="182853"/>
                  </a:lnTo>
                  <a:lnTo>
                    <a:pt x="2961342" y="178506"/>
                  </a:lnTo>
                  <a:lnTo>
                    <a:pt x="2963515" y="177575"/>
                  </a:lnTo>
                  <a:lnTo>
                    <a:pt x="2967551" y="177575"/>
                  </a:lnTo>
                  <a:lnTo>
                    <a:pt x="2972829" y="175402"/>
                  </a:lnTo>
                  <a:lnTo>
                    <a:pt x="2975933" y="185957"/>
                  </a:lnTo>
                  <a:lnTo>
                    <a:pt x="2982142" y="193408"/>
                  </a:lnTo>
                  <a:lnTo>
                    <a:pt x="2987420" y="200858"/>
                  </a:lnTo>
                  <a:lnTo>
                    <a:pt x="2990524" y="210482"/>
                  </a:lnTo>
                  <a:lnTo>
                    <a:pt x="2992697" y="223211"/>
                  </a:lnTo>
                  <a:lnTo>
                    <a:pt x="2992697" y="225384"/>
                  </a:lnTo>
                  <a:lnTo>
                    <a:pt x="2990524" y="227557"/>
                  </a:lnTo>
                  <a:lnTo>
                    <a:pt x="2990524" y="228488"/>
                  </a:lnTo>
                  <a:lnTo>
                    <a:pt x="2990524" y="230661"/>
                  </a:lnTo>
                  <a:lnTo>
                    <a:pt x="2990524" y="232834"/>
                  </a:lnTo>
                  <a:lnTo>
                    <a:pt x="2989593" y="235939"/>
                  </a:lnTo>
                  <a:lnTo>
                    <a:pt x="2978106" y="243390"/>
                  </a:lnTo>
                  <a:lnTo>
                    <a:pt x="2961342" y="250840"/>
                  </a:lnTo>
                  <a:lnTo>
                    <a:pt x="2941474" y="255186"/>
                  </a:lnTo>
                  <a:lnTo>
                    <a:pt x="2921605" y="258291"/>
                  </a:lnTo>
                  <a:lnTo>
                    <a:pt x="2904841" y="260464"/>
                  </a:lnTo>
                  <a:lnTo>
                    <a:pt x="2907014" y="250840"/>
                  </a:lnTo>
                  <a:lnTo>
                    <a:pt x="2909187" y="247736"/>
                  </a:lnTo>
                  <a:lnTo>
                    <a:pt x="2911360" y="243390"/>
                  </a:lnTo>
                  <a:lnTo>
                    <a:pt x="2912292" y="242458"/>
                  </a:lnTo>
                  <a:lnTo>
                    <a:pt x="2914465" y="242458"/>
                  </a:lnTo>
                  <a:lnTo>
                    <a:pt x="2918501" y="240285"/>
                  </a:lnTo>
                  <a:lnTo>
                    <a:pt x="2919432" y="240285"/>
                  </a:lnTo>
                  <a:lnTo>
                    <a:pt x="2921605" y="238112"/>
                  </a:lnTo>
                  <a:lnTo>
                    <a:pt x="2925641" y="235939"/>
                  </a:lnTo>
                  <a:lnTo>
                    <a:pt x="2930919" y="221037"/>
                  </a:lnTo>
                  <a:lnTo>
                    <a:pt x="2930919" y="206136"/>
                  </a:lnTo>
                  <a:lnTo>
                    <a:pt x="2928746" y="192476"/>
                  </a:lnTo>
                  <a:lnTo>
                    <a:pt x="2931850" y="180990"/>
                  </a:lnTo>
                  <a:lnTo>
                    <a:pt x="2941163" y="170435"/>
                  </a:lnTo>
                  <a:lnTo>
                    <a:pt x="2941163" y="165778"/>
                  </a:lnTo>
                  <a:lnTo>
                    <a:pt x="2941784" y="165778"/>
                  </a:lnTo>
                  <a:lnTo>
                    <a:pt x="2941784" y="165778"/>
                  </a:lnTo>
                  <a:close/>
                  <a:moveTo>
                    <a:pt x="148083" y="158327"/>
                  </a:moveTo>
                  <a:lnTo>
                    <a:pt x="167951" y="180369"/>
                  </a:lnTo>
                  <a:lnTo>
                    <a:pt x="193097" y="197133"/>
                  </a:lnTo>
                  <a:lnTo>
                    <a:pt x="224452" y="209861"/>
                  </a:lnTo>
                  <a:lnTo>
                    <a:pt x="226625" y="227867"/>
                  </a:lnTo>
                  <a:lnTo>
                    <a:pt x="231903" y="241527"/>
                  </a:lnTo>
                  <a:lnTo>
                    <a:pt x="237181" y="248978"/>
                  </a:lnTo>
                  <a:lnTo>
                    <a:pt x="244631" y="256428"/>
                  </a:lnTo>
                  <a:lnTo>
                    <a:pt x="252082" y="266983"/>
                  </a:lnTo>
                  <a:lnTo>
                    <a:pt x="239664" y="269157"/>
                  </a:lnTo>
                  <a:lnTo>
                    <a:pt x="227246" y="271330"/>
                  </a:lnTo>
                  <a:lnTo>
                    <a:pt x="215760" y="276607"/>
                  </a:lnTo>
                  <a:lnTo>
                    <a:pt x="208309" y="284058"/>
                  </a:lnTo>
                  <a:lnTo>
                    <a:pt x="207378" y="287162"/>
                  </a:lnTo>
                  <a:lnTo>
                    <a:pt x="205205" y="291509"/>
                  </a:lnTo>
                  <a:lnTo>
                    <a:pt x="203032" y="294613"/>
                  </a:lnTo>
                  <a:lnTo>
                    <a:pt x="200858" y="296786"/>
                  </a:lnTo>
                  <a:lnTo>
                    <a:pt x="197754" y="299891"/>
                  </a:lnTo>
                  <a:lnTo>
                    <a:pt x="186267" y="302064"/>
                  </a:lnTo>
                  <a:lnTo>
                    <a:pt x="170745" y="304237"/>
                  </a:lnTo>
                  <a:lnTo>
                    <a:pt x="151808" y="302064"/>
                  </a:lnTo>
                  <a:lnTo>
                    <a:pt x="137217" y="299891"/>
                  </a:lnTo>
                  <a:lnTo>
                    <a:pt x="134113" y="289335"/>
                  </a:lnTo>
                  <a:lnTo>
                    <a:pt x="131939" y="281885"/>
                  </a:lnTo>
                  <a:lnTo>
                    <a:pt x="129766" y="276607"/>
                  </a:lnTo>
                  <a:lnTo>
                    <a:pt x="124489" y="266983"/>
                  </a:lnTo>
                  <a:lnTo>
                    <a:pt x="148393" y="259533"/>
                  </a:lnTo>
                  <a:lnTo>
                    <a:pt x="148393" y="256428"/>
                  </a:lnTo>
                  <a:lnTo>
                    <a:pt x="129456" y="254255"/>
                  </a:lnTo>
                  <a:lnTo>
                    <a:pt x="117038" y="249909"/>
                  </a:lnTo>
                  <a:lnTo>
                    <a:pt x="107725" y="242458"/>
                  </a:lnTo>
                  <a:lnTo>
                    <a:pt x="106793" y="237181"/>
                  </a:lnTo>
                  <a:lnTo>
                    <a:pt x="102758" y="231903"/>
                  </a:lnTo>
                  <a:lnTo>
                    <a:pt x="100584" y="226625"/>
                  </a:lnTo>
                  <a:lnTo>
                    <a:pt x="100584" y="220417"/>
                  </a:lnTo>
                  <a:lnTo>
                    <a:pt x="100584" y="217312"/>
                  </a:lnTo>
                  <a:lnTo>
                    <a:pt x="100584" y="212966"/>
                  </a:lnTo>
                  <a:lnTo>
                    <a:pt x="102758" y="212966"/>
                  </a:lnTo>
                  <a:lnTo>
                    <a:pt x="104931" y="212034"/>
                  </a:lnTo>
                  <a:lnTo>
                    <a:pt x="107104" y="212034"/>
                  </a:lnTo>
                  <a:lnTo>
                    <a:pt x="108035" y="212034"/>
                  </a:lnTo>
                  <a:lnTo>
                    <a:pt x="112071" y="209861"/>
                  </a:lnTo>
                  <a:lnTo>
                    <a:pt x="113623" y="204894"/>
                  </a:lnTo>
                  <a:lnTo>
                    <a:pt x="113623" y="198685"/>
                  </a:lnTo>
                  <a:lnTo>
                    <a:pt x="113623" y="195581"/>
                  </a:lnTo>
                  <a:lnTo>
                    <a:pt x="114554" y="193408"/>
                  </a:lnTo>
                  <a:lnTo>
                    <a:pt x="116728" y="190303"/>
                  </a:lnTo>
                  <a:lnTo>
                    <a:pt x="118901" y="190303"/>
                  </a:lnTo>
                  <a:lnTo>
                    <a:pt x="121074" y="188130"/>
                  </a:lnTo>
                  <a:lnTo>
                    <a:pt x="122005" y="188130"/>
                  </a:lnTo>
                  <a:lnTo>
                    <a:pt x="124178" y="188130"/>
                  </a:lnTo>
                  <a:lnTo>
                    <a:pt x="127283" y="185957"/>
                  </a:lnTo>
                  <a:lnTo>
                    <a:pt x="129456" y="178506"/>
                  </a:lnTo>
                  <a:lnTo>
                    <a:pt x="131629" y="173229"/>
                  </a:lnTo>
                  <a:lnTo>
                    <a:pt x="133802" y="167951"/>
                  </a:lnTo>
                  <a:lnTo>
                    <a:pt x="136907" y="162674"/>
                  </a:lnTo>
                  <a:lnTo>
                    <a:pt x="139080" y="160500"/>
                  </a:lnTo>
                  <a:lnTo>
                    <a:pt x="141253" y="160500"/>
                  </a:lnTo>
                  <a:lnTo>
                    <a:pt x="142184" y="158327"/>
                  </a:lnTo>
                  <a:lnTo>
                    <a:pt x="144357" y="158327"/>
                  </a:lnTo>
                  <a:lnTo>
                    <a:pt x="148083" y="158327"/>
                  </a:lnTo>
                  <a:lnTo>
                    <a:pt x="148083" y="158327"/>
                  </a:lnTo>
                  <a:lnTo>
                    <a:pt x="148083" y="158327"/>
                  </a:lnTo>
                  <a:close/>
                  <a:moveTo>
                    <a:pt x="1222846" y="138148"/>
                  </a:moveTo>
                  <a:lnTo>
                    <a:pt x="1228124" y="140322"/>
                  </a:lnTo>
                  <a:lnTo>
                    <a:pt x="1233401" y="141253"/>
                  </a:lnTo>
                  <a:lnTo>
                    <a:pt x="1236506" y="143426"/>
                  </a:lnTo>
                  <a:lnTo>
                    <a:pt x="1242714" y="145599"/>
                  </a:lnTo>
                  <a:lnTo>
                    <a:pt x="1242714" y="150877"/>
                  </a:lnTo>
                  <a:lnTo>
                    <a:pt x="1243646" y="155223"/>
                  </a:lnTo>
                  <a:lnTo>
                    <a:pt x="1243646" y="158327"/>
                  </a:lnTo>
                  <a:lnTo>
                    <a:pt x="1245819" y="162674"/>
                  </a:lnTo>
                  <a:lnTo>
                    <a:pt x="1233401" y="162674"/>
                  </a:lnTo>
                  <a:lnTo>
                    <a:pt x="1231228" y="158327"/>
                  </a:lnTo>
                  <a:lnTo>
                    <a:pt x="1229055" y="155223"/>
                  </a:lnTo>
                  <a:lnTo>
                    <a:pt x="1225950" y="150877"/>
                  </a:lnTo>
                  <a:lnTo>
                    <a:pt x="1223777" y="148704"/>
                  </a:lnTo>
                  <a:lnTo>
                    <a:pt x="1223777" y="143426"/>
                  </a:lnTo>
                  <a:lnTo>
                    <a:pt x="1222846" y="138148"/>
                  </a:lnTo>
                  <a:lnTo>
                    <a:pt x="1222846" y="138148"/>
                  </a:lnTo>
                  <a:lnTo>
                    <a:pt x="1222846" y="138148"/>
                  </a:lnTo>
                  <a:close/>
                  <a:moveTo>
                    <a:pt x="1730114" y="113934"/>
                  </a:moveTo>
                  <a:lnTo>
                    <a:pt x="1736323" y="123557"/>
                  </a:lnTo>
                  <a:lnTo>
                    <a:pt x="1741601" y="141563"/>
                  </a:lnTo>
                  <a:lnTo>
                    <a:pt x="1749051" y="158327"/>
                  </a:lnTo>
                  <a:lnTo>
                    <a:pt x="1758365" y="175091"/>
                  </a:lnTo>
                  <a:lnTo>
                    <a:pt x="1763642" y="182542"/>
                  </a:lnTo>
                  <a:lnTo>
                    <a:pt x="1766747" y="178196"/>
                  </a:lnTo>
                  <a:lnTo>
                    <a:pt x="1768920" y="177265"/>
                  </a:lnTo>
                  <a:lnTo>
                    <a:pt x="1772956" y="177265"/>
                  </a:lnTo>
                  <a:lnTo>
                    <a:pt x="1776060" y="175091"/>
                  </a:lnTo>
                  <a:lnTo>
                    <a:pt x="1783511" y="175091"/>
                  </a:lnTo>
                  <a:lnTo>
                    <a:pt x="1783511" y="178196"/>
                  </a:lnTo>
                  <a:lnTo>
                    <a:pt x="1787547" y="178196"/>
                  </a:lnTo>
                  <a:lnTo>
                    <a:pt x="1787547" y="189682"/>
                  </a:lnTo>
                  <a:lnTo>
                    <a:pt x="1759296" y="192787"/>
                  </a:lnTo>
                  <a:lnTo>
                    <a:pt x="1756192" y="222279"/>
                  </a:lnTo>
                  <a:lnTo>
                    <a:pt x="1746878" y="246494"/>
                  </a:lnTo>
                  <a:lnTo>
                    <a:pt x="1739428" y="270709"/>
                  </a:lnTo>
                  <a:lnTo>
                    <a:pt x="1736323" y="290888"/>
                  </a:lnTo>
                  <a:lnTo>
                    <a:pt x="1734150" y="311067"/>
                  </a:lnTo>
                  <a:lnTo>
                    <a:pt x="1734150" y="327831"/>
                  </a:lnTo>
                  <a:lnTo>
                    <a:pt x="1730114" y="343664"/>
                  </a:lnTo>
                  <a:lnTo>
                    <a:pt x="1727010" y="343664"/>
                  </a:lnTo>
                  <a:lnTo>
                    <a:pt x="1727010" y="340559"/>
                  </a:lnTo>
                  <a:lnTo>
                    <a:pt x="1721732" y="333108"/>
                  </a:lnTo>
                  <a:lnTo>
                    <a:pt x="1712419" y="323485"/>
                  </a:lnTo>
                  <a:lnTo>
                    <a:pt x="1701864" y="310756"/>
                  </a:lnTo>
                  <a:lnTo>
                    <a:pt x="1692550" y="298028"/>
                  </a:lnTo>
                  <a:lnTo>
                    <a:pt x="1685100" y="285300"/>
                  </a:lnTo>
                  <a:lnTo>
                    <a:pt x="1681064" y="273813"/>
                  </a:lnTo>
                  <a:lnTo>
                    <a:pt x="1683237" y="266363"/>
                  </a:lnTo>
                  <a:lnTo>
                    <a:pt x="1687273" y="264189"/>
                  </a:lnTo>
                  <a:lnTo>
                    <a:pt x="1690377" y="264189"/>
                  </a:lnTo>
                  <a:lnTo>
                    <a:pt x="1692550" y="264189"/>
                  </a:lnTo>
                  <a:lnTo>
                    <a:pt x="1694723" y="264189"/>
                  </a:lnTo>
                  <a:lnTo>
                    <a:pt x="1695655" y="264189"/>
                  </a:lnTo>
                  <a:lnTo>
                    <a:pt x="1697828" y="264189"/>
                  </a:lnTo>
                  <a:lnTo>
                    <a:pt x="1700001" y="263879"/>
                  </a:lnTo>
                  <a:lnTo>
                    <a:pt x="1703106" y="259533"/>
                  </a:lnTo>
                  <a:lnTo>
                    <a:pt x="1700001" y="259533"/>
                  </a:lnTo>
                  <a:lnTo>
                    <a:pt x="1700001" y="256428"/>
                  </a:lnTo>
                  <a:lnTo>
                    <a:pt x="1683237" y="254255"/>
                  </a:lnTo>
                  <a:lnTo>
                    <a:pt x="1673924" y="248978"/>
                  </a:lnTo>
                  <a:lnTo>
                    <a:pt x="1666473" y="239354"/>
                  </a:lnTo>
                  <a:lnTo>
                    <a:pt x="1673924" y="237181"/>
                  </a:lnTo>
                  <a:lnTo>
                    <a:pt x="1680132" y="235007"/>
                  </a:lnTo>
                  <a:lnTo>
                    <a:pt x="1683237" y="234076"/>
                  </a:lnTo>
                  <a:lnTo>
                    <a:pt x="1687273" y="231903"/>
                  </a:lnTo>
                  <a:lnTo>
                    <a:pt x="1690377" y="229730"/>
                  </a:lnTo>
                  <a:lnTo>
                    <a:pt x="1694413" y="226625"/>
                  </a:lnTo>
                  <a:lnTo>
                    <a:pt x="1694413" y="222279"/>
                  </a:lnTo>
                  <a:lnTo>
                    <a:pt x="1679822" y="222279"/>
                  </a:lnTo>
                  <a:lnTo>
                    <a:pt x="1675786" y="224452"/>
                  </a:lnTo>
                  <a:lnTo>
                    <a:pt x="1672682" y="224452"/>
                  </a:lnTo>
                  <a:lnTo>
                    <a:pt x="1668646" y="226625"/>
                  </a:lnTo>
                  <a:lnTo>
                    <a:pt x="1663369" y="226625"/>
                  </a:lnTo>
                  <a:lnTo>
                    <a:pt x="1654055" y="209861"/>
                  </a:lnTo>
                  <a:lnTo>
                    <a:pt x="1643500" y="193097"/>
                  </a:lnTo>
                  <a:lnTo>
                    <a:pt x="1644431" y="187820"/>
                  </a:lnTo>
                  <a:lnTo>
                    <a:pt x="1644431" y="184715"/>
                  </a:lnTo>
                  <a:lnTo>
                    <a:pt x="1646604" y="182542"/>
                  </a:lnTo>
                  <a:lnTo>
                    <a:pt x="1648778" y="178196"/>
                  </a:lnTo>
                  <a:lnTo>
                    <a:pt x="1648778" y="175091"/>
                  </a:lnTo>
                  <a:lnTo>
                    <a:pt x="1650951" y="169814"/>
                  </a:lnTo>
                  <a:lnTo>
                    <a:pt x="1646915" y="169814"/>
                  </a:lnTo>
                  <a:lnTo>
                    <a:pt x="1646915" y="165468"/>
                  </a:lnTo>
                  <a:lnTo>
                    <a:pt x="1643810" y="167641"/>
                  </a:lnTo>
                  <a:lnTo>
                    <a:pt x="1641637" y="167641"/>
                  </a:lnTo>
                  <a:lnTo>
                    <a:pt x="1639464" y="167641"/>
                  </a:lnTo>
                  <a:lnTo>
                    <a:pt x="1639464" y="167641"/>
                  </a:lnTo>
                  <a:lnTo>
                    <a:pt x="1637291" y="167641"/>
                  </a:lnTo>
                  <a:lnTo>
                    <a:pt x="1637291" y="165468"/>
                  </a:lnTo>
                  <a:lnTo>
                    <a:pt x="1634187" y="162363"/>
                  </a:lnTo>
                  <a:lnTo>
                    <a:pt x="1632013" y="158017"/>
                  </a:lnTo>
                  <a:lnTo>
                    <a:pt x="1629840" y="154912"/>
                  </a:lnTo>
                  <a:lnTo>
                    <a:pt x="1628909" y="152739"/>
                  </a:lnTo>
                  <a:lnTo>
                    <a:pt x="1628909" y="147462"/>
                  </a:lnTo>
                  <a:lnTo>
                    <a:pt x="1626736" y="141253"/>
                  </a:lnTo>
                  <a:lnTo>
                    <a:pt x="1646604" y="128525"/>
                  </a:lnTo>
                  <a:lnTo>
                    <a:pt x="1666473" y="117969"/>
                  </a:lnTo>
                  <a:lnTo>
                    <a:pt x="1668646" y="123247"/>
                  </a:lnTo>
                  <a:lnTo>
                    <a:pt x="1670819" y="128525"/>
                  </a:lnTo>
                  <a:lnTo>
                    <a:pt x="1672992" y="130698"/>
                  </a:lnTo>
                  <a:lnTo>
                    <a:pt x="1676097" y="132871"/>
                  </a:lnTo>
                  <a:lnTo>
                    <a:pt x="1678270" y="132871"/>
                  </a:lnTo>
                  <a:lnTo>
                    <a:pt x="1680443" y="133802"/>
                  </a:lnTo>
                  <a:lnTo>
                    <a:pt x="1683547" y="135975"/>
                  </a:lnTo>
                  <a:lnTo>
                    <a:pt x="1687583" y="138148"/>
                  </a:lnTo>
                  <a:lnTo>
                    <a:pt x="1690688" y="148704"/>
                  </a:lnTo>
                  <a:lnTo>
                    <a:pt x="1692861" y="162363"/>
                  </a:lnTo>
                  <a:lnTo>
                    <a:pt x="1695034" y="175091"/>
                  </a:lnTo>
                  <a:lnTo>
                    <a:pt x="1703416" y="175091"/>
                  </a:lnTo>
                  <a:lnTo>
                    <a:pt x="1703416" y="165468"/>
                  </a:lnTo>
                  <a:lnTo>
                    <a:pt x="1700311" y="154912"/>
                  </a:lnTo>
                  <a:lnTo>
                    <a:pt x="1700311" y="141253"/>
                  </a:lnTo>
                  <a:lnTo>
                    <a:pt x="1703416" y="128525"/>
                  </a:lnTo>
                  <a:lnTo>
                    <a:pt x="1707452" y="117969"/>
                  </a:lnTo>
                  <a:lnTo>
                    <a:pt x="1730114" y="113934"/>
                  </a:lnTo>
                  <a:lnTo>
                    <a:pt x="1730114" y="113934"/>
                  </a:lnTo>
                  <a:lnTo>
                    <a:pt x="1730114" y="113934"/>
                  </a:lnTo>
                  <a:close/>
                  <a:moveTo>
                    <a:pt x="2755827" y="104620"/>
                  </a:moveTo>
                  <a:lnTo>
                    <a:pt x="2761105" y="108966"/>
                  </a:lnTo>
                  <a:lnTo>
                    <a:pt x="2765140" y="112071"/>
                  </a:lnTo>
                  <a:lnTo>
                    <a:pt x="2770418" y="112071"/>
                  </a:lnTo>
                  <a:lnTo>
                    <a:pt x="2775696" y="112071"/>
                  </a:lnTo>
                  <a:lnTo>
                    <a:pt x="2785009" y="114244"/>
                  </a:lnTo>
                  <a:lnTo>
                    <a:pt x="2782836" y="118590"/>
                  </a:lnTo>
                  <a:lnTo>
                    <a:pt x="2782836" y="119522"/>
                  </a:lnTo>
                  <a:lnTo>
                    <a:pt x="2782836" y="121695"/>
                  </a:lnTo>
                  <a:lnTo>
                    <a:pt x="2781905" y="123868"/>
                  </a:lnTo>
                  <a:lnTo>
                    <a:pt x="2781905" y="126041"/>
                  </a:lnTo>
                  <a:lnTo>
                    <a:pt x="2768245" y="133492"/>
                  </a:lnTo>
                  <a:lnTo>
                    <a:pt x="2750550" y="136596"/>
                  </a:lnTo>
                  <a:lnTo>
                    <a:pt x="2731613" y="138769"/>
                  </a:lnTo>
                  <a:lnTo>
                    <a:pt x="2730681" y="134423"/>
                  </a:lnTo>
                  <a:lnTo>
                    <a:pt x="2730681" y="131319"/>
                  </a:lnTo>
                  <a:lnTo>
                    <a:pt x="2728508" y="126972"/>
                  </a:lnTo>
                  <a:lnTo>
                    <a:pt x="2728508" y="121695"/>
                  </a:lnTo>
                  <a:lnTo>
                    <a:pt x="2733786" y="118590"/>
                  </a:lnTo>
                  <a:lnTo>
                    <a:pt x="2737821" y="114244"/>
                  </a:lnTo>
                  <a:lnTo>
                    <a:pt x="2740926" y="112071"/>
                  </a:lnTo>
                  <a:lnTo>
                    <a:pt x="2744961" y="108966"/>
                  </a:lnTo>
                  <a:lnTo>
                    <a:pt x="2748066" y="106793"/>
                  </a:lnTo>
                  <a:lnTo>
                    <a:pt x="2755827" y="104620"/>
                  </a:lnTo>
                  <a:lnTo>
                    <a:pt x="2755827" y="104620"/>
                  </a:lnTo>
                  <a:lnTo>
                    <a:pt x="2755827" y="104620"/>
                  </a:lnTo>
                  <a:close/>
                  <a:moveTo>
                    <a:pt x="2195472" y="104620"/>
                  </a:moveTo>
                  <a:lnTo>
                    <a:pt x="2210063" y="106793"/>
                  </a:lnTo>
                  <a:lnTo>
                    <a:pt x="2220619" y="112071"/>
                  </a:lnTo>
                  <a:lnTo>
                    <a:pt x="2231174" y="118280"/>
                  </a:lnTo>
                  <a:lnTo>
                    <a:pt x="2228069" y="121384"/>
                  </a:lnTo>
                  <a:lnTo>
                    <a:pt x="2225896" y="126662"/>
                  </a:lnTo>
                  <a:lnTo>
                    <a:pt x="2222792" y="128835"/>
                  </a:lnTo>
                  <a:lnTo>
                    <a:pt x="2217514" y="131008"/>
                  </a:lnTo>
                  <a:lnTo>
                    <a:pt x="2211305" y="133181"/>
                  </a:lnTo>
                  <a:lnTo>
                    <a:pt x="2203855" y="133181"/>
                  </a:lnTo>
                  <a:lnTo>
                    <a:pt x="2198577" y="136286"/>
                  </a:lnTo>
                  <a:lnTo>
                    <a:pt x="2193300" y="136286"/>
                  </a:lnTo>
                  <a:lnTo>
                    <a:pt x="2188022" y="138459"/>
                  </a:lnTo>
                  <a:lnTo>
                    <a:pt x="2180571" y="138459"/>
                  </a:lnTo>
                  <a:lnTo>
                    <a:pt x="2180571" y="126972"/>
                  </a:lnTo>
                  <a:lnTo>
                    <a:pt x="2181502" y="119522"/>
                  </a:lnTo>
                  <a:lnTo>
                    <a:pt x="2188953" y="114244"/>
                  </a:lnTo>
                  <a:lnTo>
                    <a:pt x="2195472" y="104620"/>
                  </a:lnTo>
                  <a:lnTo>
                    <a:pt x="2195472" y="104620"/>
                  </a:lnTo>
                  <a:lnTo>
                    <a:pt x="2195472" y="104620"/>
                  </a:lnTo>
                  <a:close/>
                  <a:moveTo>
                    <a:pt x="798156" y="104620"/>
                  </a:moveTo>
                  <a:lnTo>
                    <a:pt x="812747" y="104620"/>
                  </a:lnTo>
                  <a:lnTo>
                    <a:pt x="815852" y="114244"/>
                  </a:lnTo>
                  <a:lnTo>
                    <a:pt x="819887" y="119522"/>
                  </a:lnTo>
                  <a:lnTo>
                    <a:pt x="822992" y="126972"/>
                  </a:lnTo>
                  <a:lnTo>
                    <a:pt x="825165" y="138459"/>
                  </a:lnTo>
                  <a:lnTo>
                    <a:pt x="822060" y="138459"/>
                  </a:lnTo>
                  <a:lnTo>
                    <a:pt x="810574" y="131008"/>
                  </a:lnTo>
                  <a:lnTo>
                    <a:pt x="803123" y="123557"/>
                  </a:lnTo>
                  <a:lnTo>
                    <a:pt x="797846" y="116107"/>
                  </a:lnTo>
                  <a:lnTo>
                    <a:pt x="797846" y="104620"/>
                  </a:lnTo>
                  <a:lnTo>
                    <a:pt x="798156" y="104620"/>
                  </a:lnTo>
                  <a:lnTo>
                    <a:pt x="798156" y="104620"/>
                  </a:lnTo>
                  <a:close/>
                  <a:moveTo>
                    <a:pt x="2852997" y="81337"/>
                  </a:moveTo>
                  <a:lnTo>
                    <a:pt x="2856101" y="81337"/>
                  </a:lnTo>
                  <a:lnTo>
                    <a:pt x="2860137" y="83510"/>
                  </a:lnTo>
                  <a:lnTo>
                    <a:pt x="2861068" y="83510"/>
                  </a:lnTo>
                  <a:lnTo>
                    <a:pt x="2863241" y="83510"/>
                  </a:lnTo>
                  <a:lnTo>
                    <a:pt x="2865415" y="84441"/>
                  </a:lnTo>
                  <a:lnTo>
                    <a:pt x="2861379" y="88788"/>
                  </a:lnTo>
                  <a:lnTo>
                    <a:pt x="2858274" y="91892"/>
                  </a:lnTo>
                  <a:lnTo>
                    <a:pt x="2856101" y="97170"/>
                  </a:lnTo>
                  <a:lnTo>
                    <a:pt x="2853928" y="101516"/>
                  </a:lnTo>
                  <a:lnTo>
                    <a:pt x="2852997" y="108966"/>
                  </a:lnTo>
                  <a:lnTo>
                    <a:pt x="2856101" y="108966"/>
                  </a:lnTo>
                  <a:lnTo>
                    <a:pt x="2860137" y="103689"/>
                  </a:lnTo>
                  <a:lnTo>
                    <a:pt x="2863241" y="99343"/>
                  </a:lnTo>
                  <a:lnTo>
                    <a:pt x="2867277" y="96238"/>
                  </a:lnTo>
                  <a:lnTo>
                    <a:pt x="2872555" y="94065"/>
                  </a:lnTo>
                  <a:lnTo>
                    <a:pt x="2883110" y="104620"/>
                  </a:lnTo>
                  <a:lnTo>
                    <a:pt x="2896770" y="114244"/>
                  </a:lnTo>
                  <a:lnTo>
                    <a:pt x="2905151" y="121695"/>
                  </a:lnTo>
                  <a:lnTo>
                    <a:pt x="2905151" y="145910"/>
                  </a:lnTo>
                  <a:lnTo>
                    <a:pt x="2911360" y="151187"/>
                  </a:lnTo>
                  <a:lnTo>
                    <a:pt x="2916638" y="155533"/>
                  </a:lnTo>
                  <a:lnTo>
                    <a:pt x="2921916" y="156465"/>
                  </a:lnTo>
                  <a:lnTo>
                    <a:pt x="2925952" y="163915"/>
                  </a:lnTo>
                  <a:lnTo>
                    <a:pt x="2929056" y="178817"/>
                  </a:lnTo>
                  <a:lnTo>
                    <a:pt x="2921605" y="188441"/>
                  </a:lnTo>
                  <a:lnTo>
                    <a:pt x="2918501" y="198064"/>
                  </a:lnTo>
                  <a:lnTo>
                    <a:pt x="2911050" y="203342"/>
                  </a:lnTo>
                  <a:lnTo>
                    <a:pt x="2901737" y="205515"/>
                  </a:lnTo>
                  <a:lnTo>
                    <a:pt x="2884972" y="206446"/>
                  </a:lnTo>
                  <a:lnTo>
                    <a:pt x="2872555" y="195891"/>
                  </a:lnTo>
                  <a:lnTo>
                    <a:pt x="2853618" y="186267"/>
                  </a:lnTo>
                  <a:lnTo>
                    <a:pt x="2833749" y="180990"/>
                  </a:lnTo>
                  <a:lnTo>
                    <a:pt x="2813881" y="173539"/>
                  </a:lnTo>
                  <a:lnTo>
                    <a:pt x="2796185" y="166089"/>
                  </a:lnTo>
                  <a:lnTo>
                    <a:pt x="2784699" y="155533"/>
                  </a:lnTo>
                  <a:lnTo>
                    <a:pt x="2792149" y="151187"/>
                  </a:lnTo>
                  <a:lnTo>
                    <a:pt x="2797427" y="148083"/>
                  </a:lnTo>
                  <a:lnTo>
                    <a:pt x="2801463" y="143736"/>
                  </a:lnTo>
                  <a:lnTo>
                    <a:pt x="2803636" y="138459"/>
                  </a:lnTo>
                  <a:lnTo>
                    <a:pt x="2804567" y="128835"/>
                  </a:lnTo>
                  <a:lnTo>
                    <a:pt x="2803636" y="125731"/>
                  </a:lnTo>
                  <a:lnTo>
                    <a:pt x="2801463" y="119522"/>
                  </a:lnTo>
                  <a:lnTo>
                    <a:pt x="2801463" y="111760"/>
                  </a:lnTo>
                  <a:lnTo>
                    <a:pt x="2801463" y="104310"/>
                  </a:lnTo>
                  <a:lnTo>
                    <a:pt x="2801463" y="103378"/>
                  </a:lnTo>
                  <a:lnTo>
                    <a:pt x="2803636" y="103378"/>
                  </a:lnTo>
                  <a:lnTo>
                    <a:pt x="2803636" y="103378"/>
                  </a:lnTo>
                  <a:lnTo>
                    <a:pt x="2803636" y="103378"/>
                  </a:lnTo>
                  <a:lnTo>
                    <a:pt x="2803636" y="103378"/>
                  </a:lnTo>
                  <a:lnTo>
                    <a:pt x="2804567" y="101205"/>
                  </a:lnTo>
                  <a:lnTo>
                    <a:pt x="2821331" y="96859"/>
                  </a:lnTo>
                  <a:lnTo>
                    <a:pt x="2839027" y="88477"/>
                  </a:lnTo>
                  <a:lnTo>
                    <a:pt x="2852997" y="81337"/>
                  </a:lnTo>
                  <a:lnTo>
                    <a:pt x="2852997" y="81337"/>
                  </a:lnTo>
                  <a:lnTo>
                    <a:pt x="2852997" y="81337"/>
                  </a:lnTo>
                  <a:close/>
                  <a:moveTo>
                    <a:pt x="2621404" y="76991"/>
                  </a:moveTo>
                  <a:lnTo>
                    <a:pt x="2631959" y="76991"/>
                  </a:lnTo>
                  <a:lnTo>
                    <a:pt x="2646550" y="91892"/>
                  </a:lnTo>
                  <a:lnTo>
                    <a:pt x="2665487" y="104620"/>
                  </a:lnTo>
                  <a:lnTo>
                    <a:pt x="2665487" y="108656"/>
                  </a:lnTo>
                  <a:lnTo>
                    <a:pt x="2661451" y="108656"/>
                  </a:lnTo>
                  <a:lnTo>
                    <a:pt x="2661451" y="113934"/>
                  </a:lnTo>
                  <a:lnTo>
                    <a:pt x="2643756" y="104310"/>
                  </a:lnTo>
                  <a:lnTo>
                    <a:pt x="2631338" y="91582"/>
                  </a:lnTo>
                  <a:lnTo>
                    <a:pt x="2621404" y="76991"/>
                  </a:lnTo>
                  <a:lnTo>
                    <a:pt x="2621404" y="76991"/>
                  </a:lnTo>
                  <a:lnTo>
                    <a:pt x="2621404" y="76991"/>
                  </a:lnTo>
                  <a:close/>
                  <a:moveTo>
                    <a:pt x="2255078" y="71713"/>
                  </a:moveTo>
                  <a:lnTo>
                    <a:pt x="2269669" y="76059"/>
                  </a:lnTo>
                  <a:lnTo>
                    <a:pt x="2281155" y="79164"/>
                  </a:lnTo>
                  <a:lnTo>
                    <a:pt x="2291711" y="84441"/>
                  </a:lnTo>
                  <a:lnTo>
                    <a:pt x="2291711" y="94065"/>
                  </a:lnTo>
                  <a:lnTo>
                    <a:pt x="2282397" y="96238"/>
                  </a:lnTo>
                  <a:lnTo>
                    <a:pt x="2274015" y="99343"/>
                  </a:lnTo>
                  <a:lnTo>
                    <a:pt x="2260356" y="101516"/>
                  </a:lnTo>
                  <a:lnTo>
                    <a:pt x="2255078" y="103689"/>
                  </a:lnTo>
                  <a:lnTo>
                    <a:pt x="2251974" y="104620"/>
                  </a:lnTo>
                  <a:lnTo>
                    <a:pt x="2245765" y="104620"/>
                  </a:lnTo>
                  <a:lnTo>
                    <a:pt x="2240487" y="104620"/>
                  </a:lnTo>
                  <a:lnTo>
                    <a:pt x="2240487" y="94065"/>
                  </a:lnTo>
                  <a:lnTo>
                    <a:pt x="2244523" y="88788"/>
                  </a:lnTo>
                  <a:lnTo>
                    <a:pt x="2249800" y="81337"/>
                  </a:lnTo>
                  <a:lnTo>
                    <a:pt x="2255078" y="71713"/>
                  </a:lnTo>
                  <a:lnTo>
                    <a:pt x="2255078" y="71713"/>
                  </a:lnTo>
                  <a:lnTo>
                    <a:pt x="2255078" y="71713"/>
                  </a:lnTo>
                  <a:close/>
                  <a:moveTo>
                    <a:pt x="1810520" y="61158"/>
                  </a:moveTo>
                  <a:lnTo>
                    <a:pt x="1810520" y="81337"/>
                  </a:lnTo>
                  <a:lnTo>
                    <a:pt x="1817970" y="81337"/>
                  </a:lnTo>
                  <a:lnTo>
                    <a:pt x="1822006" y="79164"/>
                  </a:lnTo>
                  <a:lnTo>
                    <a:pt x="1825111" y="79164"/>
                  </a:lnTo>
                  <a:lnTo>
                    <a:pt x="1829146" y="79164"/>
                  </a:lnTo>
                  <a:lnTo>
                    <a:pt x="1830078" y="79164"/>
                  </a:lnTo>
                  <a:lnTo>
                    <a:pt x="1834114" y="81337"/>
                  </a:lnTo>
                  <a:lnTo>
                    <a:pt x="1839391" y="84441"/>
                  </a:lnTo>
                  <a:lnTo>
                    <a:pt x="1839391" y="94065"/>
                  </a:lnTo>
                  <a:lnTo>
                    <a:pt x="1843427" y="96238"/>
                  </a:lnTo>
                  <a:lnTo>
                    <a:pt x="1848705" y="96238"/>
                  </a:lnTo>
                  <a:lnTo>
                    <a:pt x="1851809" y="94065"/>
                  </a:lnTo>
                  <a:lnTo>
                    <a:pt x="1858018" y="94065"/>
                  </a:lnTo>
                  <a:lnTo>
                    <a:pt x="1858949" y="91892"/>
                  </a:lnTo>
                  <a:lnTo>
                    <a:pt x="1862985" y="94065"/>
                  </a:lnTo>
                  <a:lnTo>
                    <a:pt x="1866090" y="97170"/>
                  </a:lnTo>
                  <a:lnTo>
                    <a:pt x="1870125" y="103378"/>
                  </a:lnTo>
                  <a:lnTo>
                    <a:pt x="1873230" y="108656"/>
                  </a:lnTo>
                  <a:lnTo>
                    <a:pt x="1867952" y="121384"/>
                  </a:lnTo>
                  <a:lnTo>
                    <a:pt x="1862675" y="134113"/>
                  </a:lnTo>
                  <a:lnTo>
                    <a:pt x="1858639" y="149014"/>
                  </a:lnTo>
                  <a:lnTo>
                    <a:pt x="1846221" y="149014"/>
                  </a:lnTo>
                  <a:lnTo>
                    <a:pt x="1836908" y="153360"/>
                  </a:lnTo>
                  <a:lnTo>
                    <a:pt x="1828526" y="158638"/>
                  </a:lnTo>
                  <a:lnTo>
                    <a:pt x="1813935" y="162984"/>
                  </a:lnTo>
                  <a:lnTo>
                    <a:pt x="1804621" y="155533"/>
                  </a:lnTo>
                  <a:lnTo>
                    <a:pt x="1792203" y="151187"/>
                  </a:lnTo>
                  <a:lnTo>
                    <a:pt x="1779786" y="145910"/>
                  </a:lnTo>
                  <a:lnTo>
                    <a:pt x="1777613" y="141563"/>
                  </a:lnTo>
                  <a:lnTo>
                    <a:pt x="1777613" y="138459"/>
                  </a:lnTo>
                  <a:lnTo>
                    <a:pt x="1775439" y="134113"/>
                  </a:lnTo>
                  <a:lnTo>
                    <a:pt x="1773266" y="128835"/>
                  </a:lnTo>
                  <a:lnTo>
                    <a:pt x="1767989" y="123557"/>
                  </a:lnTo>
                  <a:lnTo>
                    <a:pt x="1762711" y="118280"/>
                  </a:lnTo>
                  <a:lnTo>
                    <a:pt x="1758675" y="113934"/>
                  </a:lnTo>
                  <a:lnTo>
                    <a:pt x="1755571" y="106483"/>
                  </a:lnTo>
                  <a:lnTo>
                    <a:pt x="1753398" y="93755"/>
                  </a:lnTo>
                  <a:lnTo>
                    <a:pt x="1760848" y="84131"/>
                  </a:lnTo>
                  <a:lnTo>
                    <a:pt x="1766126" y="76680"/>
                  </a:lnTo>
                  <a:lnTo>
                    <a:pt x="1773577" y="76680"/>
                  </a:lnTo>
                  <a:lnTo>
                    <a:pt x="1779786" y="78853"/>
                  </a:lnTo>
                  <a:lnTo>
                    <a:pt x="1787236" y="81026"/>
                  </a:lnTo>
                  <a:lnTo>
                    <a:pt x="1794687" y="81026"/>
                  </a:lnTo>
                  <a:lnTo>
                    <a:pt x="1794687" y="68298"/>
                  </a:lnTo>
                  <a:lnTo>
                    <a:pt x="1797791" y="66125"/>
                  </a:lnTo>
                  <a:lnTo>
                    <a:pt x="1801827" y="63952"/>
                  </a:lnTo>
                  <a:lnTo>
                    <a:pt x="1802759" y="63952"/>
                  </a:lnTo>
                  <a:lnTo>
                    <a:pt x="1806794" y="61779"/>
                  </a:lnTo>
                  <a:lnTo>
                    <a:pt x="1810520" y="61158"/>
                  </a:lnTo>
                  <a:lnTo>
                    <a:pt x="1810520" y="61158"/>
                  </a:lnTo>
                  <a:lnTo>
                    <a:pt x="1810520" y="61158"/>
                  </a:lnTo>
                  <a:close/>
                  <a:moveTo>
                    <a:pt x="2281155" y="47498"/>
                  </a:moveTo>
                  <a:lnTo>
                    <a:pt x="2295747" y="47498"/>
                  </a:lnTo>
                  <a:lnTo>
                    <a:pt x="2304129" y="57122"/>
                  </a:lnTo>
                  <a:lnTo>
                    <a:pt x="2313442" y="62400"/>
                  </a:lnTo>
                  <a:lnTo>
                    <a:pt x="2320893" y="69850"/>
                  </a:lnTo>
                  <a:lnTo>
                    <a:pt x="2328343" y="81337"/>
                  </a:lnTo>
                  <a:lnTo>
                    <a:pt x="2311579" y="81337"/>
                  </a:lnTo>
                  <a:lnTo>
                    <a:pt x="2301024" y="69850"/>
                  </a:lnTo>
                  <a:lnTo>
                    <a:pt x="2289538" y="61468"/>
                  </a:lnTo>
                  <a:lnTo>
                    <a:pt x="2281155" y="47498"/>
                  </a:lnTo>
                  <a:lnTo>
                    <a:pt x="2281155" y="47498"/>
                  </a:lnTo>
                  <a:lnTo>
                    <a:pt x="2281155" y="47498"/>
                  </a:lnTo>
                  <a:close/>
                  <a:moveTo>
                    <a:pt x="439281" y="47498"/>
                  </a:moveTo>
                  <a:lnTo>
                    <a:pt x="451699" y="47498"/>
                  </a:lnTo>
                  <a:lnTo>
                    <a:pt x="456976" y="51844"/>
                  </a:lnTo>
                  <a:lnTo>
                    <a:pt x="461012" y="54949"/>
                  </a:lnTo>
                  <a:lnTo>
                    <a:pt x="463185" y="59295"/>
                  </a:lnTo>
                  <a:lnTo>
                    <a:pt x="466290" y="64573"/>
                  </a:lnTo>
                  <a:lnTo>
                    <a:pt x="468463" y="68919"/>
                  </a:lnTo>
                  <a:lnTo>
                    <a:pt x="477776" y="59295"/>
                  </a:lnTo>
                  <a:lnTo>
                    <a:pt x="488331" y="54949"/>
                  </a:lnTo>
                  <a:lnTo>
                    <a:pt x="505095" y="57122"/>
                  </a:lnTo>
                  <a:lnTo>
                    <a:pt x="505095" y="72023"/>
                  </a:lnTo>
                  <a:lnTo>
                    <a:pt x="528068" y="74197"/>
                  </a:lnTo>
                  <a:lnTo>
                    <a:pt x="548868" y="77301"/>
                  </a:lnTo>
                  <a:lnTo>
                    <a:pt x="566564" y="81647"/>
                  </a:lnTo>
                  <a:lnTo>
                    <a:pt x="586432" y="83820"/>
                  </a:lnTo>
                  <a:lnTo>
                    <a:pt x="608474" y="81647"/>
                  </a:lnTo>
                  <a:lnTo>
                    <a:pt x="608474" y="94376"/>
                  </a:lnTo>
                  <a:lnTo>
                    <a:pt x="612510" y="94376"/>
                  </a:lnTo>
                  <a:lnTo>
                    <a:pt x="615614" y="94376"/>
                  </a:lnTo>
                  <a:lnTo>
                    <a:pt x="617787" y="94376"/>
                  </a:lnTo>
                  <a:lnTo>
                    <a:pt x="619960" y="96549"/>
                  </a:lnTo>
                  <a:lnTo>
                    <a:pt x="622133" y="97480"/>
                  </a:lnTo>
                  <a:lnTo>
                    <a:pt x="618098" y="97480"/>
                  </a:lnTo>
                  <a:lnTo>
                    <a:pt x="601023" y="108656"/>
                  </a:lnTo>
                  <a:lnTo>
                    <a:pt x="581155" y="121384"/>
                  </a:lnTo>
                  <a:lnTo>
                    <a:pt x="557250" y="132871"/>
                  </a:lnTo>
                  <a:lnTo>
                    <a:pt x="535209" y="145599"/>
                  </a:lnTo>
                  <a:lnTo>
                    <a:pt x="519686" y="156154"/>
                  </a:lnTo>
                  <a:lnTo>
                    <a:pt x="508200" y="165778"/>
                  </a:lnTo>
                  <a:lnTo>
                    <a:pt x="524964" y="165778"/>
                  </a:lnTo>
                  <a:lnTo>
                    <a:pt x="530241" y="162674"/>
                  </a:lnTo>
                  <a:lnTo>
                    <a:pt x="535519" y="160500"/>
                  </a:lnTo>
                  <a:lnTo>
                    <a:pt x="541728" y="158327"/>
                  </a:lnTo>
                  <a:lnTo>
                    <a:pt x="549179" y="158327"/>
                  </a:lnTo>
                  <a:lnTo>
                    <a:pt x="549179" y="162674"/>
                  </a:lnTo>
                  <a:lnTo>
                    <a:pt x="527137" y="178506"/>
                  </a:lnTo>
                  <a:lnTo>
                    <a:pt x="508200" y="195270"/>
                  </a:lnTo>
                  <a:lnTo>
                    <a:pt x="492677" y="212034"/>
                  </a:lnTo>
                  <a:lnTo>
                    <a:pt x="473740" y="226936"/>
                  </a:lnTo>
                  <a:lnTo>
                    <a:pt x="453872" y="239664"/>
                  </a:lnTo>
                  <a:lnTo>
                    <a:pt x="427794" y="247115"/>
                  </a:lnTo>
                  <a:lnTo>
                    <a:pt x="427794" y="259843"/>
                  </a:lnTo>
                  <a:lnTo>
                    <a:pt x="415377" y="262016"/>
                  </a:lnTo>
                  <a:lnTo>
                    <a:pt x="400786" y="267294"/>
                  </a:lnTo>
                  <a:lnTo>
                    <a:pt x="392403" y="274745"/>
                  </a:lnTo>
                  <a:lnTo>
                    <a:pt x="397681" y="279091"/>
                  </a:lnTo>
                  <a:lnTo>
                    <a:pt x="400786" y="282195"/>
                  </a:lnTo>
                  <a:lnTo>
                    <a:pt x="402959" y="284368"/>
                  </a:lnTo>
                  <a:lnTo>
                    <a:pt x="402959" y="287473"/>
                  </a:lnTo>
                  <a:lnTo>
                    <a:pt x="402959" y="291819"/>
                  </a:lnTo>
                  <a:lnTo>
                    <a:pt x="400786" y="297097"/>
                  </a:lnTo>
                  <a:lnTo>
                    <a:pt x="400786" y="304547"/>
                  </a:lnTo>
                  <a:lnTo>
                    <a:pt x="361048" y="307652"/>
                  </a:lnTo>
                  <a:lnTo>
                    <a:pt x="361048" y="311998"/>
                  </a:lnTo>
                  <a:lnTo>
                    <a:pt x="366326" y="314171"/>
                  </a:lnTo>
                  <a:lnTo>
                    <a:pt x="368499" y="314171"/>
                  </a:lnTo>
                  <a:lnTo>
                    <a:pt x="371604" y="314171"/>
                  </a:lnTo>
                  <a:lnTo>
                    <a:pt x="371604" y="314171"/>
                  </a:lnTo>
                  <a:lnTo>
                    <a:pt x="373777" y="315103"/>
                  </a:lnTo>
                  <a:lnTo>
                    <a:pt x="373777" y="317276"/>
                  </a:lnTo>
                  <a:lnTo>
                    <a:pt x="377813" y="321622"/>
                  </a:lnTo>
                  <a:lnTo>
                    <a:pt x="371604" y="321622"/>
                  </a:lnTo>
                  <a:lnTo>
                    <a:pt x="363222" y="324726"/>
                  </a:lnTo>
                  <a:lnTo>
                    <a:pt x="351735" y="329073"/>
                  </a:lnTo>
                  <a:lnTo>
                    <a:pt x="341180" y="332177"/>
                  </a:lnTo>
                  <a:lnTo>
                    <a:pt x="344284" y="334350"/>
                  </a:lnTo>
                  <a:lnTo>
                    <a:pt x="346458" y="334350"/>
                  </a:lnTo>
                  <a:lnTo>
                    <a:pt x="348631" y="334350"/>
                  </a:lnTo>
                  <a:lnTo>
                    <a:pt x="349562" y="336523"/>
                  </a:lnTo>
                  <a:lnTo>
                    <a:pt x="351735" y="336523"/>
                  </a:lnTo>
                  <a:lnTo>
                    <a:pt x="349562" y="339628"/>
                  </a:lnTo>
                  <a:lnTo>
                    <a:pt x="348631" y="343974"/>
                  </a:lnTo>
                  <a:lnTo>
                    <a:pt x="346458" y="344905"/>
                  </a:lnTo>
                  <a:lnTo>
                    <a:pt x="348631" y="347078"/>
                  </a:lnTo>
                  <a:lnTo>
                    <a:pt x="348631" y="349252"/>
                  </a:lnTo>
                  <a:lnTo>
                    <a:pt x="349562" y="352356"/>
                  </a:lnTo>
                  <a:lnTo>
                    <a:pt x="351735" y="356702"/>
                  </a:lnTo>
                  <a:lnTo>
                    <a:pt x="344284" y="358875"/>
                  </a:lnTo>
                  <a:lnTo>
                    <a:pt x="339007" y="358875"/>
                  </a:lnTo>
                  <a:lnTo>
                    <a:pt x="333729" y="358875"/>
                  </a:lnTo>
                  <a:lnTo>
                    <a:pt x="327520" y="361980"/>
                  </a:lnTo>
                  <a:lnTo>
                    <a:pt x="346458" y="361980"/>
                  </a:lnTo>
                  <a:lnTo>
                    <a:pt x="361048" y="366326"/>
                  </a:lnTo>
                  <a:lnTo>
                    <a:pt x="361048" y="373777"/>
                  </a:lnTo>
                  <a:lnTo>
                    <a:pt x="337144" y="373777"/>
                  </a:lnTo>
                  <a:lnTo>
                    <a:pt x="334971" y="379054"/>
                  </a:lnTo>
                  <a:lnTo>
                    <a:pt x="334971" y="381227"/>
                  </a:lnTo>
                  <a:lnTo>
                    <a:pt x="334971" y="382159"/>
                  </a:lnTo>
                  <a:lnTo>
                    <a:pt x="334040" y="384332"/>
                  </a:lnTo>
                  <a:lnTo>
                    <a:pt x="331867" y="386505"/>
                  </a:lnTo>
                  <a:lnTo>
                    <a:pt x="322553" y="389609"/>
                  </a:lnTo>
                  <a:lnTo>
                    <a:pt x="310135" y="389609"/>
                  </a:lnTo>
                  <a:lnTo>
                    <a:pt x="297717" y="389609"/>
                  </a:lnTo>
                  <a:lnTo>
                    <a:pt x="285300" y="382159"/>
                  </a:lnTo>
                  <a:lnTo>
                    <a:pt x="268536" y="382159"/>
                  </a:lnTo>
                  <a:lnTo>
                    <a:pt x="251772" y="384332"/>
                  </a:lnTo>
                  <a:lnTo>
                    <a:pt x="234076" y="386505"/>
                  </a:lnTo>
                  <a:lnTo>
                    <a:pt x="217312" y="384332"/>
                  </a:lnTo>
                  <a:lnTo>
                    <a:pt x="200548" y="379054"/>
                  </a:lnTo>
                  <a:lnTo>
                    <a:pt x="199617" y="376881"/>
                  </a:lnTo>
                  <a:lnTo>
                    <a:pt x="199617" y="374708"/>
                  </a:lnTo>
                  <a:lnTo>
                    <a:pt x="197444" y="374708"/>
                  </a:lnTo>
                  <a:lnTo>
                    <a:pt x="197444" y="372535"/>
                  </a:lnTo>
                  <a:lnTo>
                    <a:pt x="197444" y="368189"/>
                  </a:lnTo>
                  <a:lnTo>
                    <a:pt x="200548" y="368189"/>
                  </a:lnTo>
                  <a:lnTo>
                    <a:pt x="202721" y="365084"/>
                  </a:lnTo>
                  <a:lnTo>
                    <a:pt x="206757" y="360738"/>
                  </a:lnTo>
                  <a:lnTo>
                    <a:pt x="207688" y="358565"/>
                  </a:lnTo>
                  <a:lnTo>
                    <a:pt x="211724" y="357634"/>
                  </a:lnTo>
                  <a:lnTo>
                    <a:pt x="213897" y="353287"/>
                  </a:lnTo>
                  <a:lnTo>
                    <a:pt x="217002" y="348010"/>
                  </a:lnTo>
                  <a:lnTo>
                    <a:pt x="209551" y="345837"/>
                  </a:lnTo>
                  <a:lnTo>
                    <a:pt x="204273" y="342732"/>
                  </a:lnTo>
                  <a:lnTo>
                    <a:pt x="200238" y="336523"/>
                  </a:lnTo>
                  <a:lnTo>
                    <a:pt x="199306" y="331246"/>
                  </a:lnTo>
                  <a:lnTo>
                    <a:pt x="197133" y="323795"/>
                  </a:lnTo>
                  <a:lnTo>
                    <a:pt x="204584" y="323795"/>
                  </a:lnTo>
                  <a:lnTo>
                    <a:pt x="217002" y="320691"/>
                  </a:lnTo>
                  <a:lnTo>
                    <a:pt x="231593" y="323795"/>
                  </a:lnTo>
                  <a:lnTo>
                    <a:pt x="244010" y="329073"/>
                  </a:lnTo>
                  <a:lnTo>
                    <a:pt x="256428" y="335281"/>
                  </a:lnTo>
                  <a:lnTo>
                    <a:pt x="256428" y="327831"/>
                  </a:lnTo>
                  <a:lnTo>
                    <a:pt x="244010" y="321622"/>
                  </a:lnTo>
                  <a:lnTo>
                    <a:pt x="233455" y="316344"/>
                  </a:lnTo>
                  <a:lnTo>
                    <a:pt x="224142" y="306720"/>
                  </a:lnTo>
                  <a:lnTo>
                    <a:pt x="227246" y="306720"/>
                  </a:lnTo>
                  <a:lnTo>
                    <a:pt x="236560" y="293061"/>
                  </a:lnTo>
                  <a:lnTo>
                    <a:pt x="248046" y="283437"/>
                  </a:lnTo>
                  <a:lnTo>
                    <a:pt x="262637" y="275986"/>
                  </a:lnTo>
                  <a:lnTo>
                    <a:pt x="280333" y="270709"/>
                  </a:lnTo>
                  <a:lnTo>
                    <a:pt x="280333" y="266983"/>
                  </a:lnTo>
                  <a:lnTo>
                    <a:pt x="263568" y="261706"/>
                  </a:lnTo>
                  <a:lnTo>
                    <a:pt x="251151" y="252082"/>
                  </a:lnTo>
                  <a:lnTo>
                    <a:pt x="240595" y="239354"/>
                  </a:lnTo>
                  <a:lnTo>
                    <a:pt x="231282" y="226625"/>
                  </a:lnTo>
                  <a:lnTo>
                    <a:pt x="236560" y="224452"/>
                  </a:lnTo>
                  <a:lnTo>
                    <a:pt x="240595" y="224452"/>
                  </a:lnTo>
                  <a:lnTo>
                    <a:pt x="245873" y="222279"/>
                  </a:lnTo>
                  <a:lnTo>
                    <a:pt x="251151" y="222279"/>
                  </a:lnTo>
                  <a:lnTo>
                    <a:pt x="258601" y="227557"/>
                  </a:lnTo>
                  <a:lnTo>
                    <a:pt x="263879" y="233766"/>
                  </a:lnTo>
                  <a:lnTo>
                    <a:pt x="271330" y="239043"/>
                  </a:lnTo>
                  <a:lnTo>
                    <a:pt x="271330" y="234697"/>
                  </a:lnTo>
                  <a:lnTo>
                    <a:pt x="270398" y="231593"/>
                  </a:lnTo>
                  <a:lnTo>
                    <a:pt x="268225" y="231593"/>
                  </a:lnTo>
                  <a:lnTo>
                    <a:pt x="268225" y="229419"/>
                  </a:lnTo>
                  <a:lnTo>
                    <a:pt x="266052" y="227246"/>
                  </a:lnTo>
                  <a:lnTo>
                    <a:pt x="266052" y="226315"/>
                  </a:lnTo>
                  <a:lnTo>
                    <a:pt x="263879" y="221969"/>
                  </a:lnTo>
                  <a:lnTo>
                    <a:pt x="267915" y="221969"/>
                  </a:lnTo>
                  <a:lnTo>
                    <a:pt x="267915" y="218864"/>
                  </a:lnTo>
                  <a:lnTo>
                    <a:pt x="284679" y="212655"/>
                  </a:lnTo>
                  <a:lnTo>
                    <a:pt x="300201" y="209551"/>
                  </a:lnTo>
                  <a:lnTo>
                    <a:pt x="316965" y="207378"/>
                  </a:lnTo>
                  <a:lnTo>
                    <a:pt x="336834" y="209551"/>
                  </a:lnTo>
                  <a:lnTo>
                    <a:pt x="327520" y="198064"/>
                  </a:lnTo>
                  <a:lnTo>
                    <a:pt x="339007" y="194960"/>
                  </a:lnTo>
                  <a:lnTo>
                    <a:pt x="351425" y="189682"/>
                  </a:lnTo>
                  <a:lnTo>
                    <a:pt x="363842" y="184405"/>
                  </a:lnTo>
                  <a:lnTo>
                    <a:pt x="371293" y="178196"/>
                  </a:lnTo>
                  <a:lnTo>
                    <a:pt x="377502" y="178196"/>
                  </a:lnTo>
                  <a:lnTo>
                    <a:pt x="377502" y="175091"/>
                  </a:lnTo>
                  <a:lnTo>
                    <a:pt x="368189" y="175091"/>
                  </a:lnTo>
                  <a:lnTo>
                    <a:pt x="364153" y="177265"/>
                  </a:lnTo>
                  <a:lnTo>
                    <a:pt x="361048" y="178196"/>
                  </a:lnTo>
                  <a:lnTo>
                    <a:pt x="358875" y="178196"/>
                  </a:lnTo>
                  <a:lnTo>
                    <a:pt x="356702" y="178196"/>
                  </a:lnTo>
                  <a:lnTo>
                    <a:pt x="355771" y="178196"/>
                  </a:lnTo>
                  <a:lnTo>
                    <a:pt x="353598" y="177265"/>
                  </a:lnTo>
                  <a:lnTo>
                    <a:pt x="351425" y="175091"/>
                  </a:lnTo>
                  <a:lnTo>
                    <a:pt x="348320" y="175091"/>
                  </a:lnTo>
                  <a:lnTo>
                    <a:pt x="344284" y="178196"/>
                  </a:lnTo>
                  <a:lnTo>
                    <a:pt x="339007" y="184405"/>
                  </a:lnTo>
                  <a:lnTo>
                    <a:pt x="333729" y="189682"/>
                  </a:lnTo>
                  <a:lnTo>
                    <a:pt x="329693" y="194960"/>
                  </a:lnTo>
                  <a:lnTo>
                    <a:pt x="324416" y="198064"/>
                  </a:lnTo>
                  <a:lnTo>
                    <a:pt x="304547" y="204273"/>
                  </a:lnTo>
                  <a:lnTo>
                    <a:pt x="285610" y="204273"/>
                  </a:lnTo>
                  <a:lnTo>
                    <a:pt x="267915" y="199927"/>
                  </a:lnTo>
                  <a:lnTo>
                    <a:pt x="251151" y="192476"/>
                  </a:lnTo>
                  <a:lnTo>
                    <a:pt x="248978" y="192476"/>
                  </a:lnTo>
                  <a:lnTo>
                    <a:pt x="245873" y="194650"/>
                  </a:lnTo>
                  <a:lnTo>
                    <a:pt x="240595" y="196823"/>
                  </a:lnTo>
                  <a:lnTo>
                    <a:pt x="236560" y="197754"/>
                  </a:lnTo>
                  <a:lnTo>
                    <a:pt x="233455" y="199927"/>
                  </a:lnTo>
                  <a:lnTo>
                    <a:pt x="227246" y="202100"/>
                  </a:lnTo>
                  <a:lnTo>
                    <a:pt x="224142" y="192476"/>
                  </a:lnTo>
                  <a:lnTo>
                    <a:pt x="227246" y="191545"/>
                  </a:lnTo>
                  <a:lnTo>
                    <a:pt x="227246" y="191545"/>
                  </a:lnTo>
                  <a:lnTo>
                    <a:pt x="229419" y="189372"/>
                  </a:lnTo>
                  <a:lnTo>
                    <a:pt x="231593" y="185026"/>
                  </a:lnTo>
                  <a:lnTo>
                    <a:pt x="221037" y="185026"/>
                  </a:lnTo>
                  <a:lnTo>
                    <a:pt x="217002" y="187199"/>
                  </a:lnTo>
                  <a:lnTo>
                    <a:pt x="211724" y="189372"/>
                  </a:lnTo>
                  <a:lnTo>
                    <a:pt x="206446" y="189372"/>
                  </a:lnTo>
                  <a:lnTo>
                    <a:pt x="200238" y="189372"/>
                  </a:lnTo>
                  <a:lnTo>
                    <a:pt x="197133" y="177885"/>
                  </a:lnTo>
                  <a:lnTo>
                    <a:pt x="200238" y="176954"/>
                  </a:lnTo>
                  <a:lnTo>
                    <a:pt x="202411" y="176954"/>
                  </a:lnTo>
                  <a:lnTo>
                    <a:pt x="204584" y="176954"/>
                  </a:lnTo>
                  <a:lnTo>
                    <a:pt x="206757" y="174781"/>
                  </a:lnTo>
                  <a:lnTo>
                    <a:pt x="207688" y="174781"/>
                  </a:lnTo>
                  <a:lnTo>
                    <a:pt x="184715" y="177885"/>
                  </a:lnTo>
                  <a:lnTo>
                    <a:pt x="182542" y="172608"/>
                  </a:lnTo>
                  <a:lnTo>
                    <a:pt x="178506" y="169503"/>
                  </a:lnTo>
                  <a:lnTo>
                    <a:pt x="177575" y="167330"/>
                  </a:lnTo>
                  <a:lnTo>
                    <a:pt x="175402" y="162984"/>
                  </a:lnTo>
                  <a:lnTo>
                    <a:pt x="171366" y="157706"/>
                  </a:lnTo>
                  <a:lnTo>
                    <a:pt x="177575" y="155533"/>
                  </a:lnTo>
                  <a:lnTo>
                    <a:pt x="180679" y="155533"/>
                  </a:lnTo>
                  <a:lnTo>
                    <a:pt x="182853" y="155533"/>
                  </a:lnTo>
                  <a:lnTo>
                    <a:pt x="185026" y="155533"/>
                  </a:lnTo>
                  <a:lnTo>
                    <a:pt x="185026" y="155223"/>
                  </a:lnTo>
                  <a:lnTo>
                    <a:pt x="185957" y="153050"/>
                  </a:lnTo>
                  <a:lnTo>
                    <a:pt x="188130" y="148704"/>
                  </a:lnTo>
                  <a:lnTo>
                    <a:pt x="180679" y="147772"/>
                  </a:lnTo>
                  <a:lnTo>
                    <a:pt x="173229" y="145599"/>
                  </a:lnTo>
                  <a:lnTo>
                    <a:pt x="170124" y="141253"/>
                  </a:lnTo>
                  <a:lnTo>
                    <a:pt x="163915" y="138148"/>
                  </a:lnTo>
                  <a:lnTo>
                    <a:pt x="167951" y="138148"/>
                  </a:lnTo>
                  <a:lnTo>
                    <a:pt x="167951" y="132871"/>
                  </a:lnTo>
                  <a:lnTo>
                    <a:pt x="185647" y="135975"/>
                  </a:lnTo>
                  <a:lnTo>
                    <a:pt x="194960" y="133802"/>
                  </a:lnTo>
                  <a:lnTo>
                    <a:pt x="202411" y="130698"/>
                  </a:lnTo>
                  <a:lnTo>
                    <a:pt x="206446" y="125420"/>
                  </a:lnTo>
                  <a:lnTo>
                    <a:pt x="211724" y="117969"/>
                  </a:lnTo>
                  <a:lnTo>
                    <a:pt x="221037" y="113623"/>
                  </a:lnTo>
                  <a:lnTo>
                    <a:pt x="231593" y="110519"/>
                  </a:lnTo>
                  <a:lnTo>
                    <a:pt x="239043" y="113623"/>
                  </a:lnTo>
                  <a:lnTo>
                    <a:pt x="248357" y="117969"/>
                  </a:lnTo>
                  <a:lnTo>
                    <a:pt x="255807" y="118901"/>
                  </a:lnTo>
                  <a:lnTo>
                    <a:pt x="264189" y="117969"/>
                  </a:lnTo>
                  <a:lnTo>
                    <a:pt x="261085" y="115796"/>
                  </a:lnTo>
                  <a:lnTo>
                    <a:pt x="257049" y="113623"/>
                  </a:lnTo>
                  <a:lnTo>
                    <a:pt x="256118" y="113623"/>
                  </a:lnTo>
                  <a:lnTo>
                    <a:pt x="256118" y="111760"/>
                  </a:lnTo>
                  <a:lnTo>
                    <a:pt x="253945" y="110829"/>
                  </a:lnTo>
                  <a:lnTo>
                    <a:pt x="253945" y="106483"/>
                  </a:lnTo>
                  <a:lnTo>
                    <a:pt x="251772" y="101205"/>
                  </a:lnTo>
                  <a:lnTo>
                    <a:pt x="257049" y="99032"/>
                  </a:lnTo>
                  <a:lnTo>
                    <a:pt x="261085" y="96859"/>
                  </a:lnTo>
                  <a:lnTo>
                    <a:pt x="264189" y="96859"/>
                  </a:lnTo>
                  <a:lnTo>
                    <a:pt x="266363" y="95928"/>
                  </a:lnTo>
                  <a:lnTo>
                    <a:pt x="270398" y="93755"/>
                  </a:lnTo>
                  <a:lnTo>
                    <a:pt x="277849" y="93755"/>
                  </a:lnTo>
                  <a:lnTo>
                    <a:pt x="280953" y="95928"/>
                  </a:lnTo>
                  <a:lnTo>
                    <a:pt x="284989" y="99032"/>
                  </a:lnTo>
                  <a:lnTo>
                    <a:pt x="288094" y="101205"/>
                  </a:lnTo>
                  <a:lnTo>
                    <a:pt x="288094" y="96859"/>
                  </a:lnTo>
                  <a:lnTo>
                    <a:pt x="285921" y="95928"/>
                  </a:lnTo>
                  <a:lnTo>
                    <a:pt x="285921" y="93755"/>
                  </a:lnTo>
                  <a:lnTo>
                    <a:pt x="285921" y="93755"/>
                  </a:lnTo>
                  <a:lnTo>
                    <a:pt x="285921" y="91582"/>
                  </a:lnTo>
                  <a:lnTo>
                    <a:pt x="284989" y="88477"/>
                  </a:lnTo>
                  <a:lnTo>
                    <a:pt x="290267" y="86304"/>
                  </a:lnTo>
                  <a:lnTo>
                    <a:pt x="293371" y="84131"/>
                  </a:lnTo>
                  <a:lnTo>
                    <a:pt x="299580" y="81026"/>
                  </a:lnTo>
                  <a:lnTo>
                    <a:pt x="302685" y="76680"/>
                  </a:lnTo>
                  <a:lnTo>
                    <a:pt x="304858" y="76680"/>
                  </a:lnTo>
                  <a:lnTo>
                    <a:pt x="312308" y="76680"/>
                  </a:lnTo>
                  <a:lnTo>
                    <a:pt x="317586" y="78853"/>
                  </a:lnTo>
                  <a:lnTo>
                    <a:pt x="321622" y="83199"/>
                  </a:lnTo>
                  <a:lnTo>
                    <a:pt x="327831" y="83199"/>
                  </a:lnTo>
                  <a:lnTo>
                    <a:pt x="337144" y="81026"/>
                  </a:lnTo>
                  <a:lnTo>
                    <a:pt x="341180" y="68298"/>
                  </a:lnTo>
                  <a:lnTo>
                    <a:pt x="346458" y="66125"/>
                  </a:lnTo>
                  <a:lnTo>
                    <a:pt x="351735" y="66125"/>
                  </a:lnTo>
                  <a:lnTo>
                    <a:pt x="357013" y="66125"/>
                  </a:lnTo>
                  <a:lnTo>
                    <a:pt x="361048" y="68298"/>
                  </a:lnTo>
                  <a:lnTo>
                    <a:pt x="364153" y="68298"/>
                  </a:lnTo>
                  <a:lnTo>
                    <a:pt x="371604" y="56812"/>
                  </a:lnTo>
                  <a:lnTo>
                    <a:pt x="383090" y="54638"/>
                  </a:lnTo>
                  <a:lnTo>
                    <a:pt x="390541" y="58985"/>
                  </a:lnTo>
                  <a:lnTo>
                    <a:pt x="397992" y="62089"/>
                  </a:lnTo>
                  <a:lnTo>
                    <a:pt x="405442" y="64262"/>
                  </a:lnTo>
                  <a:lnTo>
                    <a:pt x="414756" y="61158"/>
                  </a:lnTo>
                  <a:lnTo>
                    <a:pt x="427173" y="53707"/>
                  </a:lnTo>
                  <a:lnTo>
                    <a:pt x="439281" y="47498"/>
                  </a:lnTo>
                  <a:lnTo>
                    <a:pt x="439281" y="47498"/>
                  </a:lnTo>
                  <a:lnTo>
                    <a:pt x="439281" y="47498"/>
                  </a:lnTo>
                  <a:close/>
                  <a:moveTo>
                    <a:pt x="2195472" y="44394"/>
                  </a:moveTo>
                  <a:lnTo>
                    <a:pt x="2202923" y="46567"/>
                  </a:lnTo>
                  <a:lnTo>
                    <a:pt x="2210374" y="49671"/>
                  </a:lnTo>
                  <a:lnTo>
                    <a:pt x="2213478" y="54018"/>
                  </a:lnTo>
                  <a:lnTo>
                    <a:pt x="2218756" y="57122"/>
                  </a:lnTo>
                  <a:lnTo>
                    <a:pt x="2224965" y="61468"/>
                  </a:lnTo>
                  <a:lnTo>
                    <a:pt x="2220929" y="72023"/>
                  </a:lnTo>
                  <a:lnTo>
                    <a:pt x="2198888" y="84752"/>
                  </a:lnTo>
                  <a:lnTo>
                    <a:pt x="2182123" y="99653"/>
                  </a:lnTo>
                  <a:lnTo>
                    <a:pt x="2167532" y="118590"/>
                  </a:lnTo>
                  <a:lnTo>
                    <a:pt x="2164428" y="118590"/>
                  </a:lnTo>
                  <a:lnTo>
                    <a:pt x="2164428" y="114244"/>
                  </a:lnTo>
                  <a:lnTo>
                    <a:pt x="2159150" y="111140"/>
                  </a:lnTo>
                  <a:lnTo>
                    <a:pt x="2155115" y="106793"/>
                  </a:lnTo>
                  <a:lnTo>
                    <a:pt x="2152942" y="103689"/>
                  </a:lnTo>
                  <a:lnTo>
                    <a:pt x="2149837" y="99343"/>
                  </a:lnTo>
                  <a:lnTo>
                    <a:pt x="2147664" y="94065"/>
                  </a:lnTo>
                  <a:lnTo>
                    <a:pt x="2151700" y="86614"/>
                  </a:lnTo>
                  <a:lnTo>
                    <a:pt x="2152631" y="81337"/>
                  </a:lnTo>
                  <a:lnTo>
                    <a:pt x="2154804" y="71713"/>
                  </a:lnTo>
                  <a:lnTo>
                    <a:pt x="2127795" y="71713"/>
                  </a:lnTo>
                  <a:lnTo>
                    <a:pt x="2127795" y="64262"/>
                  </a:lnTo>
                  <a:lnTo>
                    <a:pt x="2142386" y="58985"/>
                  </a:lnTo>
                  <a:lnTo>
                    <a:pt x="2156977" y="54638"/>
                  </a:lnTo>
                  <a:lnTo>
                    <a:pt x="2174673" y="51534"/>
                  </a:lnTo>
                  <a:lnTo>
                    <a:pt x="2176846" y="56812"/>
                  </a:lnTo>
                  <a:lnTo>
                    <a:pt x="2179019" y="58985"/>
                  </a:lnTo>
                  <a:lnTo>
                    <a:pt x="2179019" y="61158"/>
                  </a:lnTo>
                  <a:lnTo>
                    <a:pt x="2181192" y="61158"/>
                  </a:lnTo>
                  <a:lnTo>
                    <a:pt x="2181192" y="62089"/>
                  </a:lnTo>
                  <a:lnTo>
                    <a:pt x="2184297" y="64262"/>
                  </a:lnTo>
                  <a:lnTo>
                    <a:pt x="2186470" y="58985"/>
                  </a:lnTo>
                  <a:lnTo>
                    <a:pt x="2188643" y="54638"/>
                  </a:lnTo>
                  <a:lnTo>
                    <a:pt x="2189574" y="51534"/>
                  </a:lnTo>
                  <a:lnTo>
                    <a:pt x="2193610" y="47188"/>
                  </a:lnTo>
                  <a:lnTo>
                    <a:pt x="2195472" y="44394"/>
                  </a:lnTo>
                  <a:lnTo>
                    <a:pt x="2195472" y="44394"/>
                  </a:lnTo>
                  <a:lnTo>
                    <a:pt x="2195472" y="44394"/>
                  </a:lnTo>
                  <a:close/>
                  <a:moveTo>
                    <a:pt x="2240487" y="24215"/>
                  </a:moveTo>
                  <a:lnTo>
                    <a:pt x="2244523" y="25146"/>
                  </a:lnTo>
                  <a:lnTo>
                    <a:pt x="2245454" y="25146"/>
                  </a:lnTo>
                  <a:lnTo>
                    <a:pt x="2247628" y="27319"/>
                  </a:lnTo>
                  <a:lnTo>
                    <a:pt x="2247628" y="27319"/>
                  </a:lnTo>
                  <a:lnTo>
                    <a:pt x="2249800" y="29492"/>
                  </a:lnTo>
                  <a:lnTo>
                    <a:pt x="2251974" y="32597"/>
                  </a:lnTo>
                  <a:lnTo>
                    <a:pt x="2255078" y="38806"/>
                  </a:lnTo>
                  <a:lnTo>
                    <a:pt x="2259114" y="44083"/>
                  </a:lnTo>
                  <a:lnTo>
                    <a:pt x="2260045" y="51534"/>
                  </a:lnTo>
                  <a:lnTo>
                    <a:pt x="2251663" y="51534"/>
                  </a:lnTo>
                  <a:lnTo>
                    <a:pt x="2251663" y="47188"/>
                  </a:lnTo>
                  <a:lnTo>
                    <a:pt x="2247628" y="44083"/>
                  </a:lnTo>
                  <a:lnTo>
                    <a:pt x="2244523" y="39737"/>
                  </a:lnTo>
                  <a:lnTo>
                    <a:pt x="2242350" y="36633"/>
                  </a:lnTo>
                  <a:lnTo>
                    <a:pt x="2240177" y="31355"/>
                  </a:lnTo>
                  <a:lnTo>
                    <a:pt x="2240177" y="24215"/>
                  </a:lnTo>
                  <a:lnTo>
                    <a:pt x="2240487" y="24215"/>
                  </a:lnTo>
                  <a:lnTo>
                    <a:pt x="2240487" y="24215"/>
                  </a:lnTo>
                  <a:close/>
                  <a:moveTo>
                    <a:pt x="984113" y="20179"/>
                  </a:moveTo>
                  <a:lnTo>
                    <a:pt x="1009259" y="20179"/>
                  </a:lnTo>
                  <a:lnTo>
                    <a:pt x="1035337" y="24525"/>
                  </a:lnTo>
                  <a:lnTo>
                    <a:pt x="1058310" y="27630"/>
                  </a:lnTo>
                  <a:lnTo>
                    <a:pt x="1079110" y="32907"/>
                  </a:lnTo>
                  <a:lnTo>
                    <a:pt x="1109223" y="27630"/>
                  </a:lnTo>
                  <a:lnTo>
                    <a:pt x="1113259" y="31976"/>
                  </a:lnTo>
                  <a:lnTo>
                    <a:pt x="1116363" y="32907"/>
                  </a:lnTo>
                  <a:lnTo>
                    <a:pt x="1120399" y="39116"/>
                  </a:lnTo>
                  <a:lnTo>
                    <a:pt x="1122572" y="42221"/>
                  </a:lnTo>
                  <a:lnTo>
                    <a:pt x="1125676" y="44394"/>
                  </a:lnTo>
                  <a:lnTo>
                    <a:pt x="1143372" y="51844"/>
                  </a:lnTo>
                  <a:lnTo>
                    <a:pt x="1164172" y="57122"/>
                  </a:lnTo>
                  <a:lnTo>
                    <a:pt x="1181867" y="61468"/>
                  </a:lnTo>
                  <a:lnTo>
                    <a:pt x="1181867" y="68919"/>
                  </a:lnTo>
                  <a:lnTo>
                    <a:pt x="1152685" y="68919"/>
                  </a:lnTo>
                  <a:lnTo>
                    <a:pt x="1140267" y="62710"/>
                  </a:lnTo>
                  <a:lnTo>
                    <a:pt x="1125676" y="62710"/>
                  </a:lnTo>
                  <a:lnTo>
                    <a:pt x="1108912" y="64883"/>
                  </a:lnTo>
                  <a:lnTo>
                    <a:pt x="1093390" y="69229"/>
                  </a:lnTo>
                  <a:lnTo>
                    <a:pt x="1093390" y="77611"/>
                  </a:lnTo>
                  <a:lnTo>
                    <a:pt x="1113259" y="77611"/>
                  </a:lnTo>
                  <a:lnTo>
                    <a:pt x="1127850" y="74507"/>
                  </a:lnTo>
                  <a:lnTo>
                    <a:pt x="1145545" y="72334"/>
                  </a:lnTo>
                  <a:lnTo>
                    <a:pt x="1167587" y="72334"/>
                  </a:lnTo>
                  <a:lnTo>
                    <a:pt x="1189628" y="72334"/>
                  </a:lnTo>
                  <a:lnTo>
                    <a:pt x="1206392" y="72334"/>
                  </a:lnTo>
                  <a:lnTo>
                    <a:pt x="1220983" y="87235"/>
                  </a:lnTo>
                  <a:lnTo>
                    <a:pt x="1238679" y="97790"/>
                  </a:lnTo>
                  <a:lnTo>
                    <a:pt x="1233401" y="109277"/>
                  </a:lnTo>
                  <a:lnTo>
                    <a:pt x="1222846" y="116728"/>
                  </a:lnTo>
                  <a:lnTo>
                    <a:pt x="1213533" y="122005"/>
                  </a:lnTo>
                  <a:lnTo>
                    <a:pt x="1201115" y="126351"/>
                  </a:lnTo>
                  <a:lnTo>
                    <a:pt x="1182178" y="126351"/>
                  </a:lnTo>
                  <a:lnTo>
                    <a:pt x="1165413" y="131629"/>
                  </a:lnTo>
                  <a:lnTo>
                    <a:pt x="1147718" y="131629"/>
                  </a:lnTo>
                  <a:lnTo>
                    <a:pt x="1127850" y="129456"/>
                  </a:lnTo>
                  <a:lnTo>
                    <a:pt x="1108912" y="127283"/>
                  </a:lnTo>
                  <a:lnTo>
                    <a:pt x="1091527" y="127283"/>
                  </a:lnTo>
                  <a:lnTo>
                    <a:pt x="1076936" y="131629"/>
                  </a:lnTo>
                  <a:lnTo>
                    <a:pt x="1065450" y="142184"/>
                  </a:lnTo>
                  <a:lnTo>
                    <a:pt x="1109223" y="142184"/>
                  </a:lnTo>
                  <a:lnTo>
                    <a:pt x="1122882" y="139080"/>
                  </a:lnTo>
                  <a:lnTo>
                    <a:pt x="1138405" y="136907"/>
                  </a:lnTo>
                  <a:lnTo>
                    <a:pt x="1157342" y="139080"/>
                  </a:lnTo>
                  <a:lnTo>
                    <a:pt x="1169760" y="142184"/>
                  </a:lnTo>
                  <a:lnTo>
                    <a:pt x="1172864" y="155844"/>
                  </a:lnTo>
                  <a:lnTo>
                    <a:pt x="1179073" y="153671"/>
                  </a:lnTo>
                  <a:lnTo>
                    <a:pt x="1187455" y="148393"/>
                  </a:lnTo>
                  <a:lnTo>
                    <a:pt x="1198942" y="144047"/>
                  </a:lnTo>
                  <a:lnTo>
                    <a:pt x="1209497" y="141874"/>
                  </a:lnTo>
                  <a:lnTo>
                    <a:pt x="1211670" y="148083"/>
                  </a:lnTo>
                  <a:lnTo>
                    <a:pt x="1213843" y="151187"/>
                  </a:lnTo>
                  <a:lnTo>
                    <a:pt x="1216016" y="153360"/>
                  </a:lnTo>
                  <a:lnTo>
                    <a:pt x="1219121" y="155533"/>
                  </a:lnTo>
                  <a:lnTo>
                    <a:pt x="1223156" y="158638"/>
                  </a:lnTo>
                  <a:lnTo>
                    <a:pt x="1206392" y="189993"/>
                  </a:lnTo>
                  <a:lnTo>
                    <a:pt x="1213843" y="189993"/>
                  </a:lnTo>
                  <a:lnTo>
                    <a:pt x="1226261" y="182542"/>
                  </a:lnTo>
                  <a:lnTo>
                    <a:pt x="1243025" y="172918"/>
                  </a:lnTo>
                  <a:lnTo>
                    <a:pt x="1262893" y="165468"/>
                  </a:lnTo>
                  <a:lnTo>
                    <a:pt x="1284935" y="158017"/>
                  </a:lnTo>
                  <a:lnTo>
                    <a:pt x="1308839" y="152739"/>
                  </a:lnTo>
                  <a:lnTo>
                    <a:pt x="1329639" y="152739"/>
                  </a:lnTo>
                  <a:lnTo>
                    <a:pt x="1350439" y="154912"/>
                  </a:lnTo>
                  <a:lnTo>
                    <a:pt x="1365030" y="163294"/>
                  </a:lnTo>
                  <a:lnTo>
                    <a:pt x="1373412" y="178196"/>
                  </a:lnTo>
                  <a:lnTo>
                    <a:pt x="1379621" y="178196"/>
                  </a:lnTo>
                  <a:lnTo>
                    <a:pt x="1379621" y="180369"/>
                  </a:lnTo>
                  <a:lnTo>
                    <a:pt x="1379621" y="180369"/>
                  </a:lnTo>
                  <a:lnTo>
                    <a:pt x="1377448" y="182542"/>
                  </a:lnTo>
                  <a:lnTo>
                    <a:pt x="1375275" y="182542"/>
                  </a:lnTo>
                  <a:lnTo>
                    <a:pt x="1375275" y="182542"/>
                  </a:lnTo>
                  <a:lnTo>
                    <a:pt x="1373102" y="182542"/>
                  </a:lnTo>
                  <a:lnTo>
                    <a:pt x="1369997" y="185647"/>
                  </a:lnTo>
                  <a:lnTo>
                    <a:pt x="1364720" y="187820"/>
                  </a:lnTo>
                  <a:lnTo>
                    <a:pt x="1358511" y="189993"/>
                  </a:lnTo>
                  <a:lnTo>
                    <a:pt x="1351060" y="192166"/>
                  </a:lnTo>
                  <a:lnTo>
                    <a:pt x="1345783" y="193097"/>
                  </a:lnTo>
                  <a:lnTo>
                    <a:pt x="1333365" y="213276"/>
                  </a:lnTo>
                  <a:lnTo>
                    <a:pt x="1309460" y="228178"/>
                  </a:lnTo>
                  <a:lnTo>
                    <a:pt x="1282452" y="237801"/>
                  </a:lnTo>
                  <a:lnTo>
                    <a:pt x="1250165" y="243079"/>
                  </a:lnTo>
                  <a:lnTo>
                    <a:pt x="1250165" y="249288"/>
                  </a:lnTo>
                  <a:lnTo>
                    <a:pt x="1250165" y="252392"/>
                  </a:lnTo>
                  <a:lnTo>
                    <a:pt x="1250165" y="254566"/>
                  </a:lnTo>
                  <a:lnTo>
                    <a:pt x="1247992" y="256739"/>
                  </a:lnTo>
                  <a:lnTo>
                    <a:pt x="1250165" y="257670"/>
                  </a:lnTo>
                  <a:lnTo>
                    <a:pt x="1250165" y="259843"/>
                  </a:lnTo>
                  <a:lnTo>
                    <a:pt x="1253270" y="264189"/>
                  </a:lnTo>
                  <a:lnTo>
                    <a:pt x="1258547" y="267294"/>
                  </a:lnTo>
                  <a:lnTo>
                    <a:pt x="1262583" y="269467"/>
                  </a:lnTo>
                  <a:lnTo>
                    <a:pt x="1265687" y="272571"/>
                  </a:lnTo>
                  <a:lnTo>
                    <a:pt x="1269723" y="274745"/>
                  </a:lnTo>
                  <a:lnTo>
                    <a:pt x="1272828" y="280022"/>
                  </a:lnTo>
                  <a:lnTo>
                    <a:pt x="1269723" y="287473"/>
                  </a:lnTo>
                  <a:lnTo>
                    <a:pt x="1265687" y="304237"/>
                  </a:lnTo>
                  <a:lnTo>
                    <a:pt x="1262583" y="324416"/>
                  </a:lnTo>
                  <a:lnTo>
                    <a:pt x="1258547" y="344595"/>
                  </a:lnTo>
                  <a:lnTo>
                    <a:pt x="1258547" y="361359"/>
                  </a:lnTo>
                  <a:lnTo>
                    <a:pt x="1262583" y="359186"/>
                  </a:lnTo>
                  <a:lnTo>
                    <a:pt x="1265687" y="359186"/>
                  </a:lnTo>
                  <a:lnTo>
                    <a:pt x="1267861" y="359186"/>
                  </a:lnTo>
                  <a:lnTo>
                    <a:pt x="1271896" y="359186"/>
                  </a:lnTo>
                  <a:lnTo>
                    <a:pt x="1272828" y="359186"/>
                  </a:lnTo>
                  <a:lnTo>
                    <a:pt x="1279037" y="361359"/>
                  </a:lnTo>
                  <a:lnTo>
                    <a:pt x="1276864" y="366636"/>
                  </a:lnTo>
                  <a:lnTo>
                    <a:pt x="1276864" y="368810"/>
                  </a:lnTo>
                  <a:lnTo>
                    <a:pt x="1276864" y="373156"/>
                  </a:lnTo>
                  <a:lnTo>
                    <a:pt x="1276864" y="374087"/>
                  </a:lnTo>
                  <a:lnTo>
                    <a:pt x="1276864" y="378433"/>
                  </a:lnTo>
                  <a:lnTo>
                    <a:pt x="1279037" y="385884"/>
                  </a:lnTo>
                  <a:lnTo>
                    <a:pt x="1272828" y="385884"/>
                  </a:lnTo>
                  <a:lnTo>
                    <a:pt x="1272828" y="388989"/>
                  </a:lnTo>
                  <a:lnTo>
                    <a:pt x="1269723" y="388057"/>
                  </a:lnTo>
                  <a:lnTo>
                    <a:pt x="1265687" y="383711"/>
                  </a:lnTo>
                  <a:lnTo>
                    <a:pt x="1264756" y="381538"/>
                  </a:lnTo>
                  <a:lnTo>
                    <a:pt x="1260720" y="380607"/>
                  </a:lnTo>
                  <a:lnTo>
                    <a:pt x="1257616" y="378433"/>
                  </a:lnTo>
                  <a:lnTo>
                    <a:pt x="1250165" y="378433"/>
                  </a:lnTo>
                  <a:lnTo>
                    <a:pt x="1246129" y="380607"/>
                  </a:lnTo>
                  <a:lnTo>
                    <a:pt x="1243025" y="381538"/>
                  </a:lnTo>
                  <a:lnTo>
                    <a:pt x="1238989" y="383711"/>
                  </a:lnTo>
                  <a:lnTo>
                    <a:pt x="1236816" y="385884"/>
                  </a:lnTo>
                  <a:lnTo>
                    <a:pt x="1233711" y="388057"/>
                  </a:lnTo>
                  <a:lnTo>
                    <a:pt x="1231538" y="391162"/>
                  </a:lnTo>
                  <a:lnTo>
                    <a:pt x="1229365" y="398612"/>
                  </a:lnTo>
                  <a:lnTo>
                    <a:pt x="1253270" y="406063"/>
                  </a:lnTo>
                  <a:lnTo>
                    <a:pt x="1258547" y="438660"/>
                  </a:lnTo>
                  <a:lnTo>
                    <a:pt x="1253270" y="438660"/>
                  </a:lnTo>
                  <a:lnTo>
                    <a:pt x="1250165" y="438660"/>
                  </a:lnTo>
                  <a:lnTo>
                    <a:pt x="1246129" y="440833"/>
                  </a:lnTo>
                  <a:lnTo>
                    <a:pt x="1243025" y="443006"/>
                  </a:lnTo>
                  <a:lnTo>
                    <a:pt x="1243025" y="450457"/>
                  </a:lnTo>
                  <a:lnTo>
                    <a:pt x="1251407" y="455734"/>
                  </a:lnTo>
                  <a:lnTo>
                    <a:pt x="1257616" y="463185"/>
                  </a:lnTo>
                  <a:lnTo>
                    <a:pt x="1260720" y="472809"/>
                  </a:lnTo>
                  <a:lnTo>
                    <a:pt x="1262893" y="487710"/>
                  </a:lnTo>
                  <a:lnTo>
                    <a:pt x="1253580" y="487710"/>
                  </a:lnTo>
                  <a:lnTo>
                    <a:pt x="1251407" y="487710"/>
                  </a:lnTo>
                  <a:lnTo>
                    <a:pt x="1246129" y="485537"/>
                  </a:lnTo>
                  <a:lnTo>
                    <a:pt x="1243025" y="487710"/>
                  </a:lnTo>
                  <a:lnTo>
                    <a:pt x="1236816" y="487710"/>
                  </a:lnTo>
                  <a:lnTo>
                    <a:pt x="1233711" y="490815"/>
                  </a:lnTo>
                  <a:lnTo>
                    <a:pt x="1229676" y="495161"/>
                  </a:lnTo>
                  <a:lnTo>
                    <a:pt x="1235885" y="498266"/>
                  </a:lnTo>
                  <a:lnTo>
                    <a:pt x="1238989" y="500439"/>
                  </a:lnTo>
                  <a:lnTo>
                    <a:pt x="1241162" y="502612"/>
                  </a:lnTo>
                  <a:lnTo>
                    <a:pt x="1243335" y="503543"/>
                  </a:lnTo>
                  <a:lnTo>
                    <a:pt x="1244267" y="509752"/>
                  </a:lnTo>
                  <a:lnTo>
                    <a:pt x="1246440" y="515030"/>
                  </a:lnTo>
                  <a:lnTo>
                    <a:pt x="1244267" y="517203"/>
                  </a:lnTo>
                  <a:lnTo>
                    <a:pt x="1244267" y="518134"/>
                  </a:lnTo>
                  <a:lnTo>
                    <a:pt x="1244267" y="518134"/>
                  </a:lnTo>
                  <a:lnTo>
                    <a:pt x="1243335" y="520307"/>
                  </a:lnTo>
                  <a:lnTo>
                    <a:pt x="1243335" y="524653"/>
                  </a:lnTo>
                  <a:lnTo>
                    <a:pt x="1228124" y="524653"/>
                  </a:lnTo>
                  <a:lnTo>
                    <a:pt x="1213533" y="527758"/>
                  </a:lnTo>
                  <a:lnTo>
                    <a:pt x="1202046" y="532104"/>
                  </a:lnTo>
                  <a:lnTo>
                    <a:pt x="1206082" y="532104"/>
                  </a:lnTo>
                  <a:lnTo>
                    <a:pt x="1211359" y="535209"/>
                  </a:lnTo>
                  <a:lnTo>
                    <a:pt x="1215395" y="537382"/>
                  </a:lnTo>
                  <a:lnTo>
                    <a:pt x="1218500" y="537382"/>
                  </a:lnTo>
                  <a:lnTo>
                    <a:pt x="1222536" y="539555"/>
                  </a:lnTo>
                  <a:lnTo>
                    <a:pt x="1225640" y="542659"/>
                  </a:lnTo>
                  <a:lnTo>
                    <a:pt x="1228744" y="547937"/>
                  </a:lnTo>
                  <a:lnTo>
                    <a:pt x="1222536" y="557561"/>
                  </a:lnTo>
                  <a:lnTo>
                    <a:pt x="1218500" y="569047"/>
                  </a:lnTo>
                  <a:lnTo>
                    <a:pt x="1213222" y="581775"/>
                  </a:lnTo>
                  <a:lnTo>
                    <a:pt x="1211049" y="576498"/>
                  </a:lnTo>
                  <a:lnTo>
                    <a:pt x="1207945" y="572152"/>
                  </a:lnTo>
                  <a:lnTo>
                    <a:pt x="1205771" y="569979"/>
                  </a:lnTo>
                  <a:lnTo>
                    <a:pt x="1201736" y="569979"/>
                  </a:lnTo>
                  <a:lnTo>
                    <a:pt x="1196458" y="569047"/>
                  </a:lnTo>
                  <a:lnTo>
                    <a:pt x="1189007" y="569047"/>
                  </a:lnTo>
                  <a:lnTo>
                    <a:pt x="1189007" y="572152"/>
                  </a:lnTo>
                  <a:lnTo>
                    <a:pt x="1193043" y="572152"/>
                  </a:lnTo>
                  <a:lnTo>
                    <a:pt x="1205461" y="584880"/>
                  </a:lnTo>
                  <a:lnTo>
                    <a:pt x="1216016" y="599781"/>
                  </a:lnTo>
                  <a:lnTo>
                    <a:pt x="1222225" y="618719"/>
                  </a:lnTo>
                  <a:lnTo>
                    <a:pt x="1225329" y="640760"/>
                  </a:lnTo>
                  <a:lnTo>
                    <a:pt x="1222225" y="640760"/>
                  </a:lnTo>
                  <a:lnTo>
                    <a:pt x="1222225" y="646038"/>
                  </a:lnTo>
                  <a:lnTo>
                    <a:pt x="1193043" y="649142"/>
                  </a:lnTo>
                  <a:lnTo>
                    <a:pt x="1193043" y="628963"/>
                  </a:lnTo>
                  <a:lnTo>
                    <a:pt x="1189007" y="625859"/>
                  </a:lnTo>
                  <a:lnTo>
                    <a:pt x="1185903" y="623686"/>
                  </a:lnTo>
                  <a:lnTo>
                    <a:pt x="1183730" y="621513"/>
                  </a:lnTo>
                  <a:lnTo>
                    <a:pt x="1178452" y="618408"/>
                  </a:lnTo>
                  <a:lnTo>
                    <a:pt x="1172243" y="616235"/>
                  </a:lnTo>
                  <a:lnTo>
                    <a:pt x="1163861" y="621513"/>
                  </a:lnTo>
                  <a:lnTo>
                    <a:pt x="1152375" y="625859"/>
                  </a:lnTo>
                  <a:lnTo>
                    <a:pt x="1139957" y="626790"/>
                  </a:lnTo>
                  <a:lnTo>
                    <a:pt x="1128470" y="631136"/>
                  </a:lnTo>
                  <a:lnTo>
                    <a:pt x="1122262" y="636414"/>
                  </a:lnTo>
                  <a:lnTo>
                    <a:pt x="1128470" y="636414"/>
                  </a:lnTo>
                  <a:lnTo>
                    <a:pt x="1137784" y="636414"/>
                  </a:lnTo>
                  <a:lnTo>
                    <a:pt x="1152375" y="634241"/>
                  </a:lnTo>
                  <a:lnTo>
                    <a:pt x="1169139" y="633309"/>
                  </a:lnTo>
                  <a:lnTo>
                    <a:pt x="1169139" y="640760"/>
                  </a:lnTo>
                  <a:lnTo>
                    <a:pt x="1132506" y="653488"/>
                  </a:lnTo>
                  <a:lnTo>
                    <a:pt x="1132506" y="656593"/>
                  </a:lnTo>
                  <a:lnTo>
                    <a:pt x="1141820" y="656593"/>
                  </a:lnTo>
                  <a:lnTo>
                    <a:pt x="1147097" y="655662"/>
                  </a:lnTo>
                  <a:lnTo>
                    <a:pt x="1154548" y="653488"/>
                  </a:lnTo>
                  <a:lnTo>
                    <a:pt x="1161999" y="651315"/>
                  </a:lnTo>
                  <a:lnTo>
                    <a:pt x="1169449" y="649142"/>
                  </a:lnTo>
                  <a:lnTo>
                    <a:pt x="1171622" y="658766"/>
                  </a:lnTo>
                  <a:lnTo>
                    <a:pt x="1179073" y="663112"/>
                  </a:lnTo>
                  <a:lnTo>
                    <a:pt x="1186524" y="664044"/>
                  </a:lnTo>
                  <a:lnTo>
                    <a:pt x="1198942" y="663112"/>
                  </a:lnTo>
                  <a:lnTo>
                    <a:pt x="1213533" y="663112"/>
                  </a:lnTo>
                  <a:lnTo>
                    <a:pt x="1213533" y="666217"/>
                  </a:lnTo>
                  <a:lnTo>
                    <a:pt x="1209497" y="666217"/>
                  </a:lnTo>
                  <a:lnTo>
                    <a:pt x="1189628" y="685154"/>
                  </a:lnTo>
                  <a:lnTo>
                    <a:pt x="1167587" y="703160"/>
                  </a:lnTo>
                  <a:lnTo>
                    <a:pt x="1145545" y="718061"/>
                  </a:lnTo>
                  <a:lnTo>
                    <a:pt x="1120399" y="730789"/>
                  </a:lnTo>
                  <a:lnTo>
                    <a:pt x="1093390" y="736067"/>
                  </a:lnTo>
                  <a:lnTo>
                    <a:pt x="1062035" y="735136"/>
                  </a:lnTo>
                  <a:lnTo>
                    <a:pt x="1062035" y="740413"/>
                  </a:lnTo>
                  <a:lnTo>
                    <a:pt x="1062035" y="745691"/>
                  </a:lnTo>
                  <a:lnTo>
                    <a:pt x="1059862" y="750037"/>
                  </a:lnTo>
                  <a:lnTo>
                    <a:pt x="1057689" y="750968"/>
                  </a:lnTo>
                  <a:lnTo>
                    <a:pt x="1056757" y="750968"/>
                  </a:lnTo>
                  <a:lnTo>
                    <a:pt x="1054584" y="753142"/>
                  </a:lnTo>
                  <a:lnTo>
                    <a:pt x="1050548" y="755315"/>
                  </a:lnTo>
                  <a:lnTo>
                    <a:pt x="1047444" y="757488"/>
                  </a:lnTo>
                  <a:lnTo>
                    <a:pt x="1045271" y="758419"/>
                  </a:lnTo>
                  <a:lnTo>
                    <a:pt x="1042166" y="762765"/>
                  </a:lnTo>
                  <a:lnTo>
                    <a:pt x="1038131" y="773321"/>
                  </a:lnTo>
                  <a:lnTo>
                    <a:pt x="1035957" y="786980"/>
                  </a:lnTo>
                  <a:lnTo>
                    <a:pt x="1032853" y="795362"/>
                  </a:lnTo>
                  <a:lnTo>
                    <a:pt x="1023540" y="804986"/>
                  </a:lnTo>
                  <a:lnTo>
                    <a:pt x="1008017" y="815541"/>
                  </a:lnTo>
                  <a:lnTo>
                    <a:pt x="987218" y="825165"/>
                  </a:lnTo>
                  <a:lnTo>
                    <a:pt x="969522" y="832616"/>
                  </a:lnTo>
                  <a:lnTo>
                    <a:pt x="952758" y="836962"/>
                  </a:lnTo>
                  <a:lnTo>
                    <a:pt x="952758" y="832616"/>
                  </a:lnTo>
                  <a:lnTo>
                    <a:pt x="952758" y="829511"/>
                  </a:lnTo>
                  <a:lnTo>
                    <a:pt x="950585" y="829511"/>
                  </a:lnTo>
                  <a:lnTo>
                    <a:pt x="950585" y="827338"/>
                  </a:lnTo>
                  <a:lnTo>
                    <a:pt x="949654" y="825165"/>
                  </a:lnTo>
                  <a:lnTo>
                    <a:pt x="947480" y="840066"/>
                  </a:lnTo>
                  <a:lnTo>
                    <a:pt x="942203" y="852795"/>
                  </a:lnTo>
                  <a:lnTo>
                    <a:pt x="938167" y="864281"/>
                  </a:lnTo>
                  <a:lnTo>
                    <a:pt x="932890" y="874836"/>
                  </a:lnTo>
                  <a:lnTo>
                    <a:pt x="928854" y="889738"/>
                  </a:lnTo>
                  <a:lnTo>
                    <a:pt x="932890" y="891911"/>
                  </a:lnTo>
                  <a:lnTo>
                    <a:pt x="932890" y="894084"/>
                  </a:lnTo>
                  <a:lnTo>
                    <a:pt x="935063" y="894084"/>
                  </a:lnTo>
                  <a:lnTo>
                    <a:pt x="935063" y="894084"/>
                  </a:lnTo>
                  <a:lnTo>
                    <a:pt x="935063" y="896257"/>
                  </a:lnTo>
                  <a:lnTo>
                    <a:pt x="932890" y="897188"/>
                  </a:lnTo>
                  <a:lnTo>
                    <a:pt x="928854" y="901535"/>
                  </a:lnTo>
                  <a:lnTo>
                    <a:pt x="925749" y="903708"/>
                  </a:lnTo>
                  <a:lnTo>
                    <a:pt x="922645" y="906812"/>
                  </a:lnTo>
                  <a:lnTo>
                    <a:pt x="918609" y="908985"/>
                  </a:lnTo>
                  <a:lnTo>
                    <a:pt x="916436" y="912090"/>
                  </a:lnTo>
                  <a:lnTo>
                    <a:pt x="913331" y="917367"/>
                  </a:lnTo>
                  <a:lnTo>
                    <a:pt x="905881" y="938478"/>
                  </a:lnTo>
                  <a:lnTo>
                    <a:pt x="900603" y="960519"/>
                  </a:lnTo>
                  <a:lnTo>
                    <a:pt x="898430" y="985976"/>
                  </a:lnTo>
                  <a:lnTo>
                    <a:pt x="894394" y="1010191"/>
                  </a:lnTo>
                  <a:lnTo>
                    <a:pt x="889117" y="1032232"/>
                  </a:lnTo>
                  <a:lnTo>
                    <a:pt x="886012" y="1030059"/>
                  </a:lnTo>
                  <a:lnTo>
                    <a:pt x="886012" y="1030059"/>
                  </a:lnTo>
                  <a:lnTo>
                    <a:pt x="883839" y="1030059"/>
                  </a:lnTo>
                  <a:lnTo>
                    <a:pt x="883839" y="1027886"/>
                  </a:lnTo>
                  <a:lnTo>
                    <a:pt x="881666" y="1027886"/>
                  </a:lnTo>
                  <a:lnTo>
                    <a:pt x="876388" y="1024782"/>
                  </a:lnTo>
                  <a:lnTo>
                    <a:pt x="867075" y="1017331"/>
                  </a:lnTo>
                  <a:lnTo>
                    <a:pt x="852484" y="1005844"/>
                  </a:lnTo>
                  <a:lnTo>
                    <a:pt x="835720" y="996221"/>
                  </a:lnTo>
                  <a:lnTo>
                    <a:pt x="820198" y="985665"/>
                  </a:lnTo>
                  <a:lnTo>
                    <a:pt x="807780" y="976042"/>
                  </a:lnTo>
                  <a:lnTo>
                    <a:pt x="796294" y="970764"/>
                  </a:lnTo>
                  <a:lnTo>
                    <a:pt x="793189" y="968591"/>
                  </a:lnTo>
                  <a:lnTo>
                    <a:pt x="789153" y="928543"/>
                  </a:lnTo>
                  <a:lnTo>
                    <a:pt x="786980" y="924197"/>
                  </a:lnTo>
                  <a:lnTo>
                    <a:pt x="781703" y="921093"/>
                  </a:lnTo>
                  <a:lnTo>
                    <a:pt x="778598" y="918920"/>
                  </a:lnTo>
                  <a:lnTo>
                    <a:pt x="772389" y="914573"/>
                  </a:lnTo>
                  <a:lnTo>
                    <a:pt x="769285" y="911469"/>
                  </a:lnTo>
                  <a:lnTo>
                    <a:pt x="772389" y="909296"/>
                  </a:lnTo>
                  <a:lnTo>
                    <a:pt x="772389" y="907123"/>
                  </a:lnTo>
                  <a:lnTo>
                    <a:pt x="774562" y="906191"/>
                  </a:lnTo>
                  <a:lnTo>
                    <a:pt x="774562" y="906191"/>
                  </a:lnTo>
                  <a:lnTo>
                    <a:pt x="776735" y="901845"/>
                  </a:lnTo>
                  <a:lnTo>
                    <a:pt x="778908" y="898741"/>
                  </a:lnTo>
                  <a:lnTo>
                    <a:pt x="769595" y="898741"/>
                  </a:lnTo>
                  <a:lnTo>
                    <a:pt x="764317" y="898741"/>
                  </a:lnTo>
                  <a:lnTo>
                    <a:pt x="760282" y="898741"/>
                  </a:lnTo>
                  <a:lnTo>
                    <a:pt x="758109" y="896567"/>
                  </a:lnTo>
                  <a:lnTo>
                    <a:pt x="757177" y="893463"/>
                  </a:lnTo>
                  <a:lnTo>
                    <a:pt x="753141" y="887254"/>
                  </a:lnTo>
                  <a:lnTo>
                    <a:pt x="750968" y="884150"/>
                  </a:lnTo>
                  <a:lnTo>
                    <a:pt x="750968" y="879803"/>
                  </a:lnTo>
                  <a:lnTo>
                    <a:pt x="750968" y="878872"/>
                  </a:lnTo>
                  <a:lnTo>
                    <a:pt x="750968" y="874526"/>
                  </a:lnTo>
                  <a:lnTo>
                    <a:pt x="753141" y="871421"/>
                  </a:lnTo>
                  <a:lnTo>
                    <a:pt x="753141" y="867075"/>
                  </a:lnTo>
                  <a:lnTo>
                    <a:pt x="742586" y="867075"/>
                  </a:lnTo>
                  <a:lnTo>
                    <a:pt x="742586" y="861798"/>
                  </a:lnTo>
                  <a:lnTo>
                    <a:pt x="743518" y="856520"/>
                  </a:lnTo>
                  <a:lnTo>
                    <a:pt x="745691" y="854347"/>
                  </a:lnTo>
                  <a:lnTo>
                    <a:pt x="745691" y="850622"/>
                  </a:lnTo>
                  <a:lnTo>
                    <a:pt x="747864" y="847517"/>
                  </a:lnTo>
                  <a:lnTo>
                    <a:pt x="750037" y="842239"/>
                  </a:lnTo>
                  <a:lnTo>
                    <a:pt x="743828" y="842239"/>
                  </a:lnTo>
                  <a:lnTo>
                    <a:pt x="737619" y="842239"/>
                  </a:lnTo>
                  <a:lnTo>
                    <a:pt x="734515" y="840066"/>
                  </a:lnTo>
                  <a:lnTo>
                    <a:pt x="728306" y="837893"/>
                  </a:lnTo>
                  <a:lnTo>
                    <a:pt x="727375" y="810574"/>
                  </a:lnTo>
                  <a:lnTo>
                    <a:pt x="725201" y="785117"/>
                  </a:lnTo>
                  <a:lnTo>
                    <a:pt x="725201" y="760903"/>
                  </a:lnTo>
                  <a:lnTo>
                    <a:pt x="732652" y="736688"/>
                  </a:lnTo>
                  <a:lnTo>
                    <a:pt x="740103" y="726133"/>
                  </a:lnTo>
                  <a:lnTo>
                    <a:pt x="749416" y="718682"/>
                  </a:lnTo>
                  <a:lnTo>
                    <a:pt x="756867" y="712473"/>
                  </a:lnTo>
                  <a:lnTo>
                    <a:pt x="762144" y="704091"/>
                  </a:lnTo>
                  <a:lnTo>
                    <a:pt x="767422" y="692605"/>
                  </a:lnTo>
                  <a:lnTo>
                    <a:pt x="769595" y="672426"/>
                  </a:lnTo>
                  <a:lnTo>
                    <a:pt x="765559" y="672426"/>
                  </a:lnTo>
                  <a:lnTo>
                    <a:pt x="762455" y="676772"/>
                  </a:lnTo>
                  <a:lnTo>
                    <a:pt x="758419" y="677703"/>
                  </a:lnTo>
                  <a:lnTo>
                    <a:pt x="757488" y="677703"/>
                  </a:lnTo>
                  <a:lnTo>
                    <a:pt x="753452" y="677703"/>
                  </a:lnTo>
                  <a:lnTo>
                    <a:pt x="750347" y="676772"/>
                  </a:lnTo>
                  <a:lnTo>
                    <a:pt x="735757" y="672426"/>
                  </a:lnTo>
                  <a:lnTo>
                    <a:pt x="724270" y="664975"/>
                  </a:lnTo>
                  <a:lnTo>
                    <a:pt x="716819" y="654420"/>
                  </a:lnTo>
                  <a:lnTo>
                    <a:pt x="713715" y="635483"/>
                  </a:lnTo>
                  <a:lnTo>
                    <a:pt x="718992" y="635483"/>
                  </a:lnTo>
                  <a:lnTo>
                    <a:pt x="718992" y="632378"/>
                  </a:lnTo>
                  <a:lnTo>
                    <a:pt x="728306" y="637656"/>
                  </a:lnTo>
                  <a:lnTo>
                    <a:pt x="738861" y="645106"/>
                  </a:lnTo>
                  <a:lnTo>
                    <a:pt x="748174" y="648211"/>
                  </a:lnTo>
                  <a:lnTo>
                    <a:pt x="758729" y="648211"/>
                  </a:lnTo>
                  <a:lnTo>
                    <a:pt x="758729" y="647280"/>
                  </a:lnTo>
                  <a:lnTo>
                    <a:pt x="760903" y="645106"/>
                  </a:lnTo>
                  <a:lnTo>
                    <a:pt x="760903" y="645106"/>
                  </a:lnTo>
                  <a:lnTo>
                    <a:pt x="760903" y="642623"/>
                  </a:lnTo>
                  <a:lnTo>
                    <a:pt x="763076" y="639518"/>
                  </a:lnTo>
                  <a:lnTo>
                    <a:pt x="743207" y="624617"/>
                  </a:lnTo>
                  <a:lnTo>
                    <a:pt x="726443" y="603507"/>
                  </a:lnTo>
                  <a:lnTo>
                    <a:pt x="721166" y="605680"/>
                  </a:lnTo>
                  <a:lnTo>
                    <a:pt x="717130" y="607853"/>
                  </a:lnTo>
                  <a:lnTo>
                    <a:pt x="711852" y="610026"/>
                  </a:lnTo>
                  <a:lnTo>
                    <a:pt x="706575" y="610957"/>
                  </a:lnTo>
                  <a:lnTo>
                    <a:pt x="702539" y="607853"/>
                  </a:lnTo>
                  <a:lnTo>
                    <a:pt x="701608" y="605680"/>
                  </a:lnTo>
                  <a:lnTo>
                    <a:pt x="699434" y="602575"/>
                  </a:lnTo>
                  <a:lnTo>
                    <a:pt x="697261" y="600402"/>
                  </a:lnTo>
                  <a:lnTo>
                    <a:pt x="694157" y="595125"/>
                  </a:lnTo>
                  <a:lnTo>
                    <a:pt x="704712" y="583638"/>
                  </a:lnTo>
                  <a:lnTo>
                    <a:pt x="706885" y="567805"/>
                  </a:lnTo>
                  <a:lnTo>
                    <a:pt x="704712" y="546695"/>
                  </a:lnTo>
                  <a:lnTo>
                    <a:pt x="699434" y="524653"/>
                  </a:lnTo>
                  <a:lnTo>
                    <a:pt x="690121" y="501370"/>
                  </a:lnTo>
                  <a:lnTo>
                    <a:pt x="679566" y="479328"/>
                  </a:lnTo>
                  <a:lnTo>
                    <a:pt x="665906" y="459149"/>
                  </a:lnTo>
                  <a:lnTo>
                    <a:pt x="655351" y="440212"/>
                  </a:lnTo>
                  <a:lnTo>
                    <a:pt x="646038" y="425311"/>
                  </a:lnTo>
                  <a:lnTo>
                    <a:pt x="623996" y="410409"/>
                  </a:lnTo>
                  <a:lnTo>
                    <a:pt x="598850" y="405132"/>
                  </a:lnTo>
                  <a:lnTo>
                    <a:pt x="572772" y="405132"/>
                  </a:lnTo>
                  <a:lnTo>
                    <a:pt x="543591" y="405132"/>
                  </a:lnTo>
                  <a:lnTo>
                    <a:pt x="515340" y="407305"/>
                  </a:lnTo>
                  <a:lnTo>
                    <a:pt x="486158" y="405132"/>
                  </a:lnTo>
                  <a:lnTo>
                    <a:pt x="486158" y="399854"/>
                  </a:lnTo>
                  <a:lnTo>
                    <a:pt x="486158" y="395508"/>
                  </a:lnTo>
                  <a:lnTo>
                    <a:pt x="487089" y="394577"/>
                  </a:lnTo>
                  <a:lnTo>
                    <a:pt x="487089" y="392404"/>
                  </a:lnTo>
                  <a:lnTo>
                    <a:pt x="487089" y="390230"/>
                  </a:lnTo>
                  <a:lnTo>
                    <a:pt x="486158" y="388057"/>
                  </a:lnTo>
                  <a:lnTo>
                    <a:pt x="474672" y="382780"/>
                  </a:lnTo>
                  <a:lnTo>
                    <a:pt x="464116" y="379675"/>
                  </a:lnTo>
                  <a:lnTo>
                    <a:pt x="452630" y="372225"/>
                  </a:lnTo>
                  <a:lnTo>
                    <a:pt x="461943" y="372225"/>
                  </a:lnTo>
                  <a:lnTo>
                    <a:pt x="472499" y="367878"/>
                  </a:lnTo>
                  <a:lnTo>
                    <a:pt x="487089" y="364774"/>
                  </a:lnTo>
                  <a:lnTo>
                    <a:pt x="503854" y="362601"/>
                  </a:lnTo>
                  <a:lnTo>
                    <a:pt x="516271" y="358254"/>
                  </a:lnTo>
                  <a:lnTo>
                    <a:pt x="525585" y="350804"/>
                  </a:lnTo>
                  <a:lnTo>
                    <a:pt x="481812" y="350804"/>
                  </a:lnTo>
                  <a:lnTo>
                    <a:pt x="471257" y="347699"/>
                  </a:lnTo>
                  <a:lnTo>
                    <a:pt x="461943" y="347699"/>
                  </a:lnTo>
                  <a:lnTo>
                    <a:pt x="450457" y="345526"/>
                  </a:lnTo>
                  <a:lnTo>
                    <a:pt x="442075" y="343353"/>
                  </a:lnTo>
                  <a:lnTo>
                    <a:pt x="432761" y="340249"/>
                  </a:lnTo>
                  <a:lnTo>
                    <a:pt x="427484" y="330625"/>
                  </a:lnTo>
                  <a:lnTo>
                    <a:pt x="425311" y="315723"/>
                  </a:lnTo>
                  <a:lnTo>
                    <a:pt x="447352" y="312619"/>
                  </a:lnTo>
                  <a:lnTo>
                    <a:pt x="467221" y="305168"/>
                  </a:lnTo>
                  <a:lnTo>
                    <a:pt x="483985" y="297718"/>
                  </a:lnTo>
                  <a:lnTo>
                    <a:pt x="501680" y="290267"/>
                  </a:lnTo>
                  <a:lnTo>
                    <a:pt x="538313" y="290267"/>
                  </a:lnTo>
                  <a:lnTo>
                    <a:pt x="552904" y="241837"/>
                  </a:lnTo>
                  <a:lnTo>
                    <a:pt x="518444" y="241837"/>
                  </a:lnTo>
                  <a:lnTo>
                    <a:pt x="509131" y="229109"/>
                  </a:lnTo>
                  <a:lnTo>
                    <a:pt x="520618" y="221658"/>
                  </a:lnTo>
                  <a:lnTo>
                    <a:pt x="529000" y="214208"/>
                  </a:lnTo>
                  <a:lnTo>
                    <a:pt x="540486" y="208930"/>
                  </a:lnTo>
                  <a:lnTo>
                    <a:pt x="552904" y="204584"/>
                  </a:lnTo>
                  <a:lnTo>
                    <a:pt x="552904" y="191856"/>
                  </a:lnTo>
                  <a:lnTo>
                    <a:pt x="567495" y="184405"/>
                  </a:lnTo>
                  <a:lnTo>
                    <a:pt x="574946" y="176023"/>
                  </a:lnTo>
                  <a:lnTo>
                    <a:pt x="582396" y="164536"/>
                  </a:lnTo>
                  <a:lnTo>
                    <a:pt x="593883" y="157086"/>
                  </a:lnTo>
                  <a:lnTo>
                    <a:pt x="606301" y="151808"/>
                  </a:lnTo>
                  <a:lnTo>
                    <a:pt x="616856" y="151808"/>
                  </a:lnTo>
                  <a:lnTo>
                    <a:pt x="626169" y="154912"/>
                  </a:lnTo>
                  <a:lnTo>
                    <a:pt x="638587" y="153981"/>
                  </a:lnTo>
                  <a:lnTo>
                    <a:pt x="629274" y="149635"/>
                  </a:lnTo>
                  <a:lnTo>
                    <a:pt x="623996" y="147462"/>
                  </a:lnTo>
                  <a:lnTo>
                    <a:pt x="618718" y="146530"/>
                  </a:lnTo>
                  <a:lnTo>
                    <a:pt x="613441" y="140322"/>
                  </a:lnTo>
                  <a:lnTo>
                    <a:pt x="631136" y="137217"/>
                  </a:lnTo>
                  <a:lnTo>
                    <a:pt x="647900" y="131939"/>
                  </a:lnTo>
                  <a:lnTo>
                    <a:pt x="662491" y="127593"/>
                  </a:lnTo>
                  <a:lnTo>
                    <a:pt x="679255" y="124489"/>
                  </a:lnTo>
                  <a:lnTo>
                    <a:pt x="680187" y="131939"/>
                  </a:lnTo>
                  <a:lnTo>
                    <a:pt x="682360" y="135044"/>
                  </a:lnTo>
                  <a:lnTo>
                    <a:pt x="684533" y="140322"/>
                  </a:lnTo>
                  <a:lnTo>
                    <a:pt x="686706" y="144668"/>
                  </a:lnTo>
                  <a:lnTo>
                    <a:pt x="691984" y="146841"/>
                  </a:lnTo>
                  <a:lnTo>
                    <a:pt x="699434" y="147772"/>
                  </a:lnTo>
                  <a:lnTo>
                    <a:pt x="699434" y="142495"/>
                  </a:lnTo>
                  <a:lnTo>
                    <a:pt x="702539" y="137217"/>
                  </a:lnTo>
                  <a:lnTo>
                    <a:pt x="704712" y="129766"/>
                  </a:lnTo>
                  <a:lnTo>
                    <a:pt x="706885" y="124489"/>
                  </a:lnTo>
                  <a:lnTo>
                    <a:pt x="709989" y="129766"/>
                  </a:lnTo>
                  <a:lnTo>
                    <a:pt x="716198" y="135044"/>
                  </a:lnTo>
                  <a:lnTo>
                    <a:pt x="719303" y="139390"/>
                  </a:lnTo>
                  <a:lnTo>
                    <a:pt x="726754" y="142495"/>
                  </a:lnTo>
                  <a:lnTo>
                    <a:pt x="734204" y="144668"/>
                  </a:lnTo>
                  <a:lnTo>
                    <a:pt x="730168" y="120453"/>
                  </a:lnTo>
                  <a:lnTo>
                    <a:pt x="743828" y="117349"/>
                  </a:lnTo>
                  <a:lnTo>
                    <a:pt x="754383" y="113002"/>
                  </a:lnTo>
                  <a:lnTo>
                    <a:pt x="771147" y="117349"/>
                  </a:lnTo>
                  <a:lnTo>
                    <a:pt x="788843" y="124799"/>
                  </a:lnTo>
                  <a:lnTo>
                    <a:pt x="807780" y="135354"/>
                  </a:lnTo>
                  <a:lnTo>
                    <a:pt x="827648" y="144978"/>
                  </a:lnTo>
                  <a:lnTo>
                    <a:pt x="844413" y="152429"/>
                  </a:lnTo>
                  <a:lnTo>
                    <a:pt x="859935" y="157706"/>
                  </a:lnTo>
                  <a:lnTo>
                    <a:pt x="859935" y="154602"/>
                  </a:lnTo>
                  <a:lnTo>
                    <a:pt x="849380" y="144978"/>
                  </a:lnTo>
                  <a:lnTo>
                    <a:pt x="841929" y="137527"/>
                  </a:lnTo>
                  <a:lnTo>
                    <a:pt x="837893" y="127904"/>
                  </a:lnTo>
                  <a:lnTo>
                    <a:pt x="844102" y="117349"/>
                  </a:lnTo>
                  <a:lnTo>
                    <a:pt x="840066" y="113002"/>
                  </a:lnTo>
                  <a:lnTo>
                    <a:pt x="834789" y="107725"/>
                  </a:lnTo>
                  <a:lnTo>
                    <a:pt x="829511" y="103378"/>
                  </a:lnTo>
                  <a:lnTo>
                    <a:pt x="824234" y="100274"/>
                  </a:lnTo>
                  <a:lnTo>
                    <a:pt x="820198" y="95928"/>
                  </a:lnTo>
                  <a:lnTo>
                    <a:pt x="824234" y="87546"/>
                  </a:lnTo>
                  <a:lnTo>
                    <a:pt x="834789" y="90650"/>
                  </a:lnTo>
                  <a:lnTo>
                    <a:pt x="849380" y="92823"/>
                  </a:lnTo>
                  <a:lnTo>
                    <a:pt x="861797" y="90650"/>
                  </a:lnTo>
                  <a:lnTo>
                    <a:pt x="871111" y="83199"/>
                  </a:lnTo>
                  <a:lnTo>
                    <a:pt x="827338" y="83199"/>
                  </a:lnTo>
                  <a:lnTo>
                    <a:pt x="827338" y="80095"/>
                  </a:lnTo>
                  <a:lnTo>
                    <a:pt x="824234" y="80095"/>
                  </a:lnTo>
                  <a:lnTo>
                    <a:pt x="824234" y="75749"/>
                  </a:lnTo>
                  <a:lnTo>
                    <a:pt x="829511" y="72644"/>
                  </a:lnTo>
                  <a:lnTo>
                    <a:pt x="834789" y="68298"/>
                  </a:lnTo>
                  <a:lnTo>
                    <a:pt x="840066" y="65194"/>
                  </a:lnTo>
                  <a:lnTo>
                    <a:pt x="845344" y="60847"/>
                  </a:lnTo>
                  <a:lnTo>
                    <a:pt x="851553" y="59916"/>
                  </a:lnTo>
                  <a:lnTo>
                    <a:pt x="874526" y="63020"/>
                  </a:lnTo>
                  <a:lnTo>
                    <a:pt x="880735" y="46256"/>
                  </a:lnTo>
                  <a:lnTo>
                    <a:pt x="907743" y="50603"/>
                  </a:lnTo>
                  <a:lnTo>
                    <a:pt x="909917" y="50603"/>
                  </a:lnTo>
                  <a:lnTo>
                    <a:pt x="910848" y="46256"/>
                  </a:lnTo>
                  <a:lnTo>
                    <a:pt x="913021" y="45325"/>
                  </a:lnTo>
                  <a:lnTo>
                    <a:pt x="915194" y="40979"/>
                  </a:lnTo>
                  <a:lnTo>
                    <a:pt x="920472" y="38806"/>
                  </a:lnTo>
                  <a:lnTo>
                    <a:pt x="924508" y="45015"/>
                  </a:lnTo>
                  <a:lnTo>
                    <a:pt x="929785" y="50292"/>
                  </a:lnTo>
                  <a:lnTo>
                    <a:pt x="935063" y="55570"/>
                  </a:lnTo>
                  <a:lnTo>
                    <a:pt x="935063" y="45946"/>
                  </a:lnTo>
                  <a:lnTo>
                    <a:pt x="937236" y="45015"/>
                  </a:lnTo>
                  <a:lnTo>
                    <a:pt x="937236" y="42842"/>
                  </a:lnTo>
                  <a:lnTo>
                    <a:pt x="937236" y="40668"/>
                  </a:lnTo>
                  <a:lnTo>
                    <a:pt x="937236" y="38495"/>
                  </a:lnTo>
                  <a:lnTo>
                    <a:pt x="938167" y="35391"/>
                  </a:lnTo>
                  <a:lnTo>
                    <a:pt x="940340" y="33218"/>
                  </a:lnTo>
                  <a:lnTo>
                    <a:pt x="944376" y="31045"/>
                  </a:lnTo>
                  <a:lnTo>
                    <a:pt x="962071" y="22663"/>
                  </a:lnTo>
                  <a:lnTo>
                    <a:pt x="984113" y="20179"/>
                  </a:lnTo>
                  <a:lnTo>
                    <a:pt x="984113" y="20179"/>
                  </a:lnTo>
                  <a:lnTo>
                    <a:pt x="984113" y="20179"/>
                  </a:lnTo>
                  <a:close/>
                  <a:moveTo>
                    <a:pt x="2301024" y="16764"/>
                  </a:moveTo>
                  <a:lnTo>
                    <a:pt x="2311579" y="19869"/>
                  </a:lnTo>
                  <a:lnTo>
                    <a:pt x="2311579" y="27319"/>
                  </a:lnTo>
                  <a:lnTo>
                    <a:pt x="2296057" y="27319"/>
                  </a:lnTo>
                  <a:lnTo>
                    <a:pt x="2301024" y="16764"/>
                  </a:lnTo>
                  <a:lnTo>
                    <a:pt x="2301024" y="16764"/>
                  </a:lnTo>
                  <a:lnTo>
                    <a:pt x="2301024" y="16764"/>
                  </a:lnTo>
                  <a:close/>
                  <a:moveTo>
                    <a:pt x="2792460" y="0"/>
                  </a:moveTo>
                  <a:lnTo>
                    <a:pt x="2797737" y="3104"/>
                  </a:lnTo>
                  <a:lnTo>
                    <a:pt x="2801773" y="7451"/>
                  </a:lnTo>
                  <a:lnTo>
                    <a:pt x="2803946" y="10555"/>
                  </a:lnTo>
                  <a:lnTo>
                    <a:pt x="2804878" y="16764"/>
                  </a:lnTo>
                  <a:lnTo>
                    <a:pt x="2807051" y="19869"/>
                  </a:lnTo>
                  <a:lnTo>
                    <a:pt x="2809224" y="25146"/>
                  </a:lnTo>
                  <a:lnTo>
                    <a:pt x="2812328" y="27319"/>
                  </a:lnTo>
                  <a:lnTo>
                    <a:pt x="2823815" y="32597"/>
                  </a:lnTo>
                  <a:lnTo>
                    <a:pt x="2834370" y="34770"/>
                  </a:lnTo>
                  <a:lnTo>
                    <a:pt x="2841821" y="34770"/>
                  </a:lnTo>
                  <a:lnTo>
                    <a:pt x="2847098" y="39116"/>
                  </a:lnTo>
                  <a:lnTo>
                    <a:pt x="2851134" y="46567"/>
                  </a:lnTo>
                  <a:lnTo>
                    <a:pt x="2853307" y="61468"/>
                  </a:lnTo>
                  <a:lnTo>
                    <a:pt x="2851134" y="62400"/>
                  </a:lnTo>
                  <a:lnTo>
                    <a:pt x="2851134" y="62400"/>
                  </a:lnTo>
                  <a:lnTo>
                    <a:pt x="2851134" y="64573"/>
                  </a:lnTo>
                  <a:lnTo>
                    <a:pt x="2851134" y="66746"/>
                  </a:lnTo>
                  <a:lnTo>
                    <a:pt x="2848961" y="68919"/>
                  </a:lnTo>
                  <a:lnTo>
                    <a:pt x="2825988" y="68919"/>
                  </a:lnTo>
                  <a:lnTo>
                    <a:pt x="2802084" y="68919"/>
                  </a:lnTo>
                  <a:lnTo>
                    <a:pt x="2782215" y="77301"/>
                  </a:lnTo>
                  <a:lnTo>
                    <a:pt x="2778179" y="79474"/>
                  </a:lnTo>
                  <a:lnTo>
                    <a:pt x="2776006" y="83820"/>
                  </a:lnTo>
                  <a:lnTo>
                    <a:pt x="2775075" y="84752"/>
                  </a:lnTo>
                  <a:lnTo>
                    <a:pt x="2772902" y="86925"/>
                  </a:lnTo>
                  <a:lnTo>
                    <a:pt x="2770729" y="89098"/>
                  </a:lnTo>
                  <a:lnTo>
                    <a:pt x="2767624" y="91271"/>
                  </a:lnTo>
                  <a:lnTo>
                    <a:pt x="2761415" y="94376"/>
                  </a:lnTo>
                  <a:lnTo>
                    <a:pt x="2758311" y="89098"/>
                  </a:lnTo>
                  <a:lnTo>
                    <a:pt x="2756137" y="84752"/>
                  </a:lnTo>
                  <a:lnTo>
                    <a:pt x="2753033" y="81647"/>
                  </a:lnTo>
                  <a:lnTo>
                    <a:pt x="2765451" y="49982"/>
                  </a:lnTo>
                  <a:lnTo>
                    <a:pt x="2777869" y="24525"/>
                  </a:lnTo>
                  <a:lnTo>
                    <a:pt x="2792460" y="0"/>
                  </a:lnTo>
                  <a:lnTo>
                    <a:pt x="2792460" y="0"/>
                  </a:lnTo>
                  <a:lnTo>
                    <a:pt x="2792460" y="0"/>
                  </a:lnTo>
                  <a:close/>
                  <a:moveTo>
                    <a:pt x="2665177" y="0"/>
                  </a:moveTo>
                  <a:lnTo>
                    <a:pt x="2674490" y="9624"/>
                  </a:lnTo>
                  <a:lnTo>
                    <a:pt x="2679768" y="20179"/>
                  </a:lnTo>
                  <a:lnTo>
                    <a:pt x="2685046" y="32907"/>
                  </a:lnTo>
                  <a:lnTo>
                    <a:pt x="2675732" y="32907"/>
                  </a:lnTo>
                  <a:lnTo>
                    <a:pt x="2675732" y="27319"/>
                  </a:lnTo>
                  <a:lnTo>
                    <a:pt x="2672628" y="24215"/>
                  </a:lnTo>
                  <a:lnTo>
                    <a:pt x="2668592" y="19869"/>
                  </a:lnTo>
                  <a:lnTo>
                    <a:pt x="2667660" y="14591"/>
                  </a:lnTo>
                  <a:lnTo>
                    <a:pt x="2665487" y="9313"/>
                  </a:lnTo>
                  <a:lnTo>
                    <a:pt x="2665487" y="0"/>
                  </a:lnTo>
                  <a:lnTo>
                    <a:pt x="2665177" y="0"/>
                  </a:lnTo>
                  <a:lnTo>
                    <a:pt x="2665177"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6" name="Freeform: Shape 5">
              <a:extLst>
                <a:ext uri="{FF2B5EF4-FFF2-40B4-BE49-F238E27FC236}">
                  <a16:creationId xmlns:a16="http://schemas.microsoft.com/office/drawing/2014/main" id="{AA6470C5-DB1A-476F-8B80-15F2074EAAB1}"/>
                </a:ext>
              </a:extLst>
            </p:cNvPr>
            <p:cNvSpPr/>
            <p:nvPr/>
          </p:nvSpPr>
          <p:spPr>
            <a:xfrm>
              <a:off x="3709769" y="4075070"/>
              <a:ext cx="34149" cy="15522"/>
            </a:xfrm>
            <a:custGeom>
              <a:avLst/>
              <a:gdLst>
                <a:gd name="connsiteX0" fmla="*/ 13660 w 34149"/>
                <a:gd name="connsiteY0" fmla="*/ 14591 h 15522"/>
                <a:gd name="connsiteX1" fmla="*/ 20800 w 34149"/>
                <a:gd name="connsiteY1" fmla="*/ 16764 h 15522"/>
                <a:gd name="connsiteX2" fmla="*/ 23904 w 34149"/>
                <a:gd name="connsiteY2" fmla="*/ 16764 h 15522"/>
                <a:gd name="connsiteX3" fmla="*/ 28251 w 34149"/>
                <a:gd name="connsiteY3" fmla="*/ 16764 h 15522"/>
                <a:gd name="connsiteX4" fmla="*/ 36633 w 34149"/>
                <a:gd name="connsiteY4" fmla="*/ 16764 h 15522"/>
                <a:gd name="connsiteX5" fmla="*/ 35391 w 34149"/>
                <a:gd name="connsiteY5" fmla="*/ 10555 h 15522"/>
                <a:gd name="connsiteX6" fmla="*/ 35391 w 34149"/>
                <a:gd name="connsiteY6" fmla="*/ 7140 h 15522"/>
                <a:gd name="connsiteX7" fmla="*/ 33528 w 34149"/>
                <a:gd name="connsiteY7" fmla="*/ 3104 h 15522"/>
                <a:gd name="connsiteX8" fmla="*/ 33528 w 34149"/>
                <a:gd name="connsiteY8" fmla="*/ 0 h 15522"/>
                <a:gd name="connsiteX9" fmla="*/ 0 w 34149"/>
                <a:gd name="connsiteY9" fmla="*/ 0 h 15522"/>
                <a:gd name="connsiteX10" fmla="*/ 0 w 34149"/>
                <a:gd name="connsiteY10" fmla="*/ 12418 h 15522"/>
                <a:gd name="connsiteX11" fmla="*/ 7451 w 34149"/>
                <a:gd name="connsiteY11" fmla="*/ 14591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149" h="15522">
                  <a:moveTo>
                    <a:pt x="13660" y="14591"/>
                  </a:moveTo>
                  <a:lnTo>
                    <a:pt x="20800" y="16764"/>
                  </a:lnTo>
                  <a:lnTo>
                    <a:pt x="23904" y="16764"/>
                  </a:lnTo>
                  <a:lnTo>
                    <a:pt x="28251" y="16764"/>
                  </a:lnTo>
                  <a:lnTo>
                    <a:pt x="36633" y="16764"/>
                  </a:lnTo>
                  <a:lnTo>
                    <a:pt x="35391" y="10555"/>
                  </a:lnTo>
                  <a:lnTo>
                    <a:pt x="35391" y="7140"/>
                  </a:lnTo>
                  <a:lnTo>
                    <a:pt x="33528" y="3104"/>
                  </a:lnTo>
                  <a:lnTo>
                    <a:pt x="33528" y="0"/>
                  </a:lnTo>
                  <a:lnTo>
                    <a:pt x="0" y="0"/>
                  </a:lnTo>
                  <a:lnTo>
                    <a:pt x="0" y="12418"/>
                  </a:lnTo>
                  <a:lnTo>
                    <a:pt x="7451" y="1459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7" name="Freeform: Shape 6">
              <a:extLst>
                <a:ext uri="{FF2B5EF4-FFF2-40B4-BE49-F238E27FC236}">
                  <a16:creationId xmlns:a16="http://schemas.microsoft.com/office/drawing/2014/main" id="{E1C655D2-739D-4383-9940-4CBA335B60EF}"/>
                </a:ext>
              </a:extLst>
            </p:cNvPr>
            <p:cNvSpPr/>
            <p:nvPr/>
          </p:nvSpPr>
          <p:spPr>
            <a:xfrm>
              <a:off x="3530642" y="4043094"/>
              <a:ext cx="34149" cy="9313"/>
            </a:xfrm>
            <a:custGeom>
              <a:avLst/>
              <a:gdLst>
                <a:gd name="connsiteX0" fmla="*/ 22973 w 34149"/>
                <a:gd name="connsiteY0" fmla="*/ 11797 h 9313"/>
                <a:gd name="connsiteX1" fmla="*/ 32286 w 34149"/>
                <a:gd name="connsiteY1" fmla="*/ 7451 h 9313"/>
                <a:gd name="connsiteX2" fmla="*/ 36633 w 34149"/>
                <a:gd name="connsiteY2" fmla="*/ 7451 h 9313"/>
                <a:gd name="connsiteX3" fmla="*/ 30424 w 34149"/>
                <a:gd name="connsiteY3" fmla="*/ 4346 h 9313"/>
                <a:gd name="connsiteX4" fmla="*/ 22973 w 34149"/>
                <a:gd name="connsiteY4" fmla="*/ 2173 h 9313"/>
                <a:gd name="connsiteX5" fmla="*/ 15833 w 34149"/>
                <a:gd name="connsiteY5" fmla="*/ 0 h 9313"/>
                <a:gd name="connsiteX6" fmla="*/ 12728 w 34149"/>
                <a:gd name="connsiteY6" fmla="*/ 2173 h 9313"/>
                <a:gd name="connsiteX7" fmla="*/ 7451 w 34149"/>
                <a:gd name="connsiteY7" fmla="*/ 4346 h 9313"/>
                <a:gd name="connsiteX8" fmla="*/ 3104 w 34149"/>
                <a:gd name="connsiteY8" fmla="*/ 7451 h 9313"/>
                <a:gd name="connsiteX9" fmla="*/ 0 w 34149"/>
                <a:gd name="connsiteY9" fmla="*/ 7451 h 9313"/>
                <a:gd name="connsiteX10" fmla="*/ 0 w 34149"/>
                <a:gd name="connsiteY10" fmla="*/ 11797 h 9313"/>
                <a:gd name="connsiteX11" fmla="*/ 12728 w 34149"/>
                <a:gd name="connsiteY11" fmla="*/ 11797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149" h="9313">
                  <a:moveTo>
                    <a:pt x="22973" y="11797"/>
                  </a:moveTo>
                  <a:lnTo>
                    <a:pt x="32286" y="7451"/>
                  </a:lnTo>
                  <a:lnTo>
                    <a:pt x="36633" y="7451"/>
                  </a:lnTo>
                  <a:lnTo>
                    <a:pt x="30424" y="4346"/>
                  </a:lnTo>
                  <a:lnTo>
                    <a:pt x="22973" y="2173"/>
                  </a:lnTo>
                  <a:lnTo>
                    <a:pt x="15833" y="0"/>
                  </a:lnTo>
                  <a:lnTo>
                    <a:pt x="12728" y="2173"/>
                  </a:lnTo>
                  <a:lnTo>
                    <a:pt x="7451" y="4346"/>
                  </a:lnTo>
                  <a:lnTo>
                    <a:pt x="3104" y="7451"/>
                  </a:lnTo>
                  <a:lnTo>
                    <a:pt x="0" y="7451"/>
                  </a:lnTo>
                  <a:lnTo>
                    <a:pt x="0" y="11797"/>
                  </a:lnTo>
                  <a:lnTo>
                    <a:pt x="12728" y="11797"/>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8" name="Freeform: Shape 7">
              <a:extLst>
                <a:ext uri="{FF2B5EF4-FFF2-40B4-BE49-F238E27FC236}">
                  <a16:creationId xmlns:a16="http://schemas.microsoft.com/office/drawing/2014/main" id="{D76590EA-4CEC-4814-80FC-03FA330E3D37}"/>
                </a:ext>
              </a:extLst>
            </p:cNvPr>
            <p:cNvSpPr/>
            <p:nvPr/>
          </p:nvSpPr>
          <p:spPr>
            <a:xfrm>
              <a:off x="3730569" y="4013602"/>
              <a:ext cx="37253" cy="40358"/>
            </a:xfrm>
            <a:custGeom>
              <a:avLst/>
              <a:gdLst>
                <a:gd name="connsiteX0" fmla="*/ 10555 w 37253"/>
                <a:gd name="connsiteY0" fmla="*/ 39116 h 40357"/>
                <a:gd name="connsiteX1" fmla="*/ 14591 w 37253"/>
                <a:gd name="connsiteY1" fmla="*/ 41289 h 40357"/>
                <a:gd name="connsiteX2" fmla="*/ 22042 w 37253"/>
                <a:gd name="connsiteY2" fmla="*/ 41289 h 40357"/>
                <a:gd name="connsiteX3" fmla="*/ 27319 w 37253"/>
                <a:gd name="connsiteY3" fmla="*/ 41289 h 40357"/>
                <a:gd name="connsiteX4" fmla="*/ 29182 w 37253"/>
                <a:gd name="connsiteY4" fmla="*/ 34770 h 40357"/>
                <a:gd name="connsiteX5" fmla="*/ 30424 w 37253"/>
                <a:gd name="connsiteY5" fmla="*/ 31665 h 40357"/>
                <a:gd name="connsiteX6" fmla="*/ 32286 w 37253"/>
                <a:gd name="connsiteY6" fmla="*/ 27630 h 40357"/>
                <a:gd name="connsiteX7" fmla="*/ 34460 w 37253"/>
                <a:gd name="connsiteY7" fmla="*/ 26388 h 40357"/>
                <a:gd name="connsiteX8" fmla="*/ 36633 w 37253"/>
                <a:gd name="connsiteY8" fmla="*/ 24215 h 40357"/>
                <a:gd name="connsiteX9" fmla="*/ 39737 w 37253"/>
                <a:gd name="connsiteY9" fmla="*/ 20179 h 40357"/>
                <a:gd name="connsiteX10" fmla="*/ 32286 w 37253"/>
                <a:gd name="connsiteY10" fmla="*/ 14901 h 40357"/>
                <a:gd name="connsiteX11" fmla="*/ 25146 w 37253"/>
                <a:gd name="connsiteY11" fmla="*/ 7451 h 40357"/>
                <a:gd name="connsiteX12" fmla="*/ 19869 w 37253"/>
                <a:gd name="connsiteY12" fmla="*/ 0 h 40357"/>
                <a:gd name="connsiteX13" fmla="*/ 3104 w 37253"/>
                <a:gd name="connsiteY13" fmla="*/ 0 h 40357"/>
                <a:gd name="connsiteX14" fmla="*/ 3104 w 37253"/>
                <a:gd name="connsiteY14" fmla="*/ 9624 h 40357"/>
                <a:gd name="connsiteX15" fmla="*/ 3104 w 37253"/>
                <a:gd name="connsiteY15" fmla="*/ 16764 h 40357"/>
                <a:gd name="connsiteX16" fmla="*/ 1242 w 37253"/>
                <a:gd name="connsiteY16" fmla="*/ 24215 h 40357"/>
                <a:gd name="connsiteX17" fmla="*/ 0 w 37253"/>
                <a:gd name="connsiteY17" fmla="*/ 29492 h 40357"/>
                <a:gd name="connsiteX18" fmla="*/ 0 w 37253"/>
                <a:gd name="connsiteY18" fmla="*/ 36943 h 40357"/>
                <a:gd name="connsiteX19" fmla="*/ 5278 w 37253"/>
                <a:gd name="connsiteY19" fmla="*/ 39116 h 4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253" h="40357">
                  <a:moveTo>
                    <a:pt x="10555" y="39116"/>
                  </a:moveTo>
                  <a:lnTo>
                    <a:pt x="14591" y="41289"/>
                  </a:lnTo>
                  <a:lnTo>
                    <a:pt x="22042" y="41289"/>
                  </a:lnTo>
                  <a:lnTo>
                    <a:pt x="27319" y="41289"/>
                  </a:lnTo>
                  <a:lnTo>
                    <a:pt x="29182" y="34770"/>
                  </a:lnTo>
                  <a:lnTo>
                    <a:pt x="30424" y="31665"/>
                  </a:lnTo>
                  <a:lnTo>
                    <a:pt x="32286" y="27630"/>
                  </a:lnTo>
                  <a:lnTo>
                    <a:pt x="34460" y="26388"/>
                  </a:lnTo>
                  <a:lnTo>
                    <a:pt x="36633" y="24215"/>
                  </a:lnTo>
                  <a:lnTo>
                    <a:pt x="39737" y="20179"/>
                  </a:lnTo>
                  <a:lnTo>
                    <a:pt x="32286" y="14901"/>
                  </a:lnTo>
                  <a:lnTo>
                    <a:pt x="25146" y="7451"/>
                  </a:lnTo>
                  <a:lnTo>
                    <a:pt x="19869" y="0"/>
                  </a:lnTo>
                  <a:lnTo>
                    <a:pt x="3104" y="0"/>
                  </a:lnTo>
                  <a:lnTo>
                    <a:pt x="3104" y="9624"/>
                  </a:lnTo>
                  <a:lnTo>
                    <a:pt x="3104" y="16764"/>
                  </a:lnTo>
                  <a:lnTo>
                    <a:pt x="1242" y="24215"/>
                  </a:lnTo>
                  <a:lnTo>
                    <a:pt x="0" y="29492"/>
                  </a:lnTo>
                  <a:lnTo>
                    <a:pt x="0" y="36943"/>
                  </a:lnTo>
                  <a:lnTo>
                    <a:pt x="5278" y="3911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9" name="Freeform: Shape 8">
              <a:extLst>
                <a:ext uri="{FF2B5EF4-FFF2-40B4-BE49-F238E27FC236}">
                  <a16:creationId xmlns:a16="http://schemas.microsoft.com/office/drawing/2014/main" id="{A4933C48-FC58-4E9C-8690-ACC266FBA091}"/>
                </a:ext>
              </a:extLst>
            </p:cNvPr>
            <p:cNvSpPr/>
            <p:nvPr/>
          </p:nvSpPr>
          <p:spPr>
            <a:xfrm>
              <a:off x="3457998" y="4104562"/>
              <a:ext cx="170745" cy="90029"/>
            </a:xfrm>
            <a:custGeom>
              <a:avLst/>
              <a:gdLst>
                <a:gd name="connsiteX0" fmla="*/ 170745 w 170745"/>
                <a:gd name="connsiteY0" fmla="*/ 30734 h 90029"/>
                <a:gd name="connsiteX1" fmla="*/ 170745 w 170745"/>
                <a:gd name="connsiteY1" fmla="*/ 29492 h 90029"/>
                <a:gd name="connsiteX2" fmla="*/ 168572 w 170745"/>
                <a:gd name="connsiteY2" fmla="*/ 27630 h 90029"/>
                <a:gd name="connsiteX3" fmla="*/ 165468 w 170745"/>
                <a:gd name="connsiteY3" fmla="*/ 25457 h 90029"/>
                <a:gd name="connsiteX4" fmla="*/ 163294 w 170745"/>
                <a:gd name="connsiteY4" fmla="*/ 25457 h 90029"/>
                <a:gd name="connsiteX5" fmla="*/ 161121 w 170745"/>
                <a:gd name="connsiteY5" fmla="*/ 25457 h 90029"/>
                <a:gd name="connsiteX6" fmla="*/ 159259 w 170745"/>
                <a:gd name="connsiteY6" fmla="*/ 27630 h 90029"/>
                <a:gd name="connsiteX7" fmla="*/ 156154 w 170745"/>
                <a:gd name="connsiteY7" fmla="*/ 30734 h 90029"/>
                <a:gd name="connsiteX8" fmla="*/ 148704 w 170745"/>
                <a:gd name="connsiteY8" fmla="*/ 30734 h 90029"/>
                <a:gd name="connsiteX9" fmla="*/ 143426 w 170745"/>
                <a:gd name="connsiteY9" fmla="*/ 30734 h 90029"/>
                <a:gd name="connsiteX10" fmla="*/ 137217 w 170745"/>
                <a:gd name="connsiteY10" fmla="*/ 29492 h 90029"/>
                <a:gd name="connsiteX11" fmla="*/ 132250 w 170745"/>
                <a:gd name="connsiteY11" fmla="*/ 27630 h 90029"/>
                <a:gd name="connsiteX12" fmla="*/ 128835 w 170745"/>
                <a:gd name="connsiteY12" fmla="*/ 27630 h 90029"/>
                <a:gd name="connsiteX13" fmla="*/ 128835 w 170745"/>
                <a:gd name="connsiteY13" fmla="*/ 23283 h 90029"/>
                <a:gd name="connsiteX14" fmla="*/ 132250 w 170745"/>
                <a:gd name="connsiteY14" fmla="*/ 23283 h 90029"/>
                <a:gd name="connsiteX15" fmla="*/ 132250 w 170745"/>
                <a:gd name="connsiteY15" fmla="*/ 17075 h 90029"/>
                <a:gd name="connsiteX16" fmla="*/ 130077 w 170745"/>
                <a:gd name="connsiteY16" fmla="*/ 12728 h 90029"/>
                <a:gd name="connsiteX17" fmla="*/ 130077 w 170745"/>
                <a:gd name="connsiteY17" fmla="*/ 9624 h 90029"/>
                <a:gd name="connsiteX18" fmla="*/ 128835 w 170745"/>
                <a:gd name="connsiteY18" fmla="*/ 5278 h 90029"/>
                <a:gd name="connsiteX19" fmla="*/ 126972 w 170745"/>
                <a:gd name="connsiteY19" fmla="*/ 3104 h 90029"/>
                <a:gd name="connsiteX20" fmla="*/ 124799 w 170745"/>
                <a:gd name="connsiteY20" fmla="*/ 0 h 90029"/>
                <a:gd name="connsiteX21" fmla="*/ 117659 w 170745"/>
                <a:gd name="connsiteY21" fmla="*/ 0 h 90029"/>
                <a:gd name="connsiteX22" fmla="*/ 112381 w 170745"/>
                <a:gd name="connsiteY22" fmla="*/ 0 h 90029"/>
                <a:gd name="connsiteX23" fmla="*/ 109277 w 170745"/>
                <a:gd name="connsiteY23" fmla="*/ 2173 h 90029"/>
                <a:gd name="connsiteX24" fmla="*/ 104931 w 170745"/>
                <a:gd name="connsiteY24" fmla="*/ 3104 h 90029"/>
                <a:gd name="connsiteX25" fmla="*/ 107104 w 170745"/>
                <a:gd name="connsiteY25" fmla="*/ 17075 h 90029"/>
                <a:gd name="connsiteX26" fmla="*/ 109277 w 170745"/>
                <a:gd name="connsiteY26" fmla="*/ 22352 h 90029"/>
                <a:gd name="connsiteX27" fmla="*/ 112381 w 170745"/>
                <a:gd name="connsiteY27" fmla="*/ 29492 h 90029"/>
                <a:gd name="connsiteX28" fmla="*/ 115486 w 170745"/>
                <a:gd name="connsiteY28" fmla="*/ 38185 h 90029"/>
                <a:gd name="connsiteX29" fmla="*/ 95617 w 170745"/>
                <a:gd name="connsiteY29" fmla="*/ 36943 h 90029"/>
                <a:gd name="connsiteX30" fmla="*/ 80095 w 170745"/>
                <a:gd name="connsiteY30" fmla="*/ 30734 h 90029"/>
                <a:gd name="connsiteX31" fmla="*/ 65504 w 170745"/>
                <a:gd name="connsiteY31" fmla="*/ 23283 h 90029"/>
                <a:gd name="connsiteX32" fmla="*/ 48740 w 170745"/>
                <a:gd name="connsiteY32" fmla="*/ 17075 h 90029"/>
                <a:gd name="connsiteX33" fmla="*/ 28871 w 170745"/>
                <a:gd name="connsiteY33" fmla="*/ 10555 h 90029"/>
                <a:gd name="connsiteX34" fmla="*/ 27009 w 170745"/>
                <a:gd name="connsiteY34" fmla="*/ 12728 h 90029"/>
                <a:gd name="connsiteX35" fmla="*/ 24836 w 170745"/>
                <a:gd name="connsiteY35" fmla="*/ 12728 h 90029"/>
                <a:gd name="connsiteX36" fmla="*/ 22663 w 170745"/>
                <a:gd name="connsiteY36" fmla="*/ 14901 h 90029"/>
                <a:gd name="connsiteX37" fmla="*/ 19558 w 170745"/>
                <a:gd name="connsiteY37" fmla="*/ 14901 h 90029"/>
                <a:gd name="connsiteX38" fmla="*/ 21731 w 170745"/>
                <a:gd name="connsiteY38" fmla="*/ 18006 h 90029"/>
                <a:gd name="connsiteX39" fmla="*/ 22663 w 170745"/>
                <a:gd name="connsiteY39" fmla="*/ 20179 h 90029"/>
                <a:gd name="connsiteX40" fmla="*/ 22663 w 170745"/>
                <a:gd name="connsiteY40" fmla="*/ 22352 h 90029"/>
                <a:gd name="connsiteX41" fmla="*/ 24836 w 170745"/>
                <a:gd name="connsiteY41" fmla="*/ 23283 h 90029"/>
                <a:gd name="connsiteX42" fmla="*/ 27009 w 170745"/>
                <a:gd name="connsiteY42" fmla="*/ 25457 h 90029"/>
                <a:gd name="connsiteX43" fmla="*/ 28871 w 170745"/>
                <a:gd name="connsiteY43" fmla="*/ 27630 h 90029"/>
                <a:gd name="connsiteX44" fmla="*/ 24836 w 170745"/>
                <a:gd name="connsiteY44" fmla="*/ 29492 h 90029"/>
                <a:gd name="connsiteX45" fmla="*/ 21731 w 170745"/>
                <a:gd name="connsiteY45" fmla="*/ 29492 h 90029"/>
                <a:gd name="connsiteX46" fmla="*/ 17695 w 170745"/>
                <a:gd name="connsiteY46" fmla="*/ 30734 h 90029"/>
                <a:gd name="connsiteX47" fmla="*/ 12418 w 170745"/>
                <a:gd name="connsiteY47" fmla="*/ 30734 h 90029"/>
                <a:gd name="connsiteX48" fmla="*/ 12418 w 170745"/>
                <a:gd name="connsiteY48" fmla="*/ 34770 h 90029"/>
                <a:gd name="connsiteX49" fmla="*/ 15522 w 170745"/>
                <a:gd name="connsiteY49" fmla="*/ 34770 h 90029"/>
                <a:gd name="connsiteX50" fmla="*/ 14280 w 170745"/>
                <a:gd name="connsiteY50" fmla="*/ 40047 h 90029"/>
                <a:gd name="connsiteX51" fmla="*/ 10245 w 170745"/>
                <a:gd name="connsiteY51" fmla="*/ 42221 h 90029"/>
                <a:gd name="connsiteX52" fmla="*/ 9313 w 170745"/>
                <a:gd name="connsiteY52" fmla="*/ 44394 h 90029"/>
                <a:gd name="connsiteX53" fmla="*/ 4967 w 170745"/>
                <a:gd name="connsiteY53" fmla="*/ 45636 h 90029"/>
                <a:gd name="connsiteX54" fmla="*/ 0 w 170745"/>
                <a:gd name="connsiteY54" fmla="*/ 47498 h 90029"/>
                <a:gd name="connsiteX55" fmla="*/ 0 w 170745"/>
                <a:gd name="connsiteY55" fmla="*/ 51844 h 90029"/>
                <a:gd name="connsiteX56" fmla="*/ 4967 w 170745"/>
                <a:gd name="connsiteY56" fmla="*/ 51844 h 90029"/>
                <a:gd name="connsiteX57" fmla="*/ 15522 w 170745"/>
                <a:gd name="connsiteY57" fmla="*/ 57122 h 90029"/>
                <a:gd name="connsiteX58" fmla="*/ 32286 w 170745"/>
                <a:gd name="connsiteY58" fmla="*/ 59295 h 90029"/>
                <a:gd name="connsiteX59" fmla="*/ 46567 w 170745"/>
                <a:gd name="connsiteY59" fmla="*/ 57122 h 90029"/>
                <a:gd name="connsiteX60" fmla="*/ 59295 w 170745"/>
                <a:gd name="connsiteY60" fmla="*/ 51844 h 90029"/>
                <a:gd name="connsiteX61" fmla="*/ 80095 w 170745"/>
                <a:gd name="connsiteY61" fmla="*/ 51844 h 90029"/>
                <a:gd name="connsiteX62" fmla="*/ 77922 w 170745"/>
                <a:gd name="connsiteY62" fmla="*/ 57122 h 90029"/>
                <a:gd name="connsiteX63" fmla="*/ 73886 w 170745"/>
                <a:gd name="connsiteY63" fmla="*/ 62400 h 90029"/>
                <a:gd name="connsiteX64" fmla="*/ 70782 w 170745"/>
                <a:gd name="connsiteY64" fmla="*/ 67677 h 90029"/>
                <a:gd name="connsiteX65" fmla="*/ 65504 w 170745"/>
                <a:gd name="connsiteY65" fmla="*/ 72023 h 90029"/>
                <a:gd name="connsiteX66" fmla="*/ 59295 w 170745"/>
                <a:gd name="connsiteY66" fmla="*/ 75128 h 90029"/>
                <a:gd name="connsiteX67" fmla="*/ 61158 w 170745"/>
                <a:gd name="connsiteY67" fmla="*/ 81337 h 90029"/>
                <a:gd name="connsiteX68" fmla="*/ 61158 w 170745"/>
                <a:gd name="connsiteY68" fmla="*/ 84752 h 90029"/>
                <a:gd name="connsiteX69" fmla="*/ 63331 w 170745"/>
                <a:gd name="connsiteY69" fmla="*/ 88787 h 90029"/>
                <a:gd name="connsiteX70" fmla="*/ 65504 w 170745"/>
                <a:gd name="connsiteY70" fmla="*/ 91892 h 90029"/>
                <a:gd name="connsiteX71" fmla="*/ 81026 w 170745"/>
                <a:gd name="connsiteY71" fmla="*/ 86614 h 90029"/>
                <a:gd name="connsiteX72" fmla="*/ 92513 w 170745"/>
                <a:gd name="connsiteY72" fmla="*/ 77301 h 90029"/>
                <a:gd name="connsiteX73" fmla="*/ 104931 w 170745"/>
                <a:gd name="connsiteY73" fmla="*/ 67677 h 90029"/>
                <a:gd name="connsiteX74" fmla="*/ 115486 w 170745"/>
                <a:gd name="connsiteY74" fmla="*/ 60226 h 90029"/>
                <a:gd name="connsiteX75" fmla="*/ 130077 w 170745"/>
                <a:gd name="connsiteY75" fmla="*/ 57122 h 90029"/>
                <a:gd name="connsiteX76" fmla="*/ 144668 w 170745"/>
                <a:gd name="connsiteY76" fmla="*/ 57122 h 90029"/>
                <a:gd name="connsiteX77" fmla="*/ 158017 w 170745"/>
                <a:gd name="connsiteY77" fmla="*/ 57122 h 90029"/>
                <a:gd name="connsiteX78" fmla="*/ 168572 w 170745"/>
                <a:gd name="connsiteY78" fmla="*/ 51844 h 90029"/>
                <a:gd name="connsiteX79" fmla="*/ 170745 w 170745"/>
                <a:gd name="connsiteY79" fmla="*/ 47498 h 90029"/>
                <a:gd name="connsiteX80" fmla="*/ 170745 w 170745"/>
                <a:gd name="connsiteY80" fmla="*/ 45636 h 90029"/>
                <a:gd name="connsiteX81" fmla="*/ 170745 w 170745"/>
                <a:gd name="connsiteY81" fmla="*/ 44394 h 90029"/>
                <a:gd name="connsiteX82" fmla="*/ 170745 w 170745"/>
                <a:gd name="connsiteY82" fmla="*/ 42221 h 90029"/>
                <a:gd name="connsiteX83" fmla="*/ 172608 w 170745"/>
                <a:gd name="connsiteY83" fmla="*/ 38185 h 90029"/>
                <a:gd name="connsiteX84" fmla="*/ 172608 w 170745"/>
                <a:gd name="connsiteY84" fmla="*/ 34770 h 90029"/>
                <a:gd name="connsiteX85" fmla="*/ 170745 w 170745"/>
                <a:gd name="connsiteY85" fmla="*/ 32907 h 9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70745" h="90029">
                  <a:moveTo>
                    <a:pt x="170745" y="30734"/>
                  </a:moveTo>
                  <a:lnTo>
                    <a:pt x="170745" y="29492"/>
                  </a:lnTo>
                  <a:lnTo>
                    <a:pt x="168572" y="27630"/>
                  </a:lnTo>
                  <a:lnTo>
                    <a:pt x="165468" y="25457"/>
                  </a:lnTo>
                  <a:lnTo>
                    <a:pt x="163294" y="25457"/>
                  </a:lnTo>
                  <a:lnTo>
                    <a:pt x="161121" y="25457"/>
                  </a:lnTo>
                  <a:lnTo>
                    <a:pt x="159259" y="27630"/>
                  </a:lnTo>
                  <a:lnTo>
                    <a:pt x="156154" y="30734"/>
                  </a:lnTo>
                  <a:lnTo>
                    <a:pt x="148704" y="30734"/>
                  </a:lnTo>
                  <a:lnTo>
                    <a:pt x="143426" y="30734"/>
                  </a:lnTo>
                  <a:lnTo>
                    <a:pt x="137217" y="29492"/>
                  </a:lnTo>
                  <a:lnTo>
                    <a:pt x="132250" y="27630"/>
                  </a:lnTo>
                  <a:lnTo>
                    <a:pt x="128835" y="27630"/>
                  </a:lnTo>
                  <a:lnTo>
                    <a:pt x="128835" y="23283"/>
                  </a:lnTo>
                  <a:lnTo>
                    <a:pt x="132250" y="23283"/>
                  </a:lnTo>
                  <a:lnTo>
                    <a:pt x="132250" y="17075"/>
                  </a:lnTo>
                  <a:lnTo>
                    <a:pt x="130077" y="12728"/>
                  </a:lnTo>
                  <a:lnTo>
                    <a:pt x="130077" y="9624"/>
                  </a:lnTo>
                  <a:lnTo>
                    <a:pt x="128835" y="5278"/>
                  </a:lnTo>
                  <a:lnTo>
                    <a:pt x="126972" y="3104"/>
                  </a:lnTo>
                  <a:lnTo>
                    <a:pt x="124799" y="0"/>
                  </a:lnTo>
                  <a:lnTo>
                    <a:pt x="117659" y="0"/>
                  </a:lnTo>
                  <a:lnTo>
                    <a:pt x="112381" y="0"/>
                  </a:lnTo>
                  <a:lnTo>
                    <a:pt x="109277" y="2173"/>
                  </a:lnTo>
                  <a:lnTo>
                    <a:pt x="104931" y="3104"/>
                  </a:lnTo>
                  <a:lnTo>
                    <a:pt x="107104" y="17075"/>
                  </a:lnTo>
                  <a:lnTo>
                    <a:pt x="109277" y="22352"/>
                  </a:lnTo>
                  <a:lnTo>
                    <a:pt x="112381" y="29492"/>
                  </a:lnTo>
                  <a:lnTo>
                    <a:pt x="115486" y="38185"/>
                  </a:lnTo>
                  <a:lnTo>
                    <a:pt x="95617" y="36943"/>
                  </a:lnTo>
                  <a:lnTo>
                    <a:pt x="80095" y="30734"/>
                  </a:lnTo>
                  <a:lnTo>
                    <a:pt x="65504" y="23283"/>
                  </a:lnTo>
                  <a:lnTo>
                    <a:pt x="48740" y="17075"/>
                  </a:lnTo>
                  <a:lnTo>
                    <a:pt x="28871" y="10555"/>
                  </a:lnTo>
                  <a:lnTo>
                    <a:pt x="27009" y="12728"/>
                  </a:lnTo>
                  <a:lnTo>
                    <a:pt x="24836" y="12728"/>
                  </a:lnTo>
                  <a:lnTo>
                    <a:pt x="22663" y="14901"/>
                  </a:lnTo>
                  <a:lnTo>
                    <a:pt x="19558" y="14901"/>
                  </a:lnTo>
                  <a:lnTo>
                    <a:pt x="21731" y="18006"/>
                  </a:lnTo>
                  <a:lnTo>
                    <a:pt x="22663" y="20179"/>
                  </a:lnTo>
                  <a:lnTo>
                    <a:pt x="22663" y="22352"/>
                  </a:lnTo>
                  <a:lnTo>
                    <a:pt x="24836" y="23283"/>
                  </a:lnTo>
                  <a:lnTo>
                    <a:pt x="27009" y="25457"/>
                  </a:lnTo>
                  <a:lnTo>
                    <a:pt x="28871" y="27630"/>
                  </a:lnTo>
                  <a:lnTo>
                    <a:pt x="24836" y="29492"/>
                  </a:lnTo>
                  <a:lnTo>
                    <a:pt x="21731" y="29492"/>
                  </a:lnTo>
                  <a:lnTo>
                    <a:pt x="17695" y="30734"/>
                  </a:lnTo>
                  <a:lnTo>
                    <a:pt x="12418" y="30734"/>
                  </a:lnTo>
                  <a:lnTo>
                    <a:pt x="12418" y="34770"/>
                  </a:lnTo>
                  <a:lnTo>
                    <a:pt x="15522" y="34770"/>
                  </a:lnTo>
                  <a:lnTo>
                    <a:pt x="14280" y="40047"/>
                  </a:lnTo>
                  <a:lnTo>
                    <a:pt x="10245" y="42221"/>
                  </a:lnTo>
                  <a:lnTo>
                    <a:pt x="9313" y="44394"/>
                  </a:lnTo>
                  <a:lnTo>
                    <a:pt x="4967" y="45636"/>
                  </a:lnTo>
                  <a:lnTo>
                    <a:pt x="0" y="47498"/>
                  </a:lnTo>
                  <a:lnTo>
                    <a:pt x="0" y="51844"/>
                  </a:lnTo>
                  <a:lnTo>
                    <a:pt x="4967" y="51844"/>
                  </a:lnTo>
                  <a:lnTo>
                    <a:pt x="15522" y="57122"/>
                  </a:lnTo>
                  <a:lnTo>
                    <a:pt x="32286" y="59295"/>
                  </a:lnTo>
                  <a:lnTo>
                    <a:pt x="46567" y="57122"/>
                  </a:lnTo>
                  <a:lnTo>
                    <a:pt x="59295" y="51844"/>
                  </a:lnTo>
                  <a:lnTo>
                    <a:pt x="80095" y="51844"/>
                  </a:lnTo>
                  <a:lnTo>
                    <a:pt x="77922" y="57122"/>
                  </a:lnTo>
                  <a:lnTo>
                    <a:pt x="73886" y="62400"/>
                  </a:lnTo>
                  <a:lnTo>
                    <a:pt x="70782" y="67677"/>
                  </a:lnTo>
                  <a:lnTo>
                    <a:pt x="65504" y="72023"/>
                  </a:lnTo>
                  <a:lnTo>
                    <a:pt x="59295" y="75128"/>
                  </a:lnTo>
                  <a:lnTo>
                    <a:pt x="61158" y="81337"/>
                  </a:lnTo>
                  <a:lnTo>
                    <a:pt x="61158" y="84752"/>
                  </a:lnTo>
                  <a:lnTo>
                    <a:pt x="63331" y="88787"/>
                  </a:lnTo>
                  <a:lnTo>
                    <a:pt x="65504" y="91892"/>
                  </a:lnTo>
                  <a:lnTo>
                    <a:pt x="81026" y="86614"/>
                  </a:lnTo>
                  <a:lnTo>
                    <a:pt x="92513" y="77301"/>
                  </a:lnTo>
                  <a:lnTo>
                    <a:pt x="104931" y="67677"/>
                  </a:lnTo>
                  <a:lnTo>
                    <a:pt x="115486" y="60226"/>
                  </a:lnTo>
                  <a:lnTo>
                    <a:pt x="130077" y="57122"/>
                  </a:lnTo>
                  <a:lnTo>
                    <a:pt x="144668" y="57122"/>
                  </a:lnTo>
                  <a:lnTo>
                    <a:pt x="158017" y="57122"/>
                  </a:lnTo>
                  <a:lnTo>
                    <a:pt x="168572" y="51844"/>
                  </a:lnTo>
                  <a:lnTo>
                    <a:pt x="170745" y="47498"/>
                  </a:lnTo>
                  <a:lnTo>
                    <a:pt x="170745" y="45636"/>
                  </a:lnTo>
                  <a:lnTo>
                    <a:pt x="170745" y="44394"/>
                  </a:lnTo>
                  <a:lnTo>
                    <a:pt x="170745" y="42221"/>
                  </a:lnTo>
                  <a:lnTo>
                    <a:pt x="172608" y="38185"/>
                  </a:lnTo>
                  <a:lnTo>
                    <a:pt x="172608" y="34770"/>
                  </a:lnTo>
                  <a:lnTo>
                    <a:pt x="170745" y="32907"/>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0" name="Freeform: Shape 9">
              <a:extLst>
                <a:ext uri="{FF2B5EF4-FFF2-40B4-BE49-F238E27FC236}">
                  <a16:creationId xmlns:a16="http://schemas.microsoft.com/office/drawing/2014/main" id="{653AF8A9-3DEB-4739-B958-F3065AEAF6EB}"/>
                </a:ext>
              </a:extLst>
            </p:cNvPr>
            <p:cNvSpPr/>
            <p:nvPr/>
          </p:nvSpPr>
          <p:spPr>
            <a:xfrm>
              <a:off x="3317366" y="4178759"/>
              <a:ext cx="139701" cy="152118"/>
            </a:xfrm>
            <a:custGeom>
              <a:avLst/>
              <a:gdLst>
                <a:gd name="connsiteX0" fmla="*/ 133181 w 139700"/>
                <a:gd name="connsiteY0" fmla="*/ 30424 h 152118"/>
                <a:gd name="connsiteX1" fmla="*/ 129145 w 139700"/>
                <a:gd name="connsiteY1" fmla="*/ 22042 h 152118"/>
                <a:gd name="connsiteX2" fmla="*/ 126041 w 139700"/>
                <a:gd name="connsiteY2" fmla="*/ 14591 h 152118"/>
                <a:gd name="connsiteX3" fmla="*/ 109277 w 139700"/>
                <a:gd name="connsiteY3" fmla="*/ 14591 h 152118"/>
                <a:gd name="connsiteX4" fmla="*/ 94686 w 139700"/>
                <a:gd name="connsiteY4" fmla="*/ 14591 h 152118"/>
                <a:gd name="connsiteX5" fmla="*/ 76991 w 139700"/>
                <a:gd name="connsiteY5" fmla="*/ 14591 h 152118"/>
                <a:gd name="connsiteX6" fmla="*/ 76991 w 139700"/>
                <a:gd name="connsiteY6" fmla="*/ 931 h 152118"/>
                <a:gd name="connsiteX7" fmla="*/ 62400 w 139700"/>
                <a:gd name="connsiteY7" fmla="*/ 0 h 152118"/>
                <a:gd name="connsiteX8" fmla="*/ 50913 w 139700"/>
                <a:gd name="connsiteY8" fmla="*/ 931 h 152118"/>
                <a:gd name="connsiteX9" fmla="*/ 42531 w 139700"/>
                <a:gd name="connsiteY9" fmla="*/ 5278 h 152118"/>
                <a:gd name="connsiteX10" fmla="*/ 31045 w 139700"/>
                <a:gd name="connsiteY10" fmla="*/ 7140 h 152118"/>
                <a:gd name="connsiteX11" fmla="*/ 16454 w 139700"/>
                <a:gd name="connsiteY11" fmla="*/ 10555 h 152118"/>
                <a:gd name="connsiteX12" fmla="*/ 18627 w 139700"/>
                <a:gd name="connsiteY12" fmla="*/ 17695 h 152118"/>
                <a:gd name="connsiteX13" fmla="*/ 20800 w 139700"/>
                <a:gd name="connsiteY13" fmla="*/ 25146 h 152118"/>
                <a:gd name="connsiteX14" fmla="*/ 21731 w 139700"/>
                <a:gd name="connsiteY14" fmla="*/ 29492 h 152118"/>
                <a:gd name="connsiteX15" fmla="*/ 23904 w 139700"/>
                <a:gd name="connsiteY15" fmla="*/ 34770 h 152118"/>
                <a:gd name="connsiteX16" fmla="*/ 29182 w 139700"/>
                <a:gd name="connsiteY16" fmla="*/ 37874 h 152118"/>
                <a:gd name="connsiteX17" fmla="*/ 21731 w 139700"/>
                <a:gd name="connsiteY17" fmla="*/ 60227 h 152118"/>
                <a:gd name="connsiteX18" fmla="*/ 13349 w 139700"/>
                <a:gd name="connsiteY18" fmla="*/ 80095 h 152118"/>
                <a:gd name="connsiteX19" fmla="*/ 0 w 139700"/>
                <a:gd name="connsiteY19" fmla="*/ 94996 h 152118"/>
                <a:gd name="connsiteX20" fmla="*/ 0 w 139700"/>
                <a:gd name="connsiteY20" fmla="*/ 106793 h 152118"/>
                <a:gd name="connsiteX21" fmla="*/ 6209 w 139700"/>
                <a:gd name="connsiteY21" fmla="*/ 106793 h 152118"/>
                <a:gd name="connsiteX22" fmla="*/ 7140 w 139700"/>
                <a:gd name="connsiteY22" fmla="*/ 106793 h 152118"/>
                <a:gd name="connsiteX23" fmla="*/ 9313 w 139700"/>
                <a:gd name="connsiteY23" fmla="*/ 106793 h 152118"/>
                <a:gd name="connsiteX24" fmla="*/ 11486 w 139700"/>
                <a:gd name="connsiteY24" fmla="*/ 106793 h 152118"/>
                <a:gd name="connsiteX25" fmla="*/ 13349 w 139700"/>
                <a:gd name="connsiteY25" fmla="*/ 106793 h 152118"/>
                <a:gd name="connsiteX26" fmla="*/ 16454 w 139700"/>
                <a:gd name="connsiteY26" fmla="*/ 109898 h 152118"/>
                <a:gd name="connsiteX27" fmla="*/ 18627 w 139700"/>
                <a:gd name="connsiteY27" fmla="*/ 112071 h 152118"/>
                <a:gd name="connsiteX28" fmla="*/ 18627 w 139700"/>
                <a:gd name="connsiteY28" fmla="*/ 114244 h 152118"/>
                <a:gd name="connsiteX29" fmla="*/ 20800 w 139700"/>
                <a:gd name="connsiteY29" fmla="*/ 116107 h 152118"/>
                <a:gd name="connsiteX30" fmla="*/ 20800 w 139700"/>
                <a:gd name="connsiteY30" fmla="*/ 117349 h 152118"/>
                <a:gd name="connsiteX31" fmla="*/ 20800 w 139700"/>
                <a:gd name="connsiteY31" fmla="*/ 123557 h 152118"/>
                <a:gd name="connsiteX32" fmla="*/ 33218 w 139700"/>
                <a:gd name="connsiteY32" fmla="*/ 123557 h 152118"/>
                <a:gd name="connsiteX33" fmla="*/ 33218 w 139700"/>
                <a:gd name="connsiteY33" fmla="*/ 126662 h 152118"/>
                <a:gd name="connsiteX34" fmla="*/ 31045 w 139700"/>
                <a:gd name="connsiteY34" fmla="*/ 131008 h 152118"/>
                <a:gd name="connsiteX35" fmla="*/ 31045 w 139700"/>
                <a:gd name="connsiteY35" fmla="*/ 131939 h 152118"/>
                <a:gd name="connsiteX36" fmla="*/ 31045 w 139700"/>
                <a:gd name="connsiteY36" fmla="*/ 134113 h 152118"/>
                <a:gd name="connsiteX37" fmla="*/ 29182 w 139700"/>
                <a:gd name="connsiteY37" fmla="*/ 136286 h 152118"/>
                <a:gd name="connsiteX38" fmla="*/ 31045 w 139700"/>
                <a:gd name="connsiteY38" fmla="*/ 139390 h 152118"/>
                <a:gd name="connsiteX39" fmla="*/ 31045 w 139700"/>
                <a:gd name="connsiteY39" fmla="*/ 143736 h 152118"/>
                <a:gd name="connsiteX40" fmla="*/ 33218 w 139700"/>
                <a:gd name="connsiteY40" fmla="*/ 145910 h 152118"/>
                <a:gd name="connsiteX41" fmla="*/ 35391 w 139700"/>
                <a:gd name="connsiteY41" fmla="*/ 149014 h 152118"/>
                <a:gd name="connsiteX42" fmla="*/ 36322 w 139700"/>
                <a:gd name="connsiteY42" fmla="*/ 152118 h 152118"/>
                <a:gd name="connsiteX43" fmla="*/ 54949 w 139700"/>
                <a:gd name="connsiteY43" fmla="*/ 146841 h 152118"/>
                <a:gd name="connsiteX44" fmla="*/ 69540 w 139700"/>
                <a:gd name="connsiteY44" fmla="*/ 141563 h 152118"/>
                <a:gd name="connsiteX45" fmla="*/ 85373 w 139700"/>
                <a:gd name="connsiteY45" fmla="*/ 139390 h 152118"/>
                <a:gd name="connsiteX46" fmla="*/ 82268 w 139700"/>
                <a:gd name="connsiteY46" fmla="*/ 123557 h 152118"/>
                <a:gd name="connsiteX47" fmla="*/ 84131 w 139700"/>
                <a:gd name="connsiteY47" fmla="*/ 106793 h 152118"/>
                <a:gd name="connsiteX48" fmla="*/ 91582 w 139700"/>
                <a:gd name="connsiteY48" fmla="*/ 91892 h 152118"/>
                <a:gd name="connsiteX49" fmla="*/ 99964 w 139700"/>
                <a:gd name="connsiteY49" fmla="*/ 74817 h 152118"/>
                <a:gd name="connsiteX50" fmla="*/ 114554 w 139700"/>
                <a:gd name="connsiteY50" fmla="*/ 69540 h 152118"/>
                <a:gd name="connsiteX51" fmla="*/ 129145 w 139700"/>
                <a:gd name="connsiteY51" fmla="*/ 64262 h 152118"/>
                <a:gd name="connsiteX52" fmla="*/ 140632 w 139700"/>
                <a:gd name="connsiteY52" fmla="*/ 50603 h 152118"/>
                <a:gd name="connsiteX53" fmla="*/ 140632 w 139700"/>
                <a:gd name="connsiteY53" fmla="*/ 47498 h 152118"/>
                <a:gd name="connsiteX54" fmla="*/ 136286 w 139700"/>
                <a:gd name="connsiteY54" fmla="*/ 40048 h 15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39700" h="152118">
                  <a:moveTo>
                    <a:pt x="133181" y="30424"/>
                  </a:moveTo>
                  <a:lnTo>
                    <a:pt x="129145" y="22042"/>
                  </a:lnTo>
                  <a:lnTo>
                    <a:pt x="126041" y="14591"/>
                  </a:lnTo>
                  <a:lnTo>
                    <a:pt x="109277" y="14591"/>
                  </a:lnTo>
                  <a:lnTo>
                    <a:pt x="94686" y="14591"/>
                  </a:lnTo>
                  <a:lnTo>
                    <a:pt x="76991" y="14591"/>
                  </a:lnTo>
                  <a:lnTo>
                    <a:pt x="76991" y="931"/>
                  </a:lnTo>
                  <a:lnTo>
                    <a:pt x="62400" y="0"/>
                  </a:lnTo>
                  <a:lnTo>
                    <a:pt x="50913" y="931"/>
                  </a:lnTo>
                  <a:lnTo>
                    <a:pt x="42531" y="5278"/>
                  </a:lnTo>
                  <a:lnTo>
                    <a:pt x="31045" y="7140"/>
                  </a:lnTo>
                  <a:lnTo>
                    <a:pt x="16454" y="10555"/>
                  </a:lnTo>
                  <a:lnTo>
                    <a:pt x="18627" y="17695"/>
                  </a:lnTo>
                  <a:lnTo>
                    <a:pt x="20800" y="25146"/>
                  </a:lnTo>
                  <a:lnTo>
                    <a:pt x="21731" y="29492"/>
                  </a:lnTo>
                  <a:lnTo>
                    <a:pt x="23904" y="34770"/>
                  </a:lnTo>
                  <a:lnTo>
                    <a:pt x="29182" y="37874"/>
                  </a:lnTo>
                  <a:lnTo>
                    <a:pt x="21731" y="60227"/>
                  </a:lnTo>
                  <a:lnTo>
                    <a:pt x="13349" y="80095"/>
                  </a:lnTo>
                  <a:lnTo>
                    <a:pt x="0" y="94996"/>
                  </a:lnTo>
                  <a:lnTo>
                    <a:pt x="0" y="106793"/>
                  </a:lnTo>
                  <a:lnTo>
                    <a:pt x="6209" y="106793"/>
                  </a:lnTo>
                  <a:lnTo>
                    <a:pt x="7140" y="106793"/>
                  </a:lnTo>
                  <a:lnTo>
                    <a:pt x="9313" y="106793"/>
                  </a:lnTo>
                  <a:lnTo>
                    <a:pt x="11486" y="106793"/>
                  </a:lnTo>
                  <a:lnTo>
                    <a:pt x="13349" y="106793"/>
                  </a:lnTo>
                  <a:lnTo>
                    <a:pt x="16454" y="109898"/>
                  </a:lnTo>
                  <a:lnTo>
                    <a:pt x="18627" y="112071"/>
                  </a:lnTo>
                  <a:lnTo>
                    <a:pt x="18627" y="114244"/>
                  </a:lnTo>
                  <a:lnTo>
                    <a:pt x="20800" y="116107"/>
                  </a:lnTo>
                  <a:lnTo>
                    <a:pt x="20800" y="117349"/>
                  </a:lnTo>
                  <a:lnTo>
                    <a:pt x="20800" y="123557"/>
                  </a:lnTo>
                  <a:lnTo>
                    <a:pt x="33218" y="123557"/>
                  </a:lnTo>
                  <a:lnTo>
                    <a:pt x="33218" y="126662"/>
                  </a:lnTo>
                  <a:lnTo>
                    <a:pt x="31045" y="131008"/>
                  </a:lnTo>
                  <a:lnTo>
                    <a:pt x="31045" y="131939"/>
                  </a:lnTo>
                  <a:lnTo>
                    <a:pt x="31045" y="134113"/>
                  </a:lnTo>
                  <a:lnTo>
                    <a:pt x="29182" y="136286"/>
                  </a:lnTo>
                  <a:lnTo>
                    <a:pt x="31045" y="139390"/>
                  </a:lnTo>
                  <a:lnTo>
                    <a:pt x="31045" y="143736"/>
                  </a:lnTo>
                  <a:lnTo>
                    <a:pt x="33218" y="145910"/>
                  </a:lnTo>
                  <a:lnTo>
                    <a:pt x="35391" y="149014"/>
                  </a:lnTo>
                  <a:lnTo>
                    <a:pt x="36322" y="152118"/>
                  </a:lnTo>
                  <a:lnTo>
                    <a:pt x="54949" y="146841"/>
                  </a:lnTo>
                  <a:lnTo>
                    <a:pt x="69540" y="141563"/>
                  </a:lnTo>
                  <a:lnTo>
                    <a:pt x="85373" y="139390"/>
                  </a:lnTo>
                  <a:lnTo>
                    <a:pt x="82268" y="123557"/>
                  </a:lnTo>
                  <a:lnTo>
                    <a:pt x="84131" y="106793"/>
                  </a:lnTo>
                  <a:lnTo>
                    <a:pt x="91582" y="91892"/>
                  </a:lnTo>
                  <a:lnTo>
                    <a:pt x="99964" y="74817"/>
                  </a:lnTo>
                  <a:lnTo>
                    <a:pt x="114554" y="69540"/>
                  </a:lnTo>
                  <a:lnTo>
                    <a:pt x="129145" y="64262"/>
                  </a:lnTo>
                  <a:lnTo>
                    <a:pt x="140632" y="50603"/>
                  </a:lnTo>
                  <a:lnTo>
                    <a:pt x="140632" y="47498"/>
                  </a:lnTo>
                  <a:lnTo>
                    <a:pt x="136286" y="40048"/>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1" name="Freeform: Shape 10">
              <a:extLst>
                <a:ext uri="{FF2B5EF4-FFF2-40B4-BE49-F238E27FC236}">
                  <a16:creationId xmlns:a16="http://schemas.microsoft.com/office/drawing/2014/main" id="{055E1A29-6698-4E57-9601-D3C6F040D70C}"/>
                </a:ext>
              </a:extLst>
            </p:cNvPr>
            <p:cNvSpPr/>
            <p:nvPr/>
          </p:nvSpPr>
          <p:spPr>
            <a:xfrm>
              <a:off x="3770306" y="4054891"/>
              <a:ext cx="24836" cy="12418"/>
            </a:xfrm>
            <a:custGeom>
              <a:avLst/>
              <a:gdLst>
                <a:gd name="connsiteX0" fmla="*/ 3104 w 24835"/>
                <a:gd name="connsiteY0" fmla="*/ 12728 h 12417"/>
                <a:gd name="connsiteX1" fmla="*/ 27009 w 24835"/>
                <a:gd name="connsiteY1" fmla="*/ 7451 h 12417"/>
                <a:gd name="connsiteX2" fmla="*/ 27009 w 24835"/>
                <a:gd name="connsiteY2" fmla="*/ 0 h 12417"/>
                <a:gd name="connsiteX3" fmla="*/ 21731 w 24835"/>
                <a:gd name="connsiteY3" fmla="*/ 0 h 12417"/>
                <a:gd name="connsiteX4" fmla="*/ 17695 w 24835"/>
                <a:gd name="connsiteY4" fmla="*/ 0 h 12417"/>
                <a:gd name="connsiteX5" fmla="*/ 14591 w 24835"/>
                <a:gd name="connsiteY5" fmla="*/ 0 h 12417"/>
                <a:gd name="connsiteX6" fmla="*/ 12418 w 24835"/>
                <a:gd name="connsiteY6" fmla="*/ 0 h 12417"/>
                <a:gd name="connsiteX7" fmla="*/ 9313 w 24835"/>
                <a:gd name="connsiteY7" fmla="*/ 0 h 12417"/>
                <a:gd name="connsiteX8" fmla="*/ 5278 w 24835"/>
                <a:gd name="connsiteY8" fmla="*/ 0 h 12417"/>
                <a:gd name="connsiteX9" fmla="*/ 0 w 24835"/>
                <a:gd name="connsiteY9" fmla="*/ 0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835" h="12417">
                  <a:moveTo>
                    <a:pt x="3104" y="12728"/>
                  </a:moveTo>
                  <a:lnTo>
                    <a:pt x="27009" y="7451"/>
                  </a:lnTo>
                  <a:lnTo>
                    <a:pt x="27009" y="0"/>
                  </a:lnTo>
                  <a:lnTo>
                    <a:pt x="21731" y="0"/>
                  </a:lnTo>
                  <a:lnTo>
                    <a:pt x="17695" y="0"/>
                  </a:lnTo>
                  <a:lnTo>
                    <a:pt x="14591" y="0"/>
                  </a:lnTo>
                  <a:lnTo>
                    <a:pt x="12418" y="0"/>
                  </a:lnTo>
                  <a:lnTo>
                    <a:pt x="9313" y="0"/>
                  </a:lnTo>
                  <a:lnTo>
                    <a:pt x="5278" y="0"/>
                  </a:lnTo>
                  <a:lnTo>
                    <a:pt x="0"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2" name="Freeform: Shape 11">
              <a:extLst>
                <a:ext uri="{FF2B5EF4-FFF2-40B4-BE49-F238E27FC236}">
                  <a16:creationId xmlns:a16="http://schemas.microsoft.com/office/drawing/2014/main" id="{61E0F703-6D9E-4BAC-BC6C-975F2A889E22}"/>
                </a:ext>
              </a:extLst>
            </p:cNvPr>
            <p:cNvSpPr/>
            <p:nvPr/>
          </p:nvSpPr>
          <p:spPr>
            <a:xfrm>
              <a:off x="3430679" y="4132192"/>
              <a:ext cx="12418" cy="6209"/>
            </a:xfrm>
            <a:custGeom>
              <a:avLst/>
              <a:gdLst>
                <a:gd name="connsiteX0" fmla="*/ 7451 w 12417"/>
                <a:gd name="connsiteY0" fmla="*/ 1863 h 6208"/>
                <a:gd name="connsiteX1" fmla="*/ 3104 w 12417"/>
                <a:gd name="connsiteY1" fmla="*/ 0 h 6208"/>
                <a:gd name="connsiteX2" fmla="*/ 0 w 12417"/>
                <a:gd name="connsiteY2" fmla="*/ 0 h 6208"/>
                <a:gd name="connsiteX3" fmla="*/ 0 w 12417"/>
                <a:gd name="connsiteY3" fmla="*/ 7140 h 6208"/>
                <a:gd name="connsiteX4" fmla="*/ 12728 w 12417"/>
                <a:gd name="connsiteY4" fmla="*/ 7140 h 6208"/>
                <a:gd name="connsiteX5" fmla="*/ 10555 w 12417"/>
                <a:gd name="connsiteY5" fmla="*/ 3104 h 6208"/>
                <a:gd name="connsiteX6" fmla="*/ 8382 w 12417"/>
                <a:gd name="connsiteY6" fmla="*/ 1863 h 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7" h="6208">
                  <a:moveTo>
                    <a:pt x="7451" y="1863"/>
                  </a:moveTo>
                  <a:lnTo>
                    <a:pt x="3104" y="0"/>
                  </a:lnTo>
                  <a:lnTo>
                    <a:pt x="0" y="0"/>
                  </a:lnTo>
                  <a:lnTo>
                    <a:pt x="0" y="7140"/>
                  </a:lnTo>
                  <a:lnTo>
                    <a:pt x="12728" y="7140"/>
                  </a:lnTo>
                  <a:lnTo>
                    <a:pt x="10555" y="3104"/>
                  </a:lnTo>
                  <a:lnTo>
                    <a:pt x="8382" y="1863"/>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3" name="Freeform: Shape 12">
              <a:extLst>
                <a:ext uri="{FF2B5EF4-FFF2-40B4-BE49-F238E27FC236}">
                  <a16:creationId xmlns:a16="http://schemas.microsoft.com/office/drawing/2014/main" id="{C3E86DF4-DA13-4DF5-A1DA-73424E00E3CF}"/>
                </a:ext>
              </a:extLst>
            </p:cNvPr>
            <p:cNvSpPr/>
            <p:nvPr/>
          </p:nvSpPr>
          <p:spPr>
            <a:xfrm>
              <a:off x="3367348" y="4082210"/>
              <a:ext cx="96238" cy="58985"/>
            </a:xfrm>
            <a:custGeom>
              <a:avLst/>
              <a:gdLst>
                <a:gd name="connsiteX0" fmla="*/ 24836 w 96238"/>
                <a:gd name="connsiteY0" fmla="*/ 60537 h 58984"/>
                <a:gd name="connsiteX1" fmla="*/ 35391 w 96238"/>
                <a:gd name="connsiteY1" fmla="*/ 60537 h 58984"/>
                <a:gd name="connsiteX2" fmla="*/ 48740 w 96238"/>
                <a:gd name="connsiteY2" fmla="*/ 57122 h 58984"/>
                <a:gd name="connsiteX3" fmla="*/ 54018 w 96238"/>
                <a:gd name="connsiteY3" fmla="*/ 47809 h 58984"/>
                <a:gd name="connsiteX4" fmla="*/ 56191 w 96238"/>
                <a:gd name="connsiteY4" fmla="*/ 29803 h 58984"/>
                <a:gd name="connsiteX5" fmla="*/ 59295 w 96238"/>
                <a:gd name="connsiteY5" fmla="*/ 32907 h 58984"/>
                <a:gd name="connsiteX6" fmla="*/ 61468 w 96238"/>
                <a:gd name="connsiteY6" fmla="*/ 35080 h 58984"/>
                <a:gd name="connsiteX7" fmla="*/ 64573 w 96238"/>
                <a:gd name="connsiteY7" fmla="*/ 37253 h 58984"/>
                <a:gd name="connsiteX8" fmla="*/ 68608 w 96238"/>
                <a:gd name="connsiteY8" fmla="*/ 39427 h 58984"/>
                <a:gd name="connsiteX9" fmla="*/ 76059 w 96238"/>
                <a:gd name="connsiteY9" fmla="*/ 42531 h 58984"/>
                <a:gd name="connsiteX10" fmla="*/ 79164 w 96238"/>
                <a:gd name="connsiteY10" fmla="*/ 37253 h 58984"/>
                <a:gd name="connsiteX11" fmla="*/ 85373 w 96238"/>
                <a:gd name="connsiteY11" fmla="*/ 32907 h 58984"/>
                <a:gd name="connsiteX12" fmla="*/ 90650 w 96238"/>
                <a:gd name="connsiteY12" fmla="*/ 29803 h 58984"/>
                <a:gd name="connsiteX13" fmla="*/ 95617 w 96238"/>
                <a:gd name="connsiteY13" fmla="*/ 25457 h 58984"/>
                <a:gd name="connsiteX14" fmla="*/ 95617 w 96238"/>
                <a:gd name="connsiteY14" fmla="*/ 22352 h 58984"/>
                <a:gd name="connsiteX15" fmla="*/ 97790 w 96238"/>
                <a:gd name="connsiteY15" fmla="*/ 18006 h 58984"/>
                <a:gd name="connsiteX16" fmla="*/ 95617 w 96238"/>
                <a:gd name="connsiteY16" fmla="*/ 12728 h 58984"/>
                <a:gd name="connsiteX17" fmla="*/ 95617 w 96238"/>
                <a:gd name="connsiteY17" fmla="*/ 7451 h 58984"/>
                <a:gd name="connsiteX18" fmla="*/ 95617 w 96238"/>
                <a:gd name="connsiteY18" fmla="*/ 0 h 58984"/>
                <a:gd name="connsiteX19" fmla="*/ 66435 w 96238"/>
                <a:gd name="connsiteY19" fmla="*/ 7451 h 58984"/>
                <a:gd name="connsiteX20" fmla="*/ 41600 w 96238"/>
                <a:gd name="connsiteY20" fmla="*/ 18006 h 58984"/>
                <a:gd name="connsiteX21" fmla="*/ 19558 w 96238"/>
                <a:gd name="connsiteY21" fmla="*/ 31976 h 58984"/>
                <a:gd name="connsiteX22" fmla="*/ 0 w 96238"/>
                <a:gd name="connsiteY22" fmla="*/ 45636 h 58984"/>
                <a:gd name="connsiteX23" fmla="*/ 0 w 96238"/>
                <a:gd name="connsiteY23" fmla="*/ 60537 h 58984"/>
                <a:gd name="connsiteX24" fmla="*/ 13349 w 96238"/>
                <a:gd name="connsiteY24" fmla="*/ 60537 h 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238" h="58984">
                  <a:moveTo>
                    <a:pt x="24836" y="60537"/>
                  </a:moveTo>
                  <a:lnTo>
                    <a:pt x="35391" y="60537"/>
                  </a:lnTo>
                  <a:lnTo>
                    <a:pt x="48740" y="57122"/>
                  </a:lnTo>
                  <a:lnTo>
                    <a:pt x="54018" y="47809"/>
                  </a:lnTo>
                  <a:lnTo>
                    <a:pt x="56191" y="29803"/>
                  </a:lnTo>
                  <a:lnTo>
                    <a:pt x="59295" y="32907"/>
                  </a:lnTo>
                  <a:lnTo>
                    <a:pt x="61468" y="35080"/>
                  </a:lnTo>
                  <a:lnTo>
                    <a:pt x="64573" y="37253"/>
                  </a:lnTo>
                  <a:lnTo>
                    <a:pt x="68608" y="39427"/>
                  </a:lnTo>
                  <a:lnTo>
                    <a:pt x="76059" y="42531"/>
                  </a:lnTo>
                  <a:lnTo>
                    <a:pt x="79164" y="37253"/>
                  </a:lnTo>
                  <a:lnTo>
                    <a:pt x="85373" y="32907"/>
                  </a:lnTo>
                  <a:lnTo>
                    <a:pt x="90650" y="29803"/>
                  </a:lnTo>
                  <a:lnTo>
                    <a:pt x="95617" y="25457"/>
                  </a:lnTo>
                  <a:lnTo>
                    <a:pt x="95617" y="22352"/>
                  </a:lnTo>
                  <a:lnTo>
                    <a:pt x="97790" y="18006"/>
                  </a:lnTo>
                  <a:lnTo>
                    <a:pt x="95617" y="12728"/>
                  </a:lnTo>
                  <a:lnTo>
                    <a:pt x="95617" y="7451"/>
                  </a:lnTo>
                  <a:lnTo>
                    <a:pt x="95617" y="0"/>
                  </a:lnTo>
                  <a:lnTo>
                    <a:pt x="66435" y="7451"/>
                  </a:lnTo>
                  <a:lnTo>
                    <a:pt x="41600" y="18006"/>
                  </a:lnTo>
                  <a:lnTo>
                    <a:pt x="19558" y="31976"/>
                  </a:lnTo>
                  <a:lnTo>
                    <a:pt x="0" y="45636"/>
                  </a:lnTo>
                  <a:lnTo>
                    <a:pt x="0" y="60537"/>
                  </a:lnTo>
                  <a:lnTo>
                    <a:pt x="13349" y="60537"/>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4" name="Freeform: Shape 13">
              <a:extLst>
                <a:ext uri="{FF2B5EF4-FFF2-40B4-BE49-F238E27FC236}">
                  <a16:creationId xmlns:a16="http://schemas.microsoft.com/office/drawing/2014/main" id="{B01CB13A-B56E-4819-9DB1-287BDDC34388}"/>
                </a:ext>
              </a:extLst>
            </p:cNvPr>
            <p:cNvSpPr/>
            <p:nvPr/>
          </p:nvSpPr>
          <p:spPr>
            <a:xfrm>
              <a:off x="3502702" y="4062342"/>
              <a:ext cx="43462" cy="27940"/>
            </a:xfrm>
            <a:custGeom>
              <a:avLst/>
              <a:gdLst>
                <a:gd name="connsiteX0" fmla="*/ 4036 w 43462"/>
                <a:gd name="connsiteY0" fmla="*/ 25146 h 27940"/>
                <a:gd name="connsiteX1" fmla="*/ 7140 w 43462"/>
                <a:gd name="connsiteY1" fmla="*/ 29492 h 27940"/>
                <a:gd name="connsiteX2" fmla="*/ 13349 w 43462"/>
                <a:gd name="connsiteY2" fmla="*/ 30734 h 27940"/>
                <a:gd name="connsiteX3" fmla="*/ 16454 w 43462"/>
                <a:gd name="connsiteY3" fmla="*/ 30734 h 27940"/>
                <a:gd name="connsiteX4" fmla="*/ 21731 w 43462"/>
                <a:gd name="connsiteY4" fmla="*/ 29492 h 27940"/>
                <a:gd name="connsiteX5" fmla="*/ 27940 w 43462"/>
                <a:gd name="connsiteY5" fmla="*/ 25146 h 27940"/>
                <a:gd name="connsiteX6" fmla="*/ 33218 w 43462"/>
                <a:gd name="connsiteY6" fmla="*/ 19869 h 27940"/>
                <a:gd name="connsiteX7" fmla="*/ 36322 w 43462"/>
                <a:gd name="connsiteY7" fmla="*/ 15833 h 27940"/>
                <a:gd name="connsiteX8" fmla="*/ 40668 w 43462"/>
                <a:gd name="connsiteY8" fmla="*/ 10555 h 27940"/>
                <a:gd name="connsiteX9" fmla="*/ 43773 w 43462"/>
                <a:gd name="connsiteY9" fmla="*/ 5278 h 27940"/>
                <a:gd name="connsiteX10" fmla="*/ 38495 w 43462"/>
                <a:gd name="connsiteY10" fmla="*/ 3104 h 27940"/>
                <a:gd name="connsiteX11" fmla="*/ 31045 w 43462"/>
                <a:gd name="connsiteY11" fmla="*/ 931 h 27940"/>
                <a:gd name="connsiteX12" fmla="*/ 23904 w 43462"/>
                <a:gd name="connsiteY12" fmla="*/ 931 h 27940"/>
                <a:gd name="connsiteX13" fmla="*/ 14591 w 43462"/>
                <a:gd name="connsiteY13" fmla="*/ 0 h 27940"/>
                <a:gd name="connsiteX14" fmla="*/ 7140 w 43462"/>
                <a:gd name="connsiteY14" fmla="*/ 7451 h 27940"/>
                <a:gd name="connsiteX15" fmla="*/ 0 w 43462"/>
                <a:gd name="connsiteY15" fmla="*/ 12728 h 27940"/>
                <a:gd name="connsiteX16" fmla="*/ 0 w 43462"/>
                <a:gd name="connsiteY16" fmla="*/ 18006 h 27940"/>
                <a:gd name="connsiteX17" fmla="*/ 1863 w 43462"/>
                <a:gd name="connsiteY17" fmla="*/ 22042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462" h="27940">
                  <a:moveTo>
                    <a:pt x="4036" y="25146"/>
                  </a:moveTo>
                  <a:lnTo>
                    <a:pt x="7140" y="29492"/>
                  </a:lnTo>
                  <a:lnTo>
                    <a:pt x="13349" y="30734"/>
                  </a:lnTo>
                  <a:lnTo>
                    <a:pt x="16454" y="30734"/>
                  </a:lnTo>
                  <a:lnTo>
                    <a:pt x="21731" y="29492"/>
                  </a:lnTo>
                  <a:lnTo>
                    <a:pt x="27940" y="25146"/>
                  </a:lnTo>
                  <a:lnTo>
                    <a:pt x="33218" y="19869"/>
                  </a:lnTo>
                  <a:lnTo>
                    <a:pt x="36322" y="15833"/>
                  </a:lnTo>
                  <a:lnTo>
                    <a:pt x="40668" y="10555"/>
                  </a:lnTo>
                  <a:lnTo>
                    <a:pt x="43773" y="5278"/>
                  </a:lnTo>
                  <a:lnTo>
                    <a:pt x="38495" y="3104"/>
                  </a:lnTo>
                  <a:lnTo>
                    <a:pt x="31045" y="931"/>
                  </a:lnTo>
                  <a:lnTo>
                    <a:pt x="23904" y="931"/>
                  </a:lnTo>
                  <a:lnTo>
                    <a:pt x="14591" y="0"/>
                  </a:lnTo>
                  <a:lnTo>
                    <a:pt x="7140" y="7451"/>
                  </a:lnTo>
                  <a:lnTo>
                    <a:pt x="0" y="12728"/>
                  </a:lnTo>
                  <a:lnTo>
                    <a:pt x="0" y="18006"/>
                  </a:lnTo>
                  <a:lnTo>
                    <a:pt x="1863" y="22042"/>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5" name="Freeform: Shape 14">
              <a:extLst>
                <a:ext uri="{FF2B5EF4-FFF2-40B4-BE49-F238E27FC236}">
                  <a16:creationId xmlns:a16="http://schemas.microsoft.com/office/drawing/2014/main" id="{DF284B27-40AC-48DD-B7DA-AA8F525D38C9}"/>
                </a:ext>
              </a:extLst>
            </p:cNvPr>
            <p:cNvSpPr/>
            <p:nvPr/>
          </p:nvSpPr>
          <p:spPr>
            <a:xfrm>
              <a:off x="5862400" y="4041231"/>
              <a:ext cx="260774" cy="310446"/>
            </a:xfrm>
            <a:custGeom>
              <a:avLst/>
              <a:gdLst>
                <a:gd name="connsiteX0" fmla="*/ 16454 w 260774"/>
                <a:gd name="connsiteY0" fmla="*/ 264189 h 310445"/>
                <a:gd name="connsiteX1" fmla="*/ 24836 w 260774"/>
                <a:gd name="connsiteY1" fmla="*/ 273813 h 310445"/>
                <a:gd name="connsiteX2" fmla="*/ 34149 w 260774"/>
                <a:gd name="connsiteY2" fmla="*/ 286541 h 310445"/>
                <a:gd name="connsiteX3" fmla="*/ 39427 w 260774"/>
                <a:gd name="connsiteY3" fmla="*/ 301443 h 310445"/>
                <a:gd name="connsiteX4" fmla="*/ 56191 w 260774"/>
                <a:gd name="connsiteY4" fmla="*/ 304547 h 310445"/>
                <a:gd name="connsiteX5" fmla="*/ 70782 w 260774"/>
                <a:gd name="connsiteY5" fmla="*/ 310756 h 310445"/>
                <a:gd name="connsiteX6" fmla="*/ 74818 w 260774"/>
                <a:gd name="connsiteY6" fmla="*/ 301443 h 310445"/>
                <a:gd name="connsiteX7" fmla="*/ 80095 w 260774"/>
                <a:gd name="connsiteY7" fmla="*/ 301443 h 310445"/>
                <a:gd name="connsiteX8" fmla="*/ 80095 w 260774"/>
                <a:gd name="connsiteY8" fmla="*/ 297097 h 310445"/>
                <a:gd name="connsiteX9" fmla="*/ 68609 w 260774"/>
                <a:gd name="connsiteY9" fmla="*/ 288715 h 310445"/>
                <a:gd name="connsiteX10" fmla="*/ 60226 w 260774"/>
                <a:gd name="connsiteY10" fmla="*/ 276918 h 310445"/>
                <a:gd name="connsiteX11" fmla="*/ 53086 w 260774"/>
                <a:gd name="connsiteY11" fmla="*/ 266362 h 310445"/>
                <a:gd name="connsiteX12" fmla="*/ 50913 w 260774"/>
                <a:gd name="connsiteY12" fmla="*/ 257049 h 310445"/>
                <a:gd name="connsiteX13" fmla="*/ 56191 w 260774"/>
                <a:gd name="connsiteY13" fmla="*/ 229419 h 310445"/>
                <a:gd name="connsiteX14" fmla="*/ 67677 w 260774"/>
                <a:gd name="connsiteY14" fmla="*/ 199927 h 310445"/>
                <a:gd name="connsiteX15" fmla="*/ 83199 w 260774"/>
                <a:gd name="connsiteY15" fmla="*/ 170124 h 310445"/>
                <a:gd name="connsiteX16" fmla="*/ 104000 w 260774"/>
                <a:gd name="connsiteY16" fmla="*/ 140632 h 310445"/>
                <a:gd name="connsiteX17" fmla="*/ 124799 w 260774"/>
                <a:gd name="connsiteY17" fmla="*/ 115175 h 310445"/>
                <a:gd name="connsiteX18" fmla="*/ 145599 w 260774"/>
                <a:gd name="connsiteY18" fmla="*/ 92823 h 310445"/>
                <a:gd name="connsiteX19" fmla="*/ 163295 w 260774"/>
                <a:gd name="connsiteY19" fmla="*/ 78232 h 310445"/>
                <a:gd name="connsiteX20" fmla="*/ 180059 w 260774"/>
                <a:gd name="connsiteY20" fmla="*/ 70782 h 310445"/>
                <a:gd name="connsiteX21" fmla="*/ 197754 w 260774"/>
                <a:gd name="connsiteY21" fmla="*/ 63331 h 310445"/>
                <a:gd name="connsiteX22" fmla="*/ 217623 w 260774"/>
                <a:gd name="connsiteY22" fmla="*/ 55880 h 310445"/>
                <a:gd name="connsiteX23" fmla="*/ 234076 w 260774"/>
                <a:gd name="connsiteY23" fmla="*/ 46256 h 310445"/>
                <a:gd name="connsiteX24" fmla="*/ 248667 w 260774"/>
                <a:gd name="connsiteY24" fmla="*/ 35701 h 310445"/>
                <a:gd name="connsiteX25" fmla="*/ 260154 w 260774"/>
                <a:gd name="connsiteY25" fmla="*/ 21110 h 310445"/>
                <a:gd name="connsiteX26" fmla="*/ 261395 w 260774"/>
                <a:gd name="connsiteY26" fmla="*/ 18937 h 310445"/>
                <a:gd name="connsiteX27" fmla="*/ 261395 w 260774"/>
                <a:gd name="connsiteY27" fmla="*/ 16764 h 310445"/>
                <a:gd name="connsiteX28" fmla="*/ 263258 w 260774"/>
                <a:gd name="connsiteY28" fmla="*/ 13660 h 310445"/>
                <a:gd name="connsiteX29" fmla="*/ 260154 w 260774"/>
                <a:gd name="connsiteY29" fmla="*/ 9313 h 310445"/>
                <a:gd name="connsiteX30" fmla="*/ 258291 w 260774"/>
                <a:gd name="connsiteY30" fmla="*/ 6209 h 310445"/>
                <a:gd name="connsiteX31" fmla="*/ 253945 w 260774"/>
                <a:gd name="connsiteY31" fmla="*/ 1863 h 310445"/>
                <a:gd name="connsiteX32" fmla="*/ 236249 w 260774"/>
                <a:gd name="connsiteY32" fmla="*/ 0 h 310445"/>
                <a:gd name="connsiteX33" fmla="*/ 223832 w 260774"/>
                <a:gd name="connsiteY33" fmla="*/ 4036 h 310445"/>
                <a:gd name="connsiteX34" fmla="*/ 216381 w 260774"/>
                <a:gd name="connsiteY34" fmla="*/ 7140 h 310445"/>
                <a:gd name="connsiteX35" fmla="*/ 210172 w 260774"/>
                <a:gd name="connsiteY35" fmla="*/ 11486 h 310445"/>
                <a:gd name="connsiteX36" fmla="*/ 205205 w 260774"/>
                <a:gd name="connsiteY36" fmla="*/ 18937 h 310445"/>
                <a:gd name="connsiteX37" fmla="*/ 197754 w 260774"/>
                <a:gd name="connsiteY37" fmla="*/ 24215 h 310445"/>
                <a:gd name="connsiteX38" fmla="*/ 187199 w 260774"/>
                <a:gd name="connsiteY38" fmla="*/ 29492 h 310445"/>
                <a:gd name="connsiteX39" fmla="*/ 153981 w 260774"/>
                <a:gd name="connsiteY39" fmla="*/ 29492 h 310445"/>
                <a:gd name="connsiteX40" fmla="*/ 134113 w 260774"/>
                <a:gd name="connsiteY40" fmla="*/ 39116 h 310445"/>
                <a:gd name="connsiteX41" fmla="*/ 110208 w 260774"/>
                <a:gd name="connsiteY41" fmla="*/ 51844 h 310445"/>
                <a:gd name="connsiteX42" fmla="*/ 87235 w 260774"/>
                <a:gd name="connsiteY42" fmla="*/ 68609 h 310445"/>
                <a:gd name="connsiteX43" fmla="*/ 68609 w 260774"/>
                <a:gd name="connsiteY43" fmla="*/ 85683 h 310445"/>
                <a:gd name="connsiteX44" fmla="*/ 54017 w 260774"/>
                <a:gd name="connsiteY44" fmla="*/ 101516 h 310445"/>
                <a:gd name="connsiteX45" fmla="*/ 53086 w 260774"/>
                <a:gd name="connsiteY45" fmla="*/ 107725 h 310445"/>
                <a:gd name="connsiteX46" fmla="*/ 53086 w 260774"/>
                <a:gd name="connsiteY46" fmla="*/ 110829 h 310445"/>
                <a:gd name="connsiteX47" fmla="*/ 53086 w 260774"/>
                <a:gd name="connsiteY47" fmla="*/ 116107 h 310445"/>
                <a:gd name="connsiteX48" fmla="*/ 54017 w 260774"/>
                <a:gd name="connsiteY48" fmla="*/ 118280 h 310445"/>
                <a:gd name="connsiteX49" fmla="*/ 54017 w 260774"/>
                <a:gd name="connsiteY49" fmla="*/ 122626 h 310445"/>
                <a:gd name="connsiteX50" fmla="*/ 56191 w 260774"/>
                <a:gd name="connsiteY50" fmla="*/ 127904 h 310445"/>
                <a:gd name="connsiteX51" fmla="*/ 54017 w 260774"/>
                <a:gd name="connsiteY51" fmla="*/ 131008 h 310445"/>
                <a:gd name="connsiteX52" fmla="*/ 48740 w 260774"/>
                <a:gd name="connsiteY52" fmla="*/ 144668 h 310445"/>
                <a:gd name="connsiteX53" fmla="*/ 39427 w 260774"/>
                <a:gd name="connsiteY53" fmla="*/ 153360 h 310445"/>
                <a:gd name="connsiteX54" fmla="*/ 31045 w 260774"/>
                <a:gd name="connsiteY54" fmla="*/ 162674 h 310445"/>
                <a:gd name="connsiteX55" fmla="*/ 31045 w 260774"/>
                <a:gd name="connsiteY55" fmla="*/ 164847 h 310445"/>
                <a:gd name="connsiteX56" fmla="*/ 31045 w 260774"/>
                <a:gd name="connsiteY56" fmla="*/ 167020 h 310445"/>
                <a:gd name="connsiteX57" fmla="*/ 32286 w 260774"/>
                <a:gd name="connsiteY57" fmla="*/ 167020 h 310445"/>
                <a:gd name="connsiteX58" fmla="*/ 32286 w 260774"/>
                <a:gd name="connsiteY58" fmla="*/ 167951 h 310445"/>
                <a:gd name="connsiteX59" fmla="*/ 36322 w 260774"/>
                <a:gd name="connsiteY59" fmla="*/ 170124 h 310445"/>
                <a:gd name="connsiteX60" fmla="*/ 39427 w 260774"/>
                <a:gd name="connsiteY60" fmla="*/ 172297 h 310445"/>
                <a:gd name="connsiteX61" fmla="*/ 34149 w 260774"/>
                <a:gd name="connsiteY61" fmla="*/ 182853 h 310445"/>
                <a:gd name="connsiteX62" fmla="*/ 27009 w 260774"/>
                <a:gd name="connsiteY62" fmla="*/ 190303 h 310445"/>
                <a:gd name="connsiteX63" fmla="*/ 19558 w 260774"/>
                <a:gd name="connsiteY63" fmla="*/ 195581 h 310445"/>
                <a:gd name="connsiteX64" fmla="*/ 14591 w 260774"/>
                <a:gd name="connsiteY64" fmla="*/ 205205 h 310445"/>
                <a:gd name="connsiteX65" fmla="*/ 12418 w 260774"/>
                <a:gd name="connsiteY65" fmla="*/ 212345 h 310445"/>
                <a:gd name="connsiteX66" fmla="*/ 14591 w 260774"/>
                <a:gd name="connsiteY66" fmla="*/ 219796 h 310445"/>
                <a:gd name="connsiteX67" fmla="*/ 16454 w 260774"/>
                <a:gd name="connsiteY67" fmla="*/ 224142 h 310445"/>
                <a:gd name="connsiteX68" fmla="*/ 16454 w 260774"/>
                <a:gd name="connsiteY68" fmla="*/ 229419 h 310445"/>
                <a:gd name="connsiteX69" fmla="*/ 10245 w 260774"/>
                <a:gd name="connsiteY69" fmla="*/ 232524 h 310445"/>
                <a:gd name="connsiteX70" fmla="*/ 0 w 260774"/>
                <a:gd name="connsiteY70" fmla="*/ 239975 h 310445"/>
                <a:gd name="connsiteX71" fmla="*/ 7140 w 260774"/>
                <a:gd name="connsiteY71" fmla="*/ 254876 h 310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60774" h="310445">
                  <a:moveTo>
                    <a:pt x="16454" y="264189"/>
                  </a:moveTo>
                  <a:lnTo>
                    <a:pt x="24836" y="273813"/>
                  </a:lnTo>
                  <a:lnTo>
                    <a:pt x="34149" y="286541"/>
                  </a:lnTo>
                  <a:lnTo>
                    <a:pt x="39427" y="301443"/>
                  </a:lnTo>
                  <a:lnTo>
                    <a:pt x="56191" y="304547"/>
                  </a:lnTo>
                  <a:lnTo>
                    <a:pt x="70782" y="310756"/>
                  </a:lnTo>
                  <a:lnTo>
                    <a:pt x="74818" y="301443"/>
                  </a:lnTo>
                  <a:lnTo>
                    <a:pt x="80095" y="301443"/>
                  </a:lnTo>
                  <a:lnTo>
                    <a:pt x="80095" y="297097"/>
                  </a:lnTo>
                  <a:lnTo>
                    <a:pt x="68609" y="288715"/>
                  </a:lnTo>
                  <a:lnTo>
                    <a:pt x="60226" y="276918"/>
                  </a:lnTo>
                  <a:lnTo>
                    <a:pt x="53086" y="266362"/>
                  </a:lnTo>
                  <a:lnTo>
                    <a:pt x="50913" y="257049"/>
                  </a:lnTo>
                  <a:lnTo>
                    <a:pt x="56191" y="229419"/>
                  </a:lnTo>
                  <a:lnTo>
                    <a:pt x="67677" y="199927"/>
                  </a:lnTo>
                  <a:lnTo>
                    <a:pt x="83199" y="170124"/>
                  </a:lnTo>
                  <a:lnTo>
                    <a:pt x="104000" y="140632"/>
                  </a:lnTo>
                  <a:lnTo>
                    <a:pt x="124799" y="115175"/>
                  </a:lnTo>
                  <a:lnTo>
                    <a:pt x="145599" y="92823"/>
                  </a:lnTo>
                  <a:lnTo>
                    <a:pt x="163295" y="78232"/>
                  </a:lnTo>
                  <a:lnTo>
                    <a:pt x="180059" y="70782"/>
                  </a:lnTo>
                  <a:lnTo>
                    <a:pt x="197754" y="63331"/>
                  </a:lnTo>
                  <a:lnTo>
                    <a:pt x="217623" y="55880"/>
                  </a:lnTo>
                  <a:lnTo>
                    <a:pt x="234076" y="46256"/>
                  </a:lnTo>
                  <a:lnTo>
                    <a:pt x="248667" y="35701"/>
                  </a:lnTo>
                  <a:lnTo>
                    <a:pt x="260154" y="21110"/>
                  </a:lnTo>
                  <a:lnTo>
                    <a:pt x="261395" y="18937"/>
                  </a:lnTo>
                  <a:lnTo>
                    <a:pt x="261395" y="16764"/>
                  </a:lnTo>
                  <a:lnTo>
                    <a:pt x="263258" y="13660"/>
                  </a:lnTo>
                  <a:lnTo>
                    <a:pt x="260154" y="9313"/>
                  </a:lnTo>
                  <a:lnTo>
                    <a:pt x="258291" y="6209"/>
                  </a:lnTo>
                  <a:lnTo>
                    <a:pt x="253945" y="1863"/>
                  </a:lnTo>
                  <a:lnTo>
                    <a:pt x="236249" y="0"/>
                  </a:lnTo>
                  <a:lnTo>
                    <a:pt x="223832" y="4036"/>
                  </a:lnTo>
                  <a:lnTo>
                    <a:pt x="216381" y="7140"/>
                  </a:lnTo>
                  <a:lnTo>
                    <a:pt x="210172" y="11486"/>
                  </a:lnTo>
                  <a:lnTo>
                    <a:pt x="205205" y="18937"/>
                  </a:lnTo>
                  <a:lnTo>
                    <a:pt x="197754" y="24215"/>
                  </a:lnTo>
                  <a:lnTo>
                    <a:pt x="187199" y="29492"/>
                  </a:lnTo>
                  <a:lnTo>
                    <a:pt x="153981" y="29492"/>
                  </a:lnTo>
                  <a:lnTo>
                    <a:pt x="134113" y="39116"/>
                  </a:lnTo>
                  <a:lnTo>
                    <a:pt x="110208" y="51844"/>
                  </a:lnTo>
                  <a:lnTo>
                    <a:pt x="87235" y="68609"/>
                  </a:lnTo>
                  <a:lnTo>
                    <a:pt x="68609" y="85683"/>
                  </a:lnTo>
                  <a:lnTo>
                    <a:pt x="54017" y="101516"/>
                  </a:lnTo>
                  <a:lnTo>
                    <a:pt x="53086" y="107725"/>
                  </a:lnTo>
                  <a:lnTo>
                    <a:pt x="53086" y="110829"/>
                  </a:lnTo>
                  <a:lnTo>
                    <a:pt x="53086" y="116107"/>
                  </a:lnTo>
                  <a:lnTo>
                    <a:pt x="54017" y="118280"/>
                  </a:lnTo>
                  <a:lnTo>
                    <a:pt x="54017" y="122626"/>
                  </a:lnTo>
                  <a:lnTo>
                    <a:pt x="56191" y="127904"/>
                  </a:lnTo>
                  <a:lnTo>
                    <a:pt x="54017" y="131008"/>
                  </a:lnTo>
                  <a:lnTo>
                    <a:pt x="48740" y="144668"/>
                  </a:lnTo>
                  <a:lnTo>
                    <a:pt x="39427" y="153360"/>
                  </a:lnTo>
                  <a:lnTo>
                    <a:pt x="31045" y="162674"/>
                  </a:lnTo>
                  <a:lnTo>
                    <a:pt x="31045" y="164847"/>
                  </a:lnTo>
                  <a:lnTo>
                    <a:pt x="31045" y="167020"/>
                  </a:lnTo>
                  <a:lnTo>
                    <a:pt x="32286" y="167020"/>
                  </a:lnTo>
                  <a:lnTo>
                    <a:pt x="32286" y="167951"/>
                  </a:lnTo>
                  <a:lnTo>
                    <a:pt x="36322" y="170124"/>
                  </a:lnTo>
                  <a:lnTo>
                    <a:pt x="39427" y="172297"/>
                  </a:lnTo>
                  <a:lnTo>
                    <a:pt x="34149" y="182853"/>
                  </a:lnTo>
                  <a:lnTo>
                    <a:pt x="27009" y="190303"/>
                  </a:lnTo>
                  <a:lnTo>
                    <a:pt x="19558" y="195581"/>
                  </a:lnTo>
                  <a:lnTo>
                    <a:pt x="14591" y="205205"/>
                  </a:lnTo>
                  <a:lnTo>
                    <a:pt x="12418" y="212345"/>
                  </a:lnTo>
                  <a:lnTo>
                    <a:pt x="14591" y="219796"/>
                  </a:lnTo>
                  <a:lnTo>
                    <a:pt x="16454" y="224142"/>
                  </a:lnTo>
                  <a:lnTo>
                    <a:pt x="16454" y="229419"/>
                  </a:lnTo>
                  <a:lnTo>
                    <a:pt x="10245" y="232524"/>
                  </a:lnTo>
                  <a:lnTo>
                    <a:pt x="0" y="239975"/>
                  </a:lnTo>
                  <a:lnTo>
                    <a:pt x="7140" y="25487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6" name="Freeform: Shape 15">
              <a:extLst>
                <a:ext uri="{FF2B5EF4-FFF2-40B4-BE49-F238E27FC236}">
                  <a16:creationId xmlns:a16="http://schemas.microsoft.com/office/drawing/2014/main" id="{BD5F8A0D-6E87-4477-97DB-277CD5674E4C}"/>
                </a:ext>
              </a:extLst>
            </p:cNvPr>
            <p:cNvSpPr/>
            <p:nvPr/>
          </p:nvSpPr>
          <p:spPr>
            <a:xfrm>
              <a:off x="7125604" y="4179690"/>
              <a:ext cx="15522" cy="12418"/>
            </a:xfrm>
            <a:custGeom>
              <a:avLst/>
              <a:gdLst>
                <a:gd name="connsiteX0" fmla="*/ 0 w 15522"/>
                <a:gd name="connsiteY0" fmla="*/ 13660 h 12417"/>
                <a:gd name="connsiteX1" fmla="*/ 16454 w 15522"/>
                <a:gd name="connsiteY1" fmla="*/ 13660 h 12417"/>
                <a:gd name="connsiteX2" fmla="*/ 16454 w 15522"/>
                <a:gd name="connsiteY2" fmla="*/ 6209 h 12417"/>
                <a:gd name="connsiteX3" fmla="*/ 4036 w 15522"/>
                <a:gd name="connsiteY3" fmla="*/ 0 h 12417"/>
              </a:gdLst>
              <a:ahLst/>
              <a:cxnLst>
                <a:cxn ang="0">
                  <a:pos x="connsiteX0" y="connsiteY0"/>
                </a:cxn>
                <a:cxn ang="0">
                  <a:pos x="connsiteX1" y="connsiteY1"/>
                </a:cxn>
                <a:cxn ang="0">
                  <a:pos x="connsiteX2" y="connsiteY2"/>
                </a:cxn>
                <a:cxn ang="0">
                  <a:pos x="connsiteX3" y="connsiteY3"/>
                </a:cxn>
              </a:cxnLst>
              <a:rect l="l" t="t" r="r" b="b"/>
              <a:pathLst>
                <a:path w="15522" h="12417">
                  <a:moveTo>
                    <a:pt x="0" y="13660"/>
                  </a:moveTo>
                  <a:lnTo>
                    <a:pt x="16454" y="13660"/>
                  </a:lnTo>
                  <a:lnTo>
                    <a:pt x="16454" y="6209"/>
                  </a:lnTo>
                  <a:lnTo>
                    <a:pt x="4036"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7" name="Freeform: Shape 16">
              <a:extLst>
                <a:ext uri="{FF2B5EF4-FFF2-40B4-BE49-F238E27FC236}">
                  <a16:creationId xmlns:a16="http://schemas.microsoft.com/office/drawing/2014/main" id="{212703D7-4A44-429F-ABD1-28E5AE0B3668}"/>
                </a:ext>
              </a:extLst>
            </p:cNvPr>
            <p:cNvSpPr/>
            <p:nvPr/>
          </p:nvSpPr>
          <p:spPr>
            <a:xfrm>
              <a:off x="3826497" y="4062342"/>
              <a:ext cx="15522" cy="6209"/>
            </a:xfrm>
            <a:custGeom>
              <a:avLst/>
              <a:gdLst>
                <a:gd name="connsiteX0" fmla="*/ 0 w 15522"/>
                <a:gd name="connsiteY0" fmla="*/ 0 h 6208"/>
                <a:gd name="connsiteX1" fmla="*/ 16764 w 15522"/>
                <a:gd name="connsiteY1" fmla="*/ 0 h 6208"/>
                <a:gd name="connsiteX2" fmla="*/ 16764 w 15522"/>
                <a:gd name="connsiteY2" fmla="*/ 8382 h 6208"/>
                <a:gd name="connsiteX3" fmla="*/ 0 w 15522"/>
                <a:gd name="connsiteY3" fmla="*/ 8382 h 6208"/>
              </a:gdLst>
              <a:ahLst/>
              <a:cxnLst>
                <a:cxn ang="0">
                  <a:pos x="connsiteX0" y="connsiteY0"/>
                </a:cxn>
                <a:cxn ang="0">
                  <a:pos x="connsiteX1" y="connsiteY1"/>
                </a:cxn>
                <a:cxn ang="0">
                  <a:pos x="connsiteX2" y="connsiteY2"/>
                </a:cxn>
                <a:cxn ang="0">
                  <a:pos x="connsiteX3" y="connsiteY3"/>
                </a:cxn>
              </a:cxnLst>
              <a:rect l="l" t="t" r="r" b="b"/>
              <a:pathLst>
                <a:path w="15522" h="6208">
                  <a:moveTo>
                    <a:pt x="0" y="0"/>
                  </a:moveTo>
                  <a:lnTo>
                    <a:pt x="16764" y="0"/>
                  </a:lnTo>
                  <a:lnTo>
                    <a:pt x="16764" y="8382"/>
                  </a:lnTo>
                  <a:lnTo>
                    <a:pt x="0" y="8382"/>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8" name="Freeform: Shape 17">
              <a:extLst>
                <a:ext uri="{FF2B5EF4-FFF2-40B4-BE49-F238E27FC236}">
                  <a16:creationId xmlns:a16="http://schemas.microsoft.com/office/drawing/2014/main" id="{DD5F364F-3BF1-4256-8FAF-84905A0C64BD}"/>
                </a:ext>
              </a:extLst>
            </p:cNvPr>
            <p:cNvSpPr/>
            <p:nvPr/>
          </p:nvSpPr>
          <p:spPr>
            <a:xfrm>
              <a:off x="7212839" y="4119464"/>
              <a:ext cx="71403" cy="49671"/>
            </a:xfrm>
            <a:custGeom>
              <a:avLst/>
              <a:gdLst>
                <a:gd name="connsiteX0" fmla="*/ 27009 w 71402"/>
                <a:gd name="connsiteY0" fmla="*/ 37874 h 49671"/>
                <a:gd name="connsiteX1" fmla="*/ 49050 w 71402"/>
                <a:gd name="connsiteY1" fmla="*/ 45325 h 49671"/>
                <a:gd name="connsiteX2" fmla="*/ 72955 w 71402"/>
                <a:gd name="connsiteY2" fmla="*/ 49671 h 49671"/>
                <a:gd name="connsiteX3" fmla="*/ 68919 w 71402"/>
                <a:gd name="connsiteY3" fmla="*/ 32597 h 49671"/>
                <a:gd name="connsiteX4" fmla="*/ 61468 w 71402"/>
                <a:gd name="connsiteY4" fmla="*/ 19869 h 49671"/>
                <a:gd name="connsiteX5" fmla="*/ 51224 w 71402"/>
                <a:gd name="connsiteY5" fmla="*/ 10555 h 49671"/>
                <a:gd name="connsiteX6" fmla="*/ 36632 w 71402"/>
                <a:gd name="connsiteY6" fmla="*/ 5278 h 49671"/>
                <a:gd name="connsiteX7" fmla="*/ 19868 w 71402"/>
                <a:gd name="connsiteY7" fmla="*/ 2173 h 49671"/>
                <a:gd name="connsiteX8" fmla="*/ 3104 w 71402"/>
                <a:gd name="connsiteY8" fmla="*/ 0 h 49671"/>
                <a:gd name="connsiteX9" fmla="*/ 3104 w 71402"/>
                <a:gd name="connsiteY9" fmla="*/ 3104 h 49671"/>
                <a:gd name="connsiteX10" fmla="*/ 3104 w 71402"/>
                <a:gd name="connsiteY10" fmla="*/ 7451 h 49671"/>
                <a:gd name="connsiteX11" fmla="*/ 2173 w 71402"/>
                <a:gd name="connsiteY11" fmla="*/ 8382 h 49671"/>
                <a:gd name="connsiteX12" fmla="*/ 2173 w 71402"/>
                <a:gd name="connsiteY12" fmla="*/ 10555 h 49671"/>
                <a:gd name="connsiteX13" fmla="*/ 0 w 71402"/>
                <a:gd name="connsiteY13" fmla="*/ 12728 h 49671"/>
                <a:gd name="connsiteX14" fmla="*/ 10555 w 71402"/>
                <a:gd name="connsiteY14" fmla="*/ 27319 h 4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1402" h="49671">
                  <a:moveTo>
                    <a:pt x="27009" y="37874"/>
                  </a:moveTo>
                  <a:lnTo>
                    <a:pt x="49050" y="45325"/>
                  </a:lnTo>
                  <a:lnTo>
                    <a:pt x="72955" y="49671"/>
                  </a:lnTo>
                  <a:lnTo>
                    <a:pt x="68919" y="32597"/>
                  </a:lnTo>
                  <a:lnTo>
                    <a:pt x="61468" y="19869"/>
                  </a:lnTo>
                  <a:lnTo>
                    <a:pt x="51224" y="10555"/>
                  </a:lnTo>
                  <a:lnTo>
                    <a:pt x="36632" y="5278"/>
                  </a:lnTo>
                  <a:lnTo>
                    <a:pt x="19868" y="2173"/>
                  </a:lnTo>
                  <a:lnTo>
                    <a:pt x="3104" y="0"/>
                  </a:lnTo>
                  <a:lnTo>
                    <a:pt x="3104" y="3104"/>
                  </a:lnTo>
                  <a:lnTo>
                    <a:pt x="3104" y="7451"/>
                  </a:lnTo>
                  <a:lnTo>
                    <a:pt x="2173" y="8382"/>
                  </a:lnTo>
                  <a:lnTo>
                    <a:pt x="2173" y="10555"/>
                  </a:lnTo>
                  <a:lnTo>
                    <a:pt x="0" y="12728"/>
                  </a:lnTo>
                  <a:lnTo>
                    <a:pt x="10555" y="27319"/>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9" name="Freeform: Shape 18">
              <a:extLst>
                <a:ext uri="{FF2B5EF4-FFF2-40B4-BE49-F238E27FC236}">
                  <a16:creationId xmlns:a16="http://schemas.microsoft.com/office/drawing/2014/main" id="{F86B6734-2DBB-420A-962A-CA77BE6A4FB3}"/>
                </a:ext>
              </a:extLst>
            </p:cNvPr>
            <p:cNvSpPr/>
            <p:nvPr/>
          </p:nvSpPr>
          <p:spPr>
            <a:xfrm>
              <a:off x="7085867" y="4082210"/>
              <a:ext cx="108656" cy="80716"/>
            </a:xfrm>
            <a:custGeom>
              <a:avLst/>
              <a:gdLst>
                <a:gd name="connsiteX0" fmla="*/ 14591 w 108656"/>
                <a:gd name="connsiteY0" fmla="*/ 72023 h 80715"/>
                <a:gd name="connsiteX1" fmla="*/ 27009 w 108656"/>
                <a:gd name="connsiteY1" fmla="*/ 82579 h 80715"/>
                <a:gd name="connsiteX2" fmla="*/ 32286 w 108656"/>
                <a:gd name="connsiteY2" fmla="*/ 81647 h 80715"/>
                <a:gd name="connsiteX3" fmla="*/ 43773 w 108656"/>
                <a:gd name="connsiteY3" fmla="*/ 79474 h 80715"/>
                <a:gd name="connsiteX4" fmla="*/ 58364 w 108656"/>
                <a:gd name="connsiteY4" fmla="*/ 77301 h 80715"/>
                <a:gd name="connsiteX5" fmla="*/ 76059 w 108656"/>
                <a:gd name="connsiteY5" fmla="*/ 75128 h 80715"/>
                <a:gd name="connsiteX6" fmla="*/ 93754 w 108656"/>
                <a:gd name="connsiteY6" fmla="*/ 74197 h 80715"/>
                <a:gd name="connsiteX7" fmla="*/ 107414 w 108656"/>
                <a:gd name="connsiteY7" fmla="*/ 74197 h 80715"/>
                <a:gd name="connsiteX8" fmla="*/ 108346 w 108656"/>
                <a:gd name="connsiteY8" fmla="*/ 72023 h 80715"/>
                <a:gd name="connsiteX9" fmla="*/ 110519 w 108656"/>
                <a:gd name="connsiteY9" fmla="*/ 72023 h 80715"/>
                <a:gd name="connsiteX10" fmla="*/ 110519 w 108656"/>
                <a:gd name="connsiteY10" fmla="*/ 69850 h 80715"/>
                <a:gd name="connsiteX11" fmla="*/ 110519 w 108656"/>
                <a:gd name="connsiteY11" fmla="*/ 12728 h 80715"/>
                <a:gd name="connsiteX12" fmla="*/ 95928 w 108656"/>
                <a:gd name="connsiteY12" fmla="*/ 20179 h 80715"/>
                <a:gd name="connsiteX13" fmla="*/ 83199 w 108656"/>
                <a:gd name="connsiteY13" fmla="*/ 27630 h 80715"/>
                <a:gd name="connsiteX14" fmla="*/ 66746 w 108656"/>
                <a:gd name="connsiteY14" fmla="*/ 32907 h 80715"/>
                <a:gd name="connsiteX15" fmla="*/ 66746 w 108656"/>
                <a:gd name="connsiteY15" fmla="*/ 20179 h 80715"/>
                <a:gd name="connsiteX16" fmla="*/ 66746 w 108656"/>
                <a:gd name="connsiteY16" fmla="*/ 9624 h 80715"/>
                <a:gd name="connsiteX17" fmla="*/ 63641 w 108656"/>
                <a:gd name="connsiteY17" fmla="*/ 0 h 80715"/>
                <a:gd name="connsiteX18" fmla="*/ 54018 w 108656"/>
                <a:gd name="connsiteY18" fmla="*/ 0 h 80715"/>
                <a:gd name="connsiteX19" fmla="*/ 39737 w 108656"/>
                <a:gd name="connsiteY19" fmla="*/ 2173 h 80715"/>
                <a:gd name="connsiteX20" fmla="*/ 25146 w 108656"/>
                <a:gd name="connsiteY20" fmla="*/ 7451 h 80715"/>
                <a:gd name="connsiteX21" fmla="*/ 15522 w 108656"/>
                <a:gd name="connsiteY21" fmla="*/ 12728 h 80715"/>
                <a:gd name="connsiteX22" fmla="*/ 8382 w 108656"/>
                <a:gd name="connsiteY22" fmla="*/ 17075 h 80715"/>
                <a:gd name="connsiteX23" fmla="*/ 7451 w 108656"/>
                <a:gd name="connsiteY23" fmla="*/ 20179 h 80715"/>
                <a:gd name="connsiteX24" fmla="*/ 5277 w 108656"/>
                <a:gd name="connsiteY24" fmla="*/ 24525 h 80715"/>
                <a:gd name="connsiteX25" fmla="*/ 3104 w 108656"/>
                <a:gd name="connsiteY25" fmla="*/ 27630 h 80715"/>
                <a:gd name="connsiteX26" fmla="*/ 931 w 108656"/>
                <a:gd name="connsiteY26" fmla="*/ 31976 h 80715"/>
                <a:gd name="connsiteX27" fmla="*/ 0 w 108656"/>
                <a:gd name="connsiteY27" fmla="*/ 37253 h 80715"/>
                <a:gd name="connsiteX28" fmla="*/ 5277 w 108656"/>
                <a:gd name="connsiteY28" fmla="*/ 57122 h 80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8656" h="80715">
                  <a:moveTo>
                    <a:pt x="14591" y="72023"/>
                  </a:moveTo>
                  <a:lnTo>
                    <a:pt x="27009" y="82579"/>
                  </a:lnTo>
                  <a:lnTo>
                    <a:pt x="32286" y="81647"/>
                  </a:lnTo>
                  <a:lnTo>
                    <a:pt x="43773" y="79474"/>
                  </a:lnTo>
                  <a:lnTo>
                    <a:pt x="58364" y="77301"/>
                  </a:lnTo>
                  <a:lnTo>
                    <a:pt x="76059" y="75128"/>
                  </a:lnTo>
                  <a:lnTo>
                    <a:pt x="93754" y="74197"/>
                  </a:lnTo>
                  <a:lnTo>
                    <a:pt x="107414" y="74197"/>
                  </a:lnTo>
                  <a:lnTo>
                    <a:pt x="108346" y="72023"/>
                  </a:lnTo>
                  <a:lnTo>
                    <a:pt x="110519" y="72023"/>
                  </a:lnTo>
                  <a:lnTo>
                    <a:pt x="110519" y="69850"/>
                  </a:lnTo>
                  <a:lnTo>
                    <a:pt x="110519" y="12728"/>
                  </a:lnTo>
                  <a:lnTo>
                    <a:pt x="95928" y="20179"/>
                  </a:lnTo>
                  <a:lnTo>
                    <a:pt x="83199" y="27630"/>
                  </a:lnTo>
                  <a:lnTo>
                    <a:pt x="66746" y="32907"/>
                  </a:lnTo>
                  <a:lnTo>
                    <a:pt x="66746" y="20179"/>
                  </a:lnTo>
                  <a:lnTo>
                    <a:pt x="66746" y="9624"/>
                  </a:lnTo>
                  <a:lnTo>
                    <a:pt x="63641" y="0"/>
                  </a:lnTo>
                  <a:lnTo>
                    <a:pt x="54018" y="0"/>
                  </a:lnTo>
                  <a:lnTo>
                    <a:pt x="39737" y="2173"/>
                  </a:lnTo>
                  <a:lnTo>
                    <a:pt x="25146" y="7451"/>
                  </a:lnTo>
                  <a:lnTo>
                    <a:pt x="15522" y="12728"/>
                  </a:lnTo>
                  <a:lnTo>
                    <a:pt x="8382" y="17075"/>
                  </a:lnTo>
                  <a:lnTo>
                    <a:pt x="7451" y="20179"/>
                  </a:lnTo>
                  <a:lnTo>
                    <a:pt x="5277" y="24525"/>
                  </a:lnTo>
                  <a:lnTo>
                    <a:pt x="3104" y="27630"/>
                  </a:lnTo>
                  <a:lnTo>
                    <a:pt x="931" y="31976"/>
                  </a:lnTo>
                  <a:lnTo>
                    <a:pt x="0" y="37253"/>
                  </a:lnTo>
                  <a:lnTo>
                    <a:pt x="5277" y="57122"/>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20" name="Freeform: Shape 19">
              <a:extLst>
                <a:ext uri="{FF2B5EF4-FFF2-40B4-BE49-F238E27FC236}">
                  <a16:creationId xmlns:a16="http://schemas.microsoft.com/office/drawing/2014/main" id="{693CBCA9-7777-40BC-965B-BD46F5DF5B9E}"/>
                </a:ext>
              </a:extLst>
            </p:cNvPr>
            <p:cNvSpPr/>
            <p:nvPr/>
          </p:nvSpPr>
          <p:spPr>
            <a:xfrm>
              <a:off x="4090065" y="4082210"/>
              <a:ext cx="12418" cy="9313"/>
            </a:xfrm>
            <a:custGeom>
              <a:avLst/>
              <a:gdLst>
                <a:gd name="connsiteX0" fmla="*/ 4036 w 12417"/>
                <a:gd name="connsiteY0" fmla="*/ 9624 h 9313"/>
                <a:gd name="connsiteX1" fmla="*/ 7140 w 12417"/>
                <a:gd name="connsiteY1" fmla="*/ 9624 h 9313"/>
                <a:gd name="connsiteX2" fmla="*/ 12418 w 12417"/>
                <a:gd name="connsiteY2" fmla="*/ 9624 h 9313"/>
                <a:gd name="connsiteX3" fmla="*/ 12418 w 12417"/>
                <a:gd name="connsiteY3" fmla="*/ 5278 h 9313"/>
                <a:gd name="connsiteX4" fmla="*/ 0 w 12417"/>
                <a:gd name="connsiteY4" fmla="*/ 0 h 9313"/>
                <a:gd name="connsiteX5" fmla="*/ 0 w 12417"/>
                <a:gd name="connsiteY5" fmla="*/ 5278 h 9313"/>
                <a:gd name="connsiteX6" fmla="*/ 0 w 12417"/>
                <a:gd name="connsiteY6" fmla="*/ 7451 h 9313"/>
                <a:gd name="connsiteX7" fmla="*/ 1863 w 12417"/>
                <a:gd name="connsiteY7" fmla="*/ 9624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17" h="9313">
                  <a:moveTo>
                    <a:pt x="4036" y="9624"/>
                  </a:moveTo>
                  <a:lnTo>
                    <a:pt x="7140" y="9624"/>
                  </a:lnTo>
                  <a:lnTo>
                    <a:pt x="12418" y="9624"/>
                  </a:lnTo>
                  <a:lnTo>
                    <a:pt x="12418" y="5278"/>
                  </a:lnTo>
                  <a:lnTo>
                    <a:pt x="0" y="0"/>
                  </a:lnTo>
                  <a:lnTo>
                    <a:pt x="0" y="5278"/>
                  </a:lnTo>
                  <a:lnTo>
                    <a:pt x="0" y="7451"/>
                  </a:lnTo>
                  <a:lnTo>
                    <a:pt x="1863" y="9624"/>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21" name="Freeform: Shape 20">
              <a:extLst>
                <a:ext uri="{FF2B5EF4-FFF2-40B4-BE49-F238E27FC236}">
                  <a16:creationId xmlns:a16="http://schemas.microsoft.com/office/drawing/2014/main" id="{4C80256E-602C-4E61-9A34-D712E5FAF84E}"/>
                </a:ext>
              </a:extLst>
            </p:cNvPr>
            <p:cNvSpPr/>
            <p:nvPr/>
          </p:nvSpPr>
          <p:spPr>
            <a:xfrm>
              <a:off x="6122554" y="4209183"/>
              <a:ext cx="12418" cy="12418"/>
            </a:xfrm>
            <a:custGeom>
              <a:avLst/>
              <a:gdLst>
                <a:gd name="connsiteX0" fmla="*/ 1242 w 12417"/>
                <a:gd name="connsiteY0" fmla="*/ 4346 h 12417"/>
                <a:gd name="connsiteX1" fmla="*/ 0 w 12417"/>
                <a:gd name="connsiteY1" fmla="*/ 6519 h 12417"/>
                <a:gd name="connsiteX2" fmla="*/ 0 w 12417"/>
                <a:gd name="connsiteY2" fmla="*/ 9624 h 12417"/>
                <a:gd name="connsiteX3" fmla="*/ 0 w 12417"/>
                <a:gd name="connsiteY3" fmla="*/ 14901 h 12417"/>
                <a:gd name="connsiteX4" fmla="*/ 3104 w 12417"/>
                <a:gd name="connsiteY4" fmla="*/ 14901 h 12417"/>
                <a:gd name="connsiteX5" fmla="*/ 5278 w 12417"/>
                <a:gd name="connsiteY5" fmla="*/ 14901 h 12417"/>
                <a:gd name="connsiteX6" fmla="*/ 7451 w 12417"/>
                <a:gd name="connsiteY6" fmla="*/ 14901 h 12417"/>
                <a:gd name="connsiteX7" fmla="*/ 8382 w 12417"/>
                <a:gd name="connsiteY7" fmla="*/ 13970 h 12417"/>
                <a:gd name="connsiteX8" fmla="*/ 10555 w 12417"/>
                <a:gd name="connsiteY8" fmla="*/ 11797 h 12417"/>
                <a:gd name="connsiteX9" fmla="*/ 14591 w 12417"/>
                <a:gd name="connsiteY9" fmla="*/ 11797 h 12417"/>
                <a:gd name="connsiteX10" fmla="*/ 14591 w 12417"/>
                <a:gd name="connsiteY10" fmla="*/ 4346 h 12417"/>
                <a:gd name="connsiteX11" fmla="*/ 3104 w 12417"/>
                <a:gd name="connsiteY11" fmla="*/ 0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417" h="12417">
                  <a:moveTo>
                    <a:pt x="1242" y="4346"/>
                  </a:moveTo>
                  <a:lnTo>
                    <a:pt x="0" y="6519"/>
                  </a:lnTo>
                  <a:lnTo>
                    <a:pt x="0" y="9624"/>
                  </a:lnTo>
                  <a:lnTo>
                    <a:pt x="0" y="14901"/>
                  </a:lnTo>
                  <a:lnTo>
                    <a:pt x="3104" y="14901"/>
                  </a:lnTo>
                  <a:lnTo>
                    <a:pt x="5278" y="14901"/>
                  </a:lnTo>
                  <a:lnTo>
                    <a:pt x="7451" y="14901"/>
                  </a:lnTo>
                  <a:lnTo>
                    <a:pt x="8382" y="13970"/>
                  </a:lnTo>
                  <a:lnTo>
                    <a:pt x="10555" y="11797"/>
                  </a:lnTo>
                  <a:lnTo>
                    <a:pt x="14591" y="11797"/>
                  </a:lnTo>
                  <a:lnTo>
                    <a:pt x="14591" y="4346"/>
                  </a:lnTo>
                  <a:lnTo>
                    <a:pt x="3104"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22" name="Freeform: Shape 21">
              <a:extLst>
                <a:ext uri="{FF2B5EF4-FFF2-40B4-BE49-F238E27FC236}">
                  <a16:creationId xmlns:a16="http://schemas.microsoft.com/office/drawing/2014/main" id="{35F1C6C8-7E2A-4961-B1E1-3A2514AE5271}"/>
                </a:ext>
              </a:extLst>
            </p:cNvPr>
            <p:cNvSpPr/>
            <p:nvPr/>
          </p:nvSpPr>
          <p:spPr>
            <a:xfrm>
              <a:off x="4937582" y="4135296"/>
              <a:ext cx="15522" cy="6209"/>
            </a:xfrm>
            <a:custGeom>
              <a:avLst/>
              <a:gdLst>
                <a:gd name="connsiteX0" fmla="*/ 5277 w 15522"/>
                <a:gd name="connsiteY0" fmla="*/ 6209 h 6208"/>
                <a:gd name="connsiteX1" fmla="*/ 7451 w 15522"/>
                <a:gd name="connsiteY1" fmla="*/ 6209 h 6208"/>
                <a:gd name="connsiteX2" fmla="*/ 8382 w 15522"/>
                <a:gd name="connsiteY2" fmla="*/ 6209 h 6208"/>
                <a:gd name="connsiteX3" fmla="*/ 12418 w 15522"/>
                <a:gd name="connsiteY3" fmla="*/ 4036 h 6208"/>
                <a:gd name="connsiteX4" fmla="*/ 15522 w 15522"/>
                <a:gd name="connsiteY4" fmla="*/ 4036 h 6208"/>
                <a:gd name="connsiteX5" fmla="*/ 15522 w 15522"/>
                <a:gd name="connsiteY5" fmla="*/ 0 h 6208"/>
                <a:gd name="connsiteX6" fmla="*/ 0 w 15522"/>
                <a:gd name="connsiteY6" fmla="*/ 0 h 6208"/>
                <a:gd name="connsiteX7" fmla="*/ 3104 w 15522"/>
                <a:gd name="connsiteY7" fmla="*/ 4036 h 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22" h="6208">
                  <a:moveTo>
                    <a:pt x="5277" y="6209"/>
                  </a:moveTo>
                  <a:lnTo>
                    <a:pt x="7451" y="6209"/>
                  </a:lnTo>
                  <a:lnTo>
                    <a:pt x="8382" y="6209"/>
                  </a:lnTo>
                  <a:lnTo>
                    <a:pt x="12418" y="4036"/>
                  </a:lnTo>
                  <a:lnTo>
                    <a:pt x="15522" y="4036"/>
                  </a:lnTo>
                  <a:lnTo>
                    <a:pt x="15522" y="0"/>
                  </a:lnTo>
                  <a:lnTo>
                    <a:pt x="0" y="0"/>
                  </a:lnTo>
                  <a:lnTo>
                    <a:pt x="3104" y="403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23" name="Freeform: Shape 22">
              <a:extLst>
                <a:ext uri="{FF2B5EF4-FFF2-40B4-BE49-F238E27FC236}">
                  <a16:creationId xmlns:a16="http://schemas.microsoft.com/office/drawing/2014/main" id="{C974582B-9C3F-4DC2-84C0-3D4A2CD5256F}"/>
                </a:ext>
              </a:extLst>
            </p:cNvPr>
            <p:cNvSpPr/>
            <p:nvPr/>
          </p:nvSpPr>
          <p:spPr>
            <a:xfrm>
              <a:off x="5256410" y="5105129"/>
              <a:ext cx="12418" cy="24836"/>
            </a:xfrm>
            <a:custGeom>
              <a:avLst/>
              <a:gdLst>
                <a:gd name="connsiteX0" fmla="*/ 9313 w 12417"/>
                <a:gd name="connsiteY0" fmla="*/ 22352 h 24835"/>
                <a:gd name="connsiteX1" fmla="*/ 10245 w 12417"/>
                <a:gd name="connsiteY1" fmla="*/ 18006 h 24835"/>
                <a:gd name="connsiteX2" fmla="*/ 10245 w 12417"/>
                <a:gd name="connsiteY2" fmla="*/ 12728 h 24835"/>
                <a:gd name="connsiteX3" fmla="*/ 10245 w 12417"/>
                <a:gd name="connsiteY3" fmla="*/ 7451 h 24835"/>
                <a:gd name="connsiteX4" fmla="*/ 12418 w 12417"/>
                <a:gd name="connsiteY4" fmla="*/ 0 h 24835"/>
                <a:gd name="connsiteX5" fmla="*/ 3104 w 12417"/>
                <a:gd name="connsiteY5" fmla="*/ 0 h 24835"/>
                <a:gd name="connsiteX6" fmla="*/ 2173 w 12417"/>
                <a:gd name="connsiteY6" fmla="*/ 5588 h 24835"/>
                <a:gd name="connsiteX7" fmla="*/ 2173 w 12417"/>
                <a:gd name="connsiteY7" fmla="*/ 12728 h 24835"/>
                <a:gd name="connsiteX8" fmla="*/ 0 w 12417"/>
                <a:gd name="connsiteY8" fmla="*/ 20179 h 24835"/>
                <a:gd name="connsiteX9" fmla="*/ 0 w 12417"/>
                <a:gd name="connsiteY9" fmla="*/ 27630 h 24835"/>
                <a:gd name="connsiteX10" fmla="*/ 7140 w 12417"/>
                <a:gd name="connsiteY10" fmla="*/ 27630 h 24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17" h="24835">
                  <a:moveTo>
                    <a:pt x="9313" y="22352"/>
                  </a:moveTo>
                  <a:lnTo>
                    <a:pt x="10245" y="18006"/>
                  </a:lnTo>
                  <a:lnTo>
                    <a:pt x="10245" y="12728"/>
                  </a:lnTo>
                  <a:lnTo>
                    <a:pt x="10245" y="7451"/>
                  </a:lnTo>
                  <a:lnTo>
                    <a:pt x="12418" y="0"/>
                  </a:lnTo>
                  <a:lnTo>
                    <a:pt x="3104" y="0"/>
                  </a:lnTo>
                  <a:lnTo>
                    <a:pt x="2173" y="5588"/>
                  </a:lnTo>
                  <a:lnTo>
                    <a:pt x="2173" y="12728"/>
                  </a:lnTo>
                  <a:lnTo>
                    <a:pt x="0" y="20179"/>
                  </a:lnTo>
                  <a:lnTo>
                    <a:pt x="0" y="27630"/>
                  </a:lnTo>
                  <a:lnTo>
                    <a:pt x="7140" y="2763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24" name="Freeform: Shape 23">
              <a:extLst>
                <a:ext uri="{FF2B5EF4-FFF2-40B4-BE49-F238E27FC236}">
                  <a16:creationId xmlns:a16="http://schemas.microsoft.com/office/drawing/2014/main" id="{6BD3C86F-31E0-4D4C-A761-D28A81E37118}"/>
                </a:ext>
              </a:extLst>
            </p:cNvPr>
            <p:cNvSpPr/>
            <p:nvPr/>
          </p:nvSpPr>
          <p:spPr>
            <a:xfrm>
              <a:off x="3850401" y="4200801"/>
              <a:ext cx="406684" cy="447042"/>
            </a:xfrm>
            <a:custGeom>
              <a:avLst/>
              <a:gdLst>
                <a:gd name="connsiteX0" fmla="*/ 395818 w 406683"/>
                <a:gd name="connsiteY0" fmla="*/ 287783 h 447041"/>
                <a:gd name="connsiteX1" fmla="*/ 392714 w 406683"/>
                <a:gd name="connsiteY1" fmla="*/ 285610 h 447041"/>
                <a:gd name="connsiteX2" fmla="*/ 387436 w 406683"/>
                <a:gd name="connsiteY2" fmla="*/ 283437 h 447041"/>
                <a:gd name="connsiteX3" fmla="*/ 383401 w 406683"/>
                <a:gd name="connsiteY3" fmla="*/ 282506 h 447041"/>
                <a:gd name="connsiteX4" fmla="*/ 381227 w 406683"/>
                <a:gd name="connsiteY4" fmla="*/ 280333 h 447041"/>
                <a:gd name="connsiteX5" fmla="*/ 381227 w 406683"/>
                <a:gd name="connsiteY5" fmla="*/ 278159 h 447041"/>
                <a:gd name="connsiteX6" fmla="*/ 381227 w 406683"/>
                <a:gd name="connsiteY6" fmla="*/ 275986 h 447041"/>
                <a:gd name="connsiteX7" fmla="*/ 383401 w 406683"/>
                <a:gd name="connsiteY7" fmla="*/ 275055 h 447041"/>
                <a:gd name="connsiteX8" fmla="*/ 381227 w 406683"/>
                <a:gd name="connsiteY8" fmla="*/ 270709 h 447041"/>
                <a:gd name="connsiteX9" fmla="*/ 379986 w 406683"/>
                <a:gd name="connsiteY9" fmla="*/ 268846 h 447041"/>
                <a:gd name="connsiteX10" fmla="*/ 375950 w 406683"/>
                <a:gd name="connsiteY10" fmla="*/ 265431 h 447041"/>
                <a:gd name="connsiteX11" fmla="*/ 372845 w 406683"/>
                <a:gd name="connsiteY11" fmla="*/ 263568 h 447041"/>
                <a:gd name="connsiteX12" fmla="*/ 366636 w 406683"/>
                <a:gd name="connsiteY12" fmla="*/ 261395 h 447041"/>
                <a:gd name="connsiteX13" fmla="*/ 363532 w 406683"/>
                <a:gd name="connsiteY13" fmla="*/ 258291 h 447041"/>
                <a:gd name="connsiteX14" fmla="*/ 359186 w 406683"/>
                <a:gd name="connsiteY14" fmla="*/ 256118 h 447041"/>
                <a:gd name="connsiteX15" fmla="*/ 358254 w 406683"/>
                <a:gd name="connsiteY15" fmla="*/ 253945 h 447041"/>
                <a:gd name="connsiteX16" fmla="*/ 358254 w 406683"/>
                <a:gd name="connsiteY16" fmla="*/ 252703 h 447041"/>
                <a:gd name="connsiteX17" fmla="*/ 356081 w 406683"/>
                <a:gd name="connsiteY17" fmla="*/ 250840 h 447041"/>
                <a:gd name="connsiteX18" fmla="*/ 356081 w 406683"/>
                <a:gd name="connsiteY18" fmla="*/ 248667 h 447041"/>
                <a:gd name="connsiteX19" fmla="*/ 356081 w 406683"/>
                <a:gd name="connsiteY19" fmla="*/ 243389 h 447041"/>
                <a:gd name="connsiteX20" fmla="*/ 341490 w 406683"/>
                <a:gd name="connsiteY20" fmla="*/ 238112 h 447041"/>
                <a:gd name="connsiteX21" fmla="*/ 330004 w 406683"/>
                <a:gd name="connsiteY21" fmla="*/ 228488 h 447041"/>
                <a:gd name="connsiteX22" fmla="*/ 322864 w 406683"/>
                <a:gd name="connsiteY22" fmla="*/ 215760 h 447041"/>
                <a:gd name="connsiteX23" fmla="*/ 325037 w 406683"/>
                <a:gd name="connsiteY23" fmla="*/ 211724 h 447041"/>
                <a:gd name="connsiteX24" fmla="*/ 326899 w 406683"/>
                <a:gd name="connsiteY24" fmla="*/ 206446 h 447041"/>
                <a:gd name="connsiteX25" fmla="*/ 330004 w 406683"/>
                <a:gd name="connsiteY25" fmla="*/ 203032 h 447041"/>
                <a:gd name="connsiteX26" fmla="*/ 336523 w 406683"/>
                <a:gd name="connsiteY26" fmla="*/ 195581 h 447041"/>
                <a:gd name="connsiteX27" fmla="*/ 326899 w 406683"/>
                <a:gd name="connsiteY27" fmla="*/ 184094 h 447041"/>
                <a:gd name="connsiteX28" fmla="*/ 319759 w 406683"/>
                <a:gd name="connsiteY28" fmla="*/ 171366 h 447041"/>
                <a:gd name="connsiteX29" fmla="*/ 310446 w 406683"/>
                <a:gd name="connsiteY29" fmla="*/ 158638 h 447041"/>
                <a:gd name="connsiteX30" fmla="*/ 302995 w 406683"/>
                <a:gd name="connsiteY30" fmla="*/ 147151 h 447041"/>
                <a:gd name="connsiteX31" fmla="*/ 290577 w 406683"/>
                <a:gd name="connsiteY31" fmla="*/ 139701 h 447041"/>
                <a:gd name="connsiteX32" fmla="*/ 275986 w 406683"/>
                <a:gd name="connsiteY32" fmla="*/ 134423 h 447041"/>
                <a:gd name="connsiteX33" fmla="*/ 275986 w 406683"/>
                <a:gd name="connsiteY33" fmla="*/ 121695 h 447041"/>
                <a:gd name="connsiteX34" fmla="*/ 259222 w 406683"/>
                <a:gd name="connsiteY34" fmla="*/ 106793 h 447041"/>
                <a:gd name="connsiteX35" fmla="*/ 244631 w 406683"/>
                <a:gd name="connsiteY35" fmla="*/ 90029 h 447041"/>
                <a:gd name="connsiteX36" fmla="*/ 226936 w 406683"/>
                <a:gd name="connsiteY36" fmla="*/ 77301 h 447041"/>
                <a:gd name="connsiteX37" fmla="*/ 222900 w 406683"/>
                <a:gd name="connsiteY37" fmla="*/ 75128 h 447041"/>
                <a:gd name="connsiteX38" fmla="*/ 219796 w 406683"/>
                <a:gd name="connsiteY38" fmla="*/ 75128 h 447041"/>
                <a:gd name="connsiteX39" fmla="*/ 214518 w 406683"/>
                <a:gd name="connsiteY39" fmla="*/ 75128 h 447041"/>
                <a:gd name="connsiteX40" fmla="*/ 209240 w 406683"/>
                <a:gd name="connsiteY40" fmla="*/ 75128 h 447041"/>
                <a:gd name="connsiteX41" fmla="*/ 203032 w 406683"/>
                <a:gd name="connsiteY41" fmla="*/ 75128 h 447041"/>
                <a:gd name="connsiteX42" fmla="*/ 199927 w 406683"/>
                <a:gd name="connsiteY42" fmla="*/ 72955 h 447041"/>
                <a:gd name="connsiteX43" fmla="*/ 192787 w 406683"/>
                <a:gd name="connsiteY43" fmla="*/ 64573 h 447041"/>
                <a:gd name="connsiteX44" fmla="*/ 187509 w 406683"/>
                <a:gd name="connsiteY44" fmla="*/ 50913 h 447041"/>
                <a:gd name="connsiteX45" fmla="*/ 180059 w 406683"/>
                <a:gd name="connsiteY45" fmla="*/ 36012 h 447041"/>
                <a:gd name="connsiteX46" fmla="*/ 172918 w 406683"/>
                <a:gd name="connsiteY46" fmla="*/ 23283 h 447041"/>
                <a:gd name="connsiteX47" fmla="*/ 166709 w 406683"/>
                <a:gd name="connsiteY47" fmla="*/ 22352 h 447041"/>
                <a:gd name="connsiteX48" fmla="*/ 161432 w 406683"/>
                <a:gd name="connsiteY48" fmla="*/ 20179 h 447041"/>
                <a:gd name="connsiteX49" fmla="*/ 156154 w 406683"/>
                <a:gd name="connsiteY49" fmla="*/ 18006 h 447041"/>
                <a:gd name="connsiteX50" fmla="*/ 152118 w 406683"/>
                <a:gd name="connsiteY50" fmla="*/ 15833 h 447041"/>
                <a:gd name="connsiteX51" fmla="*/ 146841 w 406683"/>
                <a:gd name="connsiteY51" fmla="*/ 12728 h 447041"/>
                <a:gd name="connsiteX52" fmla="*/ 141563 w 406683"/>
                <a:gd name="connsiteY52" fmla="*/ 12728 h 447041"/>
                <a:gd name="connsiteX53" fmla="*/ 137527 w 406683"/>
                <a:gd name="connsiteY53" fmla="*/ 14901 h 447041"/>
                <a:gd name="connsiteX54" fmla="*/ 136596 w 406683"/>
                <a:gd name="connsiteY54" fmla="*/ 14901 h 447041"/>
                <a:gd name="connsiteX55" fmla="*/ 132250 w 406683"/>
                <a:gd name="connsiteY55" fmla="*/ 15833 h 447041"/>
                <a:gd name="connsiteX56" fmla="*/ 136596 w 406683"/>
                <a:gd name="connsiteY56" fmla="*/ 28561 h 447041"/>
                <a:gd name="connsiteX57" fmla="*/ 139701 w 406683"/>
                <a:gd name="connsiteY57" fmla="*/ 38185 h 447041"/>
                <a:gd name="connsiteX58" fmla="*/ 141563 w 406683"/>
                <a:gd name="connsiteY58" fmla="*/ 49671 h 447041"/>
                <a:gd name="connsiteX59" fmla="*/ 143736 w 406683"/>
                <a:gd name="connsiteY59" fmla="*/ 65504 h 447041"/>
                <a:gd name="connsiteX60" fmla="*/ 154291 w 406683"/>
                <a:gd name="connsiteY60" fmla="*/ 62400 h 447041"/>
                <a:gd name="connsiteX61" fmla="*/ 161432 w 406683"/>
                <a:gd name="connsiteY61" fmla="*/ 57122 h 447041"/>
                <a:gd name="connsiteX62" fmla="*/ 166709 w 406683"/>
                <a:gd name="connsiteY62" fmla="*/ 52776 h 447041"/>
                <a:gd name="connsiteX63" fmla="*/ 176023 w 406683"/>
                <a:gd name="connsiteY63" fmla="*/ 49671 h 447041"/>
                <a:gd name="connsiteX64" fmla="*/ 176023 w 406683"/>
                <a:gd name="connsiteY64" fmla="*/ 52776 h 447041"/>
                <a:gd name="connsiteX65" fmla="*/ 180059 w 406683"/>
                <a:gd name="connsiteY65" fmla="*/ 52776 h 447041"/>
                <a:gd name="connsiteX66" fmla="*/ 176023 w 406683"/>
                <a:gd name="connsiteY66" fmla="*/ 54949 h 447041"/>
                <a:gd name="connsiteX67" fmla="*/ 172918 w 406683"/>
                <a:gd name="connsiteY67" fmla="*/ 58053 h 447041"/>
                <a:gd name="connsiteX68" fmla="*/ 166709 w 406683"/>
                <a:gd name="connsiteY68" fmla="*/ 60226 h 447041"/>
                <a:gd name="connsiteX69" fmla="*/ 163605 w 406683"/>
                <a:gd name="connsiteY69" fmla="*/ 62400 h 447041"/>
                <a:gd name="connsiteX70" fmla="*/ 159259 w 406683"/>
                <a:gd name="connsiteY70" fmla="*/ 65504 h 447041"/>
                <a:gd name="connsiteX71" fmla="*/ 158327 w 406683"/>
                <a:gd name="connsiteY71" fmla="*/ 69850 h 447041"/>
                <a:gd name="connsiteX72" fmla="*/ 156154 w 406683"/>
                <a:gd name="connsiteY72" fmla="*/ 75128 h 447041"/>
                <a:gd name="connsiteX73" fmla="*/ 154291 w 406683"/>
                <a:gd name="connsiteY73" fmla="*/ 80405 h 447041"/>
                <a:gd name="connsiteX74" fmla="*/ 152118 w 406683"/>
                <a:gd name="connsiteY74" fmla="*/ 84752 h 447041"/>
                <a:gd name="connsiteX75" fmla="*/ 150877 w 406683"/>
                <a:gd name="connsiteY75" fmla="*/ 86614 h 447041"/>
                <a:gd name="connsiteX76" fmla="*/ 149014 w 406683"/>
                <a:gd name="connsiteY76" fmla="*/ 87856 h 447041"/>
                <a:gd name="connsiteX77" fmla="*/ 146841 w 406683"/>
                <a:gd name="connsiteY77" fmla="*/ 87856 h 447041"/>
                <a:gd name="connsiteX78" fmla="*/ 143736 w 406683"/>
                <a:gd name="connsiteY78" fmla="*/ 90029 h 447041"/>
                <a:gd name="connsiteX79" fmla="*/ 143736 w 406683"/>
                <a:gd name="connsiteY79" fmla="*/ 82579 h 447041"/>
                <a:gd name="connsiteX80" fmla="*/ 141563 w 406683"/>
                <a:gd name="connsiteY80" fmla="*/ 69850 h 447041"/>
                <a:gd name="connsiteX81" fmla="*/ 139701 w 406683"/>
                <a:gd name="connsiteY81" fmla="*/ 58053 h 447041"/>
                <a:gd name="connsiteX82" fmla="*/ 139701 w 406683"/>
                <a:gd name="connsiteY82" fmla="*/ 52776 h 447041"/>
                <a:gd name="connsiteX83" fmla="*/ 126972 w 406683"/>
                <a:gd name="connsiteY83" fmla="*/ 49671 h 447041"/>
                <a:gd name="connsiteX84" fmla="*/ 119832 w 406683"/>
                <a:gd name="connsiteY84" fmla="*/ 38185 h 447041"/>
                <a:gd name="connsiteX85" fmla="*/ 112381 w 406683"/>
                <a:gd name="connsiteY85" fmla="*/ 25457 h 447041"/>
                <a:gd name="connsiteX86" fmla="*/ 107414 w 406683"/>
                <a:gd name="connsiteY86" fmla="*/ 12728 h 447041"/>
                <a:gd name="connsiteX87" fmla="*/ 80095 w 406683"/>
                <a:gd name="connsiteY87" fmla="*/ 12728 h 447041"/>
                <a:gd name="connsiteX88" fmla="*/ 80095 w 406683"/>
                <a:gd name="connsiteY88" fmla="*/ 57122 h 447041"/>
                <a:gd name="connsiteX89" fmla="*/ 73886 w 406683"/>
                <a:gd name="connsiteY89" fmla="*/ 57122 h 447041"/>
                <a:gd name="connsiteX90" fmla="*/ 70782 w 406683"/>
                <a:gd name="connsiteY90" fmla="*/ 54949 h 447041"/>
                <a:gd name="connsiteX91" fmla="*/ 66746 w 406683"/>
                <a:gd name="connsiteY91" fmla="*/ 54949 h 447041"/>
                <a:gd name="connsiteX92" fmla="*/ 63641 w 406683"/>
                <a:gd name="connsiteY92" fmla="*/ 52776 h 447041"/>
                <a:gd name="connsiteX93" fmla="*/ 56191 w 406683"/>
                <a:gd name="connsiteY93" fmla="*/ 38185 h 447041"/>
                <a:gd name="connsiteX94" fmla="*/ 54328 w 406683"/>
                <a:gd name="connsiteY94" fmla="*/ 22352 h 447041"/>
                <a:gd name="connsiteX95" fmla="*/ 56191 w 406683"/>
                <a:gd name="connsiteY95" fmla="*/ 3104 h 447041"/>
                <a:gd name="connsiteX96" fmla="*/ 52155 w 406683"/>
                <a:gd name="connsiteY96" fmla="*/ 3104 h 447041"/>
                <a:gd name="connsiteX97" fmla="*/ 52155 w 406683"/>
                <a:gd name="connsiteY97" fmla="*/ 0 h 447041"/>
                <a:gd name="connsiteX98" fmla="*/ 22973 w 406683"/>
                <a:gd name="connsiteY98" fmla="*/ 3104 h 447041"/>
                <a:gd name="connsiteX99" fmla="*/ 19869 w 406683"/>
                <a:gd name="connsiteY99" fmla="*/ 28561 h 447041"/>
                <a:gd name="connsiteX100" fmla="*/ 16764 w 406683"/>
                <a:gd name="connsiteY100" fmla="*/ 54949 h 447041"/>
                <a:gd name="connsiteX101" fmla="*/ 9313 w 406683"/>
                <a:gd name="connsiteY101" fmla="*/ 79474 h 447041"/>
                <a:gd name="connsiteX102" fmla="*/ 0 w 406683"/>
                <a:gd name="connsiteY102" fmla="*/ 97480 h 447041"/>
                <a:gd name="connsiteX103" fmla="*/ 3104 w 406683"/>
                <a:gd name="connsiteY103" fmla="*/ 104620 h 447041"/>
                <a:gd name="connsiteX104" fmla="*/ 7451 w 406683"/>
                <a:gd name="connsiteY104" fmla="*/ 109898 h 447041"/>
                <a:gd name="connsiteX105" fmla="*/ 12418 w 406683"/>
                <a:gd name="connsiteY105" fmla="*/ 114244 h 447041"/>
                <a:gd name="connsiteX106" fmla="*/ 19869 w 406683"/>
                <a:gd name="connsiteY106" fmla="*/ 116417 h 447041"/>
                <a:gd name="connsiteX107" fmla="*/ 27009 w 406683"/>
                <a:gd name="connsiteY107" fmla="*/ 117349 h 447041"/>
                <a:gd name="connsiteX108" fmla="*/ 27009 w 406683"/>
                <a:gd name="connsiteY108" fmla="*/ 121695 h 447041"/>
                <a:gd name="connsiteX109" fmla="*/ 27009 w 406683"/>
                <a:gd name="connsiteY109" fmla="*/ 123868 h 447041"/>
                <a:gd name="connsiteX110" fmla="*/ 25146 w 406683"/>
                <a:gd name="connsiteY110" fmla="*/ 123868 h 447041"/>
                <a:gd name="connsiteX111" fmla="*/ 25146 w 406683"/>
                <a:gd name="connsiteY111" fmla="*/ 124799 h 447041"/>
                <a:gd name="connsiteX112" fmla="*/ 22973 w 406683"/>
                <a:gd name="connsiteY112" fmla="*/ 126972 h 447041"/>
                <a:gd name="connsiteX113" fmla="*/ 30113 w 406683"/>
                <a:gd name="connsiteY113" fmla="*/ 141874 h 447041"/>
                <a:gd name="connsiteX114" fmla="*/ 41600 w 406683"/>
                <a:gd name="connsiteY114" fmla="*/ 151187 h 447041"/>
                <a:gd name="connsiteX115" fmla="*/ 56191 w 406683"/>
                <a:gd name="connsiteY115" fmla="*/ 156465 h 447041"/>
                <a:gd name="connsiteX116" fmla="*/ 72955 w 406683"/>
                <a:gd name="connsiteY116" fmla="*/ 161742 h 447041"/>
                <a:gd name="connsiteX117" fmla="*/ 90650 w 406683"/>
                <a:gd name="connsiteY117" fmla="*/ 166089 h 447041"/>
                <a:gd name="connsiteX118" fmla="*/ 107414 w 406683"/>
                <a:gd name="connsiteY118" fmla="*/ 171366 h 447041"/>
                <a:gd name="connsiteX119" fmla="*/ 119832 w 406683"/>
                <a:gd name="connsiteY119" fmla="*/ 178817 h 447041"/>
                <a:gd name="connsiteX120" fmla="*/ 132250 w 406683"/>
                <a:gd name="connsiteY120" fmla="*/ 174471 h 447041"/>
                <a:gd name="connsiteX121" fmla="*/ 139701 w 406683"/>
                <a:gd name="connsiteY121" fmla="*/ 169193 h 447041"/>
                <a:gd name="connsiteX122" fmla="*/ 144668 w 406683"/>
                <a:gd name="connsiteY122" fmla="*/ 163915 h 447041"/>
                <a:gd name="connsiteX123" fmla="*/ 150877 w 406683"/>
                <a:gd name="connsiteY123" fmla="*/ 158638 h 447041"/>
                <a:gd name="connsiteX124" fmla="*/ 159259 w 406683"/>
                <a:gd name="connsiteY124" fmla="*/ 154602 h 447041"/>
                <a:gd name="connsiteX125" fmla="*/ 168882 w 406683"/>
                <a:gd name="connsiteY125" fmla="*/ 156465 h 447041"/>
                <a:gd name="connsiteX126" fmla="*/ 178196 w 406683"/>
                <a:gd name="connsiteY126" fmla="*/ 163915 h 447041"/>
                <a:gd name="connsiteX127" fmla="*/ 188441 w 406683"/>
                <a:gd name="connsiteY127" fmla="*/ 171366 h 447041"/>
                <a:gd name="connsiteX128" fmla="*/ 203032 w 406683"/>
                <a:gd name="connsiteY128" fmla="*/ 174471 h 447041"/>
                <a:gd name="connsiteX129" fmla="*/ 212345 w 406683"/>
                <a:gd name="connsiteY129" fmla="*/ 218864 h 447041"/>
                <a:gd name="connsiteX130" fmla="*/ 219796 w 406683"/>
                <a:gd name="connsiteY130" fmla="*/ 228488 h 447041"/>
                <a:gd name="connsiteX131" fmla="*/ 230040 w 406683"/>
                <a:gd name="connsiteY131" fmla="*/ 235939 h 447041"/>
                <a:gd name="connsiteX132" fmla="*/ 239664 w 406683"/>
                <a:gd name="connsiteY132" fmla="*/ 243389 h 447041"/>
                <a:gd name="connsiteX133" fmla="*/ 246804 w 406683"/>
                <a:gd name="connsiteY133" fmla="*/ 256118 h 447041"/>
                <a:gd name="connsiteX134" fmla="*/ 248977 w 406683"/>
                <a:gd name="connsiteY134" fmla="*/ 265431 h 447041"/>
                <a:gd name="connsiteX135" fmla="*/ 246804 w 406683"/>
                <a:gd name="connsiteY135" fmla="*/ 278159 h 447041"/>
                <a:gd name="connsiteX136" fmla="*/ 243700 w 406683"/>
                <a:gd name="connsiteY136" fmla="*/ 295234 h 447041"/>
                <a:gd name="connsiteX137" fmla="*/ 237491 w 406683"/>
                <a:gd name="connsiteY137" fmla="*/ 311998 h 447041"/>
                <a:gd name="connsiteX138" fmla="*/ 232213 w 406683"/>
                <a:gd name="connsiteY138" fmla="*/ 326899 h 447041"/>
                <a:gd name="connsiteX139" fmla="*/ 226936 w 406683"/>
                <a:gd name="connsiteY139" fmla="*/ 337455 h 447041"/>
                <a:gd name="connsiteX140" fmla="*/ 209240 w 406683"/>
                <a:gd name="connsiteY140" fmla="*/ 342732 h 447041"/>
                <a:gd name="connsiteX141" fmla="*/ 188441 w 406683"/>
                <a:gd name="connsiteY141" fmla="*/ 348010 h 447041"/>
                <a:gd name="connsiteX142" fmla="*/ 172918 w 406683"/>
                <a:gd name="connsiteY142" fmla="*/ 354529 h 447041"/>
                <a:gd name="connsiteX143" fmla="*/ 172918 w 406683"/>
                <a:gd name="connsiteY143" fmla="*/ 361669 h 447041"/>
                <a:gd name="connsiteX144" fmla="*/ 172918 w 406683"/>
                <a:gd name="connsiteY144" fmla="*/ 367257 h 447041"/>
                <a:gd name="connsiteX145" fmla="*/ 173850 w 406683"/>
                <a:gd name="connsiteY145" fmla="*/ 372535 h 447041"/>
                <a:gd name="connsiteX146" fmla="*/ 176023 w 406683"/>
                <a:gd name="connsiteY146" fmla="*/ 377813 h 447041"/>
                <a:gd name="connsiteX147" fmla="*/ 197754 w 406683"/>
                <a:gd name="connsiteY147" fmla="*/ 376571 h 447041"/>
                <a:gd name="connsiteX148" fmla="*/ 216691 w 406683"/>
                <a:gd name="connsiteY148" fmla="*/ 370362 h 447041"/>
                <a:gd name="connsiteX149" fmla="*/ 232213 w 406683"/>
                <a:gd name="connsiteY149" fmla="*/ 361669 h 447041"/>
                <a:gd name="connsiteX150" fmla="*/ 243700 w 406683"/>
                <a:gd name="connsiteY150" fmla="*/ 372535 h 447041"/>
                <a:gd name="connsiteX151" fmla="*/ 254255 w 406683"/>
                <a:gd name="connsiteY151" fmla="*/ 387126 h 447041"/>
                <a:gd name="connsiteX152" fmla="*/ 261395 w 406683"/>
                <a:gd name="connsiteY152" fmla="*/ 402027 h 447041"/>
                <a:gd name="connsiteX153" fmla="*/ 268846 w 406683"/>
                <a:gd name="connsiteY153" fmla="*/ 418791 h 447041"/>
                <a:gd name="connsiteX154" fmla="*/ 280022 w 406683"/>
                <a:gd name="connsiteY154" fmla="*/ 429657 h 447041"/>
                <a:gd name="connsiteX155" fmla="*/ 292750 w 406683"/>
                <a:gd name="connsiteY155" fmla="*/ 436797 h 447041"/>
                <a:gd name="connsiteX156" fmla="*/ 310446 w 406683"/>
                <a:gd name="connsiteY156" fmla="*/ 441143 h 447041"/>
                <a:gd name="connsiteX157" fmla="*/ 326899 w 406683"/>
                <a:gd name="connsiteY157" fmla="*/ 444248 h 447041"/>
                <a:gd name="connsiteX158" fmla="*/ 339628 w 406683"/>
                <a:gd name="connsiteY158" fmla="*/ 449526 h 447041"/>
                <a:gd name="connsiteX159" fmla="*/ 343663 w 406683"/>
                <a:gd name="connsiteY159" fmla="*/ 449526 h 447041"/>
                <a:gd name="connsiteX160" fmla="*/ 336523 w 406683"/>
                <a:gd name="connsiteY160" fmla="*/ 433693 h 447041"/>
                <a:gd name="connsiteX161" fmla="*/ 326899 w 406683"/>
                <a:gd name="connsiteY161" fmla="*/ 420964 h 447041"/>
                <a:gd name="connsiteX162" fmla="*/ 316655 w 406683"/>
                <a:gd name="connsiteY162" fmla="*/ 406374 h 447041"/>
                <a:gd name="connsiteX163" fmla="*/ 319759 w 406683"/>
                <a:gd name="connsiteY163" fmla="*/ 406374 h 447041"/>
                <a:gd name="connsiteX164" fmla="*/ 322864 w 406683"/>
                <a:gd name="connsiteY164" fmla="*/ 407305 h 447041"/>
                <a:gd name="connsiteX165" fmla="*/ 330004 w 406683"/>
                <a:gd name="connsiteY165" fmla="*/ 411651 h 447041"/>
                <a:gd name="connsiteX166" fmla="*/ 339628 w 406683"/>
                <a:gd name="connsiteY166" fmla="*/ 416929 h 447041"/>
                <a:gd name="connsiteX167" fmla="*/ 348941 w 406683"/>
                <a:gd name="connsiteY167" fmla="*/ 422206 h 447041"/>
                <a:gd name="connsiteX168" fmla="*/ 356081 w 406683"/>
                <a:gd name="connsiteY168" fmla="*/ 426242 h 447041"/>
                <a:gd name="connsiteX169" fmla="*/ 359186 w 406683"/>
                <a:gd name="connsiteY169" fmla="*/ 424379 h 447041"/>
                <a:gd name="connsiteX170" fmla="*/ 361359 w 406683"/>
                <a:gd name="connsiteY170" fmla="*/ 422206 h 447041"/>
                <a:gd name="connsiteX171" fmla="*/ 363532 w 406683"/>
                <a:gd name="connsiteY171" fmla="*/ 420964 h 447041"/>
                <a:gd name="connsiteX172" fmla="*/ 363532 w 406683"/>
                <a:gd name="connsiteY172" fmla="*/ 418791 h 447041"/>
                <a:gd name="connsiteX173" fmla="*/ 365395 w 406683"/>
                <a:gd name="connsiteY173" fmla="*/ 416929 h 447041"/>
                <a:gd name="connsiteX174" fmla="*/ 366636 w 406683"/>
                <a:gd name="connsiteY174" fmla="*/ 414756 h 447041"/>
                <a:gd name="connsiteX175" fmla="*/ 365395 w 406683"/>
                <a:gd name="connsiteY175" fmla="*/ 394577 h 447041"/>
                <a:gd name="connsiteX176" fmla="*/ 359186 w 406683"/>
                <a:gd name="connsiteY176" fmla="*/ 379675 h 447041"/>
                <a:gd name="connsiteX177" fmla="*/ 352045 w 406683"/>
                <a:gd name="connsiteY177" fmla="*/ 365084 h 447041"/>
                <a:gd name="connsiteX178" fmla="*/ 339628 w 406683"/>
                <a:gd name="connsiteY178" fmla="*/ 365084 h 447041"/>
                <a:gd name="connsiteX179" fmla="*/ 332177 w 406683"/>
                <a:gd name="connsiteY179" fmla="*/ 333108 h 447041"/>
                <a:gd name="connsiteX180" fmla="*/ 322864 w 406683"/>
                <a:gd name="connsiteY180" fmla="*/ 304547 h 447041"/>
                <a:gd name="connsiteX181" fmla="*/ 329073 w 406683"/>
                <a:gd name="connsiteY181" fmla="*/ 302685 h 447041"/>
                <a:gd name="connsiteX182" fmla="*/ 334350 w 406683"/>
                <a:gd name="connsiteY182" fmla="*/ 302685 h 447041"/>
                <a:gd name="connsiteX183" fmla="*/ 339628 w 406683"/>
                <a:gd name="connsiteY183" fmla="*/ 300512 h 447041"/>
                <a:gd name="connsiteX184" fmla="*/ 346768 w 406683"/>
                <a:gd name="connsiteY184" fmla="*/ 300512 h 447041"/>
                <a:gd name="connsiteX185" fmla="*/ 352045 w 406683"/>
                <a:gd name="connsiteY185" fmla="*/ 313240 h 447041"/>
                <a:gd name="connsiteX186" fmla="*/ 359186 w 406683"/>
                <a:gd name="connsiteY186" fmla="*/ 322553 h 447041"/>
                <a:gd name="connsiteX187" fmla="*/ 368810 w 406683"/>
                <a:gd name="connsiteY187" fmla="*/ 332177 h 447041"/>
                <a:gd name="connsiteX188" fmla="*/ 375950 w 406683"/>
                <a:gd name="connsiteY188" fmla="*/ 340559 h 447041"/>
                <a:gd name="connsiteX189" fmla="*/ 383401 w 406683"/>
                <a:gd name="connsiteY189" fmla="*/ 340559 h 447041"/>
                <a:gd name="connsiteX190" fmla="*/ 388368 w 406683"/>
                <a:gd name="connsiteY190" fmla="*/ 339628 h 447041"/>
                <a:gd name="connsiteX191" fmla="*/ 394577 w 406683"/>
                <a:gd name="connsiteY191" fmla="*/ 339628 h 447041"/>
                <a:gd name="connsiteX192" fmla="*/ 399854 w 406683"/>
                <a:gd name="connsiteY192" fmla="*/ 337455 h 447041"/>
                <a:gd name="connsiteX193" fmla="*/ 407305 w 406683"/>
                <a:gd name="connsiteY193" fmla="*/ 287783 h 447041"/>
                <a:gd name="connsiteX194" fmla="*/ 402027 w 406683"/>
                <a:gd name="connsiteY194" fmla="*/ 287783 h 447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406683" h="447041">
                  <a:moveTo>
                    <a:pt x="395818" y="287783"/>
                  </a:moveTo>
                  <a:lnTo>
                    <a:pt x="392714" y="285610"/>
                  </a:lnTo>
                  <a:lnTo>
                    <a:pt x="387436" y="283437"/>
                  </a:lnTo>
                  <a:lnTo>
                    <a:pt x="383401" y="282506"/>
                  </a:lnTo>
                  <a:lnTo>
                    <a:pt x="381227" y="280333"/>
                  </a:lnTo>
                  <a:lnTo>
                    <a:pt x="381227" y="278159"/>
                  </a:lnTo>
                  <a:lnTo>
                    <a:pt x="381227" y="275986"/>
                  </a:lnTo>
                  <a:lnTo>
                    <a:pt x="383401" y="275055"/>
                  </a:lnTo>
                  <a:lnTo>
                    <a:pt x="381227" y="270709"/>
                  </a:lnTo>
                  <a:lnTo>
                    <a:pt x="379986" y="268846"/>
                  </a:lnTo>
                  <a:lnTo>
                    <a:pt x="375950" y="265431"/>
                  </a:lnTo>
                  <a:lnTo>
                    <a:pt x="372845" y="263568"/>
                  </a:lnTo>
                  <a:lnTo>
                    <a:pt x="366636" y="261395"/>
                  </a:lnTo>
                  <a:lnTo>
                    <a:pt x="363532" y="258291"/>
                  </a:lnTo>
                  <a:lnTo>
                    <a:pt x="359186" y="256118"/>
                  </a:lnTo>
                  <a:lnTo>
                    <a:pt x="358254" y="253945"/>
                  </a:lnTo>
                  <a:lnTo>
                    <a:pt x="358254" y="252703"/>
                  </a:lnTo>
                  <a:lnTo>
                    <a:pt x="356081" y="250840"/>
                  </a:lnTo>
                  <a:lnTo>
                    <a:pt x="356081" y="248667"/>
                  </a:lnTo>
                  <a:lnTo>
                    <a:pt x="356081" y="243389"/>
                  </a:lnTo>
                  <a:lnTo>
                    <a:pt x="341490" y="238112"/>
                  </a:lnTo>
                  <a:lnTo>
                    <a:pt x="330004" y="228488"/>
                  </a:lnTo>
                  <a:lnTo>
                    <a:pt x="322864" y="215760"/>
                  </a:lnTo>
                  <a:lnTo>
                    <a:pt x="325037" y="211724"/>
                  </a:lnTo>
                  <a:lnTo>
                    <a:pt x="326899" y="206446"/>
                  </a:lnTo>
                  <a:lnTo>
                    <a:pt x="330004" y="203032"/>
                  </a:lnTo>
                  <a:lnTo>
                    <a:pt x="336523" y="195581"/>
                  </a:lnTo>
                  <a:lnTo>
                    <a:pt x="326899" y="184094"/>
                  </a:lnTo>
                  <a:lnTo>
                    <a:pt x="319759" y="171366"/>
                  </a:lnTo>
                  <a:lnTo>
                    <a:pt x="310446" y="158638"/>
                  </a:lnTo>
                  <a:lnTo>
                    <a:pt x="302995" y="147151"/>
                  </a:lnTo>
                  <a:lnTo>
                    <a:pt x="290577" y="139701"/>
                  </a:lnTo>
                  <a:lnTo>
                    <a:pt x="275986" y="134423"/>
                  </a:lnTo>
                  <a:lnTo>
                    <a:pt x="275986" y="121695"/>
                  </a:lnTo>
                  <a:lnTo>
                    <a:pt x="259222" y="106793"/>
                  </a:lnTo>
                  <a:lnTo>
                    <a:pt x="244631" y="90029"/>
                  </a:lnTo>
                  <a:lnTo>
                    <a:pt x="226936" y="77301"/>
                  </a:lnTo>
                  <a:lnTo>
                    <a:pt x="222900" y="75128"/>
                  </a:lnTo>
                  <a:lnTo>
                    <a:pt x="219796" y="75128"/>
                  </a:lnTo>
                  <a:lnTo>
                    <a:pt x="214518" y="75128"/>
                  </a:lnTo>
                  <a:lnTo>
                    <a:pt x="209240" y="75128"/>
                  </a:lnTo>
                  <a:lnTo>
                    <a:pt x="203032" y="75128"/>
                  </a:lnTo>
                  <a:lnTo>
                    <a:pt x="199927" y="72955"/>
                  </a:lnTo>
                  <a:lnTo>
                    <a:pt x="192787" y="64573"/>
                  </a:lnTo>
                  <a:lnTo>
                    <a:pt x="187509" y="50913"/>
                  </a:lnTo>
                  <a:lnTo>
                    <a:pt x="180059" y="36012"/>
                  </a:lnTo>
                  <a:lnTo>
                    <a:pt x="172918" y="23283"/>
                  </a:lnTo>
                  <a:lnTo>
                    <a:pt x="166709" y="22352"/>
                  </a:lnTo>
                  <a:lnTo>
                    <a:pt x="161432" y="20179"/>
                  </a:lnTo>
                  <a:lnTo>
                    <a:pt x="156154" y="18006"/>
                  </a:lnTo>
                  <a:lnTo>
                    <a:pt x="152118" y="15833"/>
                  </a:lnTo>
                  <a:lnTo>
                    <a:pt x="146841" y="12728"/>
                  </a:lnTo>
                  <a:lnTo>
                    <a:pt x="141563" y="12728"/>
                  </a:lnTo>
                  <a:lnTo>
                    <a:pt x="137527" y="14901"/>
                  </a:lnTo>
                  <a:lnTo>
                    <a:pt x="136596" y="14901"/>
                  </a:lnTo>
                  <a:lnTo>
                    <a:pt x="132250" y="15833"/>
                  </a:lnTo>
                  <a:lnTo>
                    <a:pt x="136596" y="28561"/>
                  </a:lnTo>
                  <a:lnTo>
                    <a:pt x="139701" y="38185"/>
                  </a:lnTo>
                  <a:lnTo>
                    <a:pt x="141563" y="49671"/>
                  </a:lnTo>
                  <a:lnTo>
                    <a:pt x="143736" y="65504"/>
                  </a:lnTo>
                  <a:lnTo>
                    <a:pt x="154291" y="62400"/>
                  </a:lnTo>
                  <a:lnTo>
                    <a:pt x="161432" y="57122"/>
                  </a:lnTo>
                  <a:lnTo>
                    <a:pt x="166709" y="52776"/>
                  </a:lnTo>
                  <a:lnTo>
                    <a:pt x="176023" y="49671"/>
                  </a:lnTo>
                  <a:lnTo>
                    <a:pt x="176023" y="52776"/>
                  </a:lnTo>
                  <a:lnTo>
                    <a:pt x="180059" y="52776"/>
                  </a:lnTo>
                  <a:lnTo>
                    <a:pt x="176023" y="54949"/>
                  </a:lnTo>
                  <a:lnTo>
                    <a:pt x="172918" y="58053"/>
                  </a:lnTo>
                  <a:lnTo>
                    <a:pt x="166709" y="60226"/>
                  </a:lnTo>
                  <a:lnTo>
                    <a:pt x="163605" y="62400"/>
                  </a:lnTo>
                  <a:lnTo>
                    <a:pt x="159259" y="65504"/>
                  </a:lnTo>
                  <a:lnTo>
                    <a:pt x="158327" y="69850"/>
                  </a:lnTo>
                  <a:lnTo>
                    <a:pt x="156154" y="75128"/>
                  </a:lnTo>
                  <a:lnTo>
                    <a:pt x="154291" y="80405"/>
                  </a:lnTo>
                  <a:lnTo>
                    <a:pt x="152118" y="84752"/>
                  </a:lnTo>
                  <a:lnTo>
                    <a:pt x="150877" y="86614"/>
                  </a:lnTo>
                  <a:lnTo>
                    <a:pt x="149014" y="87856"/>
                  </a:lnTo>
                  <a:lnTo>
                    <a:pt x="146841" y="87856"/>
                  </a:lnTo>
                  <a:lnTo>
                    <a:pt x="143736" y="90029"/>
                  </a:lnTo>
                  <a:lnTo>
                    <a:pt x="143736" y="82579"/>
                  </a:lnTo>
                  <a:lnTo>
                    <a:pt x="141563" y="69850"/>
                  </a:lnTo>
                  <a:lnTo>
                    <a:pt x="139701" y="58053"/>
                  </a:lnTo>
                  <a:lnTo>
                    <a:pt x="139701" y="52776"/>
                  </a:lnTo>
                  <a:lnTo>
                    <a:pt x="126972" y="49671"/>
                  </a:lnTo>
                  <a:lnTo>
                    <a:pt x="119832" y="38185"/>
                  </a:lnTo>
                  <a:lnTo>
                    <a:pt x="112381" y="25457"/>
                  </a:lnTo>
                  <a:lnTo>
                    <a:pt x="107414" y="12728"/>
                  </a:lnTo>
                  <a:lnTo>
                    <a:pt x="80095" y="12728"/>
                  </a:lnTo>
                  <a:lnTo>
                    <a:pt x="80095" y="57122"/>
                  </a:lnTo>
                  <a:lnTo>
                    <a:pt x="73886" y="57122"/>
                  </a:lnTo>
                  <a:lnTo>
                    <a:pt x="70782" y="54949"/>
                  </a:lnTo>
                  <a:lnTo>
                    <a:pt x="66746" y="54949"/>
                  </a:lnTo>
                  <a:lnTo>
                    <a:pt x="63641" y="52776"/>
                  </a:lnTo>
                  <a:lnTo>
                    <a:pt x="56191" y="38185"/>
                  </a:lnTo>
                  <a:lnTo>
                    <a:pt x="54328" y="22352"/>
                  </a:lnTo>
                  <a:lnTo>
                    <a:pt x="56191" y="3104"/>
                  </a:lnTo>
                  <a:lnTo>
                    <a:pt x="52155" y="3104"/>
                  </a:lnTo>
                  <a:lnTo>
                    <a:pt x="52155" y="0"/>
                  </a:lnTo>
                  <a:lnTo>
                    <a:pt x="22973" y="3104"/>
                  </a:lnTo>
                  <a:lnTo>
                    <a:pt x="19869" y="28561"/>
                  </a:lnTo>
                  <a:lnTo>
                    <a:pt x="16764" y="54949"/>
                  </a:lnTo>
                  <a:lnTo>
                    <a:pt x="9313" y="79474"/>
                  </a:lnTo>
                  <a:lnTo>
                    <a:pt x="0" y="97480"/>
                  </a:lnTo>
                  <a:lnTo>
                    <a:pt x="3104" y="104620"/>
                  </a:lnTo>
                  <a:lnTo>
                    <a:pt x="7451" y="109898"/>
                  </a:lnTo>
                  <a:lnTo>
                    <a:pt x="12418" y="114244"/>
                  </a:lnTo>
                  <a:lnTo>
                    <a:pt x="19869" y="116417"/>
                  </a:lnTo>
                  <a:lnTo>
                    <a:pt x="27009" y="117349"/>
                  </a:lnTo>
                  <a:lnTo>
                    <a:pt x="27009" y="121695"/>
                  </a:lnTo>
                  <a:lnTo>
                    <a:pt x="27009" y="123868"/>
                  </a:lnTo>
                  <a:lnTo>
                    <a:pt x="25146" y="123868"/>
                  </a:lnTo>
                  <a:lnTo>
                    <a:pt x="25146" y="124799"/>
                  </a:lnTo>
                  <a:lnTo>
                    <a:pt x="22973" y="126972"/>
                  </a:lnTo>
                  <a:lnTo>
                    <a:pt x="30113" y="141874"/>
                  </a:lnTo>
                  <a:lnTo>
                    <a:pt x="41600" y="151187"/>
                  </a:lnTo>
                  <a:lnTo>
                    <a:pt x="56191" y="156465"/>
                  </a:lnTo>
                  <a:lnTo>
                    <a:pt x="72955" y="161742"/>
                  </a:lnTo>
                  <a:lnTo>
                    <a:pt x="90650" y="166089"/>
                  </a:lnTo>
                  <a:lnTo>
                    <a:pt x="107414" y="171366"/>
                  </a:lnTo>
                  <a:lnTo>
                    <a:pt x="119832" y="178817"/>
                  </a:lnTo>
                  <a:lnTo>
                    <a:pt x="132250" y="174471"/>
                  </a:lnTo>
                  <a:lnTo>
                    <a:pt x="139701" y="169193"/>
                  </a:lnTo>
                  <a:lnTo>
                    <a:pt x="144668" y="163915"/>
                  </a:lnTo>
                  <a:lnTo>
                    <a:pt x="150877" y="158638"/>
                  </a:lnTo>
                  <a:lnTo>
                    <a:pt x="159259" y="154602"/>
                  </a:lnTo>
                  <a:lnTo>
                    <a:pt x="168882" y="156465"/>
                  </a:lnTo>
                  <a:lnTo>
                    <a:pt x="178196" y="163915"/>
                  </a:lnTo>
                  <a:lnTo>
                    <a:pt x="188441" y="171366"/>
                  </a:lnTo>
                  <a:lnTo>
                    <a:pt x="203032" y="174471"/>
                  </a:lnTo>
                  <a:lnTo>
                    <a:pt x="212345" y="218864"/>
                  </a:lnTo>
                  <a:lnTo>
                    <a:pt x="219796" y="228488"/>
                  </a:lnTo>
                  <a:lnTo>
                    <a:pt x="230040" y="235939"/>
                  </a:lnTo>
                  <a:lnTo>
                    <a:pt x="239664" y="243389"/>
                  </a:lnTo>
                  <a:lnTo>
                    <a:pt x="246804" y="256118"/>
                  </a:lnTo>
                  <a:lnTo>
                    <a:pt x="248977" y="265431"/>
                  </a:lnTo>
                  <a:lnTo>
                    <a:pt x="246804" y="278159"/>
                  </a:lnTo>
                  <a:lnTo>
                    <a:pt x="243700" y="295234"/>
                  </a:lnTo>
                  <a:lnTo>
                    <a:pt x="237491" y="311998"/>
                  </a:lnTo>
                  <a:lnTo>
                    <a:pt x="232213" y="326899"/>
                  </a:lnTo>
                  <a:lnTo>
                    <a:pt x="226936" y="337455"/>
                  </a:lnTo>
                  <a:lnTo>
                    <a:pt x="209240" y="342732"/>
                  </a:lnTo>
                  <a:lnTo>
                    <a:pt x="188441" y="348010"/>
                  </a:lnTo>
                  <a:lnTo>
                    <a:pt x="172918" y="354529"/>
                  </a:lnTo>
                  <a:lnTo>
                    <a:pt x="172918" y="361669"/>
                  </a:lnTo>
                  <a:lnTo>
                    <a:pt x="172918" y="367257"/>
                  </a:lnTo>
                  <a:lnTo>
                    <a:pt x="173850" y="372535"/>
                  </a:lnTo>
                  <a:lnTo>
                    <a:pt x="176023" y="377813"/>
                  </a:lnTo>
                  <a:lnTo>
                    <a:pt x="197754" y="376571"/>
                  </a:lnTo>
                  <a:lnTo>
                    <a:pt x="216691" y="370362"/>
                  </a:lnTo>
                  <a:lnTo>
                    <a:pt x="232213" y="361669"/>
                  </a:lnTo>
                  <a:lnTo>
                    <a:pt x="243700" y="372535"/>
                  </a:lnTo>
                  <a:lnTo>
                    <a:pt x="254255" y="387126"/>
                  </a:lnTo>
                  <a:lnTo>
                    <a:pt x="261395" y="402027"/>
                  </a:lnTo>
                  <a:lnTo>
                    <a:pt x="268846" y="418791"/>
                  </a:lnTo>
                  <a:lnTo>
                    <a:pt x="280022" y="429657"/>
                  </a:lnTo>
                  <a:lnTo>
                    <a:pt x="292750" y="436797"/>
                  </a:lnTo>
                  <a:lnTo>
                    <a:pt x="310446" y="441143"/>
                  </a:lnTo>
                  <a:lnTo>
                    <a:pt x="326899" y="444248"/>
                  </a:lnTo>
                  <a:lnTo>
                    <a:pt x="339628" y="449526"/>
                  </a:lnTo>
                  <a:lnTo>
                    <a:pt x="343663" y="449526"/>
                  </a:lnTo>
                  <a:lnTo>
                    <a:pt x="336523" y="433693"/>
                  </a:lnTo>
                  <a:lnTo>
                    <a:pt x="326899" y="420964"/>
                  </a:lnTo>
                  <a:lnTo>
                    <a:pt x="316655" y="406374"/>
                  </a:lnTo>
                  <a:lnTo>
                    <a:pt x="319759" y="406374"/>
                  </a:lnTo>
                  <a:lnTo>
                    <a:pt x="322864" y="407305"/>
                  </a:lnTo>
                  <a:lnTo>
                    <a:pt x="330004" y="411651"/>
                  </a:lnTo>
                  <a:lnTo>
                    <a:pt x="339628" y="416929"/>
                  </a:lnTo>
                  <a:lnTo>
                    <a:pt x="348941" y="422206"/>
                  </a:lnTo>
                  <a:lnTo>
                    <a:pt x="356081" y="426242"/>
                  </a:lnTo>
                  <a:lnTo>
                    <a:pt x="359186" y="424379"/>
                  </a:lnTo>
                  <a:lnTo>
                    <a:pt x="361359" y="422206"/>
                  </a:lnTo>
                  <a:lnTo>
                    <a:pt x="363532" y="420964"/>
                  </a:lnTo>
                  <a:lnTo>
                    <a:pt x="363532" y="418791"/>
                  </a:lnTo>
                  <a:lnTo>
                    <a:pt x="365395" y="416929"/>
                  </a:lnTo>
                  <a:lnTo>
                    <a:pt x="366636" y="414756"/>
                  </a:lnTo>
                  <a:lnTo>
                    <a:pt x="365395" y="394577"/>
                  </a:lnTo>
                  <a:lnTo>
                    <a:pt x="359186" y="379675"/>
                  </a:lnTo>
                  <a:lnTo>
                    <a:pt x="352045" y="365084"/>
                  </a:lnTo>
                  <a:lnTo>
                    <a:pt x="339628" y="365084"/>
                  </a:lnTo>
                  <a:lnTo>
                    <a:pt x="332177" y="333108"/>
                  </a:lnTo>
                  <a:lnTo>
                    <a:pt x="322864" y="304547"/>
                  </a:lnTo>
                  <a:lnTo>
                    <a:pt x="329073" y="302685"/>
                  </a:lnTo>
                  <a:lnTo>
                    <a:pt x="334350" y="302685"/>
                  </a:lnTo>
                  <a:lnTo>
                    <a:pt x="339628" y="300512"/>
                  </a:lnTo>
                  <a:lnTo>
                    <a:pt x="346768" y="300512"/>
                  </a:lnTo>
                  <a:lnTo>
                    <a:pt x="352045" y="313240"/>
                  </a:lnTo>
                  <a:lnTo>
                    <a:pt x="359186" y="322553"/>
                  </a:lnTo>
                  <a:lnTo>
                    <a:pt x="368810" y="332177"/>
                  </a:lnTo>
                  <a:lnTo>
                    <a:pt x="375950" y="340559"/>
                  </a:lnTo>
                  <a:lnTo>
                    <a:pt x="383401" y="340559"/>
                  </a:lnTo>
                  <a:lnTo>
                    <a:pt x="388368" y="339628"/>
                  </a:lnTo>
                  <a:lnTo>
                    <a:pt x="394577" y="339628"/>
                  </a:lnTo>
                  <a:lnTo>
                    <a:pt x="399854" y="337455"/>
                  </a:lnTo>
                  <a:lnTo>
                    <a:pt x="407305" y="287783"/>
                  </a:lnTo>
                  <a:lnTo>
                    <a:pt x="402027" y="287783"/>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25" name="Freeform: Shape 24">
              <a:extLst>
                <a:ext uri="{FF2B5EF4-FFF2-40B4-BE49-F238E27FC236}">
                  <a16:creationId xmlns:a16="http://schemas.microsoft.com/office/drawing/2014/main" id="{68451196-BEC7-4DF3-9BF1-61D1953921D6}"/>
                </a:ext>
              </a:extLst>
            </p:cNvPr>
            <p:cNvSpPr/>
            <p:nvPr/>
          </p:nvSpPr>
          <p:spPr>
            <a:xfrm>
              <a:off x="5463788" y="5234275"/>
              <a:ext cx="43462" cy="15522"/>
            </a:xfrm>
            <a:custGeom>
              <a:avLst/>
              <a:gdLst>
                <a:gd name="connsiteX0" fmla="*/ 24836 w 43462"/>
                <a:gd name="connsiteY0" fmla="*/ 7451 h 15522"/>
                <a:gd name="connsiteX1" fmla="*/ 14591 w 43462"/>
                <a:gd name="connsiteY1" fmla="*/ 3415 h 15522"/>
                <a:gd name="connsiteX2" fmla="*/ 4967 w 43462"/>
                <a:gd name="connsiteY2" fmla="*/ 0 h 15522"/>
                <a:gd name="connsiteX3" fmla="*/ 3104 w 43462"/>
                <a:gd name="connsiteY3" fmla="*/ 3415 h 15522"/>
                <a:gd name="connsiteX4" fmla="*/ 3104 w 43462"/>
                <a:gd name="connsiteY4" fmla="*/ 5278 h 15522"/>
                <a:gd name="connsiteX5" fmla="*/ 1863 w 43462"/>
                <a:gd name="connsiteY5" fmla="*/ 7451 h 15522"/>
                <a:gd name="connsiteX6" fmla="*/ 0 w 43462"/>
                <a:gd name="connsiteY6" fmla="*/ 8692 h 15522"/>
                <a:gd name="connsiteX7" fmla="*/ 0 w 43462"/>
                <a:gd name="connsiteY7" fmla="*/ 12728 h 15522"/>
                <a:gd name="connsiteX8" fmla="*/ 7140 w 43462"/>
                <a:gd name="connsiteY8" fmla="*/ 12728 h 15522"/>
                <a:gd name="connsiteX9" fmla="*/ 10245 w 43462"/>
                <a:gd name="connsiteY9" fmla="*/ 14901 h 15522"/>
                <a:gd name="connsiteX10" fmla="*/ 12418 w 43462"/>
                <a:gd name="connsiteY10" fmla="*/ 14901 h 15522"/>
                <a:gd name="connsiteX11" fmla="*/ 15522 w 43462"/>
                <a:gd name="connsiteY11" fmla="*/ 15833 h 15522"/>
                <a:gd name="connsiteX12" fmla="*/ 44704 w 43462"/>
                <a:gd name="connsiteY12" fmla="*/ 15833 h 15522"/>
                <a:gd name="connsiteX13" fmla="*/ 37253 w 43462"/>
                <a:gd name="connsiteY13" fmla="*/ 10555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62" h="15522">
                  <a:moveTo>
                    <a:pt x="24836" y="7451"/>
                  </a:moveTo>
                  <a:lnTo>
                    <a:pt x="14591" y="3415"/>
                  </a:lnTo>
                  <a:lnTo>
                    <a:pt x="4967" y="0"/>
                  </a:lnTo>
                  <a:lnTo>
                    <a:pt x="3104" y="3415"/>
                  </a:lnTo>
                  <a:lnTo>
                    <a:pt x="3104" y="5278"/>
                  </a:lnTo>
                  <a:lnTo>
                    <a:pt x="1863" y="7451"/>
                  </a:lnTo>
                  <a:lnTo>
                    <a:pt x="0" y="8692"/>
                  </a:lnTo>
                  <a:lnTo>
                    <a:pt x="0" y="12728"/>
                  </a:lnTo>
                  <a:lnTo>
                    <a:pt x="7140" y="12728"/>
                  </a:lnTo>
                  <a:lnTo>
                    <a:pt x="10245" y="14901"/>
                  </a:lnTo>
                  <a:lnTo>
                    <a:pt x="12418" y="14901"/>
                  </a:lnTo>
                  <a:lnTo>
                    <a:pt x="15522" y="15833"/>
                  </a:lnTo>
                  <a:lnTo>
                    <a:pt x="44704" y="15833"/>
                  </a:lnTo>
                  <a:lnTo>
                    <a:pt x="37253" y="10555"/>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26" name="Freeform: Shape 25">
              <a:extLst>
                <a:ext uri="{FF2B5EF4-FFF2-40B4-BE49-F238E27FC236}">
                  <a16:creationId xmlns:a16="http://schemas.microsoft.com/office/drawing/2014/main" id="{64978544-5048-40EC-9979-68E601D1D52D}"/>
                </a:ext>
              </a:extLst>
            </p:cNvPr>
            <p:cNvSpPr/>
            <p:nvPr/>
          </p:nvSpPr>
          <p:spPr>
            <a:xfrm>
              <a:off x="5144029" y="5162562"/>
              <a:ext cx="24836" cy="9313"/>
            </a:xfrm>
            <a:custGeom>
              <a:avLst/>
              <a:gdLst>
                <a:gd name="connsiteX0" fmla="*/ 4967 w 24835"/>
                <a:gd name="connsiteY0" fmla="*/ 10555 h 9313"/>
                <a:gd name="connsiteX1" fmla="*/ 10245 w 24835"/>
                <a:gd name="connsiteY1" fmla="*/ 10555 h 9313"/>
                <a:gd name="connsiteX2" fmla="*/ 14280 w 24835"/>
                <a:gd name="connsiteY2" fmla="*/ 8382 h 9313"/>
                <a:gd name="connsiteX3" fmla="*/ 17695 w 24835"/>
                <a:gd name="connsiteY3" fmla="*/ 7140 h 9313"/>
                <a:gd name="connsiteX4" fmla="*/ 19558 w 24835"/>
                <a:gd name="connsiteY4" fmla="*/ 5278 h 9313"/>
                <a:gd name="connsiteX5" fmla="*/ 24836 w 24835"/>
                <a:gd name="connsiteY5" fmla="*/ 3104 h 9313"/>
                <a:gd name="connsiteX6" fmla="*/ 24836 w 24835"/>
                <a:gd name="connsiteY6" fmla="*/ 0 h 9313"/>
                <a:gd name="connsiteX7" fmla="*/ 0 w 24835"/>
                <a:gd name="connsiteY7" fmla="*/ 0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35" h="9313">
                  <a:moveTo>
                    <a:pt x="4967" y="10555"/>
                  </a:moveTo>
                  <a:lnTo>
                    <a:pt x="10245" y="10555"/>
                  </a:lnTo>
                  <a:lnTo>
                    <a:pt x="14280" y="8382"/>
                  </a:lnTo>
                  <a:lnTo>
                    <a:pt x="17695" y="7140"/>
                  </a:lnTo>
                  <a:lnTo>
                    <a:pt x="19558" y="5278"/>
                  </a:lnTo>
                  <a:lnTo>
                    <a:pt x="24836" y="3104"/>
                  </a:lnTo>
                  <a:lnTo>
                    <a:pt x="24836" y="0"/>
                  </a:lnTo>
                  <a:lnTo>
                    <a:pt x="0"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27" name="Freeform: Shape 26">
              <a:extLst>
                <a:ext uri="{FF2B5EF4-FFF2-40B4-BE49-F238E27FC236}">
                  <a16:creationId xmlns:a16="http://schemas.microsoft.com/office/drawing/2014/main" id="{2BE9599E-FCE2-4381-A6F6-F3CAD2481C96}"/>
                </a:ext>
              </a:extLst>
            </p:cNvPr>
            <p:cNvSpPr/>
            <p:nvPr/>
          </p:nvSpPr>
          <p:spPr>
            <a:xfrm>
              <a:off x="5247097" y="5141141"/>
              <a:ext cx="24836" cy="40358"/>
            </a:xfrm>
            <a:custGeom>
              <a:avLst/>
              <a:gdLst>
                <a:gd name="connsiteX0" fmla="*/ 21731 w 24835"/>
                <a:gd name="connsiteY0" fmla="*/ 0 h 40357"/>
                <a:gd name="connsiteX1" fmla="*/ 14591 w 24835"/>
                <a:gd name="connsiteY1" fmla="*/ 0 h 40357"/>
                <a:gd name="connsiteX2" fmla="*/ 9313 w 24835"/>
                <a:gd name="connsiteY2" fmla="*/ 0 h 40357"/>
                <a:gd name="connsiteX3" fmla="*/ 4967 w 24835"/>
                <a:gd name="connsiteY3" fmla="*/ 2173 h 40357"/>
                <a:gd name="connsiteX4" fmla="*/ 1863 w 24835"/>
                <a:gd name="connsiteY4" fmla="*/ 4346 h 40357"/>
                <a:gd name="connsiteX5" fmla="*/ 0 w 24835"/>
                <a:gd name="connsiteY5" fmla="*/ 11797 h 40357"/>
                <a:gd name="connsiteX6" fmla="*/ 0 w 24835"/>
                <a:gd name="connsiteY6" fmla="*/ 26698 h 40357"/>
                <a:gd name="connsiteX7" fmla="*/ 1863 w 24835"/>
                <a:gd name="connsiteY7" fmla="*/ 41289 h 40357"/>
                <a:gd name="connsiteX8" fmla="*/ 7140 w 24835"/>
                <a:gd name="connsiteY8" fmla="*/ 39116 h 40357"/>
                <a:gd name="connsiteX9" fmla="*/ 11487 w 24835"/>
                <a:gd name="connsiteY9" fmla="*/ 39116 h 40357"/>
                <a:gd name="connsiteX10" fmla="*/ 14591 w 24835"/>
                <a:gd name="connsiteY10" fmla="*/ 39116 h 40357"/>
                <a:gd name="connsiteX11" fmla="*/ 16454 w 24835"/>
                <a:gd name="connsiteY11" fmla="*/ 37253 h 40357"/>
                <a:gd name="connsiteX12" fmla="*/ 26078 w 24835"/>
                <a:gd name="connsiteY12" fmla="*/ 37253 h 40357"/>
                <a:gd name="connsiteX13" fmla="*/ 23904 w 24835"/>
                <a:gd name="connsiteY13" fmla="*/ 17075 h 4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835" h="40357">
                  <a:moveTo>
                    <a:pt x="21731" y="0"/>
                  </a:moveTo>
                  <a:lnTo>
                    <a:pt x="14591" y="0"/>
                  </a:lnTo>
                  <a:lnTo>
                    <a:pt x="9313" y="0"/>
                  </a:lnTo>
                  <a:lnTo>
                    <a:pt x="4967" y="2173"/>
                  </a:lnTo>
                  <a:lnTo>
                    <a:pt x="1863" y="4346"/>
                  </a:lnTo>
                  <a:lnTo>
                    <a:pt x="0" y="11797"/>
                  </a:lnTo>
                  <a:lnTo>
                    <a:pt x="0" y="26698"/>
                  </a:lnTo>
                  <a:lnTo>
                    <a:pt x="1863" y="41289"/>
                  </a:lnTo>
                  <a:lnTo>
                    <a:pt x="7140" y="39116"/>
                  </a:lnTo>
                  <a:lnTo>
                    <a:pt x="11487" y="39116"/>
                  </a:lnTo>
                  <a:lnTo>
                    <a:pt x="14591" y="39116"/>
                  </a:lnTo>
                  <a:lnTo>
                    <a:pt x="16454" y="37253"/>
                  </a:lnTo>
                  <a:lnTo>
                    <a:pt x="26078" y="37253"/>
                  </a:lnTo>
                  <a:lnTo>
                    <a:pt x="23904" y="17075"/>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28" name="Freeform: Shape 27">
              <a:extLst>
                <a:ext uri="{FF2B5EF4-FFF2-40B4-BE49-F238E27FC236}">
                  <a16:creationId xmlns:a16="http://schemas.microsoft.com/office/drawing/2014/main" id="{8430BED9-AEF4-4781-BB78-3E23F8EE2B72}"/>
                </a:ext>
              </a:extLst>
            </p:cNvPr>
            <p:cNvSpPr/>
            <p:nvPr/>
          </p:nvSpPr>
          <p:spPr>
            <a:xfrm>
              <a:off x="5592933" y="5239552"/>
              <a:ext cx="34149" cy="21731"/>
            </a:xfrm>
            <a:custGeom>
              <a:avLst/>
              <a:gdLst>
                <a:gd name="connsiteX0" fmla="*/ 21731 w 34149"/>
                <a:gd name="connsiteY0" fmla="*/ 3415 h 21731"/>
                <a:gd name="connsiteX1" fmla="*/ 14591 w 34149"/>
                <a:gd name="connsiteY1" fmla="*/ 5278 h 21731"/>
                <a:gd name="connsiteX2" fmla="*/ 7140 w 34149"/>
                <a:gd name="connsiteY2" fmla="*/ 9624 h 21731"/>
                <a:gd name="connsiteX3" fmla="*/ 0 w 34149"/>
                <a:gd name="connsiteY3" fmla="*/ 10555 h 21731"/>
                <a:gd name="connsiteX4" fmla="*/ 3104 w 34149"/>
                <a:gd name="connsiteY4" fmla="*/ 24525 h 21731"/>
                <a:gd name="connsiteX5" fmla="*/ 7140 w 34149"/>
                <a:gd name="connsiteY5" fmla="*/ 22352 h 21731"/>
                <a:gd name="connsiteX6" fmla="*/ 10245 w 34149"/>
                <a:gd name="connsiteY6" fmla="*/ 22352 h 21731"/>
                <a:gd name="connsiteX7" fmla="*/ 12418 w 34149"/>
                <a:gd name="connsiteY7" fmla="*/ 22352 h 21731"/>
                <a:gd name="connsiteX8" fmla="*/ 12418 w 34149"/>
                <a:gd name="connsiteY8" fmla="*/ 20179 h 21731"/>
                <a:gd name="connsiteX9" fmla="*/ 15522 w 34149"/>
                <a:gd name="connsiteY9" fmla="*/ 20179 h 21731"/>
                <a:gd name="connsiteX10" fmla="*/ 21731 w 34149"/>
                <a:gd name="connsiteY10" fmla="*/ 17075 h 21731"/>
                <a:gd name="connsiteX11" fmla="*/ 24836 w 34149"/>
                <a:gd name="connsiteY11" fmla="*/ 12728 h 21731"/>
                <a:gd name="connsiteX12" fmla="*/ 29182 w 34149"/>
                <a:gd name="connsiteY12" fmla="*/ 9624 h 21731"/>
                <a:gd name="connsiteX13" fmla="*/ 32286 w 34149"/>
                <a:gd name="connsiteY13" fmla="*/ 5278 h 21731"/>
                <a:gd name="connsiteX14" fmla="*/ 36322 w 34149"/>
                <a:gd name="connsiteY14" fmla="*/ 0 h 21731"/>
                <a:gd name="connsiteX15" fmla="*/ 27009 w 34149"/>
                <a:gd name="connsiteY15" fmla="*/ 0 h 21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149" h="21731">
                  <a:moveTo>
                    <a:pt x="21731" y="3415"/>
                  </a:moveTo>
                  <a:lnTo>
                    <a:pt x="14591" y="5278"/>
                  </a:lnTo>
                  <a:lnTo>
                    <a:pt x="7140" y="9624"/>
                  </a:lnTo>
                  <a:lnTo>
                    <a:pt x="0" y="10555"/>
                  </a:lnTo>
                  <a:lnTo>
                    <a:pt x="3104" y="24525"/>
                  </a:lnTo>
                  <a:lnTo>
                    <a:pt x="7140" y="22352"/>
                  </a:lnTo>
                  <a:lnTo>
                    <a:pt x="10245" y="22352"/>
                  </a:lnTo>
                  <a:lnTo>
                    <a:pt x="12418" y="22352"/>
                  </a:lnTo>
                  <a:lnTo>
                    <a:pt x="12418" y="20179"/>
                  </a:lnTo>
                  <a:lnTo>
                    <a:pt x="15522" y="20179"/>
                  </a:lnTo>
                  <a:lnTo>
                    <a:pt x="21731" y="17075"/>
                  </a:lnTo>
                  <a:lnTo>
                    <a:pt x="24836" y="12728"/>
                  </a:lnTo>
                  <a:lnTo>
                    <a:pt x="29182" y="9624"/>
                  </a:lnTo>
                  <a:lnTo>
                    <a:pt x="32286" y="5278"/>
                  </a:lnTo>
                  <a:lnTo>
                    <a:pt x="36322" y="0"/>
                  </a:lnTo>
                  <a:lnTo>
                    <a:pt x="27009"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29" name="Freeform: Shape 28">
              <a:extLst>
                <a:ext uri="{FF2B5EF4-FFF2-40B4-BE49-F238E27FC236}">
                  <a16:creationId xmlns:a16="http://schemas.microsoft.com/office/drawing/2014/main" id="{3E5C8482-034A-4161-8DD7-415E05ECF890}"/>
                </a:ext>
              </a:extLst>
            </p:cNvPr>
            <p:cNvSpPr/>
            <p:nvPr/>
          </p:nvSpPr>
          <p:spPr>
            <a:xfrm>
              <a:off x="4877977" y="3996527"/>
              <a:ext cx="2967861" cy="2340761"/>
            </a:xfrm>
            <a:custGeom>
              <a:avLst/>
              <a:gdLst>
                <a:gd name="connsiteX0" fmla="*/ 2965999 w 2967861"/>
                <a:gd name="connsiteY0" fmla="*/ 516271 h 2340761"/>
                <a:gd name="connsiteX1" fmla="*/ 2956685 w 2967861"/>
                <a:gd name="connsiteY1" fmla="*/ 502612 h 2340761"/>
                <a:gd name="connsiteX2" fmla="*/ 2945199 w 2967861"/>
                <a:gd name="connsiteY2" fmla="*/ 489883 h 2340761"/>
                <a:gd name="connsiteX3" fmla="*/ 2934644 w 2967861"/>
                <a:gd name="connsiteY3" fmla="*/ 477155 h 2340761"/>
                <a:gd name="connsiteX4" fmla="*/ 2930608 w 2967861"/>
                <a:gd name="connsiteY4" fmla="*/ 477155 h 2340761"/>
                <a:gd name="connsiteX5" fmla="*/ 2929677 w 2967861"/>
                <a:gd name="connsiteY5" fmla="*/ 477155 h 2340761"/>
                <a:gd name="connsiteX6" fmla="*/ 2927503 w 2967861"/>
                <a:gd name="connsiteY6" fmla="*/ 479328 h 2340761"/>
                <a:gd name="connsiteX7" fmla="*/ 2925330 w 2967861"/>
                <a:gd name="connsiteY7" fmla="*/ 479328 h 2340761"/>
                <a:gd name="connsiteX8" fmla="*/ 2923158 w 2967861"/>
                <a:gd name="connsiteY8" fmla="*/ 480260 h 2340761"/>
                <a:gd name="connsiteX9" fmla="*/ 2905462 w 2967861"/>
                <a:gd name="connsiteY9" fmla="*/ 477155 h 2340761"/>
                <a:gd name="connsiteX10" fmla="*/ 2896149 w 2967861"/>
                <a:gd name="connsiteY10" fmla="*/ 469705 h 2340761"/>
                <a:gd name="connsiteX11" fmla="*/ 2889008 w 2967861"/>
                <a:gd name="connsiteY11" fmla="*/ 460081 h 2340761"/>
                <a:gd name="connsiteX12" fmla="*/ 2881868 w 2967861"/>
                <a:gd name="connsiteY12" fmla="*/ 449526 h 2340761"/>
                <a:gd name="connsiteX13" fmla="*/ 2871313 w 2967861"/>
                <a:gd name="connsiteY13" fmla="*/ 439902 h 2340761"/>
                <a:gd name="connsiteX14" fmla="*/ 2866035 w 2967861"/>
                <a:gd name="connsiteY14" fmla="*/ 435555 h 2340761"/>
                <a:gd name="connsiteX15" fmla="*/ 2859827 w 2967861"/>
                <a:gd name="connsiteY15" fmla="*/ 435555 h 2340761"/>
                <a:gd name="connsiteX16" fmla="*/ 2854549 w 2967861"/>
                <a:gd name="connsiteY16" fmla="*/ 434624 h 2340761"/>
                <a:gd name="connsiteX17" fmla="*/ 2849271 w 2967861"/>
                <a:gd name="connsiteY17" fmla="*/ 434624 h 2340761"/>
                <a:gd name="connsiteX18" fmla="*/ 2843994 w 2967861"/>
                <a:gd name="connsiteY18" fmla="*/ 430278 h 2340761"/>
                <a:gd name="connsiteX19" fmla="*/ 2810776 w 2967861"/>
                <a:gd name="connsiteY19" fmla="*/ 395508 h 2340761"/>
                <a:gd name="connsiteX20" fmla="*/ 2751481 w 2967861"/>
                <a:gd name="connsiteY20" fmla="*/ 370051 h 2340761"/>
                <a:gd name="connsiteX21" fmla="*/ 2747445 w 2967861"/>
                <a:gd name="connsiteY21" fmla="*/ 370983 h 2340761"/>
                <a:gd name="connsiteX22" fmla="*/ 2744340 w 2967861"/>
                <a:gd name="connsiteY22" fmla="*/ 373156 h 2340761"/>
                <a:gd name="connsiteX23" fmla="*/ 2740305 w 2967861"/>
                <a:gd name="connsiteY23" fmla="*/ 377502 h 2340761"/>
                <a:gd name="connsiteX24" fmla="*/ 2735027 w 2967861"/>
                <a:gd name="connsiteY24" fmla="*/ 378433 h 2340761"/>
                <a:gd name="connsiteX25" fmla="*/ 2729750 w 2967861"/>
                <a:gd name="connsiteY25" fmla="*/ 378433 h 2340761"/>
                <a:gd name="connsiteX26" fmla="*/ 2723541 w 2967861"/>
                <a:gd name="connsiteY26" fmla="*/ 378433 h 2340761"/>
                <a:gd name="connsiteX27" fmla="*/ 2708950 w 2967861"/>
                <a:gd name="connsiteY27" fmla="*/ 373156 h 2340761"/>
                <a:gd name="connsiteX28" fmla="*/ 2696532 w 2967861"/>
                <a:gd name="connsiteY28" fmla="*/ 365705 h 2340761"/>
                <a:gd name="connsiteX29" fmla="*/ 2678836 w 2967861"/>
                <a:gd name="connsiteY29" fmla="*/ 362601 h 2340761"/>
                <a:gd name="connsiteX30" fmla="*/ 2678836 w 2967861"/>
                <a:gd name="connsiteY30" fmla="*/ 367878 h 2340761"/>
                <a:gd name="connsiteX31" fmla="*/ 2678836 w 2967861"/>
                <a:gd name="connsiteY31" fmla="*/ 373156 h 2340761"/>
                <a:gd name="connsiteX32" fmla="*/ 2676664 w 2967861"/>
                <a:gd name="connsiteY32" fmla="*/ 377502 h 2340761"/>
                <a:gd name="connsiteX33" fmla="*/ 2676664 w 2967861"/>
                <a:gd name="connsiteY33" fmla="*/ 380607 h 2340761"/>
                <a:gd name="connsiteX34" fmla="*/ 2678836 w 2967861"/>
                <a:gd name="connsiteY34" fmla="*/ 382780 h 2340761"/>
                <a:gd name="connsiteX35" fmla="*/ 2681010 w 2967861"/>
                <a:gd name="connsiteY35" fmla="*/ 385884 h 2340761"/>
                <a:gd name="connsiteX36" fmla="*/ 2684114 w 2967861"/>
                <a:gd name="connsiteY36" fmla="*/ 392093 h 2340761"/>
                <a:gd name="connsiteX37" fmla="*/ 2681941 w 2967861"/>
                <a:gd name="connsiteY37" fmla="*/ 397371 h 2340761"/>
                <a:gd name="connsiteX38" fmla="*/ 2681941 w 2967861"/>
                <a:gd name="connsiteY38" fmla="*/ 400475 h 2340761"/>
                <a:gd name="connsiteX39" fmla="*/ 2681010 w 2967861"/>
                <a:gd name="connsiteY39" fmla="*/ 404821 h 2340761"/>
                <a:gd name="connsiteX40" fmla="*/ 2678836 w 2967861"/>
                <a:gd name="connsiteY40" fmla="*/ 406994 h 2340761"/>
                <a:gd name="connsiteX41" fmla="*/ 2678836 w 2967861"/>
                <a:gd name="connsiteY41" fmla="*/ 412272 h 2340761"/>
                <a:gd name="connsiteX42" fmla="*/ 2671696 w 2967861"/>
                <a:gd name="connsiteY42" fmla="*/ 406994 h 2340761"/>
                <a:gd name="connsiteX43" fmla="*/ 2666419 w 2967861"/>
                <a:gd name="connsiteY43" fmla="*/ 402648 h 2340761"/>
                <a:gd name="connsiteX44" fmla="*/ 2660210 w 2967861"/>
                <a:gd name="connsiteY44" fmla="*/ 395198 h 2340761"/>
                <a:gd name="connsiteX45" fmla="*/ 2654932 w 2967861"/>
                <a:gd name="connsiteY45" fmla="*/ 389920 h 2340761"/>
                <a:gd name="connsiteX46" fmla="*/ 2651828 w 2967861"/>
                <a:gd name="connsiteY46" fmla="*/ 382469 h 2340761"/>
                <a:gd name="connsiteX47" fmla="*/ 2616437 w 2967861"/>
                <a:gd name="connsiteY47" fmla="*/ 382469 h 2340761"/>
                <a:gd name="connsiteX48" fmla="*/ 2581978 w 2967861"/>
                <a:gd name="connsiteY48" fmla="*/ 382469 h 2340761"/>
                <a:gd name="connsiteX49" fmla="*/ 2547518 w 2967861"/>
                <a:gd name="connsiteY49" fmla="*/ 385574 h 2340761"/>
                <a:gd name="connsiteX50" fmla="*/ 2544414 w 2967861"/>
                <a:gd name="connsiteY50" fmla="*/ 384642 h 2340761"/>
                <a:gd name="connsiteX51" fmla="*/ 2542240 w 2967861"/>
                <a:gd name="connsiteY51" fmla="*/ 380296 h 2340761"/>
                <a:gd name="connsiteX52" fmla="*/ 2538205 w 2967861"/>
                <a:gd name="connsiteY52" fmla="*/ 378123 h 2340761"/>
                <a:gd name="connsiteX53" fmla="*/ 2535100 w 2967861"/>
                <a:gd name="connsiteY53" fmla="*/ 365395 h 2340761"/>
                <a:gd name="connsiteX54" fmla="*/ 2532927 w 2967861"/>
                <a:gd name="connsiteY54" fmla="*/ 350493 h 2340761"/>
                <a:gd name="connsiteX55" fmla="*/ 2527650 w 2967861"/>
                <a:gd name="connsiteY55" fmla="*/ 333419 h 2340761"/>
                <a:gd name="connsiteX56" fmla="*/ 2515232 w 2967861"/>
                <a:gd name="connsiteY56" fmla="*/ 330314 h 2340761"/>
                <a:gd name="connsiteX57" fmla="*/ 2498468 w 2967861"/>
                <a:gd name="connsiteY57" fmla="*/ 327210 h 2340761"/>
                <a:gd name="connsiteX58" fmla="*/ 2481703 w 2967861"/>
                <a:gd name="connsiteY58" fmla="*/ 325037 h 2340761"/>
                <a:gd name="connsiteX59" fmla="*/ 2464008 w 2967861"/>
                <a:gd name="connsiteY59" fmla="*/ 325037 h 2340761"/>
                <a:gd name="connsiteX60" fmla="*/ 2451590 w 2967861"/>
                <a:gd name="connsiteY60" fmla="*/ 330314 h 2340761"/>
                <a:gd name="connsiteX61" fmla="*/ 2437931 w 2967861"/>
                <a:gd name="connsiteY61" fmla="*/ 325037 h 2340761"/>
                <a:gd name="connsiteX62" fmla="*/ 2427375 w 2967861"/>
                <a:gd name="connsiteY62" fmla="*/ 315413 h 2340761"/>
                <a:gd name="connsiteX63" fmla="*/ 2420235 w 2967861"/>
                <a:gd name="connsiteY63" fmla="*/ 304858 h 2340761"/>
                <a:gd name="connsiteX64" fmla="*/ 2414958 w 2967861"/>
                <a:gd name="connsiteY64" fmla="*/ 293371 h 2340761"/>
                <a:gd name="connsiteX65" fmla="*/ 2401298 w 2967861"/>
                <a:gd name="connsiteY65" fmla="*/ 293371 h 2340761"/>
                <a:gd name="connsiteX66" fmla="*/ 2388880 w 2967861"/>
                <a:gd name="connsiteY66" fmla="*/ 293371 h 2340761"/>
                <a:gd name="connsiteX67" fmla="*/ 2378325 w 2967861"/>
                <a:gd name="connsiteY67" fmla="*/ 297718 h 2340761"/>
                <a:gd name="connsiteX68" fmla="*/ 2373047 w 2967861"/>
                <a:gd name="connsiteY68" fmla="*/ 295544 h 2340761"/>
                <a:gd name="connsiteX69" fmla="*/ 2369012 w 2967861"/>
                <a:gd name="connsiteY69" fmla="*/ 293371 h 2340761"/>
                <a:gd name="connsiteX70" fmla="*/ 2365907 w 2967861"/>
                <a:gd name="connsiteY70" fmla="*/ 291198 h 2340761"/>
                <a:gd name="connsiteX71" fmla="*/ 2365907 w 2967861"/>
                <a:gd name="connsiteY71" fmla="*/ 288094 h 2340761"/>
                <a:gd name="connsiteX72" fmla="*/ 2363734 w 2967861"/>
                <a:gd name="connsiteY72" fmla="*/ 285921 h 2340761"/>
                <a:gd name="connsiteX73" fmla="*/ 2363734 w 2967861"/>
                <a:gd name="connsiteY73" fmla="*/ 282816 h 2340761"/>
                <a:gd name="connsiteX74" fmla="*/ 2361561 w 2967861"/>
                <a:gd name="connsiteY74" fmla="*/ 276607 h 2340761"/>
                <a:gd name="connsiteX75" fmla="*/ 2358457 w 2967861"/>
                <a:gd name="connsiteY75" fmla="*/ 273503 h 2340761"/>
                <a:gd name="connsiteX76" fmla="*/ 2351316 w 2967861"/>
                <a:gd name="connsiteY76" fmla="*/ 268225 h 2340761"/>
                <a:gd name="connsiteX77" fmla="*/ 2334552 w 2967861"/>
                <a:gd name="connsiteY77" fmla="*/ 262016 h 2340761"/>
                <a:gd name="connsiteX78" fmla="*/ 2315925 w 2967861"/>
                <a:gd name="connsiteY78" fmla="*/ 256739 h 2340761"/>
                <a:gd name="connsiteX79" fmla="*/ 2296057 w 2967861"/>
                <a:gd name="connsiteY79" fmla="*/ 251461 h 2340761"/>
                <a:gd name="connsiteX80" fmla="*/ 2276188 w 2967861"/>
                <a:gd name="connsiteY80" fmla="*/ 249288 h 2340761"/>
                <a:gd name="connsiteX81" fmla="*/ 2258493 w 2967861"/>
                <a:gd name="connsiteY81" fmla="*/ 249288 h 2340761"/>
                <a:gd name="connsiteX82" fmla="*/ 2247007 w 2967861"/>
                <a:gd name="connsiteY82" fmla="*/ 253634 h 2340761"/>
                <a:gd name="connsiteX83" fmla="*/ 2234589 w 2967861"/>
                <a:gd name="connsiteY83" fmla="*/ 256739 h 2340761"/>
                <a:gd name="connsiteX84" fmla="*/ 2237693 w 2967861"/>
                <a:gd name="connsiteY84" fmla="*/ 273813 h 2340761"/>
                <a:gd name="connsiteX85" fmla="*/ 2241729 w 2967861"/>
                <a:gd name="connsiteY85" fmla="*/ 286541 h 2340761"/>
                <a:gd name="connsiteX86" fmla="*/ 2243902 w 2967861"/>
                <a:gd name="connsiteY86" fmla="*/ 305479 h 2340761"/>
                <a:gd name="connsiteX87" fmla="*/ 2236762 w 2967861"/>
                <a:gd name="connsiteY87" fmla="*/ 305479 h 2340761"/>
                <a:gd name="connsiteX88" fmla="*/ 2232726 w 2967861"/>
                <a:gd name="connsiteY88" fmla="*/ 303306 h 2340761"/>
                <a:gd name="connsiteX89" fmla="*/ 2227448 w 2967861"/>
                <a:gd name="connsiteY89" fmla="*/ 303306 h 2340761"/>
                <a:gd name="connsiteX90" fmla="*/ 2225275 w 2967861"/>
                <a:gd name="connsiteY90" fmla="*/ 303306 h 2340761"/>
                <a:gd name="connsiteX91" fmla="*/ 2222171 w 2967861"/>
                <a:gd name="connsiteY91" fmla="*/ 303306 h 2340761"/>
                <a:gd name="connsiteX92" fmla="*/ 2218135 w 2967861"/>
                <a:gd name="connsiteY92" fmla="*/ 306410 h 2340761"/>
                <a:gd name="connsiteX93" fmla="*/ 2215030 w 2967861"/>
                <a:gd name="connsiteY93" fmla="*/ 310756 h 2340761"/>
                <a:gd name="connsiteX94" fmla="*/ 2207890 w 2967861"/>
                <a:gd name="connsiteY94" fmla="*/ 306410 h 2340761"/>
                <a:gd name="connsiteX95" fmla="*/ 2201681 w 2967861"/>
                <a:gd name="connsiteY95" fmla="*/ 303306 h 2340761"/>
                <a:gd name="connsiteX96" fmla="*/ 2198577 w 2967861"/>
                <a:gd name="connsiteY96" fmla="*/ 298028 h 2340761"/>
                <a:gd name="connsiteX97" fmla="*/ 2193299 w 2967861"/>
                <a:gd name="connsiteY97" fmla="*/ 293682 h 2340761"/>
                <a:gd name="connsiteX98" fmla="*/ 2188022 w 2967861"/>
                <a:gd name="connsiteY98" fmla="*/ 288404 h 2340761"/>
                <a:gd name="connsiteX99" fmla="*/ 2174362 w 2967861"/>
                <a:gd name="connsiteY99" fmla="*/ 310756 h 2340761"/>
                <a:gd name="connsiteX100" fmla="*/ 2165980 w 2967861"/>
                <a:gd name="connsiteY100" fmla="*/ 308583 h 2340761"/>
                <a:gd name="connsiteX101" fmla="*/ 2158840 w 2967861"/>
                <a:gd name="connsiteY101" fmla="*/ 306410 h 2340761"/>
                <a:gd name="connsiteX102" fmla="*/ 2152631 w 2967861"/>
                <a:gd name="connsiteY102" fmla="*/ 303306 h 2340761"/>
                <a:gd name="connsiteX103" fmla="*/ 2149526 w 2967861"/>
                <a:gd name="connsiteY103" fmla="*/ 298028 h 2340761"/>
                <a:gd name="connsiteX104" fmla="*/ 2147353 w 2967861"/>
                <a:gd name="connsiteY104" fmla="*/ 290577 h 2340761"/>
                <a:gd name="connsiteX105" fmla="*/ 2147353 w 2967861"/>
                <a:gd name="connsiteY105" fmla="*/ 280953 h 2340761"/>
                <a:gd name="connsiteX106" fmla="*/ 2140213 w 2967861"/>
                <a:gd name="connsiteY106" fmla="*/ 290577 h 2340761"/>
                <a:gd name="connsiteX107" fmla="*/ 2137109 w 2967861"/>
                <a:gd name="connsiteY107" fmla="*/ 301132 h 2340761"/>
                <a:gd name="connsiteX108" fmla="*/ 2133073 w 2967861"/>
                <a:gd name="connsiteY108" fmla="*/ 312619 h 2340761"/>
                <a:gd name="connsiteX109" fmla="*/ 2127795 w 2967861"/>
                <a:gd name="connsiteY109" fmla="*/ 321001 h 2340761"/>
                <a:gd name="connsiteX110" fmla="*/ 2125622 w 2967861"/>
                <a:gd name="connsiteY110" fmla="*/ 323174 h 2340761"/>
                <a:gd name="connsiteX111" fmla="*/ 2123449 w 2967861"/>
                <a:gd name="connsiteY111" fmla="*/ 325347 h 2340761"/>
                <a:gd name="connsiteX112" fmla="*/ 2112894 w 2967861"/>
                <a:gd name="connsiteY112" fmla="*/ 317896 h 2340761"/>
                <a:gd name="connsiteX113" fmla="*/ 2100476 w 2967861"/>
                <a:gd name="connsiteY113" fmla="*/ 310446 h 2340761"/>
                <a:gd name="connsiteX114" fmla="*/ 2091163 w 2967861"/>
                <a:gd name="connsiteY114" fmla="*/ 300822 h 2340761"/>
                <a:gd name="connsiteX115" fmla="*/ 2088989 w 2967861"/>
                <a:gd name="connsiteY115" fmla="*/ 295544 h 2340761"/>
                <a:gd name="connsiteX116" fmla="*/ 2088058 w 2967861"/>
                <a:gd name="connsiteY116" fmla="*/ 291198 h 2340761"/>
                <a:gd name="connsiteX117" fmla="*/ 2088058 w 2967861"/>
                <a:gd name="connsiteY117" fmla="*/ 288094 h 2340761"/>
                <a:gd name="connsiteX118" fmla="*/ 2085885 w 2967861"/>
                <a:gd name="connsiteY118" fmla="*/ 283747 h 2340761"/>
                <a:gd name="connsiteX119" fmla="*/ 2083712 w 2967861"/>
                <a:gd name="connsiteY119" fmla="*/ 280643 h 2340761"/>
                <a:gd name="connsiteX120" fmla="*/ 2090852 w 2967861"/>
                <a:gd name="connsiteY120" fmla="*/ 261706 h 2340761"/>
                <a:gd name="connsiteX121" fmla="*/ 2103270 w 2967861"/>
                <a:gd name="connsiteY121" fmla="*/ 248978 h 2340761"/>
                <a:gd name="connsiteX122" fmla="*/ 2093957 w 2967861"/>
                <a:gd name="connsiteY122" fmla="*/ 212034 h 2340761"/>
                <a:gd name="connsiteX123" fmla="*/ 2090852 w 2967861"/>
                <a:gd name="connsiteY123" fmla="*/ 212034 h 2340761"/>
                <a:gd name="connsiteX124" fmla="*/ 2090852 w 2967861"/>
                <a:gd name="connsiteY124" fmla="*/ 206757 h 2340761"/>
                <a:gd name="connsiteX125" fmla="*/ 2070984 w 2967861"/>
                <a:gd name="connsiteY125" fmla="*/ 208930 h 2340761"/>
                <a:gd name="connsiteX126" fmla="*/ 2058566 w 2967861"/>
                <a:gd name="connsiteY126" fmla="*/ 214208 h 2340761"/>
                <a:gd name="connsiteX127" fmla="*/ 2047079 w 2967861"/>
                <a:gd name="connsiteY127" fmla="*/ 223831 h 2340761"/>
                <a:gd name="connsiteX128" fmla="*/ 2036524 w 2967861"/>
                <a:gd name="connsiteY128" fmla="*/ 218554 h 2340761"/>
                <a:gd name="connsiteX129" fmla="*/ 2025038 w 2967861"/>
                <a:gd name="connsiteY129" fmla="*/ 212345 h 2340761"/>
                <a:gd name="connsiteX130" fmla="*/ 2014482 w 2967861"/>
                <a:gd name="connsiteY130" fmla="*/ 207067 h 2340761"/>
                <a:gd name="connsiteX131" fmla="*/ 2012310 w 2967861"/>
                <a:gd name="connsiteY131" fmla="*/ 209240 h 2340761"/>
                <a:gd name="connsiteX132" fmla="*/ 2012310 w 2967861"/>
                <a:gd name="connsiteY132" fmla="*/ 211414 h 2340761"/>
                <a:gd name="connsiteX133" fmla="*/ 2010136 w 2967861"/>
                <a:gd name="connsiteY133" fmla="*/ 211414 h 2340761"/>
                <a:gd name="connsiteX134" fmla="*/ 2007032 w 2967861"/>
                <a:gd name="connsiteY134" fmla="*/ 212345 h 2340761"/>
                <a:gd name="connsiteX135" fmla="*/ 2007032 w 2967861"/>
                <a:gd name="connsiteY135" fmla="*/ 218554 h 2340761"/>
                <a:gd name="connsiteX136" fmla="*/ 2007032 w 2967861"/>
                <a:gd name="connsiteY136" fmla="*/ 223831 h 2340761"/>
                <a:gd name="connsiteX137" fmla="*/ 2007032 w 2967861"/>
                <a:gd name="connsiteY137" fmla="*/ 226936 h 2340761"/>
                <a:gd name="connsiteX138" fmla="*/ 2007032 w 2967861"/>
                <a:gd name="connsiteY138" fmla="*/ 229109 h 2340761"/>
                <a:gd name="connsiteX139" fmla="*/ 2007032 w 2967861"/>
                <a:gd name="connsiteY139" fmla="*/ 232213 h 2340761"/>
                <a:gd name="connsiteX140" fmla="*/ 2002996 w 2967861"/>
                <a:gd name="connsiteY140" fmla="*/ 243700 h 2340761"/>
                <a:gd name="connsiteX141" fmla="*/ 1950841 w 2967861"/>
                <a:gd name="connsiteY141" fmla="*/ 239354 h 2340761"/>
                <a:gd name="connsiteX142" fmla="*/ 1948668 w 2967861"/>
                <a:gd name="connsiteY142" fmla="*/ 234076 h 2340761"/>
                <a:gd name="connsiteX143" fmla="*/ 1948668 w 2967861"/>
                <a:gd name="connsiteY143" fmla="*/ 228799 h 2340761"/>
                <a:gd name="connsiteX144" fmla="*/ 1946495 w 2967861"/>
                <a:gd name="connsiteY144" fmla="*/ 223521 h 2340761"/>
                <a:gd name="connsiteX145" fmla="*/ 1946495 w 2967861"/>
                <a:gd name="connsiteY145" fmla="*/ 218243 h 2340761"/>
                <a:gd name="connsiteX146" fmla="*/ 1946495 w 2967861"/>
                <a:gd name="connsiteY146" fmla="*/ 216070 h 2340761"/>
                <a:gd name="connsiteX147" fmla="*/ 1934077 w 2967861"/>
                <a:gd name="connsiteY147" fmla="*/ 206446 h 2340761"/>
                <a:gd name="connsiteX148" fmla="*/ 1921659 w 2967861"/>
                <a:gd name="connsiteY148" fmla="*/ 204273 h 2340761"/>
                <a:gd name="connsiteX149" fmla="*/ 1904895 w 2967861"/>
                <a:gd name="connsiteY149" fmla="*/ 204273 h 2340761"/>
                <a:gd name="connsiteX150" fmla="*/ 1887200 w 2967861"/>
                <a:gd name="connsiteY150" fmla="*/ 206446 h 2340761"/>
                <a:gd name="connsiteX151" fmla="*/ 1887200 w 2967861"/>
                <a:gd name="connsiteY151" fmla="*/ 219175 h 2340761"/>
                <a:gd name="connsiteX152" fmla="*/ 1877886 w 2967861"/>
                <a:gd name="connsiteY152" fmla="*/ 219175 h 2340761"/>
                <a:gd name="connsiteX153" fmla="*/ 1877886 w 2967861"/>
                <a:gd name="connsiteY153" fmla="*/ 218243 h 2340761"/>
                <a:gd name="connsiteX154" fmla="*/ 1875713 w 2967861"/>
                <a:gd name="connsiteY154" fmla="*/ 218243 h 2340761"/>
                <a:gd name="connsiteX155" fmla="*/ 1873540 w 2967861"/>
                <a:gd name="connsiteY155" fmla="*/ 216070 h 2340761"/>
                <a:gd name="connsiteX156" fmla="*/ 1875713 w 2967861"/>
                <a:gd name="connsiteY156" fmla="*/ 206446 h 2340761"/>
                <a:gd name="connsiteX157" fmla="*/ 1877886 w 2967861"/>
                <a:gd name="connsiteY157" fmla="*/ 198996 h 2340761"/>
                <a:gd name="connsiteX158" fmla="*/ 1880060 w 2967861"/>
                <a:gd name="connsiteY158" fmla="*/ 193718 h 2340761"/>
                <a:gd name="connsiteX159" fmla="*/ 1883164 w 2967861"/>
                <a:gd name="connsiteY159" fmla="*/ 188441 h 2340761"/>
                <a:gd name="connsiteX160" fmla="*/ 1883164 w 2967861"/>
                <a:gd name="connsiteY160" fmla="*/ 182232 h 2340761"/>
                <a:gd name="connsiteX161" fmla="*/ 1873851 w 2967861"/>
                <a:gd name="connsiteY161" fmla="*/ 186578 h 2340761"/>
                <a:gd name="connsiteX162" fmla="*/ 1866710 w 2967861"/>
                <a:gd name="connsiteY162" fmla="*/ 191856 h 2340761"/>
                <a:gd name="connsiteX163" fmla="*/ 1859570 w 2967861"/>
                <a:gd name="connsiteY163" fmla="*/ 197133 h 2340761"/>
                <a:gd name="connsiteX164" fmla="*/ 1854293 w 2967861"/>
                <a:gd name="connsiteY164" fmla="*/ 203342 h 2340761"/>
                <a:gd name="connsiteX165" fmla="*/ 1851188 w 2967861"/>
                <a:gd name="connsiteY165" fmla="*/ 201169 h 2340761"/>
                <a:gd name="connsiteX166" fmla="*/ 1849015 w 2967861"/>
                <a:gd name="connsiteY166" fmla="*/ 201169 h 2340761"/>
                <a:gd name="connsiteX167" fmla="*/ 1849015 w 2967861"/>
                <a:gd name="connsiteY167" fmla="*/ 198996 h 2340761"/>
                <a:gd name="connsiteX168" fmla="*/ 1849015 w 2967861"/>
                <a:gd name="connsiteY168" fmla="*/ 196823 h 2340761"/>
                <a:gd name="connsiteX169" fmla="*/ 1849015 w 2967861"/>
                <a:gd name="connsiteY169" fmla="*/ 195891 h 2340761"/>
                <a:gd name="connsiteX170" fmla="*/ 1851188 w 2967861"/>
                <a:gd name="connsiteY170" fmla="*/ 191545 h 2340761"/>
                <a:gd name="connsiteX171" fmla="*/ 1851188 w 2967861"/>
                <a:gd name="connsiteY171" fmla="*/ 188441 h 2340761"/>
                <a:gd name="connsiteX172" fmla="*/ 1834424 w 2967861"/>
                <a:gd name="connsiteY172" fmla="*/ 186267 h 2340761"/>
                <a:gd name="connsiteX173" fmla="*/ 1819833 w 2967861"/>
                <a:gd name="connsiteY173" fmla="*/ 188441 h 2340761"/>
                <a:gd name="connsiteX174" fmla="*/ 1807415 w 2967861"/>
                <a:gd name="connsiteY174" fmla="*/ 195891 h 2340761"/>
                <a:gd name="connsiteX175" fmla="*/ 1803379 w 2967861"/>
                <a:gd name="connsiteY175" fmla="*/ 195891 h 2340761"/>
                <a:gd name="connsiteX176" fmla="*/ 1815797 w 2967861"/>
                <a:gd name="connsiteY176" fmla="*/ 180990 h 2340761"/>
                <a:gd name="connsiteX177" fmla="*/ 1832561 w 2967861"/>
                <a:gd name="connsiteY177" fmla="*/ 169503 h 2340761"/>
                <a:gd name="connsiteX178" fmla="*/ 1849325 w 2967861"/>
                <a:gd name="connsiteY178" fmla="*/ 159880 h 2340761"/>
                <a:gd name="connsiteX179" fmla="*/ 1863916 w 2967861"/>
                <a:gd name="connsiteY179" fmla="*/ 151498 h 2340761"/>
                <a:gd name="connsiteX180" fmla="*/ 1869194 w 2967861"/>
                <a:gd name="connsiteY180" fmla="*/ 141874 h 2340761"/>
                <a:gd name="connsiteX181" fmla="*/ 1873230 w 2967861"/>
                <a:gd name="connsiteY181" fmla="*/ 132250 h 2340761"/>
                <a:gd name="connsiteX182" fmla="*/ 1878507 w 2967861"/>
                <a:gd name="connsiteY182" fmla="*/ 123868 h 2340761"/>
                <a:gd name="connsiteX183" fmla="*/ 1890925 w 2967861"/>
                <a:gd name="connsiteY183" fmla="*/ 114244 h 2340761"/>
                <a:gd name="connsiteX184" fmla="*/ 1890925 w 2967861"/>
                <a:gd name="connsiteY184" fmla="*/ 90029 h 2340761"/>
                <a:gd name="connsiteX185" fmla="*/ 1881612 w 2967861"/>
                <a:gd name="connsiteY185" fmla="*/ 77301 h 2340761"/>
                <a:gd name="connsiteX186" fmla="*/ 1873230 w 2967861"/>
                <a:gd name="connsiteY186" fmla="*/ 65815 h 2340761"/>
                <a:gd name="connsiteX187" fmla="*/ 1861743 w 2967861"/>
                <a:gd name="connsiteY187" fmla="*/ 57432 h 2340761"/>
                <a:gd name="connsiteX188" fmla="*/ 1847152 w 2967861"/>
                <a:gd name="connsiteY188" fmla="*/ 49982 h 2340761"/>
                <a:gd name="connsiteX189" fmla="*/ 1847152 w 2967861"/>
                <a:gd name="connsiteY189" fmla="*/ 47809 h 2340761"/>
                <a:gd name="connsiteX190" fmla="*/ 1847152 w 2967861"/>
                <a:gd name="connsiteY190" fmla="*/ 45636 h 2340761"/>
                <a:gd name="connsiteX191" fmla="*/ 1844979 w 2967861"/>
                <a:gd name="connsiteY191" fmla="*/ 43462 h 2340761"/>
                <a:gd name="connsiteX192" fmla="*/ 1844048 w 2967861"/>
                <a:gd name="connsiteY192" fmla="*/ 45636 h 2340761"/>
                <a:gd name="connsiteX193" fmla="*/ 1827284 w 2967861"/>
                <a:gd name="connsiteY193" fmla="*/ 50913 h 2340761"/>
                <a:gd name="connsiteX194" fmla="*/ 1812693 w 2967861"/>
                <a:gd name="connsiteY194" fmla="*/ 53086 h 2340761"/>
                <a:gd name="connsiteX195" fmla="*/ 1800275 w 2967861"/>
                <a:gd name="connsiteY195" fmla="*/ 55259 h 2340761"/>
                <a:gd name="connsiteX196" fmla="*/ 1787857 w 2967861"/>
                <a:gd name="connsiteY196" fmla="*/ 60537 h 2340761"/>
                <a:gd name="connsiteX197" fmla="*/ 1780717 w 2967861"/>
                <a:gd name="connsiteY197" fmla="*/ 50913 h 2340761"/>
                <a:gd name="connsiteX198" fmla="*/ 1773577 w 2967861"/>
                <a:gd name="connsiteY198" fmla="*/ 43462 h 2340761"/>
                <a:gd name="connsiteX199" fmla="*/ 1766436 w 2967861"/>
                <a:gd name="connsiteY199" fmla="*/ 40358 h 2340761"/>
                <a:gd name="connsiteX200" fmla="*/ 1751845 w 2967861"/>
                <a:gd name="connsiteY200" fmla="*/ 36012 h 2340761"/>
                <a:gd name="connsiteX201" fmla="*/ 1752777 w 2967861"/>
                <a:gd name="connsiteY201" fmla="*/ 30734 h 2340761"/>
                <a:gd name="connsiteX202" fmla="*/ 1754950 w 2967861"/>
                <a:gd name="connsiteY202" fmla="*/ 28561 h 2340761"/>
                <a:gd name="connsiteX203" fmla="*/ 1757123 w 2967861"/>
                <a:gd name="connsiteY203" fmla="*/ 25457 h 2340761"/>
                <a:gd name="connsiteX204" fmla="*/ 1760227 w 2967861"/>
                <a:gd name="connsiteY204" fmla="*/ 23283 h 2340761"/>
                <a:gd name="connsiteX205" fmla="*/ 1762401 w 2967861"/>
                <a:gd name="connsiteY205" fmla="*/ 22352 h 2340761"/>
                <a:gd name="connsiteX206" fmla="*/ 1767678 w 2967861"/>
                <a:gd name="connsiteY206" fmla="*/ 20179 h 2340761"/>
                <a:gd name="connsiteX207" fmla="*/ 1766747 w 2967861"/>
                <a:gd name="connsiteY207" fmla="*/ 14901 h 2340761"/>
                <a:gd name="connsiteX208" fmla="*/ 1762711 w 2967861"/>
                <a:gd name="connsiteY208" fmla="*/ 10555 h 2340761"/>
                <a:gd name="connsiteX209" fmla="*/ 1760538 w 2967861"/>
                <a:gd name="connsiteY209" fmla="*/ 7451 h 2340761"/>
                <a:gd name="connsiteX210" fmla="*/ 1759607 w 2967861"/>
                <a:gd name="connsiteY210" fmla="*/ 5278 h 2340761"/>
                <a:gd name="connsiteX211" fmla="*/ 1755571 w 2967861"/>
                <a:gd name="connsiteY211" fmla="*/ 0 h 2340761"/>
                <a:gd name="connsiteX212" fmla="*/ 1735702 w 2967861"/>
                <a:gd name="connsiteY212" fmla="*/ 0 h 2340761"/>
                <a:gd name="connsiteX213" fmla="*/ 1731666 w 2967861"/>
                <a:gd name="connsiteY213" fmla="*/ 18006 h 2340761"/>
                <a:gd name="connsiteX214" fmla="*/ 1721111 w 2967861"/>
                <a:gd name="connsiteY214" fmla="*/ 28561 h 2340761"/>
                <a:gd name="connsiteX215" fmla="*/ 1708693 w 2967861"/>
                <a:gd name="connsiteY215" fmla="*/ 38185 h 2340761"/>
                <a:gd name="connsiteX216" fmla="*/ 1695034 w 2967861"/>
                <a:gd name="connsiteY216" fmla="*/ 45636 h 2340761"/>
                <a:gd name="connsiteX217" fmla="*/ 1679511 w 2967861"/>
                <a:gd name="connsiteY217" fmla="*/ 53086 h 2340761"/>
                <a:gd name="connsiteX218" fmla="*/ 1679511 w 2967861"/>
                <a:gd name="connsiteY218" fmla="*/ 73265 h 2340761"/>
                <a:gd name="connsiteX219" fmla="*/ 1674234 w 2967861"/>
                <a:gd name="connsiteY219" fmla="*/ 73265 h 2340761"/>
                <a:gd name="connsiteX220" fmla="*/ 1668025 w 2967861"/>
                <a:gd name="connsiteY220" fmla="*/ 72334 h 2340761"/>
                <a:gd name="connsiteX221" fmla="*/ 1664921 w 2967861"/>
                <a:gd name="connsiteY221" fmla="*/ 72334 h 2340761"/>
                <a:gd name="connsiteX222" fmla="*/ 1659643 w 2967861"/>
                <a:gd name="connsiteY222" fmla="*/ 70161 h 2340761"/>
                <a:gd name="connsiteX223" fmla="*/ 1653434 w 2967861"/>
                <a:gd name="connsiteY223" fmla="*/ 75438 h 2340761"/>
                <a:gd name="connsiteX224" fmla="*/ 1646294 w 2967861"/>
                <a:gd name="connsiteY224" fmla="*/ 82889 h 2340761"/>
                <a:gd name="connsiteX225" fmla="*/ 1639153 w 2967861"/>
                <a:gd name="connsiteY225" fmla="*/ 88167 h 2340761"/>
                <a:gd name="connsiteX226" fmla="*/ 1632013 w 2967861"/>
                <a:gd name="connsiteY226" fmla="*/ 94376 h 2340761"/>
                <a:gd name="connsiteX227" fmla="*/ 1626736 w 2967861"/>
                <a:gd name="connsiteY227" fmla="*/ 94376 h 2340761"/>
                <a:gd name="connsiteX228" fmla="*/ 1616181 w 2967861"/>
                <a:gd name="connsiteY228" fmla="*/ 94376 h 2340761"/>
                <a:gd name="connsiteX229" fmla="*/ 1601590 w 2967861"/>
                <a:gd name="connsiteY229" fmla="*/ 94376 h 2340761"/>
                <a:gd name="connsiteX230" fmla="*/ 1586999 w 2967861"/>
                <a:gd name="connsiteY230" fmla="*/ 94376 h 2340761"/>
                <a:gd name="connsiteX231" fmla="*/ 1575512 w 2967861"/>
                <a:gd name="connsiteY231" fmla="*/ 94376 h 2340761"/>
                <a:gd name="connsiteX232" fmla="*/ 1572408 w 2967861"/>
                <a:gd name="connsiteY232" fmla="*/ 99653 h 2340761"/>
                <a:gd name="connsiteX233" fmla="*/ 1570235 w 2967861"/>
                <a:gd name="connsiteY233" fmla="*/ 104931 h 2340761"/>
                <a:gd name="connsiteX234" fmla="*/ 1567130 w 2967861"/>
                <a:gd name="connsiteY234" fmla="*/ 110208 h 2340761"/>
                <a:gd name="connsiteX235" fmla="*/ 1564957 w 2967861"/>
                <a:gd name="connsiteY235" fmla="*/ 117659 h 2340761"/>
                <a:gd name="connsiteX236" fmla="*/ 1543226 w 2967861"/>
                <a:gd name="connsiteY236" fmla="*/ 117659 h 2340761"/>
                <a:gd name="connsiteX237" fmla="*/ 1526462 w 2967861"/>
                <a:gd name="connsiteY237" fmla="*/ 123868 h 2340761"/>
                <a:gd name="connsiteX238" fmla="*/ 1511871 w 2967861"/>
                <a:gd name="connsiteY238" fmla="*/ 130077 h 2340761"/>
                <a:gd name="connsiteX239" fmla="*/ 1497280 w 2967861"/>
                <a:gd name="connsiteY239" fmla="*/ 141563 h 2340761"/>
                <a:gd name="connsiteX240" fmla="*/ 1484862 w 2967861"/>
                <a:gd name="connsiteY240" fmla="*/ 152118 h 2340761"/>
                <a:gd name="connsiteX241" fmla="*/ 1468098 w 2967861"/>
                <a:gd name="connsiteY241" fmla="*/ 161742 h 2340761"/>
                <a:gd name="connsiteX242" fmla="*/ 1462821 w 2967861"/>
                <a:gd name="connsiteY242" fmla="*/ 180679 h 2340761"/>
                <a:gd name="connsiteX243" fmla="*/ 1459716 w 2967861"/>
                <a:gd name="connsiteY243" fmla="*/ 198685 h 2340761"/>
                <a:gd name="connsiteX244" fmla="*/ 1455680 w 2967861"/>
                <a:gd name="connsiteY244" fmla="*/ 215760 h 2340761"/>
                <a:gd name="connsiteX245" fmla="*/ 1452576 w 2967861"/>
                <a:gd name="connsiteY245" fmla="*/ 215760 h 2340761"/>
                <a:gd name="connsiteX246" fmla="*/ 1445436 w 2967861"/>
                <a:gd name="connsiteY246" fmla="*/ 198685 h 2340761"/>
                <a:gd name="connsiteX247" fmla="*/ 1419358 w 2967861"/>
                <a:gd name="connsiteY247" fmla="*/ 203963 h 2340761"/>
                <a:gd name="connsiteX248" fmla="*/ 1395454 w 2967861"/>
                <a:gd name="connsiteY248" fmla="*/ 211414 h 2340761"/>
                <a:gd name="connsiteX249" fmla="*/ 1399490 w 2967861"/>
                <a:gd name="connsiteY249" fmla="*/ 233766 h 2340761"/>
                <a:gd name="connsiteX250" fmla="*/ 1404767 w 2967861"/>
                <a:gd name="connsiteY250" fmla="*/ 253945 h 2340761"/>
                <a:gd name="connsiteX251" fmla="*/ 1410045 w 2967861"/>
                <a:gd name="connsiteY251" fmla="*/ 275055 h 2340761"/>
                <a:gd name="connsiteX252" fmla="*/ 1419358 w 2967861"/>
                <a:gd name="connsiteY252" fmla="*/ 290888 h 2340761"/>
                <a:gd name="connsiteX253" fmla="*/ 1431776 w 2967861"/>
                <a:gd name="connsiteY253" fmla="*/ 304547 h 2340761"/>
                <a:gd name="connsiteX254" fmla="*/ 1431776 w 2967861"/>
                <a:gd name="connsiteY254" fmla="*/ 312929 h 2340761"/>
                <a:gd name="connsiteX255" fmla="*/ 1416254 w 2967861"/>
                <a:gd name="connsiteY255" fmla="*/ 302374 h 2340761"/>
                <a:gd name="connsiteX256" fmla="*/ 1399490 w 2967861"/>
                <a:gd name="connsiteY256" fmla="*/ 287473 h 2340761"/>
                <a:gd name="connsiteX257" fmla="*/ 1388934 w 2967861"/>
                <a:gd name="connsiteY257" fmla="*/ 272571 h 2340761"/>
                <a:gd name="connsiteX258" fmla="*/ 1368135 w 2967861"/>
                <a:gd name="connsiteY258" fmla="*/ 272571 h 2340761"/>
                <a:gd name="connsiteX259" fmla="*/ 1352612 w 2967861"/>
                <a:gd name="connsiteY259" fmla="*/ 275676 h 2340761"/>
                <a:gd name="connsiteX260" fmla="*/ 1338953 w 2967861"/>
                <a:gd name="connsiteY260" fmla="*/ 283127 h 2340761"/>
                <a:gd name="connsiteX261" fmla="*/ 1331812 w 2967861"/>
                <a:gd name="connsiteY261" fmla="*/ 274745 h 2340761"/>
                <a:gd name="connsiteX262" fmla="*/ 1328708 w 2967861"/>
                <a:gd name="connsiteY262" fmla="*/ 263258 h 2340761"/>
                <a:gd name="connsiteX263" fmla="*/ 1324672 w 2967861"/>
                <a:gd name="connsiteY263" fmla="*/ 252703 h 2340761"/>
                <a:gd name="connsiteX264" fmla="*/ 1321568 w 2967861"/>
                <a:gd name="connsiteY264" fmla="*/ 250530 h 2340761"/>
                <a:gd name="connsiteX265" fmla="*/ 1321568 w 2967861"/>
                <a:gd name="connsiteY265" fmla="*/ 249909 h 2340761"/>
                <a:gd name="connsiteX266" fmla="*/ 1319394 w 2967861"/>
                <a:gd name="connsiteY266" fmla="*/ 249909 h 2340761"/>
                <a:gd name="connsiteX267" fmla="*/ 1316290 w 2967861"/>
                <a:gd name="connsiteY267" fmla="*/ 249909 h 2340761"/>
                <a:gd name="connsiteX268" fmla="*/ 1312254 w 2967861"/>
                <a:gd name="connsiteY268" fmla="*/ 249909 h 2340761"/>
                <a:gd name="connsiteX269" fmla="*/ 1312254 w 2967861"/>
                <a:gd name="connsiteY269" fmla="*/ 284679 h 2340761"/>
                <a:gd name="connsiteX270" fmla="*/ 1289281 w 2967861"/>
                <a:gd name="connsiteY270" fmla="*/ 305789 h 2340761"/>
                <a:gd name="connsiteX271" fmla="*/ 1294559 w 2967861"/>
                <a:gd name="connsiteY271" fmla="*/ 320691 h 2340761"/>
                <a:gd name="connsiteX272" fmla="*/ 1299837 w 2967861"/>
                <a:gd name="connsiteY272" fmla="*/ 331246 h 2340761"/>
                <a:gd name="connsiteX273" fmla="*/ 1305114 w 2967861"/>
                <a:gd name="connsiteY273" fmla="*/ 343974 h 2340761"/>
                <a:gd name="connsiteX274" fmla="*/ 1309150 w 2967861"/>
                <a:gd name="connsiteY274" fmla="*/ 362911 h 2340761"/>
                <a:gd name="connsiteX275" fmla="*/ 1329018 w 2967861"/>
                <a:gd name="connsiteY275" fmla="*/ 370362 h 2340761"/>
                <a:gd name="connsiteX276" fmla="*/ 1350750 w 2967861"/>
                <a:gd name="connsiteY276" fmla="*/ 378744 h 2340761"/>
                <a:gd name="connsiteX277" fmla="*/ 1368445 w 2967861"/>
                <a:gd name="connsiteY277" fmla="*/ 386195 h 2340761"/>
                <a:gd name="connsiteX278" fmla="*/ 1368445 w 2967861"/>
                <a:gd name="connsiteY278" fmla="*/ 392403 h 2340761"/>
                <a:gd name="connsiteX279" fmla="*/ 1350750 w 2967861"/>
                <a:gd name="connsiteY279" fmla="*/ 386195 h 2340761"/>
                <a:gd name="connsiteX280" fmla="*/ 1332123 w 2967861"/>
                <a:gd name="connsiteY280" fmla="*/ 386195 h 2340761"/>
                <a:gd name="connsiteX281" fmla="*/ 1312254 w 2967861"/>
                <a:gd name="connsiteY281" fmla="*/ 386195 h 2340761"/>
                <a:gd name="connsiteX282" fmla="*/ 1314427 w 2967861"/>
                <a:gd name="connsiteY282" fmla="*/ 401096 h 2340761"/>
                <a:gd name="connsiteX283" fmla="*/ 1316601 w 2967861"/>
                <a:gd name="connsiteY283" fmla="*/ 418170 h 2340761"/>
                <a:gd name="connsiteX284" fmla="*/ 1319705 w 2967861"/>
                <a:gd name="connsiteY284" fmla="*/ 435245 h 2340761"/>
                <a:gd name="connsiteX285" fmla="*/ 1316601 w 2967861"/>
                <a:gd name="connsiteY285" fmla="*/ 453251 h 2340761"/>
                <a:gd name="connsiteX286" fmla="*/ 1310392 w 2967861"/>
                <a:gd name="connsiteY286" fmla="*/ 464737 h 2340761"/>
                <a:gd name="connsiteX287" fmla="*/ 1303251 w 2967861"/>
                <a:gd name="connsiteY287" fmla="*/ 479639 h 2340761"/>
                <a:gd name="connsiteX288" fmla="*/ 1296111 w 2967861"/>
                <a:gd name="connsiteY288" fmla="*/ 492367 h 2340761"/>
                <a:gd name="connsiteX289" fmla="*/ 1293006 w 2967861"/>
                <a:gd name="connsiteY289" fmla="*/ 494540 h 2340761"/>
                <a:gd name="connsiteX290" fmla="*/ 1290833 w 2967861"/>
                <a:gd name="connsiteY290" fmla="*/ 495472 h 2340761"/>
                <a:gd name="connsiteX291" fmla="*/ 1289902 w 2967861"/>
                <a:gd name="connsiteY291" fmla="*/ 497645 h 2340761"/>
                <a:gd name="connsiteX292" fmla="*/ 1269102 w 2967861"/>
                <a:gd name="connsiteY292" fmla="*/ 497645 h 2340761"/>
                <a:gd name="connsiteX293" fmla="*/ 1269102 w 2967861"/>
                <a:gd name="connsiteY293" fmla="*/ 492057 h 2340761"/>
                <a:gd name="connsiteX294" fmla="*/ 1276243 w 2967861"/>
                <a:gd name="connsiteY294" fmla="*/ 489883 h 2340761"/>
                <a:gd name="connsiteX295" fmla="*/ 1282452 w 2967861"/>
                <a:gd name="connsiteY295" fmla="*/ 486779 h 2340761"/>
                <a:gd name="connsiteX296" fmla="*/ 1287729 w 2967861"/>
                <a:gd name="connsiteY296" fmla="*/ 484606 h 2340761"/>
                <a:gd name="connsiteX297" fmla="*/ 1290833 w 2967861"/>
                <a:gd name="connsiteY297" fmla="*/ 480260 h 2340761"/>
                <a:gd name="connsiteX298" fmla="*/ 1296111 w 2967861"/>
                <a:gd name="connsiteY298" fmla="*/ 477155 h 2340761"/>
                <a:gd name="connsiteX299" fmla="*/ 1296111 w 2967861"/>
                <a:gd name="connsiteY299" fmla="*/ 460081 h 2340761"/>
                <a:gd name="connsiteX300" fmla="*/ 1300147 w 2967861"/>
                <a:gd name="connsiteY300" fmla="*/ 447352 h 2340761"/>
                <a:gd name="connsiteX301" fmla="*/ 1305424 w 2967861"/>
                <a:gd name="connsiteY301" fmla="*/ 435866 h 2340761"/>
                <a:gd name="connsiteX302" fmla="*/ 1302320 w 2967861"/>
                <a:gd name="connsiteY302" fmla="*/ 429657 h 2340761"/>
                <a:gd name="connsiteX303" fmla="*/ 1300147 w 2967861"/>
                <a:gd name="connsiteY303" fmla="*/ 423448 h 2340761"/>
                <a:gd name="connsiteX304" fmla="*/ 1296111 w 2967861"/>
                <a:gd name="connsiteY304" fmla="*/ 420344 h 2340761"/>
                <a:gd name="connsiteX305" fmla="*/ 1293006 w 2967861"/>
                <a:gd name="connsiteY305" fmla="*/ 415997 h 2340761"/>
                <a:gd name="connsiteX306" fmla="*/ 1290833 w 2967861"/>
                <a:gd name="connsiteY306" fmla="*/ 412893 h 2340761"/>
                <a:gd name="connsiteX307" fmla="*/ 1289902 w 2967861"/>
                <a:gd name="connsiteY307" fmla="*/ 407615 h 2340761"/>
                <a:gd name="connsiteX308" fmla="*/ 1289902 w 2967861"/>
                <a:gd name="connsiteY308" fmla="*/ 400165 h 2340761"/>
                <a:gd name="connsiteX309" fmla="*/ 1293006 w 2967861"/>
                <a:gd name="connsiteY309" fmla="*/ 390541 h 2340761"/>
                <a:gd name="connsiteX310" fmla="*/ 1296111 w 2967861"/>
                <a:gd name="connsiteY310" fmla="*/ 379054 h 2340761"/>
                <a:gd name="connsiteX311" fmla="*/ 1296111 w 2967861"/>
                <a:gd name="connsiteY311" fmla="*/ 366326 h 2340761"/>
                <a:gd name="connsiteX312" fmla="*/ 1293006 w 2967861"/>
                <a:gd name="connsiteY312" fmla="*/ 355771 h 2340761"/>
                <a:gd name="connsiteX313" fmla="*/ 1289902 w 2967861"/>
                <a:gd name="connsiteY313" fmla="*/ 340870 h 2340761"/>
                <a:gd name="connsiteX314" fmla="*/ 1283693 w 2967861"/>
                <a:gd name="connsiteY314" fmla="*/ 328141 h 2340761"/>
                <a:gd name="connsiteX315" fmla="*/ 1280589 w 2967861"/>
                <a:gd name="connsiteY315" fmla="*/ 318517 h 2340761"/>
                <a:gd name="connsiteX316" fmla="*/ 1282762 w 2967861"/>
                <a:gd name="connsiteY316" fmla="*/ 311067 h 2340761"/>
                <a:gd name="connsiteX317" fmla="*/ 1283693 w 2967861"/>
                <a:gd name="connsiteY317" fmla="*/ 299580 h 2340761"/>
                <a:gd name="connsiteX318" fmla="*/ 1287729 w 2967861"/>
                <a:gd name="connsiteY318" fmla="*/ 286852 h 2340761"/>
                <a:gd name="connsiteX319" fmla="*/ 1290833 w 2967861"/>
                <a:gd name="connsiteY319" fmla="*/ 271951 h 2340761"/>
                <a:gd name="connsiteX320" fmla="*/ 1293006 w 2967861"/>
                <a:gd name="connsiteY320" fmla="*/ 257049 h 2340761"/>
                <a:gd name="connsiteX321" fmla="*/ 1285866 w 2967861"/>
                <a:gd name="connsiteY321" fmla="*/ 249598 h 2340761"/>
                <a:gd name="connsiteX322" fmla="*/ 1280589 w 2967861"/>
                <a:gd name="connsiteY322" fmla="*/ 239975 h 2340761"/>
                <a:gd name="connsiteX323" fmla="*/ 1260720 w 2967861"/>
                <a:gd name="connsiteY323" fmla="*/ 239043 h 2340761"/>
                <a:gd name="connsiteX324" fmla="*/ 1243956 w 2967861"/>
                <a:gd name="connsiteY324" fmla="*/ 239975 h 2340761"/>
                <a:gd name="connsiteX325" fmla="*/ 1234643 w 2967861"/>
                <a:gd name="connsiteY325" fmla="*/ 246184 h 2340761"/>
                <a:gd name="connsiteX326" fmla="*/ 1227502 w 2967861"/>
                <a:gd name="connsiteY326" fmla="*/ 254566 h 2340761"/>
                <a:gd name="connsiteX327" fmla="*/ 1222225 w 2967861"/>
                <a:gd name="connsiteY327" fmla="*/ 266052 h 2340761"/>
                <a:gd name="connsiteX328" fmla="*/ 1218189 w 2967861"/>
                <a:gd name="connsiteY328" fmla="*/ 276607 h 2340761"/>
                <a:gd name="connsiteX329" fmla="*/ 1215085 w 2967861"/>
                <a:gd name="connsiteY329" fmla="*/ 290267 h 2340761"/>
                <a:gd name="connsiteX330" fmla="*/ 1211049 w 2967861"/>
                <a:gd name="connsiteY330" fmla="*/ 300822 h 2340761"/>
                <a:gd name="connsiteX331" fmla="*/ 1203909 w 2967861"/>
                <a:gd name="connsiteY331" fmla="*/ 310446 h 2340761"/>
                <a:gd name="connsiteX332" fmla="*/ 1193353 w 2967861"/>
                <a:gd name="connsiteY332" fmla="*/ 317896 h 2340761"/>
                <a:gd name="connsiteX333" fmla="*/ 1196458 w 2967861"/>
                <a:gd name="connsiteY333" fmla="*/ 338075 h 2340761"/>
                <a:gd name="connsiteX334" fmla="*/ 1198631 w 2967861"/>
                <a:gd name="connsiteY334" fmla="*/ 352977 h 2340761"/>
                <a:gd name="connsiteX335" fmla="*/ 1202667 w 2967861"/>
                <a:gd name="connsiteY335" fmla="*/ 370051 h 2340761"/>
                <a:gd name="connsiteX336" fmla="*/ 1200494 w 2967861"/>
                <a:gd name="connsiteY336" fmla="*/ 392403 h 2340761"/>
                <a:gd name="connsiteX337" fmla="*/ 1217258 w 2967861"/>
                <a:gd name="connsiteY337" fmla="*/ 392403 h 2340761"/>
                <a:gd name="connsiteX338" fmla="*/ 1218189 w 2967861"/>
                <a:gd name="connsiteY338" fmla="*/ 399854 h 2340761"/>
                <a:gd name="connsiteX339" fmla="*/ 1222225 w 2967861"/>
                <a:gd name="connsiteY339" fmla="*/ 405132 h 2340761"/>
                <a:gd name="connsiteX340" fmla="*/ 1224398 w 2967861"/>
                <a:gd name="connsiteY340" fmla="*/ 410409 h 2340761"/>
                <a:gd name="connsiteX341" fmla="*/ 1227502 w 2967861"/>
                <a:gd name="connsiteY341" fmla="*/ 414756 h 2340761"/>
                <a:gd name="connsiteX342" fmla="*/ 1232780 w 2967861"/>
                <a:gd name="connsiteY342" fmla="*/ 420033 h 2340761"/>
                <a:gd name="connsiteX343" fmla="*/ 1231849 w 2967861"/>
                <a:gd name="connsiteY343" fmla="*/ 423138 h 2340761"/>
                <a:gd name="connsiteX344" fmla="*/ 1231849 w 2967861"/>
                <a:gd name="connsiteY344" fmla="*/ 425311 h 2340761"/>
                <a:gd name="connsiteX345" fmla="*/ 1229676 w 2967861"/>
                <a:gd name="connsiteY345" fmla="*/ 427484 h 2340761"/>
                <a:gd name="connsiteX346" fmla="*/ 1220362 w 2967861"/>
                <a:gd name="connsiteY346" fmla="*/ 423138 h 2340761"/>
                <a:gd name="connsiteX347" fmla="*/ 1205771 w 2967861"/>
                <a:gd name="connsiteY347" fmla="*/ 415687 h 2340761"/>
                <a:gd name="connsiteX348" fmla="*/ 1190249 w 2967861"/>
                <a:gd name="connsiteY348" fmla="*/ 402959 h 2340761"/>
                <a:gd name="connsiteX349" fmla="*/ 1171622 w 2967861"/>
                <a:gd name="connsiteY349" fmla="*/ 390230 h 2340761"/>
                <a:gd name="connsiteX350" fmla="*/ 1159204 w 2967861"/>
                <a:gd name="connsiteY350" fmla="*/ 377502 h 2340761"/>
                <a:gd name="connsiteX351" fmla="*/ 1149891 w 2967861"/>
                <a:gd name="connsiteY351" fmla="*/ 366016 h 2340761"/>
                <a:gd name="connsiteX352" fmla="*/ 1142751 w 2967861"/>
                <a:gd name="connsiteY352" fmla="*/ 366016 h 2340761"/>
                <a:gd name="connsiteX353" fmla="*/ 1135611 w 2967861"/>
                <a:gd name="connsiteY353" fmla="*/ 366016 h 2340761"/>
                <a:gd name="connsiteX354" fmla="*/ 1130333 w 2967861"/>
                <a:gd name="connsiteY354" fmla="*/ 363842 h 2340761"/>
                <a:gd name="connsiteX355" fmla="*/ 1126297 w 2967861"/>
                <a:gd name="connsiteY355" fmla="*/ 362911 h 2340761"/>
                <a:gd name="connsiteX356" fmla="*/ 1119157 w 2967861"/>
                <a:gd name="connsiteY356" fmla="*/ 366016 h 2340761"/>
                <a:gd name="connsiteX357" fmla="*/ 1116052 w 2967861"/>
                <a:gd name="connsiteY357" fmla="*/ 368189 h 2340761"/>
                <a:gd name="connsiteX358" fmla="*/ 1112017 w 2967861"/>
                <a:gd name="connsiteY358" fmla="*/ 371293 h 2340761"/>
                <a:gd name="connsiteX359" fmla="*/ 1106739 w 2967861"/>
                <a:gd name="connsiteY359" fmla="*/ 375639 h 2340761"/>
                <a:gd name="connsiteX360" fmla="*/ 1106739 w 2967861"/>
                <a:gd name="connsiteY360" fmla="*/ 383090 h 2340761"/>
                <a:gd name="connsiteX361" fmla="*/ 1106739 w 2967861"/>
                <a:gd name="connsiteY361" fmla="*/ 388368 h 2340761"/>
                <a:gd name="connsiteX362" fmla="*/ 1108912 w 2967861"/>
                <a:gd name="connsiteY362" fmla="*/ 392714 h 2340761"/>
                <a:gd name="connsiteX363" fmla="*/ 1111085 w 2967861"/>
                <a:gd name="connsiteY363" fmla="*/ 395818 h 2340761"/>
                <a:gd name="connsiteX364" fmla="*/ 1114190 w 2967861"/>
                <a:gd name="connsiteY364" fmla="*/ 400165 h 2340761"/>
                <a:gd name="connsiteX365" fmla="*/ 1114190 w 2967861"/>
                <a:gd name="connsiteY365" fmla="*/ 405442 h 2340761"/>
                <a:gd name="connsiteX366" fmla="*/ 1112017 w 2967861"/>
                <a:gd name="connsiteY366" fmla="*/ 410720 h 2340761"/>
                <a:gd name="connsiteX367" fmla="*/ 1112017 w 2967861"/>
                <a:gd name="connsiteY367" fmla="*/ 415066 h 2340761"/>
                <a:gd name="connsiteX368" fmla="*/ 1111085 w 2967861"/>
                <a:gd name="connsiteY368" fmla="*/ 415997 h 2340761"/>
                <a:gd name="connsiteX369" fmla="*/ 1108912 w 2967861"/>
                <a:gd name="connsiteY369" fmla="*/ 420344 h 2340761"/>
                <a:gd name="connsiteX370" fmla="*/ 1106739 w 2967861"/>
                <a:gd name="connsiteY370" fmla="*/ 423448 h 2340761"/>
                <a:gd name="connsiteX371" fmla="*/ 1099599 w 2967861"/>
                <a:gd name="connsiteY371" fmla="*/ 422517 h 2340761"/>
                <a:gd name="connsiteX372" fmla="*/ 1096495 w 2967861"/>
                <a:gd name="connsiteY372" fmla="*/ 422517 h 2340761"/>
                <a:gd name="connsiteX373" fmla="*/ 1094321 w 2967861"/>
                <a:gd name="connsiteY373" fmla="*/ 420344 h 2340761"/>
                <a:gd name="connsiteX374" fmla="*/ 1092148 w 2967861"/>
                <a:gd name="connsiteY374" fmla="*/ 418170 h 2340761"/>
                <a:gd name="connsiteX375" fmla="*/ 1089044 w 2967861"/>
                <a:gd name="connsiteY375" fmla="*/ 415066 h 2340761"/>
                <a:gd name="connsiteX376" fmla="*/ 1086871 w 2967861"/>
                <a:gd name="connsiteY376" fmla="*/ 412893 h 2340761"/>
                <a:gd name="connsiteX377" fmla="*/ 1083766 w 2967861"/>
                <a:gd name="connsiteY377" fmla="*/ 412893 h 2340761"/>
                <a:gd name="connsiteX378" fmla="*/ 1072280 w 2967861"/>
                <a:gd name="connsiteY378" fmla="*/ 415997 h 2340761"/>
                <a:gd name="connsiteX379" fmla="*/ 1061724 w 2967861"/>
                <a:gd name="connsiteY379" fmla="*/ 420344 h 2340761"/>
                <a:gd name="connsiteX380" fmla="*/ 1048065 w 2967861"/>
                <a:gd name="connsiteY380" fmla="*/ 425621 h 2340761"/>
                <a:gd name="connsiteX381" fmla="*/ 1035647 w 2967861"/>
                <a:gd name="connsiteY381" fmla="*/ 430899 h 2340761"/>
                <a:gd name="connsiteX382" fmla="*/ 1030369 w 2967861"/>
                <a:gd name="connsiteY382" fmla="*/ 436176 h 2340761"/>
                <a:gd name="connsiteX383" fmla="*/ 1021056 w 2967861"/>
                <a:gd name="connsiteY383" fmla="*/ 436176 h 2340761"/>
                <a:gd name="connsiteX384" fmla="*/ 1028196 w 2967861"/>
                <a:gd name="connsiteY384" fmla="*/ 425621 h 2340761"/>
                <a:gd name="connsiteX385" fmla="*/ 1035336 w 2967861"/>
                <a:gd name="connsiteY385" fmla="*/ 420344 h 2340761"/>
                <a:gd name="connsiteX386" fmla="*/ 1044650 w 2967861"/>
                <a:gd name="connsiteY386" fmla="*/ 415066 h 2340761"/>
                <a:gd name="connsiteX387" fmla="*/ 1053963 w 2967861"/>
                <a:gd name="connsiteY387" fmla="*/ 407615 h 2340761"/>
                <a:gd name="connsiteX388" fmla="*/ 1040304 w 2967861"/>
                <a:gd name="connsiteY388" fmla="*/ 403269 h 2340761"/>
                <a:gd name="connsiteX389" fmla="*/ 1025713 w 2967861"/>
                <a:gd name="connsiteY389" fmla="*/ 400165 h 2340761"/>
                <a:gd name="connsiteX390" fmla="*/ 1010190 w 2967861"/>
                <a:gd name="connsiteY390" fmla="*/ 400165 h 2340761"/>
                <a:gd name="connsiteX391" fmla="*/ 1008017 w 2967861"/>
                <a:gd name="connsiteY391" fmla="*/ 407615 h 2340761"/>
                <a:gd name="connsiteX392" fmla="*/ 1008017 w 2967861"/>
                <a:gd name="connsiteY392" fmla="*/ 412893 h 2340761"/>
                <a:gd name="connsiteX393" fmla="*/ 1005844 w 2967861"/>
                <a:gd name="connsiteY393" fmla="*/ 415997 h 2340761"/>
                <a:gd name="connsiteX394" fmla="*/ 1003671 w 2967861"/>
                <a:gd name="connsiteY394" fmla="*/ 420344 h 2340761"/>
                <a:gd name="connsiteX395" fmla="*/ 1000567 w 2967861"/>
                <a:gd name="connsiteY395" fmla="*/ 423448 h 2340761"/>
                <a:gd name="connsiteX396" fmla="*/ 1000567 w 2967861"/>
                <a:gd name="connsiteY396" fmla="*/ 427794 h 2340761"/>
                <a:gd name="connsiteX397" fmla="*/ 996531 w 2967861"/>
                <a:gd name="connsiteY397" fmla="*/ 425621 h 2340761"/>
                <a:gd name="connsiteX398" fmla="*/ 995600 w 2967861"/>
                <a:gd name="connsiteY398" fmla="*/ 422517 h 2340761"/>
                <a:gd name="connsiteX399" fmla="*/ 993426 w 2967861"/>
                <a:gd name="connsiteY399" fmla="*/ 420344 h 2340761"/>
                <a:gd name="connsiteX400" fmla="*/ 991253 w 2967861"/>
                <a:gd name="connsiteY400" fmla="*/ 415997 h 2340761"/>
                <a:gd name="connsiteX401" fmla="*/ 990322 w 2967861"/>
                <a:gd name="connsiteY401" fmla="*/ 412893 h 2340761"/>
                <a:gd name="connsiteX402" fmla="*/ 986286 w 2967861"/>
                <a:gd name="connsiteY402" fmla="*/ 410720 h 2340761"/>
                <a:gd name="connsiteX403" fmla="*/ 983182 w 2967861"/>
                <a:gd name="connsiteY403" fmla="*/ 408547 h 2340761"/>
                <a:gd name="connsiteX404" fmla="*/ 981009 w 2967861"/>
                <a:gd name="connsiteY404" fmla="*/ 410720 h 2340761"/>
                <a:gd name="connsiteX405" fmla="*/ 975731 w 2967861"/>
                <a:gd name="connsiteY405" fmla="*/ 410720 h 2340761"/>
                <a:gd name="connsiteX406" fmla="*/ 969522 w 2967861"/>
                <a:gd name="connsiteY406" fmla="*/ 412893 h 2340761"/>
                <a:gd name="connsiteX407" fmla="*/ 957104 w 2967861"/>
                <a:gd name="connsiteY407" fmla="*/ 429967 h 2340761"/>
                <a:gd name="connsiteX408" fmla="*/ 942513 w 2967861"/>
                <a:gd name="connsiteY408" fmla="*/ 443627 h 2340761"/>
                <a:gd name="connsiteX409" fmla="*/ 930095 w 2967861"/>
                <a:gd name="connsiteY409" fmla="*/ 460702 h 2340761"/>
                <a:gd name="connsiteX410" fmla="*/ 932269 w 2967861"/>
                <a:gd name="connsiteY410" fmla="*/ 465979 h 2340761"/>
                <a:gd name="connsiteX411" fmla="*/ 932269 w 2967861"/>
                <a:gd name="connsiteY411" fmla="*/ 470325 h 2340761"/>
                <a:gd name="connsiteX412" fmla="*/ 932269 w 2967861"/>
                <a:gd name="connsiteY412" fmla="*/ 475603 h 2340761"/>
                <a:gd name="connsiteX413" fmla="*/ 932269 w 2967861"/>
                <a:gd name="connsiteY413" fmla="*/ 479949 h 2340761"/>
                <a:gd name="connsiteX414" fmla="*/ 930095 w 2967861"/>
                <a:gd name="connsiteY414" fmla="*/ 485227 h 2340761"/>
                <a:gd name="connsiteX415" fmla="*/ 926060 w 2967861"/>
                <a:gd name="connsiteY415" fmla="*/ 487400 h 2340761"/>
                <a:gd name="connsiteX416" fmla="*/ 925128 w 2967861"/>
                <a:gd name="connsiteY416" fmla="*/ 487400 h 2340761"/>
                <a:gd name="connsiteX417" fmla="*/ 922955 w 2967861"/>
                <a:gd name="connsiteY417" fmla="*/ 488331 h 2340761"/>
                <a:gd name="connsiteX418" fmla="*/ 920782 w 2967861"/>
                <a:gd name="connsiteY418" fmla="*/ 488331 h 2340761"/>
                <a:gd name="connsiteX419" fmla="*/ 915504 w 2967861"/>
                <a:gd name="connsiteY419" fmla="*/ 488331 h 2340761"/>
                <a:gd name="connsiteX420" fmla="*/ 911469 w 2967861"/>
                <a:gd name="connsiteY420" fmla="*/ 487400 h 2340761"/>
                <a:gd name="connsiteX421" fmla="*/ 908364 w 2967861"/>
                <a:gd name="connsiteY421" fmla="*/ 485227 h 2340761"/>
                <a:gd name="connsiteX422" fmla="*/ 906191 w 2967861"/>
                <a:gd name="connsiteY422" fmla="*/ 483054 h 2340761"/>
                <a:gd name="connsiteX423" fmla="*/ 900914 w 2967861"/>
                <a:gd name="connsiteY423" fmla="*/ 480881 h 2340761"/>
                <a:gd name="connsiteX424" fmla="*/ 900914 w 2967861"/>
                <a:gd name="connsiteY424" fmla="*/ 460702 h 2340761"/>
                <a:gd name="connsiteX425" fmla="*/ 908054 w 2967861"/>
                <a:gd name="connsiteY425" fmla="*/ 460702 h 2340761"/>
                <a:gd name="connsiteX426" fmla="*/ 911158 w 2967861"/>
                <a:gd name="connsiteY426" fmla="*/ 458528 h 2340761"/>
                <a:gd name="connsiteX427" fmla="*/ 913331 w 2967861"/>
                <a:gd name="connsiteY427" fmla="*/ 458528 h 2340761"/>
                <a:gd name="connsiteX428" fmla="*/ 917367 w 2967861"/>
                <a:gd name="connsiteY428" fmla="*/ 457597 h 2340761"/>
                <a:gd name="connsiteX429" fmla="*/ 917367 w 2967861"/>
                <a:gd name="connsiteY429" fmla="*/ 447973 h 2340761"/>
                <a:gd name="connsiteX430" fmla="*/ 911158 w 2967861"/>
                <a:gd name="connsiteY430" fmla="*/ 438349 h 2340761"/>
                <a:gd name="connsiteX431" fmla="*/ 904018 w 2967861"/>
                <a:gd name="connsiteY431" fmla="*/ 427794 h 2340761"/>
                <a:gd name="connsiteX432" fmla="*/ 896878 w 2967861"/>
                <a:gd name="connsiteY432" fmla="*/ 420344 h 2340761"/>
                <a:gd name="connsiteX433" fmla="*/ 866765 w 2967861"/>
                <a:gd name="connsiteY433" fmla="*/ 420344 h 2340761"/>
                <a:gd name="connsiteX434" fmla="*/ 873905 w 2967861"/>
                <a:gd name="connsiteY434" fmla="*/ 464737 h 2340761"/>
                <a:gd name="connsiteX435" fmla="*/ 877009 w 2967861"/>
                <a:gd name="connsiteY435" fmla="*/ 504785 h 2340761"/>
                <a:gd name="connsiteX436" fmla="*/ 869869 w 2967861"/>
                <a:gd name="connsiteY436" fmla="*/ 502612 h 2340761"/>
                <a:gd name="connsiteX437" fmla="*/ 862729 w 2967861"/>
                <a:gd name="connsiteY437" fmla="*/ 501680 h 2340761"/>
                <a:gd name="connsiteX438" fmla="*/ 855588 w 2967861"/>
                <a:gd name="connsiteY438" fmla="*/ 499507 h 2340761"/>
                <a:gd name="connsiteX439" fmla="*/ 850311 w 2967861"/>
                <a:gd name="connsiteY439" fmla="*/ 497334 h 2340761"/>
                <a:gd name="connsiteX440" fmla="*/ 840997 w 2967861"/>
                <a:gd name="connsiteY440" fmla="*/ 510062 h 2340761"/>
                <a:gd name="connsiteX441" fmla="*/ 830442 w 2967861"/>
                <a:gd name="connsiteY441" fmla="*/ 521549 h 2340761"/>
                <a:gd name="connsiteX442" fmla="*/ 813678 w 2967861"/>
                <a:gd name="connsiteY442" fmla="*/ 529000 h 2340761"/>
                <a:gd name="connsiteX443" fmla="*/ 815851 w 2967861"/>
                <a:gd name="connsiteY443" fmla="*/ 534277 h 2340761"/>
                <a:gd name="connsiteX444" fmla="*/ 815851 w 2967861"/>
                <a:gd name="connsiteY444" fmla="*/ 537382 h 2340761"/>
                <a:gd name="connsiteX445" fmla="*/ 815851 w 2967861"/>
                <a:gd name="connsiteY445" fmla="*/ 539555 h 2340761"/>
                <a:gd name="connsiteX446" fmla="*/ 818025 w 2967861"/>
                <a:gd name="connsiteY446" fmla="*/ 541728 h 2340761"/>
                <a:gd name="connsiteX447" fmla="*/ 818956 w 2967861"/>
                <a:gd name="connsiteY447" fmla="*/ 543901 h 2340761"/>
                <a:gd name="connsiteX448" fmla="*/ 821129 w 2967861"/>
                <a:gd name="connsiteY448" fmla="*/ 544832 h 2340761"/>
                <a:gd name="connsiteX449" fmla="*/ 821129 w 2967861"/>
                <a:gd name="connsiteY449" fmla="*/ 551041 h 2340761"/>
                <a:gd name="connsiteX450" fmla="*/ 818956 w 2967861"/>
                <a:gd name="connsiteY450" fmla="*/ 556319 h 2340761"/>
                <a:gd name="connsiteX451" fmla="*/ 818025 w 2967861"/>
                <a:gd name="connsiteY451" fmla="*/ 558492 h 2340761"/>
                <a:gd name="connsiteX452" fmla="*/ 815851 w 2967861"/>
                <a:gd name="connsiteY452" fmla="*/ 561596 h 2340761"/>
                <a:gd name="connsiteX453" fmla="*/ 813678 w 2967861"/>
                <a:gd name="connsiteY453" fmla="*/ 565943 h 2340761"/>
                <a:gd name="connsiteX454" fmla="*/ 799087 w 2967861"/>
                <a:gd name="connsiteY454" fmla="*/ 559734 h 2340761"/>
                <a:gd name="connsiteX455" fmla="*/ 786669 w 2967861"/>
                <a:gd name="connsiteY455" fmla="*/ 552283 h 2340761"/>
                <a:gd name="connsiteX456" fmla="*/ 774252 w 2967861"/>
                <a:gd name="connsiteY456" fmla="*/ 544832 h 2340761"/>
                <a:gd name="connsiteX457" fmla="*/ 774252 w 2967861"/>
                <a:gd name="connsiteY457" fmla="*/ 549179 h 2340761"/>
                <a:gd name="connsiteX458" fmla="*/ 767732 w 2967861"/>
                <a:gd name="connsiteY458" fmla="*/ 549179 h 2340761"/>
                <a:gd name="connsiteX459" fmla="*/ 767732 w 2967861"/>
                <a:gd name="connsiteY459" fmla="*/ 559734 h 2340761"/>
                <a:gd name="connsiteX460" fmla="*/ 769906 w 2967861"/>
                <a:gd name="connsiteY460" fmla="*/ 569358 h 2340761"/>
                <a:gd name="connsiteX461" fmla="*/ 772079 w 2967861"/>
                <a:gd name="connsiteY461" fmla="*/ 582086 h 2340761"/>
                <a:gd name="connsiteX462" fmla="*/ 764938 w 2967861"/>
                <a:gd name="connsiteY462" fmla="*/ 581155 h 2340761"/>
                <a:gd name="connsiteX463" fmla="*/ 760903 w 2967861"/>
                <a:gd name="connsiteY463" fmla="*/ 576808 h 2340761"/>
                <a:gd name="connsiteX464" fmla="*/ 755625 w 2967861"/>
                <a:gd name="connsiteY464" fmla="*/ 574635 h 2340761"/>
                <a:gd name="connsiteX465" fmla="*/ 752520 w 2967861"/>
                <a:gd name="connsiteY465" fmla="*/ 569358 h 2340761"/>
                <a:gd name="connsiteX466" fmla="*/ 748485 w 2967861"/>
                <a:gd name="connsiteY466" fmla="*/ 559734 h 2340761"/>
                <a:gd name="connsiteX467" fmla="*/ 745380 w 2967861"/>
                <a:gd name="connsiteY467" fmla="*/ 544832 h 2340761"/>
                <a:gd name="connsiteX468" fmla="*/ 743207 w 2967861"/>
                <a:gd name="connsiteY468" fmla="*/ 526827 h 2340761"/>
                <a:gd name="connsiteX469" fmla="*/ 741034 w 2967861"/>
                <a:gd name="connsiteY469" fmla="*/ 509752 h 2340761"/>
                <a:gd name="connsiteX470" fmla="*/ 738861 w 2967861"/>
                <a:gd name="connsiteY470" fmla="*/ 497024 h 2340761"/>
                <a:gd name="connsiteX471" fmla="*/ 753452 w 2967861"/>
                <a:gd name="connsiteY471" fmla="*/ 502301 h 2340761"/>
                <a:gd name="connsiteX472" fmla="*/ 768043 w 2967861"/>
                <a:gd name="connsiteY472" fmla="*/ 509752 h 2340761"/>
                <a:gd name="connsiteX473" fmla="*/ 784807 w 2967861"/>
                <a:gd name="connsiteY473" fmla="*/ 517203 h 2340761"/>
                <a:gd name="connsiteX474" fmla="*/ 802502 w 2967861"/>
                <a:gd name="connsiteY474" fmla="*/ 517203 h 2340761"/>
                <a:gd name="connsiteX475" fmla="*/ 819266 w 2967861"/>
                <a:gd name="connsiteY475" fmla="*/ 508821 h 2340761"/>
                <a:gd name="connsiteX476" fmla="*/ 831684 w 2967861"/>
                <a:gd name="connsiteY476" fmla="*/ 495161 h 2340761"/>
                <a:gd name="connsiteX477" fmla="*/ 833857 w 2967861"/>
                <a:gd name="connsiteY477" fmla="*/ 479328 h 2340761"/>
                <a:gd name="connsiteX478" fmla="*/ 830753 w 2967861"/>
                <a:gd name="connsiteY478" fmla="*/ 462254 h 2340761"/>
                <a:gd name="connsiteX479" fmla="*/ 819266 w 2967861"/>
                <a:gd name="connsiteY479" fmla="*/ 445179 h 2340761"/>
                <a:gd name="connsiteX480" fmla="*/ 806848 w 2967861"/>
                <a:gd name="connsiteY480" fmla="*/ 429347 h 2340761"/>
                <a:gd name="connsiteX481" fmla="*/ 792258 w 2967861"/>
                <a:gd name="connsiteY481" fmla="*/ 414445 h 2340761"/>
                <a:gd name="connsiteX482" fmla="*/ 777667 w 2967861"/>
                <a:gd name="connsiteY482" fmla="*/ 402959 h 2340761"/>
                <a:gd name="connsiteX483" fmla="*/ 765249 w 2967861"/>
                <a:gd name="connsiteY483" fmla="*/ 395508 h 2340761"/>
                <a:gd name="connsiteX484" fmla="*/ 732031 w 2967861"/>
                <a:gd name="connsiteY484" fmla="*/ 392403 h 2340761"/>
                <a:gd name="connsiteX485" fmla="*/ 726753 w 2967861"/>
                <a:gd name="connsiteY485" fmla="*/ 386195 h 2340761"/>
                <a:gd name="connsiteX486" fmla="*/ 721476 w 2967861"/>
                <a:gd name="connsiteY486" fmla="*/ 380917 h 2340761"/>
                <a:gd name="connsiteX487" fmla="*/ 719303 w 2967861"/>
                <a:gd name="connsiteY487" fmla="*/ 375639 h 2340761"/>
                <a:gd name="connsiteX488" fmla="*/ 717130 w 2967861"/>
                <a:gd name="connsiteY488" fmla="*/ 371293 h 2340761"/>
                <a:gd name="connsiteX489" fmla="*/ 711852 w 2967861"/>
                <a:gd name="connsiteY489" fmla="*/ 371293 h 2340761"/>
                <a:gd name="connsiteX490" fmla="*/ 704712 w 2967861"/>
                <a:gd name="connsiteY490" fmla="*/ 373466 h 2340761"/>
                <a:gd name="connsiteX491" fmla="*/ 692294 w 2967861"/>
                <a:gd name="connsiteY491" fmla="*/ 378744 h 2340761"/>
                <a:gd name="connsiteX492" fmla="*/ 690121 w 2967861"/>
                <a:gd name="connsiteY492" fmla="*/ 375639 h 2340761"/>
                <a:gd name="connsiteX493" fmla="*/ 689190 w 2967861"/>
                <a:gd name="connsiteY493" fmla="*/ 373466 h 2340761"/>
                <a:gd name="connsiteX494" fmla="*/ 687016 w 2967861"/>
                <a:gd name="connsiteY494" fmla="*/ 373466 h 2340761"/>
                <a:gd name="connsiteX495" fmla="*/ 684843 w 2967861"/>
                <a:gd name="connsiteY495" fmla="*/ 370362 h 2340761"/>
                <a:gd name="connsiteX496" fmla="*/ 684843 w 2967861"/>
                <a:gd name="connsiteY496" fmla="*/ 366016 h 2340761"/>
                <a:gd name="connsiteX497" fmla="*/ 687016 w 2967861"/>
                <a:gd name="connsiteY497" fmla="*/ 363842 h 2340761"/>
                <a:gd name="connsiteX498" fmla="*/ 687016 w 2967861"/>
                <a:gd name="connsiteY498" fmla="*/ 362911 h 2340761"/>
                <a:gd name="connsiteX499" fmla="*/ 689190 w 2967861"/>
                <a:gd name="connsiteY499" fmla="*/ 362911 h 2340761"/>
                <a:gd name="connsiteX500" fmla="*/ 690121 w 2967861"/>
                <a:gd name="connsiteY500" fmla="*/ 360738 h 2340761"/>
                <a:gd name="connsiteX501" fmla="*/ 692294 w 2967861"/>
                <a:gd name="connsiteY501" fmla="*/ 358565 h 2340761"/>
                <a:gd name="connsiteX502" fmla="*/ 689190 w 2967861"/>
                <a:gd name="connsiteY502" fmla="*/ 343664 h 2340761"/>
                <a:gd name="connsiteX503" fmla="*/ 682981 w 2967861"/>
                <a:gd name="connsiteY503" fmla="*/ 336213 h 2340761"/>
                <a:gd name="connsiteX504" fmla="*/ 675840 w 2967861"/>
                <a:gd name="connsiteY504" fmla="*/ 334040 h 2340761"/>
                <a:gd name="connsiteX505" fmla="*/ 668700 w 2967861"/>
                <a:gd name="connsiteY505" fmla="*/ 333108 h 2340761"/>
                <a:gd name="connsiteX506" fmla="*/ 660318 w 2967861"/>
                <a:gd name="connsiteY506" fmla="*/ 328762 h 2340761"/>
                <a:gd name="connsiteX507" fmla="*/ 653178 w 2967861"/>
                <a:gd name="connsiteY507" fmla="*/ 321311 h 2340761"/>
                <a:gd name="connsiteX508" fmla="*/ 636414 w 2967861"/>
                <a:gd name="connsiteY508" fmla="*/ 323485 h 2340761"/>
                <a:gd name="connsiteX509" fmla="*/ 619650 w 2967861"/>
                <a:gd name="connsiteY509" fmla="*/ 327831 h 2340761"/>
                <a:gd name="connsiteX510" fmla="*/ 607232 w 2967861"/>
                <a:gd name="connsiteY510" fmla="*/ 330935 h 2340761"/>
                <a:gd name="connsiteX511" fmla="*/ 595745 w 2967861"/>
                <a:gd name="connsiteY511" fmla="*/ 340559 h 2340761"/>
                <a:gd name="connsiteX512" fmla="*/ 589536 w 2967861"/>
                <a:gd name="connsiteY512" fmla="*/ 355460 h 2340761"/>
                <a:gd name="connsiteX513" fmla="*/ 583328 w 2967861"/>
                <a:gd name="connsiteY513" fmla="*/ 351114 h 2340761"/>
                <a:gd name="connsiteX514" fmla="*/ 581465 w 2967861"/>
                <a:gd name="connsiteY514" fmla="*/ 351114 h 2340761"/>
                <a:gd name="connsiteX515" fmla="*/ 579292 w 2967861"/>
                <a:gd name="connsiteY515" fmla="*/ 348941 h 2340761"/>
                <a:gd name="connsiteX516" fmla="*/ 577119 w 2967861"/>
                <a:gd name="connsiteY516" fmla="*/ 348941 h 2340761"/>
                <a:gd name="connsiteX517" fmla="*/ 574014 w 2967861"/>
                <a:gd name="connsiteY517" fmla="*/ 348941 h 2340761"/>
                <a:gd name="connsiteX518" fmla="*/ 569978 w 2967861"/>
                <a:gd name="connsiteY518" fmla="*/ 348941 h 2340761"/>
                <a:gd name="connsiteX519" fmla="*/ 564701 w 2967861"/>
                <a:gd name="connsiteY519" fmla="*/ 348941 h 2340761"/>
                <a:gd name="connsiteX520" fmla="*/ 564701 w 2967861"/>
                <a:gd name="connsiteY520" fmla="*/ 362601 h 2340761"/>
                <a:gd name="connsiteX521" fmla="*/ 560665 w 2967861"/>
                <a:gd name="connsiteY521" fmla="*/ 360428 h 2340761"/>
                <a:gd name="connsiteX522" fmla="*/ 559734 w 2967861"/>
                <a:gd name="connsiteY522" fmla="*/ 360428 h 2340761"/>
                <a:gd name="connsiteX523" fmla="*/ 557561 w 2967861"/>
                <a:gd name="connsiteY523" fmla="*/ 360428 h 2340761"/>
                <a:gd name="connsiteX524" fmla="*/ 555387 w 2967861"/>
                <a:gd name="connsiteY524" fmla="*/ 358254 h 2340761"/>
                <a:gd name="connsiteX525" fmla="*/ 535519 w 2967861"/>
                <a:gd name="connsiteY525" fmla="*/ 363532 h 2340761"/>
                <a:gd name="connsiteX526" fmla="*/ 520928 w 2967861"/>
                <a:gd name="connsiteY526" fmla="*/ 375019 h 2340761"/>
                <a:gd name="connsiteX527" fmla="*/ 511615 w 2967861"/>
                <a:gd name="connsiteY527" fmla="*/ 392093 h 2340761"/>
                <a:gd name="connsiteX528" fmla="*/ 494850 w 2967861"/>
                <a:gd name="connsiteY528" fmla="*/ 392093 h 2340761"/>
                <a:gd name="connsiteX529" fmla="*/ 494850 w 2967861"/>
                <a:gd name="connsiteY529" fmla="*/ 406994 h 2340761"/>
                <a:gd name="connsiteX530" fmla="*/ 479328 w 2967861"/>
                <a:gd name="connsiteY530" fmla="*/ 415377 h 2340761"/>
                <a:gd name="connsiteX531" fmla="*/ 466910 w 2967861"/>
                <a:gd name="connsiteY531" fmla="*/ 430278 h 2340761"/>
                <a:gd name="connsiteX532" fmla="*/ 453251 w 2967861"/>
                <a:gd name="connsiteY532" fmla="*/ 452630 h 2340761"/>
                <a:gd name="connsiteX533" fmla="*/ 442696 w 2967861"/>
                <a:gd name="connsiteY533" fmla="*/ 476845 h 2340761"/>
                <a:gd name="connsiteX534" fmla="*/ 431209 w 2967861"/>
                <a:gd name="connsiteY534" fmla="*/ 501060 h 2340761"/>
                <a:gd name="connsiteX535" fmla="*/ 420654 w 2967861"/>
                <a:gd name="connsiteY535" fmla="*/ 524343 h 2340761"/>
                <a:gd name="connsiteX536" fmla="*/ 408236 w 2967861"/>
                <a:gd name="connsiteY536" fmla="*/ 544522 h 2340761"/>
                <a:gd name="connsiteX537" fmla="*/ 394577 w 2967861"/>
                <a:gd name="connsiteY537" fmla="*/ 561596 h 2340761"/>
                <a:gd name="connsiteX538" fmla="*/ 396750 w 2967861"/>
                <a:gd name="connsiteY538" fmla="*/ 565943 h 2340761"/>
                <a:gd name="connsiteX539" fmla="*/ 396750 w 2967861"/>
                <a:gd name="connsiteY539" fmla="*/ 569047 h 2340761"/>
                <a:gd name="connsiteX540" fmla="*/ 396750 w 2967861"/>
                <a:gd name="connsiteY540" fmla="*/ 571220 h 2340761"/>
                <a:gd name="connsiteX541" fmla="*/ 398923 w 2967861"/>
                <a:gd name="connsiteY541" fmla="*/ 571220 h 2340761"/>
                <a:gd name="connsiteX542" fmla="*/ 401096 w 2967861"/>
                <a:gd name="connsiteY542" fmla="*/ 571220 h 2340761"/>
                <a:gd name="connsiteX543" fmla="*/ 404200 w 2967861"/>
                <a:gd name="connsiteY543" fmla="*/ 573393 h 2340761"/>
                <a:gd name="connsiteX544" fmla="*/ 394887 w 2967861"/>
                <a:gd name="connsiteY544" fmla="*/ 581775 h 2340761"/>
                <a:gd name="connsiteX545" fmla="*/ 384332 w 2967861"/>
                <a:gd name="connsiteY545" fmla="*/ 586122 h 2340761"/>
                <a:gd name="connsiteX546" fmla="*/ 371914 w 2967861"/>
                <a:gd name="connsiteY546" fmla="*/ 593572 h 2340761"/>
                <a:gd name="connsiteX547" fmla="*/ 369741 w 2967861"/>
                <a:gd name="connsiteY547" fmla="*/ 596677 h 2340761"/>
                <a:gd name="connsiteX548" fmla="*/ 367568 w 2967861"/>
                <a:gd name="connsiteY548" fmla="*/ 602886 h 2340761"/>
                <a:gd name="connsiteX549" fmla="*/ 366636 w 2967861"/>
                <a:gd name="connsiteY549" fmla="*/ 605990 h 2340761"/>
                <a:gd name="connsiteX550" fmla="*/ 364463 w 2967861"/>
                <a:gd name="connsiteY550" fmla="*/ 610336 h 2340761"/>
                <a:gd name="connsiteX551" fmla="*/ 360427 w 2967861"/>
                <a:gd name="connsiteY551" fmla="*/ 613441 h 2340761"/>
                <a:gd name="connsiteX552" fmla="*/ 359496 w 2967861"/>
                <a:gd name="connsiteY552" fmla="*/ 611268 h 2340761"/>
                <a:gd name="connsiteX553" fmla="*/ 357323 w 2967861"/>
                <a:gd name="connsiteY553" fmla="*/ 610336 h 2340761"/>
                <a:gd name="connsiteX554" fmla="*/ 355150 w 2967861"/>
                <a:gd name="connsiteY554" fmla="*/ 608163 h 2340761"/>
                <a:gd name="connsiteX555" fmla="*/ 352045 w 2967861"/>
                <a:gd name="connsiteY555" fmla="*/ 605990 h 2340761"/>
                <a:gd name="connsiteX556" fmla="*/ 345836 w 2967861"/>
                <a:gd name="connsiteY556" fmla="*/ 611268 h 2340761"/>
                <a:gd name="connsiteX557" fmla="*/ 340559 w 2967861"/>
                <a:gd name="connsiteY557" fmla="*/ 617477 h 2340761"/>
                <a:gd name="connsiteX558" fmla="*/ 335281 w 2967861"/>
                <a:gd name="connsiteY558" fmla="*/ 622754 h 2340761"/>
                <a:gd name="connsiteX559" fmla="*/ 331246 w 2967861"/>
                <a:gd name="connsiteY559" fmla="*/ 625859 h 2340761"/>
                <a:gd name="connsiteX560" fmla="*/ 325968 w 2967861"/>
                <a:gd name="connsiteY560" fmla="*/ 640760 h 2340761"/>
                <a:gd name="connsiteX561" fmla="*/ 323795 w 2967861"/>
                <a:gd name="connsiteY561" fmla="*/ 652247 h 2340761"/>
                <a:gd name="connsiteX562" fmla="*/ 320690 w 2967861"/>
                <a:gd name="connsiteY562" fmla="*/ 660629 h 2340761"/>
                <a:gd name="connsiteX563" fmla="*/ 311377 w 2967861"/>
                <a:gd name="connsiteY563" fmla="*/ 670252 h 2340761"/>
                <a:gd name="connsiteX564" fmla="*/ 313550 w 2967861"/>
                <a:gd name="connsiteY564" fmla="*/ 692605 h 2340761"/>
                <a:gd name="connsiteX565" fmla="*/ 316655 w 2967861"/>
                <a:gd name="connsiteY565" fmla="*/ 709679 h 2340761"/>
                <a:gd name="connsiteX566" fmla="*/ 320690 w 2967861"/>
                <a:gd name="connsiteY566" fmla="*/ 724581 h 2340761"/>
                <a:gd name="connsiteX567" fmla="*/ 322864 w 2967861"/>
                <a:gd name="connsiteY567" fmla="*/ 742586 h 2340761"/>
                <a:gd name="connsiteX568" fmla="*/ 323795 w 2967861"/>
                <a:gd name="connsiteY568" fmla="*/ 764938 h 2340761"/>
                <a:gd name="connsiteX569" fmla="*/ 327831 w 2967861"/>
                <a:gd name="connsiteY569" fmla="*/ 764938 h 2340761"/>
                <a:gd name="connsiteX570" fmla="*/ 330004 w 2967861"/>
                <a:gd name="connsiteY570" fmla="*/ 767112 h 2340761"/>
                <a:gd name="connsiteX571" fmla="*/ 330935 w 2967861"/>
                <a:gd name="connsiteY571" fmla="*/ 767112 h 2340761"/>
                <a:gd name="connsiteX572" fmla="*/ 333108 w 2967861"/>
                <a:gd name="connsiteY572" fmla="*/ 767112 h 2340761"/>
                <a:gd name="connsiteX573" fmla="*/ 335281 w 2967861"/>
                <a:gd name="connsiteY573" fmla="*/ 769285 h 2340761"/>
                <a:gd name="connsiteX574" fmla="*/ 352977 w 2967861"/>
                <a:gd name="connsiteY574" fmla="*/ 764938 h 2340761"/>
                <a:gd name="connsiteX575" fmla="*/ 364463 w 2967861"/>
                <a:gd name="connsiteY575" fmla="*/ 759661 h 2340761"/>
                <a:gd name="connsiteX576" fmla="*/ 375018 w 2967861"/>
                <a:gd name="connsiteY576" fmla="*/ 752210 h 2340761"/>
                <a:gd name="connsiteX577" fmla="*/ 384332 w 2967861"/>
                <a:gd name="connsiteY577" fmla="*/ 742586 h 2340761"/>
                <a:gd name="connsiteX578" fmla="*/ 398923 w 2967861"/>
                <a:gd name="connsiteY578" fmla="*/ 735136 h 2340761"/>
                <a:gd name="connsiteX579" fmla="*/ 409478 w 2967861"/>
                <a:gd name="connsiteY579" fmla="*/ 762765 h 2340761"/>
                <a:gd name="connsiteX580" fmla="*/ 415687 w 2967861"/>
                <a:gd name="connsiteY580" fmla="*/ 786980 h 2340761"/>
                <a:gd name="connsiteX581" fmla="*/ 424069 w 2967861"/>
                <a:gd name="connsiteY581" fmla="*/ 809332 h 2340761"/>
                <a:gd name="connsiteX582" fmla="*/ 438660 w 2967861"/>
                <a:gd name="connsiteY582" fmla="*/ 829511 h 2340761"/>
                <a:gd name="connsiteX583" fmla="*/ 438660 w 2967861"/>
                <a:gd name="connsiteY583" fmla="*/ 833857 h 2340761"/>
                <a:gd name="connsiteX584" fmla="*/ 444869 w 2967861"/>
                <a:gd name="connsiteY584" fmla="*/ 833857 h 2340761"/>
                <a:gd name="connsiteX585" fmla="*/ 453251 w 2967861"/>
                <a:gd name="connsiteY585" fmla="*/ 818956 h 2340761"/>
                <a:gd name="connsiteX586" fmla="*/ 462564 w 2967861"/>
                <a:gd name="connsiteY586" fmla="*/ 807470 h 2340761"/>
                <a:gd name="connsiteX587" fmla="*/ 474051 w 2967861"/>
                <a:gd name="connsiteY587" fmla="*/ 796914 h 2340761"/>
                <a:gd name="connsiteX588" fmla="*/ 481191 w 2967861"/>
                <a:gd name="connsiteY588" fmla="*/ 784186 h 2340761"/>
                <a:gd name="connsiteX589" fmla="*/ 488331 w 2967861"/>
                <a:gd name="connsiteY589" fmla="*/ 767112 h 2340761"/>
                <a:gd name="connsiteX590" fmla="*/ 491436 w 2967861"/>
                <a:gd name="connsiteY590" fmla="*/ 744759 h 2340761"/>
                <a:gd name="connsiteX591" fmla="*/ 515340 w 2967861"/>
                <a:gd name="connsiteY591" fmla="*/ 735136 h 2340761"/>
                <a:gd name="connsiteX592" fmla="*/ 516271 w 2967861"/>
                <a:gd name="connsiteY592" fmla="*/ 734204 h 2340761"/>
                <a:gd name="connsiteX593" fmla="*/ 516271 w 2967861"/>
                <a:gd name="connsiteY593" fmla="*/ 729858 h 2340761"/>
                <a:gd name="connsiteX594" fmla="*/ 518444 w 2967861"/>
                <a:gd name="connsiteY594" fmla="*/ 727685 h 2340761"/>
                <a:gd name="connsiteX595" fmla="*/ 518444 w 2967861"/>
                <a:gd name="connsiteY595" fmla="*/ 726754 h 2340761"/>
                <a:gd name="connsiteX596" fmla="*/ 520618 w 2967861"/>
                <a:gd name="connsiteY596" fmla="*/ 724581 h 2340761"/>
                <a:gd name="connsiteX597" fmla="*/ 522791 w 2967861"/>
                <a:gd name="connsiteY597" fmla="*/ 722407 h 2340761"/>
                <a:gd name="connsiteX598" fmla="*/ 528068 w 2967861"/>
                <a:gd name="connsiteY598" fmla="*/ 720234 h 2340761"/>
                <a:gd name="connsiteX599" fmla="*/ 524032 w 2967861"/>
                <a:gd name="connsiteY599" fmla="*/ 704402 h 2340761"/>
                <a:gd name="connsiteX600" fmla="*/ 516892 w 2967861"/>
                <a:gd name="connsiteY600" fmla="*/ 690742 h 2340761"/>
                <a:gd name="connsiteX601" fmla="*/ 506337 w 2967861"/>
                <a:gd name="connsiteY601" fmla="*/ 680187 h 2340761"/>
                <a:gd name="connsiteX602" fmla="*/ 494850 w 2967861"/>
                <a:gd name="connsiteY602" fmla="*/ 670563 h 2340761"/>
                <a:gd name="connsiteX603" fmla="*/ 501059 w 2967861"/>
                <a:gd name="connsiteY603" fmla="*/ 645106 h 2340761"/>
                <a:gd name="connsiteX604" fmla="*/ 509441 w 2967861"/>
                <a:gd name="connsiteY604" fmla="*/ 622754 h 2340761"/>
                <a:gd name="connsiteX605" fmla="*/ 523101 w 2967861"/>
                <a:gd name="connsiteY605" fmla="*/ 603817 h 2340761"/>
                <a:gd name="connsiteX606" fmla="*/ 537692 w 2967861"/>
                <a:gd name="connsiteY606" fmla="*/ 587984 h 2340761"/>
                <a:gd name="connsiteX607" fmla="*/ 550110 w 2967861"/>
                <a:gd name="connsiteY607" fmla="*/ 570910 h 2340761"/>
                <a:gd name="connsiteX608" fmla="*/ 559423 w 2967861"/>
                <a:gd name="connsiteY608" fmla="*/ 550731 h 2340761"/>
                <a:gd name="connsiteX609" fmla="*/ 564701 w 2967861"/>
                <a:gd name="connsiteY609" fmla="*/ 524343 h 2340761"/>
                <a:gd name="connsiteX610" fmla="*/ 581465 w 2967861"/>
                <a:gd name="connsiteY610" fmla="*/ 523412 h 2340761"/>
                <a:gd name="connsiteX611" fmla="*/ 595125 w 2967861"/>
                <a:gd name="connsiteY611" fmla="*/ 521238 h 2340761"/>
                <a:gd name="connsiteX612" fmla="*/ 601334 w 2967861"/>
                <a:gd name="connsiteY612" fmla="*/ 526516 h 2340761"/>
                <a:gd name="connsiteX613" fmla="*/ 606611 w 2967861"/>
                <a:gd name="connsiteY613" fmla="*/ 531794 h 2340761"/>
                <a:gd name="connsiteX614" fmla="*/ 611889 w 2967861"/>
                <a:gd name="connsiteY614" fmla="*/ 537071 h 2340761"/>
                <a:gd name="connsiteX615" fmla="*/ 602575 w 2967861"/>
                <a:gd name="connsiteY615" fmla="*/ 554146 h 2340761"/>
                <a:gd name="connsiteX616" fmla="*/ 590157 w 2967861"/>
                <a:gd name="connsiteY616" fmla="*/ 569047 h 2340761"/>
                <a:gd name="connsiteX617" fmla="*/ 575566 w 2967861"/>
                <a:gd name="connsiteY617" fmla="*/ 583949 h 2340761"/>
                <a:gd name="connsiteX618" fmla="*/ 560976 w 2967861"/>
                <a:gd name="connsiteY618" fmla="*/ 596677 h 2340761"/>
                <a:gd name="connsiteX619" fmla="*/ 552593 w 2967861"/>
                <a:gd name="connsiteY619" fmla="*/ 615614 h 2340761"/>
                <a:gd name="connsiteX620" fmla="*/ 550420 w 2967861"/>
                <a:gd name="connsiteY620" fmla="*/ 628342 h 2340761"/>
                <a:gd name="connsiteX621" fmla="*/ 552593 w 2967861"/>
                <a:gd name="connsiteY621" fmla="*/ 643244 h 2340761"/>
                <a:gd name="connsiteX622" fmla="*/ 553525 w 2967861"/>
                <a:gd name="connsiteY622" fmla="*/ 655972 h 2340761"/>
                <a:gd name="connsiteX623" fmla="*/ 552593 w 2967861"/>
                <a:gd name="connsiteY623" fmla="*/ 667458 h 2340761"/>
                <a:gd name="connsiteX624" fmla="*/ 553525 w 2967861"/>
                <a:gd name="connsiteY624" fmla="*/ 682360 h 2340761"/>
                <a:gd name="connsiteX625" fmla="*/ 557561 w 2967861"/>
                <a:gd name="connsiteY625" fmla="*/ 690742 h 2340761"/>
                <a:gd name="connsiteX626" fmla="*/ 562838 w 2967861"/>
                <a:gd name="connsiteY626" fmla="*/ 698193 h 2340761"/>
                <a:gd name="connsiteX627" fmla="*/ 568116 w 2967861"/>
                <a:gd name="connsiteY627" fmla="*/ 705643 h 2340761"/>
                <a:gd name="connsiteX628" fmla="*/ 572152 w 2967861"/>
                <a:gd name="connsiteY628" fmla="*/ 715267 h 2340761"/>
                <a:gd name="connsiteX629" fmla="*/ 593883 w 2967861"/>
                <a:gd name="connsiteY629" fmla="*/ 712163 h 2340761"/>
                <a:gd name="connsiteX630" fmla="*/ 613751 w 2967861"/>
                <a:gd name="connsiteY630" fmla="*/ 705954 h 2340761"/>
                <a:gd name="connsiteX631" fmla="*/ 631447 w 2967861"/>
                <a:gd name="connsiteY631" fmla="*/ 697572 h 2340761"/>
                <a:gd name="connsiteX632" fmla="*/ 638587 w 2967861"/>
                <a:gd name="connsiteY632" fmla="*/ 697572 h 2340761"/>
                <a:gd name="connsiteX633" fmla="*/ 644796 w 2967861"/>
                <a:gd name="connsiteY633" fmla="*/ 698503 h 2340761"/>
                <a:gd name="connsiteX634" fmla="*/ 647900 w 2967861"/>
                <a:gd name="connsiteY634" fmla="*/ 700676 h 2340761"/>
                <a:gd name="connsiteX635" fmla="*/ 653178 w 2967861"/>
                <a:gd name="connsiteY635" fmla="*/ 702849 h 2340761"/>
                <a:gd name="connsiteX636" fmla="*/ 659387 w 2967861"/>
                <a:gd name="connsiteY636" fmla="*/ 705022 h 2340761"/>
                <a:gd name="connsiteX637" fmla="*/ 652246 w 2967861"/>
                <a:gd name="connsiteY637" fmla="*/ 715578 h 2340761"/>
                <a:gd name="connsiteX638" fmla="*/ 642933 w 2967861"/>
                <a:gd name="connsiteY638" fmla="*/ 719924 h 2340761"/>
                <a:gd name="connsiteX639" fmla="*/ 633620 w 2967861"/>
                <a:gd name="connsiteY639" fmla="*/ 717751 h 2340761"/>
                <a:gd name="connsiteX640" fmla="*/ 621202 w 2967861"/>
                <a:gd name="connsiteY640" fmla="*/ 715578 h 2340761"/>
                <a:gd name="connsiteX641" fmla="*/ 608784 w 2967861"/>
                <a:gd name="connsiteY641" fmla="*/ 715578 h 2340761"/>
                <a:gd name="connsiteX642" fmla="*/ 601644 w 2967861"/>
                <a:gd name="connsiteY642" fmla="*/ 719924 h 2340761"/>
                <a:gd name="connsiteX643" fmla="*/ 595435 w 2967861"/>
                <a:gd name="connsiteY643" fmla="*/ 723028 h 2340761"/>
                <a:gd name="connsiteX644" fmla="*/ 589226 w 2967861"/>
                <a:gd name="connsiteY644" fmla="*/ 727375 h 2340761"/>
                <a:gd name="connsiteX645" fmla="*/ 579913 w 2967861"/>
                <a:gd name="connsiteY645" fmla="*/ 728306 h 2340761"/>
                <a:gd name="connsiteX646" fmla="*/ 583017 w 2967861"/>
                <a:gd name="connsiteY646" fmla="*/ 745380 h 2340761"/>
                <a:gd name="connsiteX647" fmla="*/ 585190 w 2967861"/>
                <a:gd name="connsiteY647" fmla="*/ 755004 h 2340761"/>
                <a:gd name="connsiteX648" fmla="*/ 589226 w 2967861"/>
                <a:gd name="connsiteY648" fmla="*/ 762455 h 2340761"/>
                <a:gd name="connsiteX649" fmla="*/ 590157 w 2967861"/>
                <a:gd name="connsiteY649" fmla="*/ 773010 h 2340761"/>
                <a:gd name="connsiteX650" fmla="*/ 592331 w 2967861"/>
                <a:gd name="connsiteY650" fmla="*/ 790085 h 2340761"/>
                <a:gd name="connsiteX651" fmla="*/ 587053 w 2967861"/>
                <a:gd name="connsiteY651" fmla="*/ 787911 h 2340761"/>
                <a:gd name="connsiteX652" fmla="*/ 581775 w 2967861"/>
                <a:gd name="connsiteY652" fmla="*/ 785738 h 2340761"/>
                <a:gd name="connsiteX653" fmla="*/ 579602 w 2967861"/>
                <a:gd name="connsiteY653" fmla="*/ 784807 h 2340761"/>
                <a:gd name="connsiteX654" fmla="*/ 577429 w 2967861"/>
                <a:gd name="connsiteY654" fmla="*/ 780461 h 2340761"/>
                <a:gd name="connsiteX655" fmla="*/ 575256 w 2967861"/>
                <a:gd name="connsiteY655" fmla="*/ 777356 h 2340761"/>
                <a:gd name="connsiteX656" fmla="*/ 572152 w 2967861"/>
                <a:gd name="connsiteY656" fmla="*/ 773010 h 2340761"/>
                <a:gd name="connsiteX657" fmla="*/ 572152 w 2967861"/>
                <a:gd name="connsiteY657" fmla="*/ 769906 h 2340761"/>
                <a:gd name="connsiteX658" fmla="*/ 566874 w 2967861"/>
                <a:gd name="connsiteY658" fmla="*/ 770837 h 2340761"/>
                <a:gd name="connsiteX659" fmla="*/ 562838 w 2967861"/>
                <a:gd name="connsiteY659" fmla="*/ 773010 h 2340761"/>
                <a:gd name="connsiteX660" fmla="*/ 559734 w 2967861"/>
                <a:gd name="connsiteY660" fmla="*/ 777356 h 2340761"/>
                <a:gd name="connsiteX661" fmla="*/ 555698 w 2967861"/>
                <a:gd name="connsiteY661" fmla="*/ 778288 h 2340761"/>
                <a:gd name="connsiteX662" fmla="*/ 552593 w 2967861"/>
                <a:gd name="connsiteY662" fmla="*/ 782634 h 2340761"/>
                <a:gd name="connsiteX663" fmla="*/ 548558 w 2967861"/>
                <a:gd name="connsiteY663" fmla="*/ 808090 h 2340761"/>
                <a:gd name="connsiteX664" fmla="*/ 548558 w 2967861"/>
                <a:gd name="connsiteY664" fmla="*/ 839756 h 2340761"/>
                <a:gd name="connsiteX665" fmla="*/ 543280 w 2967861"/>
                <a:gd name="connsiteY665" fmla="*/ 841929 h 2340761"/>
                <a:gd name="connsiteX666" fmla="*/ 539244 w 2967861"/>
                <a:gd name="connsiteY666" fmla="*/ 841929 h 2340761"/>
                <a:gd name="connsiteX667" fmla="*/ 536140 w 2967861"/>
                <a:gd name="connsiteY667" fmla="*/ 842860 h 2340761"/>
                <a:gd name="connsiteX668" fmla="*/ 532104 w 2967861"/>
                <a:gd name="connsiteY668" fmla="*/ 847207 h 2340761"/>
                <a:gd name="connsiteX669" fmla="*/ 531173 w 2967861"/>
                <a:gd name="connsiteY669" fmla="*/ 849380 h 2340761"/>
                <a:gd name="connsiteX670" fmla="*/ 528999 w 2967861"/>
                <a:gd name="connsiteY670" fmla="*/ 854657 h 2340761"/>
                <a:gd name="connsiteX671" fmla="*/ 509131 w 2967861"/>
                <a:gd name="connsiteY671" fmla="*/ 850311 h 2340761"/>
                <a:gd name="connsiteX672" fmla="*/ 494540 w 2967861"/>
                <a:gd name="connsiteY672" fmla="*/ 849380 h 2340761"/>
                <a:gd name="connsiteX673" fmla="*/ 485227 w 2967861"/>
                <a:gd name="connsiteY673" fmla="*/ 852484 h 2340761"/>
                <a:gd name="connsiteX674" fmla="*/ 478086 w 2967861"/>
                <a:gd name="connsiteY674" fmla="*/ 856830 h 2340761"/>
                <a:gd name="connsiteX675" fmla="*/ 472809 w 2967861"/>
                <a:gd name="connsiteY675" fmla="*/ 862108 h 2340761"/>
                <a:gd name="connsiteX676" fmla="*/ 463495 w 2967861"/>
                <a:gd name="connsiteY676" fmla="*/ 867386 h 2340761"/>
                <a:gd name="connsiteX677" fmla="*/ 452940 w 2967861"/>
                <a:gd name="connsiteY677" fmla="*/ 871732 h 2340761"/>
                <a:gd name="connsiteX678" fmla="*/ 443627 w 2967861"/>
                <a:gd name="connsiteY678" fmla="*/ 871732 h 2340761"/>
                <a:gd name="connsiteX679" fmla="*/ 436487 w 2967861"/>
                <a:gd name="connsiteY679" fmla="*/ 865523 h 2340761"/>
                <a:gd name="connsiteX680" fmla="*/ 431209 w 2967861"/>
                <a:gd name="connsiteY680" fmla="*/ 862418 h 2340761"/>
                <a:gd name="connsiteX681" fmla="*/ 423138 w 2967861"/>
                <a:gd name="connsiteY681" fmla="*/ 862418 h 2340761"/>
                <a:gd name="connsiteX682" fmla="*/ 411651 w 2967861"/>
                <a:gd name="connsiteY682" fmla="*/ 867696 h 2340761"/>
                <a:gd name="connsiteX683" fmla="*/ 406373 w 2967861"/>
                <a:gd name="connsiteY683" fmla="*/ 864592 h 2340761"/>
                <a:gd name="connsiteX684" fmla="*/ 402338 w 2967861"/>
                <a:gd name="connsiteY684" fmla="*/ 862418 h 2340761"/>
                <a:gd name="connsiteX685" fmla="*/ 401406 w 2967861"/>
                <a:gd name="connsiteY685" fmla="*/ 860245 h 2340761"/>
                <a:gd name="connsiteX686" fmla="*/ 397371 w 2967861"/>
                <a:gd name="connsiteY686" fmla="*/ 858072 h 2340761"/>
                <a:gd name="connsiteX687" fmla="*/ 392093 w 2967861"/>
                <a:gd name="connsiteY687" fmla="*/ 854968 h 2340761"/>
                <a:gd name="connsiteX688" fmla="*/ 392093 w 2967861"/>
                <a:gd name="connsiteY688" fmla="*/ 842239 h 2340761"/>
                <a:gd name="connsiteX689" fmla="*/ 394266 w 2967861"/>
                <a:gd name="connsiteY689" fmla="*/ 825165 h 2340761"/>
                <a:gd name="connsiteX690" fmla="*/ 395197 w 2967861"/>
                <a:gd name="connsiteY690" fmla="*/ 807159 h 2340761"/>
                <a:gd name="connsiteX691" fmla="*/ 397371 w 2967861"/>
                <a:gd name="connsiteY691" fmla="*/ 793500 h 2340761"/>
                <a:gd name="connsiteX692" fmla="*/ 399544 w 2967861"/>
                <a:gd name="connsiteY692" fmla="*/ 786049 h 2340761"/>
                <a:gd name="connsiteX693" fmla="*/ 399544 w 2967861"/>
                <a:gd name="connsiteY693" fmla="*/ 777667 h 2340761"/>
                <a:gd name="connsiteX694" fmla="*/ 387126 w 2967861"/>
                <a:gd name="connsiteY694" fmla="*/ 780771 h 2340761"/>
                <a:gd name="connsiteX695" fmla="*/ 375639 w 2967861"/>
                <a:gd name="connsiteY695" fmla="*/ 785117 h 2340761"/>
                <a:gd name="connsiteX696" fmla="*/ 360117 w 2967861"/>
                <a:gd name="connsiteY696" fmla="*/ 786049 h 2340761"/>
                <a:gd name="connsiteX697" fmla="*/ 361048 w 2967861"/>
                <a:gd name="connsiteY697" fmla="*/ 803123 h 2340761"/>
                <a:gd name="connsiteX698" fmla="*/ 361048 w 2967861"/>
                <a:gd name="connsiteY698" fmla="*/ 823302 h 2340761"/>
                <a:gd name="connsiteX699" fmla="*/ 365084 w 2967861"/>
                <a:gd name="connsiteY699" fmla="*/ 845654 h 2340761"/>
                <a:gd name="connsiteX700" fmla="*/ 372224 w 2967861"/>
                <a:gd name="connsiteY700" fmla="*/ 864592 h 2340761"/>
                <a:gd name="connsiteX701" fmla="*/ 370051 w 2967861"/>
                <a:gd name="connsiteY701" fmla="*/ 865523 h 2340761"/>
                <a:gd name="connsiteX702" fmla="*/ 370051 w 2967861"/>
                <a:gd name="connsiteY702" fmla="*/ 867696 h 2340761"/>
                <a:gd name="connsiteX703" fmla="*/ 370051 w 2967861"/>
                <a:gd name="connsiteY703" fmla="*/ 869869 h 2340761"/>
                <a:gd name="connsiteX704" fmla="*/ 367878 w 2967861"/>
                <a:gd name="connsiteY704" fmla="*/ 872042 h 2340761"/>
                <a:gd name="connsiteX705" fmla="*/ 353287 w 2967861"/>
                <a:gd name="connsiteY705" fmla="*/ 877320 h 2340761"/>
                <a:gd name="connsiteX706" fmla="*/ 337765 w 2967861"/>
                <a:gd name="connsiteY706" fmla="*/ 882597 h 2340761"/>
                <a:gd name="connsiteX707" fmla="*/ 324105 w 2967861"/>
                <a:gd name="connsiteY707" fmla="*/ 887875 h 2340761"/>
                <a:gd name="connsiteX708" fmla="*/ 313550 w 2967861"/>
                <a:gd name="connsiteY708" fmla="*/ 895326 h 2340761"/>
                <a:gd name="connsiteX709" fmla="*/ 308273 w 2967861"/>
                <a:gd name="connsiteY709" fmla="*/ 906812 h 2340761"/>
                <a:gd name="connsiteX710" fmla="*/ 306099 w 2967861"/>
                <a:gd name="connsiteY710" fmla="*/ 917367 h 2340761"/>
                <a:gd name="connsiteX711" fmla="*/ 298959 w 2967861"/>
                <a:gd name="connsiteY711" fmla="*/ 928854 h 2340761"/>
                <a:gd name="connsiteX712" fmla="*/ 264500 w 2967861"/>
                <a:gd name="connsiteY712" fmla="*/ 939409 h 2340761"/>
                <a:gd name="connsiteX713" fmla="*/ 262327 w 2967861"/>
                <a:gd name="connsiteY713" fmla="*/ 943755 h 2340761"/>
                <a:gd name="connsiteX714" fmla="*/ 260154 w 2967861"/>
                <a:gd name="connsiteY714" fmla="*/ 946860 h 2340761"/>
                <a:gd name="connsiteX715" fmla="*/ 260154 w 2967861"/>
                <a:gd name="connsiteY715" fmla="*/ 951206 h 2340761"/>
                <a:gd name="connsiteX716" fmla="*/ 260154 w 2967861"/>
                <a:gd name="connsiteY716" fmla="*/ 954310 h 2340761"/>
                <a:gd name="connsiteX717" fmla="*/ 260154 w 2967861"/>
                <a:gd name="connsiteY717" fmla="*/ 958657 h 2340761"/>
                <a:gd name="connsiteX718" fmla="*/ 259222 w 2967861"/>
                <a:gd name="connsiteY718" fmla="*/ 961761 h 2340761"/>
                <a:gd name="connsiteX719" fmla="*/ 257049 w 2967861"/>
                <a:gd name="connsiteY719" fmla="*/ 963934 h 2340761"/>
                <a:gd name="connsiteX720" fmla="*/ 251771 w 2967861"/>
                <a:gd name="connsiteY720" fmla="*/ 966107 h 2340761"/>
                <a:gd name="connsiteX721" fmla="*/ 247736 w 2967861"/>
                <a:gd name="connsiteY721" fmla="*/ 967039 h 2340761"/>
                <a:gd name="connsiteX722" fmla="*/ 242458 w 2967861"/>
                <a:gd name="connsiteY722" fmla="*/ 969212 h 2340761"/>
                <a:gd name="connsiteX723" fmla="*/ 238422 w 2967861"/>
                <a:gd name="connsiteY723" fmla="*/ 973558 h 2340761"/>
                <a:gd name="connsiteX724" fmla="*/ 235318 w 2967861"/>
                <a:gd name="connsiteY724" fmla="*/ 971385 h 2340761"/>
                <a:gd name="connsiteX725" fmla="*/ 231282 w 2967861"/>
                <a:gd name="connsiteY725" fmla="*/ 969212 h 2340761"/>
                <a:gd name="connsiteX726" fmla="*/ 228178 w 2967861"/>
                <a:gd name="connsiteY726" fmla="*/ 969212 h 2340761"/>
                <a:gd name="connsiteX727" fmla="*/ 226004 w 2967861"/>
                <a:gd name="connsiteY727" fmla="*/ 967039 h 2340761"/>
                <a:gd name="connsiteX728" fmla="*/ 220727 w 2967861"/>
                <a:gd name="connsiteY728" fmla="*/ 966107 h 2340761"/>
                <a:gd name="connsiteX729" fmla="*/ 215449 w 2967861"/>
                <a:gd name="connsiteY729" fmla="*/ 966107 h 2340761"/>
                <a:gd name="connsiteX730" fmla="*/ 215449 w 2967861"/>
                <a:gd name="connsiteY730" fmla="*/ 986286 h 2340761"/>
                <a:gd name="connsiteX731" fmla="*/ 209240 w 2967861"/>
                <a:gd name="connsiteY731" fmla="*/ 986286 h 2340761"/>
                <a:gd name="connsiteX732" fmla="*/ 203963 w 2967861"/>
                <a:gd name="connsiteY732" fmla="*/ 986286 h 2340761"/>
                <a:gd name="connsiteX733" fmla="*/ 198685 w 2967861"/>
                <a:gd name="connsiteY733" fmla="*/ 988459 h 2340761"/>
                <a:gd name="connsiteX734" fmla="*/ 194650 w 2967861"/>
                <a:gd name="connsiteY734" fmla="*/ 989391 h 2340761"/>
                <a:gd name="connsiteX735" fmla="*/ 188441 w 2967861"/>
                <a:gd name="connsiteY735" fmla="*/ 989391 h 2340761"/>
                <a:gd name="connsiteX736" fmla="*/ 184405 w 2967861"/>
                <a:gd name="connsiteY736" fmla="*/ 991564 h 2340761"/>
                <a:gd name="connsiteX737" fmla="*/ 181300 w 2967861"/>
                <a:gd name="connsiteY737" fmla="*/ 991564 h 2340761"/>
                <a:gd name="connsiteX738" fmla="*/ 179127 w 2967861"/>
                <a:gd name="connsiteY738" fmla="*/ 993737 h 2340761"/>
                <a:gd name="connsiteX739" fmla="*/ 175091 w 2967861"/>
                <a:gd name="connsiteY739" fmla="*/ 995910 h 2340761"/>
                <a:gd name="connsiteX740" fmla="*/ 171987 w 2967861"/>
                <a:gd name="connsiteY740" fmla="*/ 996842 h 2340761"/>
                <a:gd name="connsiteX741" fmla="*/ 181300 w 2967861"/>
                <a:gd name="connsiteY741" fmla="*/ 1006465 h 2340761"/>
                <a:gd name="connsiteX742" fmla="*/ 193718 w 2967861"/>
                <a:gd name="connsiteY742" fmla="*/ 1013916 h 2340761"/>
                <a:gd name="connsiteX743" fmla="*/ 206136 w 2967861"/>
                <a:gd name="connsiteY743" fmla="*/ 1018262 h 2340761"/>
                <a:gd name="connsiteX744" fmla="*/ 218554 w 2967861"/>
                <a:gd name="connsiteY744" fmla="*/ 1021367 h 2340761"/>
                <a:gd name="connsiteX745" fmla="*/ 220727 w 2967861"/>
                <a:gd name="connsiteY745" fmla="*/ 1040304 h 2340761"/>
                <a:gd name="connsiteX746" fmla="*/ 222900 w 2967861"/>
                <a:gd name="connsiteY746" fmla="*/ 1056137 h 2340761"/>
                <a:gd name="connsiteX747" fmla="*/ 222900 w 2967861"/>
                <a:gd name="connsiteY747" fmla="*/ 1073211 h 2340761"/>
                <a:gd name="connsiteX748" fmla="*/ 218864 w 2967861"/>
                <a:gd name="connsiteY748" fmla="*/ 1088113 h 2340761"/>
                <a:gd name="connsiteX749" fmla="*/ 218864 w 2967861"/>
                <a:gd name="connsiteY749" fmla="*/ 1090286 h 2340761"/>
                <a:gd name="connsiteX750" fmla="*/ 218864 w 2967861"/>
                <a:gd name="connsiteY750" fmla="*/ 1091217 h 2340761"/>
                <a:gd name="connsiteX751" fmla="*/ 216691 w 2967861"/>
                <a:gd name="connsiteY751" fmla="*/ 1091217 h 2340761"/>
                <a:gd name="connsiteX752" fmla="*/ 216691 w 2967861"/>
                <a:gd name="connsiteY752" fmla="*/ 1093390 h 2340761"/>
                <a:gd name="connsiteX753" fmla="*/ 215760 w 2967861"/>
                <a:gd name="connsiteY753" fmla="*/ 1095563 h 2340761"/>
                <a:gd name="connsiteX754" fmla="*/ 202100 w 2967861"/>
                <a:gd name="connsiteY754" fmla="*/ 1100841 h 2340761"/>
                <a:gd name="connsiteX755" fmla="*/ 184405 w 2967861"/>
                <a:gd name="connsiteY755" fmla="*/ 1105187 h 2340761"/>
                <a:gd name="connsiteX756" fmla="*/ 166709 w 2967861"/>
                <a:gd name="connsiteY756" fmla="*/ 1105187 h 2340761"/>
                <a:gd name="connsiteX757" fmla="*/ 149945 w 2967861"/>
                <a:gd name="connsiteY757" fmla="*/ 1100841 h 2340761"/>
                <a:gd name="connsiteX758" fmla="*/ 135354 w 2967861"/>
                <a:gd name="connsiteY758" fmla="*/ 1095563 h 2340761"/>
                <a:gd name="connsiteX759" fmla="*/ 130077 w 2967861"/>
                <a:gd name="connsiteY759" fmla="*/ 1095563 h 2340761"/>
                <a:gd name="connsiteX760" fmla="*/ 126041 w 2967861"/>
                <a:gd name="connsiteY760" fmla="*/ 1097736 h 2340761"/>
                <a:gd name="connsiteX761" fmla="*/ 122936 w 2967861"/>
                <a:gd name="connsiteY761" fmla="*/ 1097736 h 2340761"/>
                <a:gd name="connsiteX762" fmla="*/ 120763 w 2967861"/>
                <a:gd name="connsiteY762" fmla="*/ 1097736 h 2340761"/>
                <a:gd name="connsiteX763" fmla="*/ 118590 w 2967861"/>
                <a:gd name="connsiteY763" fmla="*/ 1098668 h 2340761"/>
                <a:gd name="connsiteX764" fmla="*/ 116417 w 2967861"/>
                <a:gd name="connsiteY764" fmla="*/ 1103014 h 2340761"/>
                <a:gd name="connsiteX765" fmla="*/ 115796 w 2967861"/>
                <a:gd name="connsiteY765" fmla="*/ 1106739 h 2340761"/>
                <a:gd name="connsiteX766" fmla="*/ 111760 w 2967861"/>
                <a:gd name="connsiteY766" fmla="*/ 1119468 h 2340761"/>
                <a:gd name="connsiteX767" fmla="*/ 111760 w 2967861"/>
                <a:gd name="connsiteY767" fmla="*/ 1140578 h 2340761"/>
                <a:gd name="connsiteX768" fmla="*/ 111760 w 2967861"/>
                <a:gd name="connsiteY768" fmla="*/ 1163861 h 2340761"/>
                <a:gd name="connsiteX769" fmla="*/ 113934 w 2967861"/>
                <a:gd name="connsiteY769" fmla="*/ 1188076 h 2340761"/>
                <a:gd name="connsiteX770" fmla="*/ 116107 w 2967861"/>
                <a:gd name="connsiteY770" fmla="*/ 1208255 h 2340761"/>
                <a:gd name="connsiteX771" fmla="*/ 116107 w 2967861"/>
                <a:gd name="connsiteY771" fmla="*/ 1223157 h 2340761"/>
                <a:gd name="connsiteX772" fmla="*/ 119211 w 2967861"/>
                <a:gd name="connsiteY772" fmla="*/ 1223157 h 2340761"/>
                <a:gd name="connsiteX773" fmla="*/ 119211 w 2967861"/>
                <a:gd name="connsiteY773" fmla="*/ 1228434 h 2340761"/>
                <a:gd name="connsiteX774" fmla="*/ 126351 w 2967861"/>
                <a:gd name="connsiteY774" fmla="*/ 1228434 h 2340761"/>
                <a:gd name="connsiteX775" fmla="*/ 131629 w 2967861"/>
                <a:gd name="connsiteY775" fmla="*/ 1227503 h 2340761"/>
                <a:gd name="connsiteX776" fmla="*/ 135665 w 2967861"/>
                <a:gd name="connsiteY776" fmla="*/ 1227503 h 2340761"/>
                <a:gd name="connsiteX777" fmla="*/ 138769 w 2967861"/>
                <a:gd name="connsiteY777" fmla="*/ 1223157 h 2340761"/>
                <a:gd name="connsiteX778" fmla="*/ 144978 w 2967861"/>
                <a:gd name="connsiteY778" fmla="*/ 1225330 h 2340761"/>
                <a:gd name="connsiteX779" fmla="*/ 148083 w 2967861"/>
                <a:gd name="connsiteY779" fmla="*/ 1225330 h 2340761"/>
                <a:gd name="connsiteX780" fmla="*/ 152118 w 2967861"/>
                <a:gd name="connsiteY780" fmla="*/ 1227503 h 2340761"/>
                <a:gd name="connsiteX781" fmla="*/ 155223 w 2967861"/>
                <a:gd name="connsiteY781" fmla="*/ 1228434 h 2340761"/>
                <a:gd name="connsiteX782" fmla="*/ 157396 w 2967861"/>
                <a:gd name="connsiteY782" fmla="*/ 1230607 h 2340761"/>
                <a:gd name="connsiteX783" fmla="*/ 157396 w 2967861"/>
                <a:gd name="connsiteY783" fmla="*/ 1232780 h 2340761"/>
                <a:gd name="connsiteX784" fmla="*/ 157396 w 2967861"/>
                <a:gd name="connsiteY784" fmla="*/ 1234953 h 2340761"/>
                <a:gd name="connsiteX785" fmla="*/ 159569 w 2967861"/>
                <a:gd name="connsiteY785" fmla="*/ 1234953 h 2340761"/>
                <a:gd name="connsiteX786" fmla="*/ 159569 w 2967861"/>
                <a:gd name="connsiteY786" fmla="*/ 1235885 h 2340761"/>
                <a:gd name="connsiteX787" fmla="*/ 153360 w 2967861"/>
                <a:gd name="connsiteY787" fmla="*/ 1252959 h 2340761"/>
                <a:gd name="connsiteX788" fmla="*/ 142805 w 2967861"/>
                <a:gd name="connsiteY788" fmla="*/ 1265688 h 2340761"/>
                <a:gd name="connsiteX789" fmla="*/ 130387 w 2967861"/>
                <a:gd name="connsiteY789" fmla="*/ 1277174 h 2340761"/>
                <a:gd name="connsiteX790" fmla="*/ 116728 w 2967861"/>
                <a:gd name="connsiteY790" fmla="*/ 1287729 h 2340761"/>
                <a:gd name="connsiteX791" fmla="*/ 104310 w 2967861"/>
                <a:gd name="connsiteY791" fmla="*/ 1299216 h 2340761"/>
                <a:gd name="connsiteX792" fmla="*/ 94996 w 2967861"/>
                <a:gd name="connsiteY792" fmla="*/ 1314117 h 2340761"/>
                <a:gd name="connsiteX793" fmla="*/ 94065 w 2967861"/>
                <a:gd name="connsiteY793" fmla="*/ 1324672 h 2340761"/>
                <a:gd name="connsiteX794" fmla="*/ 94996 w 2967861"/>
                <a:gd name="connsiteY794" fmla="*/ 1337401 h 2340761"/>
                <a:gd name="connsiteX795" fmla="*/ 94996 w 2967861"/>
                <a:gd name="connsiteY795" fmla="*/ 1348887 h 2340761"/>
                <a:gd name="connsiteX796" fmla="*/ 91892 w 2967861"/>
                <a:gd name="connsiteY796" fmla="*/ 1357269 h 2340761"/>
                <a:gd name="connsiteX797" fmla="*/ 77301 w 2967861"/>
                <a:gd name="connsiteY797" fmla="*/ 1366893 h 2340761"/>
                <a:gd name="connsiteX798" fmla="*/ 62710 w 2967861"/>
                <a:gd name="connsiteY798" fmla="*/ 1374344 h 2340761"/>
                <a:gd name="connsiteX799" fmla="*/ 48119 w 2967861"/>
                <a:gd name="connsiteY799" fmla="*/ 1383967 h 2340761"/>
                <a:gd name="connsiteX800" fmla="*/ 35701 w 2967861"/>
                <a:gd name="connsiteY800" fmla="*/ 1394523 h 2340761"/>
                <a:gd name="connsiteX801" fmla="*/ 31666 w 2967861"/>
                <a:gd name="connsiteY801" fmla="*/ 1401973 h 2340761"/>
                <a:gd name="connsiteX802" fmla="*/ 24525 w 2967861"/>
                <a:gd name="connsiteY802" fmla="*/ 1415633 h 2340761"/>
                <a:gd name="connsiteX803" fmla="*/ 17385 w 2967861"/>
                <a:gd name="connsiteY803" fmla="*/ 1431466 h 2340761"/>
                <a:gd name="connsiteX804" fmla="*/ 10245 w 2967861"/>
                <a:gd name="connsiteY804" fmla="*/ 1450403 h 2340761"/>
                <a:gd name="connsiteX805" fmla="*/ 3104 w 2967861"/>
                <a:gd name="connsiteY805" fmla="*/ 1466236 h 2340761"/>
                <a:gd name="connsiteX806" fmla="*/ 0 w 2967861"/>
                <a:gd name="connsiteY806" fmla="*/ 1481137 h 2340761"/>
                <a:gd name="connsiteX807" fmla="*/ 0 w 2967861"/>
                <a:gd name="connsiteY807" fmla="*/ 1492623 h 2340761"/>
                <a:gd name="connsiteX808" fmla="*/ 3104 w 2967861"/>
                <a:gd name="connsiteY808" fmla="*/ 1500074 h 2340761"/>
                <a:gd name="connsiteX809" fmla="*/ 9313 w 2967861"/>
                <a:gd name="connsiteY809" fmla="*/ 1509698 h 2340761"/>
                <a:gd name="connsiteX810" fmla="*/ 12418 w 2967861"/>
                <a:gd name="connsiteY810" fmla="*/ 1518080 h 2340761"/>
                <a:gd name="connsiteX811" fmla="*/ 12418 w 2967861"/>
                <a:gd name="connsiteY811" fmla="*/ 1532981 h 2340761"/>
                <a:gd name="connsiteX812" fmla="*/ 10245 w 2967861"/>
                <a:gd name="connsiteY812" fmla="*/ 1542605 h 2340761"/>
                <a:gd name="connsiteX813" fmla="*/ 7140 w 2967861"/>
                <a:gd name="connsiteY813" fmla="*/ 1555334 h 2340761"/>
                <a:gd name="connsiteX814" fmla="*/ 3104 w 2967861"/>
                <a:gd name="connsiteY814" fmla="*/ 1570235 h 2340761"/>
                <a:gd name="connsiteX815" fmla="*/ 2173 w 2967861"/>
                <a:gd name="connsiteY815" fmla="*/ 1587309 h 2340761"/>
                <a:gd name="connsiteX816" fmla="*/ 5278 w 2967861"/>
                <a:gd name="connsiteY816" fmla="*/ 1597865 h 2340761"/>
                <a:gd name="connsiteX817" fmla="*/ 5278 w 2967861"/>
                <a:gd name="connsiteY817" fmla="*/ 1622079 h 2340761"/>
                <a:gd name="connsiteX818" fmla="*/ 14591 w 2967861"/>
                <a:gd name="connsiteY818" fmla="*/ 1633566 h 2340761"/>
                <a:gd name="connsiteX819" fmla="*/ 29182 w 2967861"/>
                <a:gd name="connsiteY819" fmla="*/ 1646294 h 2340761"/>
                <a:gd name="connsiteX820" fmla="*/ 45946 w 2967861"/>
                <a:gd name="connsiteY820" fmla="*/ 1659022 h 2340761"/>
                <a:gd name="connsiteX821" fmla="*/ 56501 w 2967861"/>
                <a:gd name="connsiteY821" fmla="*/ 1671751 h 2340761"/>
                <a:gd name="connsiteX822" fmla="*/ 65815 w 2967861"/>
                <a:gd name="connsiteY822" fmla="*/ 1695965 h 2340761"/>
                <a:gd name="connsiteX823" fmla="*/ 78232 w 2967861"/>
                <a:gd name="connsiteY823" fmla="*/ 1705589 h 2340761"/>
                <a:gd name="connsiteX824" fmla="*/ 92823 w 2967861"/>
                <a:gd name="connsiteY824" fmla="*/ 1713040 h 2340761"/>
                <a:gd name="connsiteX825" fmla="*/ 107414 w 2967861"/>
                <a:gd name="connsiteY825" fmla="*/ 1720491 h 2340761"/>
                <a:gd name="connsiteX826" fmla="*/ 122005 w 2967861"/>
                <a:gd name="connsiteY826" fmla="*/ 1727941 h 2340761"/>
                <a:gd name="connsiteX827" fmla="*/ 132560 w 2967861"/>
                <a:gd name="connsiteY827" fmla="*/ 1740670 h 2340761"/>
                <a:gd name="connsiteX828" fmla="*/ 139701 w 2967861"/>
                <a:gd name="connsiteY828" fmla="*/ 1738497 h 2340761"/>
                <a:gd name="connsiteX829" fmla="*/ 145910 w 2967861"/>
                <a:gd name="connsiteY829" fmla="*/ 1736323 h 2340761"/>
                <a:gd name="connsiteX830" fmla="*/ 149014 w 2967861"/>
                <a:gd name="connsiteY830" fmla="*/ 1733219 h 2340761"/>
                <a:gd name="connsiteX831" fmla="*/ 153050 w 2967861"/>
                <a:gd name="connsiteY831" fmla="*/ 1731046 h 2340761"/>
                <a:gd name="connsiteX832" fmla="*/ 161432 w 2967861"/>
                <a:gd name="connsiteY832" fmla="*/ 1733219 h 2340761"/>
                <a:gd name="connsiteX833" fmla="*/ 172918 w 2967861"/>
                <a:gd name="connsiteY833" fmla="*/ 1736323 h 2340761"/>
                <a:gd name="connsiteX834" fmla="*/ 185336 w 2967861"/>
                <a:gd name="connsiteY834" fmla="*/ 1736323 h 2340761"/>
                <a:gd name="connsiteX835" fmla="*/ 189372 w 2967861"/>
                <a:gd name="connsiteY835" fmla="*/ 1723595 h 2340761"/>
                <a:gd name="connsiteX836" fmla="*/ 224763 w 2967861"/>
                <a:gd name="connsiteY836" fmla="*/ 1731046 h 2340761"/>
                <a:gd name="connsiteX837" fmla="*/ 239354 w 2967861"/>
                <a:gd name="connsiteY837" fmla="*/ 1725768 h 2340761"/>
                <a:gd name="connsiteX838" fmla="*/ 257980 w 2967861"/>
                <a:gd name="connsiteY838" fmla="*/ 1718318 h 2340761"/>
                <a:gd name="connsiteX839" fmla="*/ 275676 w 2967861"/>
                <a:gd name="connsiteY839" fmla="*/ 1710867 h 2340761"/>
                <a:gd name="connsiteX840" fmla="*/ 290267 w 2967861"/>
                <a:gd name="connsiteY840" fmla="*/ 1713040 h 2340761"/>
                <a:gd name="connsiteX841" fmla="*/ 302685 w 2967861"/>
                <a:gd name="connsiteY841" fmla="*/ 1713971 h 2340761"/>
                <a:gd name="connsiteX842" fmla="*/ 316344 w 2967861"/>
                <a:gd name="connsiteY842" fmla="*/ 1716144 h 2340761"/>
                <a:gd name="connsiteX843" fmla="*/ 336213 w 2967861"/>
                <a:gd name="connsiteY843" fmla="*/ 1747810 h 2340761"/>
                <a:gd name="connsiteX844" fmla="*/ 343353 w 2967861"/>
                <a:gd name="connsiteY844" fmla="*/ 1747810 h 2340761"/>
                <a:gd name="connsiteX845" fmla="*/ 348631 w 2967861"/>
                <a:gd name="connsiteY845" fmla="*/ 1747810 h 2340761"/>
                <a:gd name="connsiteX846" fmla="*/ 353908 w 2967861"/>
                <a:gd name="connsiteY846" fmla="*/ 1745637 h 2340761"/>
                <a:gd name="connsiteX847" fmla="*/ 356081 w 2967861"/>
                <a:gd name="connsiteY847" fmla="*/ 1743464 h 2340761"/>
                <a:gd name="connsiteX848" fmla="*/ 360117 w 2967861"/>
                <a:gd name="connsiteY848" fmla="*/ 1740359 h 2340761"/>
                <a:gd name="connsiteX849" fmla="*/ 367257 w 2967861"/>
                <a:gd name="connsiteY849" fmla="*/ 1742532 h 2340761"/>
                <a:gd name="connsiteX850" fmla="*/ 372535 w 2967861"/>
                <a:gd name="connsiteY850" fmla="*/ 1742532 h 2340761"/>
                <a:gd name="connsiteX851" fmla="*/ 375639 w 2967861"/>
                <a:gd name="connsiteY851" fmla="*/ 1743464 h 2340761"/>
                <a:gd name="connsiteX852" fmla="*/ 379675 w 2967861"/>
                <a:gd name="connsiteY852" fmla="*/ 1747810 h 2340761"/>
                <a:gd name="connsiteX853" fmla="*/ 382780 w 2967861"/>
                <a:gd name="connsiteY853" fmla="*/ 1749983 h 2340761"/>
                <a:gd name="connsiteX854" fmla="*/ 388989 w 2967861"/>
                <a:gd name="connsiteY854" fmla="*/ 1753088 h 2340761"/>
                <a:gd name="connsiteX855" fmla="*/ 382780 w 2967861"/>
                <a:gd name="connsiteY855" fmla="*/ 1775440 h 2340761"/>
                <a:gd name="connsiteX856" fmla="*/ 377502 w 2967861"/>
                <a:gd name="connsiteY856" fmla="*/ 1795619 h 2340761"/>
                <a:gd name="connsiteX857" fmla="*/ 372224 w 2967861"/>
                <a:gd name="connsiteY857" fmla="*/ 1817971 h 2340761"/>
                <a:gd name="connsiteX858" fmla="*/ 388989 w 2967861"/>
                <a:gd name="connsiteY858" fmla="*/ 1835045 h 2340761"/>
                <a:gd name="connsiteX859" fmla="*/ 404511 w 2967861"/>
                <a:gd name="connsiteY859" fmla="*/ 1855224 h 2340761"/>
                <a:gd name="connsiteX860" fmla="*/ 421275 w 2967861"/>
                <a:gd name="connsiteY860" fmla="*/ 1877576 h 2340761"/>
                <a:gd name="connsiteX861" fmla="*/ 431830 w 2967861"/>
                <a:gd name="connsiteY861" fmla="*/ 1899928 h 2340761"/>
                <a:gd name="connsiteX862" fmla="*/ 435866 w 2967861"/>
                <a:gd name="connsiteY862" fmla="*/ 1917003 h 2340761"/>
                <a:gd name="connsiteX863" fmla="*/ 435866 w 2967861"/>
                <a:gd name="connsiteY863" fmla="*/ 1929731 h 2340761"/>
                <a:gd name="connsiteX864" fmla="*/ 438039 w 2967861"/>
                <a:gd name="connsiteY864" fmla="*/ 1942459 h 2340761"/>
                <a:gd name="connsiteX865" fmla="*/ 445179 w 2967861"/>
                <a:gd name="connsiteY865" fmla="*/ 1957361 h 2340761"/>
                <a:gd name="connsiteX866" fmla="*/ 438970 w 2967861"/>
                <a:gd name="connsiteY866" fmla="*/ 1972262 h 2340761"/>
                <a:gd name="connsiteX867" fmla="*/ 431830 w 2967861"/>
                <a:gd name="connsiteY867" fmla="*/ 1989337 h 2340761"/>
                <a:gd name="connsiteX868" fmla="*/ 421275 w 2967861"/>
                <a:gd name="connsiteY868" fmla="*/ 2009516 h 2340761"/>
                <a:gd name="connsiteX869" fmla="*/ 414135 w 2967861"/>
                <a:gd name="connsiteY869" fmla="*/ 2027522 h 2340761"/>
                <a:gd name="connsiteX870" fmla="*/ 410099 w 2967861"/>
                <a:gd name="connsiteY870" fmla="*/ 2048632 h 2340761"/>
                <a:gd name="connsiteX871" fmla="*/ 412272 w 2967861"/>
                <a:gd name="connsiteY871" fmla="*/ 2066638 h 2340761"/>
                <a:gd name="connsiteX872" fmla="*/ 419412 w 2967861"/>
                <a:gd name="connsiteY872" fmla="*/ 2081539 h 2340761"/>
                <a:gd name="connsiteX873" fmla="*/ 430899 w 2967861"/>
                <a:gd name="connsiteY873" fmla="*/ 2096441 h 2340761"/>
                <a:gd name="connsiteX874" fmla="*/ 441454 w 2967861"/>
                <a:gd name="connsiteY874" fmla="*/ 2113515 h 2340761"/>
                <a:gd name="connsiteX875" fmla="*/ 448594 w 2967861"/>
                <a:gd name="connsiteY875" fmla="*/ 2128416 h 2340761"/>
                <a:gd name="connsiteX876" fmla="*/ 448594 w 2967861"/>
                <a:gd name="connsiteY876" fmla="*/ 2133694 h 2340761"/>
                <a:gd name="connsiteX877" fmla="*/ 448594 w 2967861"/>
                <a:gd name="connsiteY877" fmla="*/ 2138972 h 2340761"/>
                <a:gd name="connsiteX878" fmla="*/ 446421 w 2967861"/>
                <a:gd name="connsiteY878" fmla="*/ 2143318 h 2340761"/>
                <a:gd name="connsiteX879" fmla="*/ 445490 w 2967861"/>
                <a:gd name="connsiteY879" fmla="*/ 2148595 h 2340761"/>
                <a:gd name="connsiteX880" fmla="*/ 445490 w 2967861"/>
                <a:gd name="connsiteY880" fmla="*/ 2151700 h 2340761"/>
                <a:gd name="connsiteX881" fmla="*/ 445490 w 2967861"/>
                <a:gd name="connsiteY881" fmla="*/ 2156046 h 2340761"/>
                <a:gd name="connsiteX882" fmla="*/ 452630 w 2967861"/>
                <a:gd name="connsiteY882" fmla="*/ 2159151 h 2340761"/>
                <a:gd name="connsiteX883" fmla="*/ 450457 w 2967861"/>
                <a:gd name="connsiteY883" fmla="*/ 2163497 h 2340761"/>
                <a:gd name="connsiteX884" fmla="*/ 448284 w 2967861"/>
                <a:gd name="connsiteY884" fmla="*/ 2166601 h 2340761"/>
                <a:gd name="connsiteX885" fmla="*/ 448284 w 2967861"/>
                <a:gd name="connsiteY885" fmla="*/ 2170948 h 2340761"/>
                <a:gd name="connsiteX886" fmla="*/ 446111 w 2967861"/>
                <a:gd name="connsiteY886" fmla="*/ 2176225 h 2340761"/>
                <a:gd name="connsiteX887" fmla="*/ 448284 w 2967861"/>
                <a:gd name="connsiteY887" fmla="*/ 2181503 h 2340761"/>
                <a:gd name="connsiteX888" fmla="*/ 450457 w 2967861"/>
                <a:gd name="connsiteY888" fmla="*/ 2181503 h 2340761"/>
                <a:gd name="connsiteX889" fmla="*/ 452630 w 2967861"/>
                <a:gd name="connsiteY889" fmla="*/ 2185849 h 2340761"/>
                <a:gd name="connsiteX890" fmla="*/ 455734 w 2967861"/>
                <a:gd name="connsiteY890" fmla="*/ 2186780 h 2340761"/>
                <a:gd name="connsiteX891" fmla="*/ 459770 w 2967861"/>
                <a:gd name="connsiteY891" fmla="*/ 2191127 h 2340761"/>
                <a:gd name="connsiteX892" fmla="*/ 459770 w 2967861"/>
                <a:gd name="connsiteY892" fmla="*/ 2193300 h 2340761"/>
                <a:gd name="connsiteX893" fmla="*/ 455734 w 2967861"/>
                <a:gd name="connsiteY893" fmla="*/ 2206028 h 2340761"/>
                <a:gd name="connsiteX894" fmla="*/ 465048 w 2967861"/>
                <a:gd name="connsiteY894" fmla="*/ 2224034 h 2340761"/>
                <a:gd name="connsiteX895" fmla="*/ 479639 w 2967861"/>
                <a:gd name="connsiteY895" fmla="*/ 2242971 h 2340761"/>
                <a:gd name="connsiteX896" fmla="*/ 494230 w 2967861"/>
                <a:gd name="connsiteY896" fmla="*/ 2260046 h 2340761"/>
                <a:gd name="connsiteX897" fmla="*/ 504785 w 2967861"/>
                <a:gd name="connsiteY897" fmla="*/ 2278051 h 2340761"/>
                <a:gd name="connsiteX898" fmla="*/ 506958 w 2967861"/>
                <a:gd name="connsiteY898" fmla="*/ 2290780 h 2340761"/>
                <a:gd name="connsiteX899" fmla="*/ 506958 w 2967861"/>
                <a:gd name="connsiteY899" fmla="*/ 2303508 h 2340761"/>
                <a:gd name="connsiteX900" fmla="*/ 506958 w 2967861"/>
                <a:gd name="connsiteY900" fmla="*/ 2314994 h 2340761"/>
                <a:gd name="connsiteX901" fmla="*/ 509131 w 2967861"/>
                <a:gd name="connsiteY901" fmla="*/ 2324618 h 2340761"/>
                <a:gd name="connsiteX902" fmla="*/ 512236 w 2967861"/>
                <a:gd name="connsiteY902" fmla="*/ 2327723 h 2340761"/>
                <a:gd name="connsiteX903" fmla="*/ 516271 w 2967861"/>
                <a:gd name="connsiteY903" fmla="*/ 2333000 h 2340761"/>
                <a:gd name="connsiteX904" fmla="*/ 519376 w 2967861"/>
                <a:gd name="connsiteY904" fmla="*/ 2335173 h 2340761"/>
                <a:gd name="connsiteX905" fmla="*/ 523411 w 2967861"/>
                <a:gd name="connsiteY905" fmla="*/ 2339520 h 2340761"/>
                <a:gd name="connsiteX906" fmla="*/ 528689 w 2967861"/>
                <a:gd name="connsiteY906" fmla="*/ 2342624 h 2340761"/>
                <a:gd name="connsiteX907" fmla="*/ 553835 w 2967861"/>
                <a:gd name="connsiteY907" fmla="*/ 2337347 h 2340761"/>
                <a:gd name="connsiteX908" fmla="*/ 582086 w 2967861"/>
                <a:gd name="connsiteY908" fmla="*/ 2332069 h 2340761"/>
                <a:gd name="connsiteX909" fmla="*/ 609095 w 2967861"/>
                <a:gd name="connsiteY909" fmla="*/ 2324618 h 2340761"/>
                <a:gd name="connsiteX910" fmla="*/ 636103 w 2967861"/>
                <a:gd name="connsiteY910" fmla="*/ 2317168 h 2340761"/>
                <a:gd name="connsiteX911" fmla="*/ 657834 w 2967861"/>
                <a:gd name="connsiteY911" fmla="*/ 2303508 h 2340761"/>
                <a:gd name="connsiteX912" fmla="*/ 675530 w 2967861"/>
                <a:gd name="connsiteY912" fmla="*/ 2287675 h 2340761"/>
                <a:gd name="connsiteX913" fmla="*/ 684843 w 2967861"/>
                <a:gd name="connsiteY913" fmla="*/ 2270601 h 2340761"/>
                <a:gd name="connsiteX914" fmla="*/ 691984 w 2967861"/>
                <a:gd name="connsiteY914" fmla="*/ 2253526 h 2340761"/>
                <a:gd name="connsiteX915" fmla="*/ 715888 w 2967861"/>
                <a:gd name="connsiteY915" fmla="*/ 2233347 h 2340761"/>
                <a:gd name="connsiteX916" fmla="*/ 718992 w 2967861"/>
                <a:gd name="connsiteY916" fmla="*/ 2218446 h 2340761"/>
                <a:gd name="connsiteX917" fmla="*/ 721165 w 2967861"/>
                <a:gd name="connsiteY917" fmla="*/ 2203544 h 2340761"/>
                <a:gd name="connsiteX918" fmla="*/ 723339 w 2967861"/>
                <a:gd name="connsiteY918" fmla="*/ 2188643 h 2340761"/>
                <a:gd name="connsiteX919" fmla="*/ 728616 w 2967861"/>
                <a:gd name="connsiteY919" fmla="*/ 2175915 h 2340761"/>
                <a:gd name="connsiteX920" fmla="*/ 748485 w 2967861"/>
                <a:gd name="connsiteY920" fmla="*/ 2171568 h 2340761"/>
                <a:gd name="connsiteX921" fmla="*/ 752520 w 2967861"/>
                <a:gd name="connsiteY921" fmla="*/ 2168464 h 2340761"/>
                <a:gd name="connsiteX922" fmla="*/ 753452 w 2967861"/>
                <a:gd name="connsiteY922" fmla="*/ 2164118 h 2340761"/>
                <a:gd name="connsiteX923" fmla="*/ 757488 w 2967861"/>
                <a:gd name="connsiteY923" fmla="*/ 2161013 h 2340761"/>
                <a:gd name="connsiteX924" fmla="*/ 759661 w 2967861"/>
                <a:gd name="connsiteY924" fmla="*/ 2158840 h 2340761"/>
                <a:gd name="connsiteX925" fmla="*/ 762765 w 2967861"/>
                <a:gd name="connsiteY925" fmla="*/ 2155736 h 2340761"/>
                <a:gd name="connsiteX926" fmla="*/ 768043 w 2967861"/>
                <a:gd name="connsiteY926" fmla="*/ 2151390 h 2340761"/>
                <a:gd name="connsiteX927" fmla="*/ 764938 w 2967861"/>
                <a:gd name="connsiteY927" fmla="*/ 2131211 h 2340761"/>
                <a:gd name="connsiteX928" fmla="*/ 757798 w 2967861"/>
                <a:gd name="connsiteY928" fmla="*/ 2114136 h 2340761"/>
                <a:gd name="connsiteX929" fmla="*/ 748485 w 2967861"/>
                <a:gd name="connsiteY929" fmla="*/ 2103581 h 2340761"/>
                <a:gd name="connsiteX930" fmla="*/ 757798 w 2967861"/>
                <a:gd name="connsiteY930" fmla="*/ 2084644 h 2340761"/>
                <a:gd name="connsiteX931" fmla="*/ 772389 w 2967861"/>
                <a:gd name="connsiteY931" fmla="*/ 2071915 h 2340761"/>
                <a:gd name="connsiteX932" fmla="*/ 790084 w 2967861"/>
                <a:gd name="connsiteY932" fmla="*/ 2062291 h 2340761"/>
                <a:gd name="connsiteX933" fmla="*/ 808711 w 2967861"/>
                <a:gd name="connsiteY933" fmla="*/ 2053909 h 2340761"/>
                <a:gd name="connsiteX934" fmla="*/ 824234 w 2967861"/>
                <a:gd name="connsiteY934" fmla="*/ 2042423 h 2340761"/>
                <a:gd name="connsiteX935" fmla="*/ 835720 w 2967861"/>
                <a:gd name="connsiteY935" fmla="*/ 2019140 h 2340761"/>
                <a:gd name="connsiteX936" fmla="*/ 837893 w 2967861"/>
                <a:gd name="connsiteY936" fmla="*/ 1996787 h 2340761"/>
                <a:gd name="connsiteX937" fmla="*/ 831684 w 2967861"/>
                <a:gd name="connsiteY937" fmla="*/ 1974435 h 2340761"/>
                <a:gd name="connsiteX938" fmla="*/ 824544 w 2967861"/>
                <a:gd name="connsiteY938" fmla="*/ 1952083 h 2340761"/>
                <a:gd name="connsiteX939" fmla="*/ 817404 w 2967861"/>
                <a:gd name="connsiteY939" fmla="*/ 1931904 h 2340761"/>
                <a:gd name="connsiteX940" fmla="*/ 810263 w 2967861"/>
                <a:gd name="connsiteY940" fmla="*/ 1909552 h 2340761"/>
                <a:gd name="connsiteX941" fmla="*/ 807159 w 2967861"/>
                <a:gd name="connsiteY941" fmla="*/ 1887200 h 2340761"/>
                <a:gd name="connsiteX942" fmla="*/ 812437 w 2967861"/>
                <a:gd name="connsiteY942" fmla="*/ 1862985 h 2340761"/>
                <a:gd name="connsiteX943" fmla="*/ 827027 w 2967861"/>
                <a:gd name="connsiteY943" fmla="*/ 1837529 h 2340761"/>
                <a:gd name="connsiteX944" fmla="*/ 845654 w 2967861"/>
                <a:gd name="connsiteY944" fmla="*/ 1815177 h 2340761"/>
                <a:gd name="connsiteX945" fmla="*/ 867385 w 2967861"/>
                <a:gd name="connsiteY945" fmla="*/ 1794066 h 2340761"/>
                <a:gd name="connsiteX946" fmla="*/ 890358 w 2967861"/>
                <a:gd name="connsiteY946" fmla="*/ 1776060 h 2340761"/>
                <a:gd name="connsiteX947" fmla="*/ 912090 w 2967861"/>
                <a:gd name="connsiteY947" fmla="*/ 1757123 h 2340761"/>
                <a:gd name="connsiteX948" fmla="*/ 931958 w 2967861"/>
                <a:gd name="connsiteY948" fmla="*/ 1736944 h 2340761"/>
                <a:gd name="connsiteX949" fmla="*/ 945618 w 2967861"/>
                <a:gd name="connsiteY949" fmla="*/ 1718938 h 2340761"/>
                <a:gd name="connsiteX950" fmla="*/ 958036 w 2967861"/>
                <a:gd name="connsiteY950" fmla="*/ 1696586 h 2340761"/>
                <a:gd name="connsiteX951" fmla="*/ 968591 w 2967861"/>
                <a:gd name="connsiteY951" fmla="*/ 1674234 h 2340761"/>
                <a:gd name="connsiteX952" fmla="*/ 975731 w 2967861"/>
                <a:gd name="connsiteY952" fmla="*/ 1655297 h 2340761"/>
                <a:gd name="connsiteX953" fmla="*/ 979767 w 2967861"/>
                <a:gd name="connsiteY953" fmla="*/ 1642569 h 2340761"/>
                <a:gd name="connsiteX954" fmla="*/ 979767 w 2967861"/>
                <a:gd name="connsiteY954" fmla="*/ 1631393 h 2340761"/>
                <a:gd name="connsiteX955" fmla="*/ 985044 w 2967861"/>
                <a:gd name="connsiteY955" fmla="*/ 1621769 h 2340761"/>
                <a:gd name="connsiteX956" fmla="*/ 985044 w 2967861"/>
                <a:gd name="connsiteY956" fmla="*/ 1618665 h 2340761"/>
                <a:gd name="connsiteX957" fmla="*/ 963313 w 2967861"/>
                <a:gd name="connsiteY957" fmla="*/ 1621769 h 2340761"/>
                <a:gd name="connsiteX958" fmla="*/ 939409 w 2967861"/>
                <a:gd name="connsiteY958" fmla="*/ 1627046 h 2340761"/>
                <a:gd name="connsiteX959" fmla="*/ 914263 w 2967861"/>
                <a:gd name="connsiteY959" fmla="*/ 1633255 h 2340761"/>
                <a:gd name="connsiteX960" fmla="*/ 895636 w 2967861"/>
                <a:gd name="connsiteY960" fmla="*/ 1641637 h 2340761"/>
                <a:gd name="connsiteX961" fmla="*/ 880114 w 2967861"/>
                <a:gd name="connsiteY961" fmla="*/ 1640706 h 2340761"/>
                <a:gd name="connsiteX962" fmla="*/ 874836 w 2967861"/>
                <a:gd name="connsiteY962" fmla="*/ 1634497 h 2340761"/>
                <a:gd name="connsiteX963" fmla="*/ 872663 w 2967861"/>
                <a:gd name="connsiteY963" fmla="*/ 1629220 h 2340761"/>
                <a:gd name="connsiteX964" fmla="*/ 872663 w 2967861"/>
                <a:gd name="connsiteY964" fmla="*/ 1623942 h 2340761"/>
                <a:gd name="connsiteX965" fmla="*/ 872663 w 2967861"/>
                <a:gd name="connsiteY965" fmla="*/ 1616491 h 2340761"/>
                <a:gd name="connsiteX966" fmla="*/ 868627 w 2967861"/>
                <a:gd name="connsiteY966" fmla="*/ 1611214 h 2340761"/>
                <a:gd name="connsiteX967" fmla="*/ 854036 w 2967861"/>
                <a:gd name="connsiteY967" fmla="*/ 1599727 h 2340761"/>
                <a:gd name="connsiteX968" fmla="*/ 836341 w 2967861"/>
                <a:gd name="connsiteY968" fmla="*/ 1589172 h 2340761"/>
                <a:gd name="connsiteX969" fmla="*/ 819577 w 2967861"/>
                <a:gd name="connsiteY969" fmla="*/ 1577686 h 2340761"/>
                <a:gd name="connsiteX970" fmla="*/ 809022 w 2967861"/>
                <a:gd name="connsiteY970" fmla="*/ 1564957 h 2340761"/>
                <a:gd name="connsiteX971" fmla="*/ 804986 w 2967861"/>
                <a:gd name="connsiteY971" fmla="*/ 1553471 h 2340761"/>
                <a:gd name="connsiteX972" fmla="*/ 802813 w 2967861"/>
                <a:gd name="connsiteY972" fmla="*/ 1545089 h 2340761"/>
                <a:gd name="connsiteX973" fmla="*/ 799708 w 2967861"/>
                <a:gd name="connsiteY973" fmla="*/ 1533602 h 2340761"/>
                <a:gd name="connsiteX974" fmla="*/ 797535 w 2967861"/>
                <a:gd name="connsiteY974" fmla="*/ 1530498 h 2340761"/>
                <a:gd name="connsiteX975" fmla="*/ 792258 w 2967861"/>
                <a:gd name="connsiteY975" fmla="*/ 1526152 h 2340761"/>
                <a:gd name="connsiteX976" fmla="*/ 786980 w 2967861"/>
                <a:gd name="connsiteY976" fmla="*/ 1523047 h 2340761"/>
                <a:gd name="connsiteX977" fmla="*/ 782944 w 2967861"/>
                <a:gd name="connsiteY977" fmla="*/ 1517770 h 2340761"/>
                <a:gd name="connsiteX978" fmla="*/ 779840 w 2967861"/>
                <a:gd name="connsiteY978" fmla="*/ 1513423 h 2340761"/>
                <a:gd name="connsiteX979" fmla="*/ 779840 w 2967861"/>
                <a:gd name="connsiteY979" fmla="*/ 1476480 h 2340761"/>
                <a:gd name="connsiteX980" fmla="*/ 777667 w 2967861"/>
                <a:gd name="connsiteY980" fmla="*/ 1471203 h 2340761"/>
                <a:gd name="connsiteX981" fmla="*/ 772389 w 2967861"/>
                <a:gd name="connsiteY981" fmla="*/ 1466856 h 2340761"/>
                <a:gd name="connsiteX982" fmla="*/ 768353 w 2967861"/>
                <a:gd name="connsiteY982" fmla="*/ 1463752 h 2340761"/>
                <a:gd name="connsiteX983" fmla="*/ 763076 w 2967861"/>
                <a:gd name="connsiteY983" fmla="*/ 1459406 h 2340761"/>
                <a:gd name="connsiteX984" fmla="*/ 759971 w 2967861"/>
                <a:gd name="connsiteY984" fmla="*/ 1456301 h 2340761"/>
                <a:gd name="connsiteX985" fmla="*/ 750658 w 2967861"/>
                <a:gd name="connsiteY985" fmla="*/ 1436122 h 2340761"/>
                <a:gd name="connsiteX986" fmla="*/ 743518 w 2967861"/>
                <a:gd name="connsiteY986" fmla="*/ 1415943 h 2340761"/>
                <a:gd name="connsiteX987" fmla="*/ 736377 w 2967861"/>
                <a:gd name="connsiteY987" fmla="*/ 1393591 h 2340761"/>
                <a:gd name="connsiteX988" fmla="*/ 724891 w 2967861"/>
                <a:gd name="connsiteY988" fmla="*/ 1374654 h 2340761"/>
                <a:gd name="connsiteX989" fmla="*/ 712473 w 2967861"/>
                <a:gd name="connsiteY989" fmla="*/ 1357580 h 2340761"/>
                <a:gd name="connsiteX990" fmla="*/ 712473 w 2967861"/>
                <a:gd name="connsiteY990" fmla="*/ 1350129 h 2340761"/>
                <a:gd name="connsiteX991" fmla="*/ 716509 w 2967861"/>
                <a:gd name="connsiteY991" fmla="*/ 1350129 h 2340761"/>
                <a:gd name="connsiteX992" fmla="*/ 719613 w 2967861"/>
                <a:gd name="connsiteY992" fmla="*/ 1357580 h 2340761"/>
                <a:gd name="connsiteX993" fmla="*/ 723649 w 2967861"/>
                <a:gd name="connsiteY993" fmla="*/ 1363788 h 2340761"/>
                <a:gd name="connsiteX994" fmla="*/ 726753 w 2967861"/>
                <a:gd name="connsiteY994" fmla="*/ 1366893 h 2340761"/>
                <a:gd name="connsiteX995" fmla="*/ 730789 w 2967861"/>
                <a:gd name="connsiteY995" fmla="*/ 1369066 h 2340761"/>
                <a:gd name="connsiteX996" fmla="*/ 733894 w 2967861"/>
                <a:gd name="connsiteY996" fmla="*/ 1371239 h 2340761"/>
                <a:gd name="connsiteX997" fmla="*/ 737930 w 2967861"/>
                <a:gd name="connsiteY997" fmla="*/ 1372170 h 2340761"/>
                <a:gd name="connsiteX998" fmla="*/ 738861 w 2967861"/>
                <a:gd name="connsiteY998" fmla="*/ 1376517 h 2340761"/>
                <a:gd name="connsiteX999" fmla="*/ 745070 w 2967861"/>
                <a:gd name="connsiteY999" fmla="*/ 1378690 h 2340761"/>
                <a:gd name="connsiteX1000" fmla="*/ 755625 w 2967861"/>
                <a:gd name="connsiteY1000" fmla="*/ 1386141 h 2340761"/>
                <a:gd name="connsiteX1001" fmla="*/ 762765 w 2967861"/>
                <a:gd name="connsiteY1001" fmla="*/ 1396696 h 2340761"/>
                <a:gd name="connsiteX1002" fmla="*/ 768043 w 2967861"/>
                <a:gd name="connsiteY1002" fmla="*/ 1409424 h 2340761"/>
                <a:gd name="connsiteX1003" fmla="*/ 774252 w 2967861"/>
                <a:gd name="connsiteY1003" fmla="*/ 1423084 h 2340761"/>
                <a:gd name="connsiteX1004" fmla="*/ 779529 w 2967861"/>
                <a:gd name="connsiteY1004" fmla="*/ 1435812 h 2340761"/>
                <a:gd name="connsiteX1005" fmla="*/ 799398 w 2967861"/>
                <a:gd name="connsiteY1005" fmla="*/ 1448540 h 2340761"/>
                <a:gd name="connsiteX1006" fmla="*/ 804675 w 2967861"/>
                <a:gd name="connsiteY1006" fmla="*/ 1459095 h 2340761"/>
                <a:gd name="connsiteX1007" fmla="*/ 806848 w 2967861"/>
                <a:gd name="connsiteY1007" fmla="*/ 1472755 h 2340761"/>
                <a:gd name="connsiteX1008" fmla="*/ 809022 w 2967861"/>
                <a:gd name="connsiteY1008" fmla="*/ 1485483 h 2340761"/>
                <a:gd name="connsiteX1009" fmla="*/ 812126 w 2967861"/>
                <a:gd name="connsiteY1009" fmla="*/ 1496038 h 2340761"/>
                <a:gd name="connsiteX1010" fmla="*/ 824544 w 2967861"/>
                <a:gd name="connsiteY1010" fmla="*/ 1510940 h 2340761"/>
                <a:gd name="connsiteX1011" fmla="*/ 838204 w 2967861"/>
                <a:gd name="connsiteY1011" fmla="*/ 1525841 h 2340761"/>
                <a:gd name="connsiteX1012" fmla="*/ 850621 w 2967861"/>
                <a:gd name="connsiteY1012" fmla="*/ 1542916 h 2340761"/>
                <a:gd name="connsiteX1013" fmla="*/ 859935 w 2967861"/>
                <a:gd name="connsiteY1013" fmla="*/ 1560922 h 2340761"/>
                <a:gd name="connsiteX1014" fmla="*/ 860866 w 2967861"/>
                <a:gd name="connsiteY1014" fmla="*/ 1572408 h 2340761"/>
                <a:gd name="connsiteX1015" fmla="*/ 860866 w 2967861"/>
                <a:gd name="connsiteY1015" fmla="*/ 1582963 h 2340761"/>
                <a:gd name="connsiteX1016" fmla="*/ 863039 w 2967861"/>
                <a:gd name="connsiteY1016" fmla="*/ 1594450 h 2340761"/>
                <a:gd name="connsiteX1017" fmla="*/ 868317 w 2967861"/>
                <a:gd name="connsiteY1017" fmla="*/ 1605005 h 2340761"/>
                <a:gd name="connsiteX1018" fmla="*/ 870490 w 2967861"/>
                <a:gd name="connsiteY1018" fmla="*/ 1609351 h 2340761"/>
                <a:gd name="connsiteX1019" fmla="*/ 872663 w 2967861"/>
                <a:gd name="connsiteY1019" fmla="*/ 1611524 h 2340761"/>
                <a:gd name="connsiteX1020" fmla="*/ 874836 w 2967861"/>
                <a:gd name="connsiteY1020" fmla="*/ 1612456 h 2340761"/>
                <a:gd name="connsiteX1021" fmla="*/ 875767 w 2967861"/>
                <a:gd name="connsiteY1021" fmla="*/ 1612456 h 2340761"/>
                <a:gd name="connsiteX1022" fmla="*/ 879803 w 2967861"/>
                <a:gd name="connsiteY1022" fmla="*/ 1614629 h 2340761"/>
                <a:gd name="connsiteX1023" fmla="*/ 889117 w 2967861"/>
                <a:gd name="connsiteY1023" fmla="*/ 1614629 h 2340761"/>
                <a:gd name="connsiteX1024" fmla="*/ 901534 w 2967861"/>
                <a:gd name="connsiteY1024" fmla="*/ 1611524 h 2340761"/>
                <a:gd name="connsiteX1025" fmla="*/ 913952 w 2967861"/>
                <a:gd name="connsiteY1025" fmla="*/ 1604074 h 2340761"/>
                <a:gd name="connsiteX1026" fmla="*/ 928543 w 2967861"/>
                <a:gd name="connsiteY1026" fmla="*/ 1597865 h 2340761"/>
                <a:gd name="connsiteX1027" fmla="*/ 946239 w 2967861"/>
                <a:gd name="connsiteY1027" fmla="*/ 1592587 h 2340761"/>
                <a:gd name="connsiteX1028" fmla="*/ 963003 w 2967861"/>
                <a:gd name="connsiteY1028" fmla="*/ 1589483 h 2340761"/>
                <a:gd name="connsiteX1029" fmla="*/ 979767 w 2967861"/>
                <a:gd name="connsiteY1029" fmla="*/ 1582032 h 2340761"/>
                <a:gd name="connsiteX1030" fmla="*/ 992185 w 2967861"/>
                <a:gd name="connsiteY1030" fmla="*/ 1572408 h 2340761"/>
                <a:gd name="connsiteX1031" fmla="*/ 1002740 w 2967861"/>
                <a:gd name="connsiteY1031" fmla="*/ 1560922 h 2340761"/>
                <a:gd name="connsiteX1032" fmla="*/ 1016399 w 2967861"/>
                <a:gd name="connsiteY1032" fmla="*/ 1553471 h 2340761"/>
                <a:gd name="connsiteX1033" fmla="*/ 1039372 w 2967861"/>
                <a:gd name="connsiteY1033" fmla="*/ 1553471 h 2340761"/>
                <a:gd name="connsiteX1034" fmla="*/ 1039372 w 2967861"/>
                <a:gd name="connsiteY1034" fmla="*/ 1544468 h 2340761"/>
                <a:gd name="connsiteX1035" fmla="*/ 1057999 w 2967861"/>
                <a:gd name="connsiteY1035" fmla="*/ 1531740 h 2340761"/>
                <a:gd name="connsiteX1036" fmla="*/ 1075694 w 2967861"/>
                <a:gd name="connsiteY1036" fmla="*/ 1520253 h 2340761"/>
                <a:gd name="connsiteX1037" fmla="*/ 1075694 w 2967861"/>
                <a:gd name="connsiteY1037" fmla="*/ 1500074 h 2340761"/>
                <a:gd name="connsiteX1038" fmla="*/ 1089354 w 2967861"/>
                <a:gd name="connsiteY1038" fmla="*/ 1494797 h 2340761"/>
                <a:gd name="connsiteX1039" fmla="*/ 1095563 w 2967861"/>
                <a:gd name="connsiteY1039" fmla="*/ 1487346 h 2340761"/>
                <a:gd name="connsiteX1040" fmla="*/ 1101772 w 2967861"/>
                <a:gd name="connsiteY1040" fmla="*/ 1477722 h 2340761"/>
                <a:gd name="connsiteX1041" fmla="*/ 1108912 w 2967861"/>
                <a:gd name="connsiteY1041" fmla="*/ 1468098 h 2340761"/>
                <a:gd name="connsiteX1042" fmla="*/ 1087181 w 2967861"/>
                <a:gd name="connsiteY1042" fmla="*/ 1450092 h 2340761"/>
                <a:gd name="connsiteX1043" fmla="*/ 1060172 w 2967861"/>
                <a:gd name="connsiteY1043" fmla="*/ 1435191 h 2340761"/>
                <a:gd name="connsiteX1044" fmla="*/ 1057999 w 2967861"/>
                <a:gd name="connsiteY1044" fmla="*/ 1420290 h 2340761"/>
                <a:gd name="connsiteX1045" fmla="*/ 1055826 w 2967861"/>
                <a:gd name="connsiteY1045" fmla="*/ 1401352 h 2340761"/>
                <a:gd name="connsiteX1046" fmla="*/ 1035958 w 2967861"/>
                <a:gd name="connsiteY1046" fmla="*/ 1416254 h 2340761"/>
                <a:gd name="connsiteX1047" fmla="*/ 1019193 w 2967861"/>
                <a:gd name="connsiteY1047" fmla="*/ 1435191 h 2340761"/>
                <a:gd name="connsiteX1048" fmla="*/ 1008638 w 2967861"/>
                <a:gd name="connsiteY1048" fmla="*/ 1435191 h 2340761"/>
                <a:gd name="connsiteX1049" fmla="*/ 999325 w 2967861"/>
                <a:gd name="connsiteY1049" fmla="*/ 1437364 h 2340761"/>
                <a:gd name="connsiteX1050" fmla="*/ 992185 w 2967861"/>
                <a:gd name="connsiteY1050" fmla="*/ 1438295 h 2340761"/>
                <a:gd name="connsiteX1051" fmla="*/ 990011 w 2967861"/>
                <a:gd name="connsiteY1051" fmla="*/ 1433018 h 2340761"/>
                <a:gd name="connsiteX1052" fmla="*/ 989080 w 2967861"/>
                <a:gd name="connsiteY1052" fmla="*/ 1427740 h 2340761"/>
                <a:gd name="connsiteX1053" fmla="*/ 989080 w 2967861"/>
                <a:gd name="connsiteY1053" fmla="*/ 1422463 h 2340761"/>
                <a:gd name="connsiteX1054" fmla="*/ 986907 w 2967861"/>
                <a:gd name="connsiteY1054" fmla="*/ 1416254 h 2340761"/>
                <a:gd name="connsiteX1055" fmla="*/ 984734 w 2967861"/>
                <a:gd name="connsiteY1055" fmla="*/ 1410976 h 2340761"/>
                <a:gd name="connsiteX1056" fmla="*/ 979456 w 2967861"/>
                <a:gd name="connsiteY1056" fmla="*/ 1408803 h 2340761"/>
                <a:gd name="connsiteX1057" fmla="*/ 977283 w 2967861"/>
                <a:gd name="connsiteY1057" fmla="*/ 1408803 h 2340761"/>
                <a:gd name="connsiteX1058" fmla="*/ 975110 w 2967861"/>
                <a:gd name="connsiteY1058" fmla="*/ 1408803 h 2340761"/>
                <a:gd name="connsiteX1059" fmla="*/ 975110 w 2967861"/>
                <a:gd name="connsiteY1059" fmla="*/ 1410976 h 2340761"/>
                <a:gd name="connsiteX1060" fmla="*/ 974179 w 2967861"/>
                <a:gd name="connsiteY1060" fmla="*/ 1413149 h 2340761"/>
                <a:gd name="connsiteX1061" fmla="*/ 972006 w 2967861"/>
                <a:gd name="connsiteY1061" fmla="*/ 1418427 h 2340761"/>
                <a:gd name="connsiteX1062" fmla="*/ 964865 w 2967861"/>
                <a:gd name="connsiteY1062" fmla="*/ 1407872 h 2340761"/>
                <a:gd name="connsiteX1063" fmla="*/ 957725 w 2967861"/>
                <a:gd name="connsiteY1063" fmla="*/ 1392970 h 2340761"/>
                <a:gd name="connsiteX1064" fmla="*/ 948412 w 2967861"/>
                <a:gd name="connsiteY1064" fmla="*/ 1375896 h 2340761"/>
                <a:gd name="connsiteX1065" fmla="*/ 943134 w 2967861"/>
                <a:gd name="connsiteY1065" fmla="*/ 1358821 h 2340761"/>
                <a:gd name="connsiteX1066" fmla="*/ 939098 w 2967861"/>
                <a:gd name="connsiteY1066" fmla="*/ 1343920 h 2340761"/>
                <a:gd name="connsiteX1067" fmla="*/ 946239 w 2967861"/>
                <a:gd name="connsiteY1067" fmla="*/ 1343920 h 2340761"/>
                <a:gd name="connsiteX1068" fmla="*/ 950274 w 2967861"/>
                <a:gd name="connsiteY1068" fmla="*/ 1343920 h 2340761"/>
                <a:gd name="connsiteX1069" fmla="*/ 952448 w 2967861"/>
                <a:gd name="connsiteY1069" fmla="*/ 1343920 h 2340761"/>
                <a:gd name="connsiteX1070" fmla="*/ 953379 w 2967861"/>
                <a:gd name="connsiteY1070" fmla="*/ 1343920 h 2340761"/>
                <a:gd name="connsiteX1071" fmla="*/ 955552 w 2967861"/>
                <a:gd name="connsiteY1071" fmla="*/ 1343920 h 2340761"/>
                <a:gd name="connsiteX1072" fmla="*/ 967039 w 2967861"/>
                <a:gd name="connsiteY1072" fmla="*/ 1353544 h 2340761"/>
                <a:gd name="connsiteX1073" fmla="*/ 972316 w 2967861"/>
                <a:gd name="connsiteY1073" fmla="*/ 1363167 h 2340761"/>
                <a:gd name="connsiteX1074" fmla="*/ 975421 w 2967861"/>
                <a:gd name="connsiteY1074" fmla="*/ 1373723 h 2340761"/>
                <a:gd name="connsiteX1075" fmla="*/ 984734 w 2967861"/>
                <a:gd name="connsiteY1075" fmla="*/ 1381173 h 2340761"/>
                <a:gd name="connsiteX1076" fmla="*/ 997152 w 2967861"/>
                <a:gd name="connsiteY1076" fmla="*/ 1388624 h 2340761"/>
                <a:gd name="connsiteX1077" fmla="*/ 1008638 w 2967861"/>
                <a:gd name="connsiteY1077" fmla="*/ 1393902 h 2340761"/>
                <a:gd name="connsiteX1078" fmla="*/ 1019193 w 2967861"/>
                <a:gd name="connsiteY1078" fmla="*/ 1401352 h 2340761"/>
                <a:gd name="connsiteX1079" fmla="*/ 1031611 w 2967861"/>
                <a:gd name="connsiteY1079" fmla="*/ 1401352 h 2340761"/>
                <a:gd name="connsiteX1080" fmla="*/ 1040925 w 2967861"/>
                <a:gd name="connsiteY1080" fmla="*/ 1400421 h 2340761"/>
                <a:gd name="connsiteX1081" fmla="*/ 1048065 w 2967861"/>
                <a:gd name="connsiteY1081" fmla="*/ 1398248 h 2340761"/>
                <a:gd name="connsiteX1082" fmla="*/ 1059551 w 2967861"/>
                <a:gd name="connsiteY1082" fmla="*/ 1393902 h 2340761"/>
                <a:gd name="connsiteX1083" fmla="*/ 1066692 w 2967861"/>
                <a:gd name="connsiteY1083" fmla="*/ 1407561 h 2340761"/>
                <a:gd name="connsiteX1084" fmla="*/ 1071969 w 2967861"/>
                <a:gd name="connsiteY1084" fmla="*/ 1418116 h 2340761"/>
                <a:gd name="connsiteX1085" fmla="*/ 1102082 w 2967861"/>
                <a:gd name="connsiteY1085" fmla="*/ 1420290 h 2340761"/>
                <a:gd name="connsiteX1086" fmla="*/ 1133438 w 2967861"/>
                <a:gd name="connsiteY1086" fmla="*/ 1422463 h 2340761"/>
                <a:gd name="connsiteX1087" fmla="*/ 1164793 w 2967861"/>
                <a:gd name="connsiteY1087" fmla="*/ 1422463 h 2340761"/>
                <a:gd name="connsiteX1088" fmla="*/ 1194906 w 2967861"/>
                <a:gd name="connsiteY1088" fmla="*/ 1418116 h 2340761"/>
                <a:gd name="connsiteX1089" fmla="*/ 1206392 w 2967861"/>
                <a:gd name="connsiteY1089" fmla="*/ 1429603 h 2340761"/>
                <a:gd name="connsiteX1090" fmla="*/ 1218810 w 2967861"/>
                <a:gd name="connsiteY1090" fmla="*/ 1437985 h 2340761"/>
                <a:gd name="connsiteX1091" fmla="*/ 1231228 w 2967861"/>
                <a:gd name="connsiteY1091" fmla="*/ 1447609 h 2340761"/>
                <a:gd name="connsiteX1092" fmla="*/ 1238368 w 2967861"/>
                <a:gd name="connsiteY1092" fmla="*/ 1458164 h 2340761"/>
                <a:gd name="connsiteX1093" fmla="*/ 1235264 w 2967861"/>
                <a:gd name="connsiteY1093" fmla="*/ 1471824 h 2340761"/>
                <a:gd name="connsiteX1094" fmla="*/ 1238368 w 2967861"/>
                <a:gd name="connsiteY1094" fmla="*/ 1474928 h 2340761"/>
                <a:gd name="connsiteX1095" fmla="*/ 1242404 w 2967861"/>
                <a:gd name="connsiteY1095" fmla="*/ 1479274 h 2340761"/>
                <a:gd name="connsiteX1096" fmla="*/ 1247681 w 2967861"/>
                <a:gd name="connsiteY1096" fmla="*/ 1482379 h 2340761"/>
                <a:gd name="connsiteX1097" fmla="*/ 1251717 w 2967861"/>
                <a:gd name="connsiteY1097" fmla="*/ 1486725 h 2340761"/>
                <a:gd name="connsiteX1098" fmla="*/ 1262273 w 2967861"/>
                <a:gd name="connsiteY1098" fmla="*/ 1487656 h 2340761"/>
                <a:gd name="connsiteX1099" fmla="*/ 1271586 w 2967861"/>
                <a:gd name="connsiteY1099" fmla="*/ 1487656 h 2340761"/>
                <a:gd name="connsiteX1100" fmla="*/ 1284004 w 2967861"/>
                <a:gd name="connsiteY1100" fmla="*/ 1486725 h 2340761"/>
                <a:gd name="connsiteX1101" fmla="*/ 1288039 w 2967861"/>
                <a:gd name="connsiteY1101" fmla="*/ 1524910 h 2340761"/>
                <a:gd name="connsiteX1102" fmla="*/ 1296422 w 2967861"/>
                <a:gd name="connsiteY1102" fmla="*/ 1556575 h 2340761"/>
                <a:gd name="connsiteX1103" fmla="*/ 1308840 w 2967861"/>
                <a:gd name="connsiteY1103" fmla="*/ 1586068 h 2340761"/>
                <a:gd name="connsiteX1104" fmla="*/ 1327466 w 2967861"/>
                <a:gd name="connsiteY1104" fmla="*/ 1613697 h 2340761"/>
                <a:gd name="connsiteX1105" fmla="*/ 1327466 w 2967861"/>
                <a:gd name="connsiteY1105" fmla="*/ 1615870 h 2340761"/>
                <a:gd name="connsiteX1106" fmla="*/ 1325293 w 2967861"/>
                <a:gd name="connsiteY1106" fmla="*/ 1618044 h 2340761"/>
                <a:gd name="connsiteX1107" fmla="*/ 1323120 w 2967861"/>
                <a:gd name="connsiteY1107" fmla="*/ 1621148 h 2340761"/>
                <a:gd name="connsiteX1108" fmla="*/ 1322188 w 2967861"/>
                <a:gd name="connsiteY1108" fmla="*/ 1625494 h 2340761"/>
                <a:gd name="connsiteX1109" fmla="*/ 1323120 w 2967861"/>
                <a:gd name="connsiteY1109" fmla="*/ 1628599 h 2340761"/>
                <a:gd name="connsiteX1110" fmla="*/ 1329329 w 2967861"/>
                <a:gd name="connsiteY1110" fmla="*/ 1645673 h 2340761"/>
                <a:gd name="connsiteX1111" fmla="*/ 1339884 w 2967861"/>
                <a:gd name="connsiteY1111" fmla="*/ 1665852 h 2340761"/>
                <a:gd name="connsiteX1112" fmla="*/ 1351370 w 2967861"/>
                <a:gd name="connsiteY1112" fmla="*/ 1678581 h 2340761"/>
                <a:gd name="connsiteX1113" fmla="*/ 1352302 w 2967861"/>
                <a:gd name="connsiteY1113" fmla="*/ 1680754 h 2340761"/>
                <a:gd name="connsiteX1114" fmla="*/ 1354475 w 2967861"/>
                <a:gd name="connsiteY1114" fmla="*/ 1680754 h 2340761"/>
                <a:gd name="connsiteX1115" fmla="*/ 1356648 w 2967861"/>
                <a:gd name="connsiteY1115" fmla="*/ 1682927 h 2340761"/>
                <a:gd name="connsiteX1116" fmla="*/ 1358821 w 2967861"/>
                <a:gd name="connsiteY1116" fmla="*/ 1682927 h 2340761"/>
                <a:gd name="connsiteX1117" fmla="*/ 1378690 w 2967861"/>
                <a:gd name="connsiteY1117" fmla="*/ 1658712 h 2340761"/>
                <a:gd name="connsiteX1118" fmla="*/ 1391108 w 2967861"/>
                <a:gd name="connsiteY1118" fmla="*/ 1633255 h 2340761"/>
                <a:gd name="connsiteX1119" fmla="*/ 1400421 w 2967861"/>
                <a:gd name="connsiteY1119" fmla="*/ 1601590 h 2340761"/>
                <a:gd name="connsiteX1120" fmla="*/ 1403525 w 2967861"/>
                <a:gd name="connsiteY1120" fmla="*/ 1564647 h 2340761"/>
                <a:gd name="connsiteX1121" fmla="*/ 1415943 w 2967861"/>
                <a:gd name="connsiteY1121" fmla="*/ 1557196 h 2340761"/>
                <a:gd name="connsiteX1122" fmla="*/ 1425257 w 2967861"/>
                <a:gd name="connsiteY1122" fmla="*/ 1547572 h 2340761"/>
                <a:gd name="connsiteX1123" fmla="*/ 1434570 w 2967861"/>
                <a:gd name="connsiteY1123" fmla="*/ 1540122 h 2340761"/>
                <a:gd name="connsiteX1124" fmla="*/ 1451334 w 2967861"/>
                <a:gd name="connsiteY1124" fmla="*/ 1540122 h 2340761"/>
                <a:gd name="connsiteX1125" fmla="*/ 1463752 w 2967861"/>
                <a:gd name="connsiteY1125" fmla="*/ 1507214 h 2340761"/>
                <a:gd name="connsiteX1126" fmla="*/ 1470892 w 2967861"/>
                <a:gd name="connsiteY1126" fmla="*/ 1501937 h 2340761"/>
                <a:gd name="connsiteX1127" fmla="*/ 1478032 w 2967861"/>
                <a:gd name="connsiteY1127" fmla="*/ 1499764 h 2340761"/>
                <a:gd name="connsiteX1128" fmla="*/ 1485172 w 2967861"/>
                <a:gd name="connsiteY1128" fmla="*/ 1499764 h 2340761"/>
                <a:gd name="connsiteX1129" fmla="*/ 1488277 w 2967861"/>
                <a:gd name="connsiteY1129" fmla="*/ 1497591 h 2340761"/>
                <a:gd name="connsiteX1130" fmla="*/ 1493555 w 2967861"/>
                <a:gd name="connsiteY1130" fmla="*/ 1490140 h 2340761"/>
                <a:gd name="connsiteX1131" fmla="*/ 1497590 w 2967861"/>
                <a:gd name="connsiteY1131" fmla="*/ 1475239 h 2340761"/>
                <a:gd name="connsiteX1132" fmla="*/ 1512181 w 2967861"/>
                <a:gd name="connsiteY1132" fmla="*/ 1475239 h 2340761"/>
                <a:gd name="connsiteX1133" fmla="*/ 1526772 w 2967861"/>
                <a:gd name="connsiteY1133" fmla="*/ 1477412 h 2340761"/>
                <a:gd name="connsiteX1134" fmla="*/ 1543536 w 2967861"/>
                <a:gd name="connsiteY1134" fmla="*/ 1475239 h 2340761"/>
                <a:gd name="connsiteX1135" fmla="*/ 1544468 w 2967861"/>
                <a:gd name="connsiteY1135" fmla="*/ 1473065 h 2340761"/>
                <a:gd name="connsiteX1136" fmla="*/ 1546641 w 2967861"/>
                <a:gd name="connsiteY1136" fmla="*/ 1472134 h 2340761"/>
                <a:gd name="connsiteX1137" fmla="*/ 1548814 w 2967861"/>
                <a:gd name="connsiteY1137" fmla="*/ 1467788 h 2340761"/>
                <a:gd name="connsiteX1138" fmla="*/ 1550987 w 2967861"/>
                <a:gd name="connsiteY1138" fmla="*/ 1465615 h 2340761"/>
                <a:gd name="connsiteX1139" fmla="*/ 1554092 w 2967861"/>
                <a:gd name="connsiteY1139" fmla="*/ 1462510 h 2340761"/>
                <a:gd name="connsiteX1140" fmla="*/ 1565578 w 2967861"/>
                <a:gd name="connsiteY1140" fmla="*/ 1480516 h 2340761"/>
                <a:gd name="connsiteX1141" fmla="*/ 1573960 w 2967861"/>
                <a:gd name="connsiteY1141" fmla="*/ 1495418 h 2340761"/>
                <a:gd name="connsiteX1142" fmla="*/ 1585447 w 2967861"/>
                <a:gd name="connsiteY1142" fmla="*/ 1509077 h 2340761"/>
                <a:gd name="connsiteX1143" fmla="*/ 1592587 w 2967861"/>
                <a:gd name="connsiteY1143" fmla="*/ 1523979 h 2340761"/>
                <a:gd name="connsiteX1144" fmla="*/ 1597864 w 2967861"/>
                <a:gd name="connsiteY1144" fmla="*/ 1541984 h 2340761"/>
                <a:gd name="connsiteX1145" fmla="*/ 1597864 w 2967861"/>
                <a:gd name="connsiteY1145" fmla="*/ 1564337 h 2340761"/>
                <a:gd name="connsiteX1146" fmla="*/ 1600037 w 2967861"/>
                <a:gd name="connsiteY1146" fmla="*/ 1566509 h 2340761"/>
                <a:gd name="connsiteX1147" fmla="*/ 1600969 w 2967861"/>
                <a:gd name="connsiteY1147" fmla="*/ 1566509 h 2340761"/>
                <a:gd name="connsiteX1148" fmla="*/ 1600969 w 2967861"/>
                <a:gd name="connsiteY1148" fmla="*/ 1567441 h 2340761"/>
                <a:gd name="connsiteX1149" fmla="*/ 1603142 w 2967861"/>
                <a:gd name="connsiteY1149" fmla="*/ 1567441 h 2340761"/>
                <a:gd name="connsiteX1150" fmla="*/ 1610282 w 2967861"/>
                <a:gd name="connsiteY1150" fmla="*/ 1567441 h 2340761"/>
                <a:gd name="connsiteX1151" fmla="*/ 1617422 w 2967861"/>
                <a:gd name="connsiteY1151" fmla="*/ 1566509 h 2340761"/>
                <a:gd name="connsiteX1152" fmla="*/ 1621458 w 2967861"/>
                <a:gd name="connsiteY1152" fmla="*/ 1564337 h 2340761"/>
                <a:gd name="connsiteX1153" fmla="*/ 1626736 w 2967861"/>
                <a:gd name="connsiteY1153" fmla="*/ 1559990 h 2340761"/>
                <a:gd name="connsiteX1154" fmla="*/ 1629840 w 2967861"/>
                <a:gd name="connsiteY1154" fmla="*/ 1556886 h 2340761"/>
                <a:gd name="connsiteX1155" fmla="*/ 1641327 w 2967861"/>
                <a:gd name="connsiteY1155" fmla="*/ 1569614 h 2340761"/>
                <a:gd name="connsiteX1156" fmla="*/ 1648467 w 2967861"/>
                <a:gd name="connsiteY1156" fmla="*/ 1586688 h 2340761"/>
                <a:gd name="connsiteX1157" fmla="*/ 1650640 w 2967861"/>
                <a:gd name="connsiteY1157" fmla="*/ 1606867 h 2340761"/>
                <a:gd name="connsiteX1158" fmla="*/ 1650640 w 2967861"/>
                <a:gd name="connsiteY1158" fmla="*/ 1629220 h 2340761"/>
                <a:gd name="connsiteX1159" fmla="*/ 1650640 w 2967861"/>
                <a:gd name="connsiteY1159" fmla="*/ 1649399 h 2340761"/>
                <a:gd name="connsiteX1160" fmla="*/ 1650640 w 2967861"/>
                <a:gd name="connsiteY1160" fmla="*/ 1668336 h 2340761"/>
                <a:gd name="connsiteX1161" fmla="*/ 1653745 w 2967861"/>
                <a:gd name="connsiteY1161" fmla="*/ 1683237 h 2340761"/>
                <a:gd name="connsiteX1162" fmla="*/ 1653745 w 2967861"/>
                <a:gd name="connsiteY1162" fmla="*/ 1686342 h 2340761"/>
                <a:gd name="connsiteX1163" fmla="*/ 1663058 w 2967861"/>
                <a:gd name="connsiteY1163" fmla="*/ 1683237 h 2340761"/>
                <a:gd name="connsiteX1164" fmla="*/ 1663058 w 2967861"/>
                <a:gd name="connsiteY1164" fmla="*/ 1686342 h 2340761"/>
                <a:gd name="connsiteX1165" fmla="*/ 1672371 w 2967861"/>
                <a:gd name="connsiteY1165" fmla="*/ 1699070 h 2340761"/>
                <a:gd name="connsiteX1166" fmla="*/ 1677649 w 2967861"/>
                <a:gd name="connsiteY1166" fmla="*/ 1713971 h 2340761"/>
                <a:gd name="connsiteX1167" fmla="*/ 1682927 w 2967861"/>
                <a:gd name="connsiteY1167" fmla="*/ 1728873 h 2340761"/>
                <a:gd name="connsiteX1168" fmla="*/ 1686962 w 2967861"/>
                <a:gd name="connsiteY1168" fmla="*/ 1745947 h 2340761"/>
                <a:gd name="connsiteX1169" fmla="*/ 1693171 w 2967861"/>
                <a:gd name="connsiteY1169" fmla="*/ 1760849 h 2340761"/>
                <a:gd name="connsiteX1170" fmla="*/ 1702485 w 2967861"/>
                <a:gd name="connsiteY1170" fmla="*/ 1768299 h 2340761"/>
                <a:gd name="connsiteX1171" fmla="*/ 1704658 w 2967861"/>
                <a:gd name="connsiteY1171" fmla="*/ 1770472 h 2340761"/>
                <a:gd name="connsiteX1172" fmla="*/ 1715213 w 2967861"/>
                <a:gd name="connsiteY1172" fmla="*/ 1775750 h 2340761"/>
                <a:gd name="connsiteX1173" fmla="*/ 1726699 w 2967861"/>
                <a:gd name="connsiteY1173" fmla="*/ 1785374 h 2340761"/>
                <a:gd name="connsiteX1174" fmla="*/ 1737255 w 2967861"/>
                <a:gd name="connsiteY1174" fmla="*/ 1785374 h 2340761"/>
                <a:gd name="connsiteX1175" fmla="*/ 1736323 w 2967861"/>
                <a:gd name="connsiteY1175" fmla="*/ 1758986 h 2340761"/>
                <a:gd name="connsiteX1176" fmla="*/ 1729183 w 2967861"/>
                <a:gd name="connsiteY1176" fmla="*/ 1733529 h 2340761"/>
                <a:gd name="connsiteX1177" fmla="*/ 1717696 w 2967861"/>
                <a:gd name="connsiteY1177" fmla="*/ 1711177 h 2340761"/>
                <a:gd name="connsiteX1178" fmla="*/ 1703106 w 2967861"/>
                <a:gd name="connsiteY1178" fmla="*/ 1696276 h 2340761"/>
                <a:gd name="connsiteX1179" fmla="*/ 1700001 w 2967861"/>
                <a:gd name="connsiteY1179" fmla="*/ 1694103 h 2340761"/>
                <a:gd name="connsiteX1180" fmla="*/ 1695965 w 2967861"/>
                <a:gd name="connsiteY1180" fmla="*/ 1694103 h 2340761"/>
                <a:gd name="connsiteX1181" fmla="*/ 1692861 w 2967861"/>
                <a:gd name="connsiteY1181" fmla="*/ 1694103 h 2340761"/>
                <a:gd name="connsiteX1182" fmla="*/ 1688825 w 2967861"/>
                <a:gd name="connsiteY1182" fmla="*/ 1694103 h 2340761"/>
                <a:gd name="connsiteX1183" fmla="*/ 1687894 w 2967861"/>
                <a:gd name="connsiteY1183" fmla="*/ 1691930 h 2340761"/>
                <a:gd name="connsiteX1184" fmla="*/ 1681685 w 2967861"/>
                <a:gd name="connsiteY1184" fmla="*/ 1681374 h 2340761"/>
                <a:gd name="connsiteX1185" fmla="*/ 1680753 w 2967861"/>
                <a:gd name="connsiteY1185" fmla="*/ 1671751 h 2340761"/>
                <a:gd name="connsiteX1186" fmla="*/ 1676718 w 2967861"/>
                <a:gd name="connsiteY1186" fmla="*/ 1664300 h 2340761"/>
                <a:gd name="connsiteX1187" fmla="*/ 1667404 w 2967861"/>
                <a:gd name="connsiteY1187" fmla="*/ 1659022 h 2340761"/>
                <a:gd name="connsiteX1188" fmla="*/ 1676718 w 2967861"/>
                <a:gd name="connsiteY1188" fmla="*/ 1634808 h 2340761"/>
                <a:gd name="connsiteX1189" fmla="*/ 1683858 w 2967861"/>
                <a:gd name="connsiteY1189" fmla="*/ 1605315 h 2340761"/>
                <a:gd name="connsiteX1190" fmla="*/ 1700622 w 2967861"/>
                <a:gd name="connsiteY1190" fmla="*/ 1618975 h 2340761"/>
                <a:gd name="connsiteX1191" fmla="*/ 1716144 w 2967861"/>
                <a:gd name="connsiteY1191" fmla="*/ 1631703 h 2340761"/>
                <a:gd name="connsiteX1192" fmla="*/ 1730735 w 2967861"/>
                <a:gd name="connsiteY1192" fmla="*/ 1644431 h 2340761"/>
                <a:gd name="connsiteX1193" fmla="*/ 1742222 w 2967861"/>
                <a:gd name="connsiteY1193" fmla="*/ 1659333 h 2340761"/>
                <a:gd name="connsiteX1194" fmla="*/ 1747499 w 2967861"/>
                <a:gd name="connsiteY1194" fmla="*/ 1679512 h 2340761"/>
                <a:gd name="connsiteX1195" fmla="*/ 1754640 w 2967861"/>
                <a:gd name="connsiteY1195" fmla="*/ 1679512 h 2340761"/>
                <a:gd name="connsiteX1196" fmla="*/ 1815176 w 2967861"/>
                <a:gd name="connsiteY1196" fmla="*/ 1629841 h 2340761"/>
                <a:gd name="connsiteX1197" fmla="*/ 1813003 w 2967861"/>
                <a:gd name="connsiteY1197" fmla="*/ 1600348 h 2340761"/>
                <a:gd name="connsiteX1198" fmla="*/ 1807726 w 2967861"/>
                <a:gd name="connsiteY1198" fmla="*/ 1576133 h 2340761"/>
                <a:gd name="connsiteX1199" fmla="*/ 1796239 w 2967861"/>
                <a:gd name="connsiteY1199" fmla="*/ 1558128 h 2340761"/>
                <a:gd name="connsiteX1200" fmla="*/ 1783822 w 2967861"/>
                <a:gd name="connsiteY1200" fmla="*/ 1541053 h 2340761"/>
                <a:gd name="connsiteX1201" fmla="*/ 1767057 w 2967861"/>
                <a:gd name="connsiteY1201" fmla="*/ 1525220 h 2340761"/>
                <a:gd name="connsiteX1202" fmla="*/ 1769230 w 2967861"/>
                <a:gd name="connsiteY1202" fmla="*/ 1510319 h 2340761"/>
                <a:gd name="connsiteX1203" fmla="*/ 1774508 w 2967861"/>
                <a:gd name="connsiteY1203" fmla="*/ 1500695 h 2340761"/>
                <a:gd name="connsiteX1204" fmla="*/ 1780717 w 2967861"/>
                <a:gd name="connsiteY1204" fmla="*/ 1495418 h 2340761"/>
                <a:gd name="connsiteX1205" fmla="*/ 1787857 w 2967861"/>
                <a:gd name="connsiteY1205" fmla="*/ 1489209 h 2340761"/>
                <a:gd name="connsiteX1206" fmla="*/ 1794066 w 2967861"/>
                <a:gd name="connsiteY1206" fmla="*/ 1480827 h 2340761"/>
                <a:gd name="connsiteX1207" fmla="*/ 1800275 w 2967861"/>
                <a:gd name="connsiteY1207" fmla="*/ 1480827 h 2340761"/>
                <a:gd name="connsiteX1208" fmla="*/ 1805553 w 2967861"/>
                <a:gd name="connsiteY1208" fmla="*/ 1481758 h 2340761"/>
                <a:gd name="connsiteX1209" fmla="*/ 1807726 w 2967861"/>
                <a:gd name="connsiteY1209" fmla="*/ 1481758 h 2340761"/>
                <a:gd name="connsiteX1210" fmla="*/ 1810830 w 2967861"/>
                <a:gd name="connsiteY1210" fmla="*/ 1483931 h 2340761"/>
                <a:gd name="connsiteX1211" fmla="*/ 1813003 w 2967861"/>
                <a:gd name="connsiteY1211" fmla="*/ 1488277 h 2340761"/>
                <a:gd name="connsiteX1212" fmla="*/ 1816108 w 2967861"/>
                <a:gd name="connsiteY1212" fmla="*/ 1493555 h 2340761"/>
                <a:gd name="connsiteX1213" fmla="*/ 1818281 w 2967861"/>
                <a:gd name="connsiteY1213" fmla="*/ 1496659 h 2340761"/>
                <a:gd name="connsiteX1214" fmla="*/ 1816108 w 2967861"/>
                <a:gd name="connsiteY1214" fmla="*/ 1501006 h 2340761"/>
                <a:gd name="connsiteX1215" fmla="*/ 1815176 w 2967861"/>
                <a:gd name="connsiteY1215" fmla="*/ 1504110 h 2340761"/>
                <a:gd name="connsiteX1216" fmla="*/ 1811141 w 2967861"/>
                <a:gd name="connsiteY1216" fmla="*/ 1506283 h 2340761"/>
                <a:gd name="connsiteX1217" fmla="*/ 1808036 w 2967861"/>
                <a:gd name="connsiteY1217" fmla="*/ 1506283 h 2340761"/>
                <a:gd name="connsiteX1218" fmla="*/ 1804000 w 2967861"/>
                <a:gd name="connsiteY1218" fmla="*/ 1508456 h 2340761"/>
                <a:gd name="connsiteX1219" fmla="*/ 1804000 w 2967861"/>
                <a:gd name="connsiteY1219" fmla="*/ 1518080 h 2340761"/>
                <a:gd name="connsiteX1220" fmla="*/ 1804000 w 2967861"/>
                <a:gd name="connsiteY1220" fmla="*/ 1523358 h 2340761"/>
                <a:gd name="connsiteX1221" fmla="*/ 1806173 w 2967861"/>
                <a:gd name="connsiteY1221" fmla="*/ 1528635 h 2340761"/>
                <a:gd name="connsiteX1222" fmla="*/ 1808346 w 2967861"/>
                <a:gd name="connsiteY1222" fmla="*/ 1533913 h 2340761"/>
                <a:gd name="connsiteX1223" fmla="*/ 1811451 w 2967861"/>
                <a:gd name="connsiteY1223" fmla="*/ 1532981 h 2340761"/>
                <a:gd name="connsiteX1224" fmla="*/ 1813624 w 2967861"/>
                <a:gd name="connsiteY1224" fmla="*/ 1532981 h 2340761"/>
                <a:gd name="connsiteX1225" fmla="*/ 1815797 w 2967861"/>
                <a:gd name="connsiteY1225" fmla="*/ 1532981 h 2340761"/>
                <a:gd name="connsiteX1226" fmla="*/ 1816729 w 2967861"/>
                <a:gd name="connsiteY1226" fmla="*/ 1530808 h 2340761"/>
                <a:gd name="connsiteX1227" fmla="*/ 1818902 w 2967861"/>
                <a:gd name="connsiteY1227" fmla="*/ 1530808 h 2340761"/>
                <a:gd name="connsiteX1228" fmla="*/ 1826042 w 2967861"/>
                <a:gd name="connsiteY1228" fmla="*/ 1526462 h 2340761"/>
                <a:gd name="connsiteX1229" fmla="*/ 1830078 w 2967861"/>
                <a:gd name="connsiteY1229" fmla="*/ 1523358 h 2340761"/>
                <a:gd name="connsiteX1230" fmla="*/ 1831009 w 2967861"/>
                <a:gd name="connsiteY1230" fmla="*/ 1521184 h 2340761"/>
                <a:gd name="connsiteX1231" fmla="*/ 1835045 w 2967861"/>
                <a:gd name="connsiteY1231" fmla="*/ 1518080 h 2340761"/>
                <a:gd name="connsiteX1232" fmla="*/ 1838150 w 2967861"/>
                <a:gd name="connsiteY1232" fmla="*/ 1513734 h 2340761"/>
                <a:gd name="connsiteX1233" fmla="*/ 1837218 w 2967861"/>
                <a:gd name="connsiteY1233" fmla="*/ 1508456 h 2340761"/>
                <a:gd name="connsiteX1234" fmla="*/ 1837218 w 2967861"/>
                <a:gd name="connsiteY1234" fmla="*/ 1503179 h 2340761"/>
                <a:gd name="connsiteX1235" fmla="*/ 1835045 w 2967861"/>
                <a:gd name="connsiteY1235" fmla="*/ 1501006 h 2340761"/>
                <a:gd name="connsiteX1236" fmla="*/ 1835045 w 2967861"/>
                <a:gd name="connsiteY1236" fmla="*/ 1498832 h 2340761"/>
                <a:gd name="connsiteX1237" fmla="*/ 1835045 w 2967861"/>
                <a:gd name="connsiteY1237" fmla="*/ 1495728 h 2340761"/>
                <a:gd name="connsiteX1238" fmla="*/ 1835045 w 2967861"/>
                <a:gd name="connsiteY1238" fmla="*/ 1491382 h 2340761"/>
                <a:gd name="connsiteX1239" fmla="*/ 1835045 w 2967861"/>
                <a:gd name="connsiteY1239" fmla="*/ 1483931 h 2340761"/>
                <a:gd name="connsiteX1240" fmla="*/ 1862054 w 2967861"/>
                <a:gd name="connsiteY1240" fmla="*/ 1478653 h 2340761"/>
                <a:gd name="connsiteX1241" fmla="*/ 1891236 w 2967861"/>
                <a:gd name="connsiteY1241" fmla="*/ 1469030 h 2340761"/>
                <a:gd name="connsiteX1242" fmla="*/ 1916382 w 2967861"/>
                <a:gd name="connsiteY1242" fmla="*/ 1458474 h 2340761"/>
                <a:gd name="connsiteX1243" fmla="*/ 1940286 w 2967861"/>
                <a:gd name="connsiteY1243" fmla="*/ 1443573 h 2340761"/>
                <a:gd name="connsiteX1244" fmla="*/ 1958913 w 2967861"/>
                <a:gd name="connsiteY1244" fmla="*/ 1423394 h 2340761"/>
                <a:gd name="connsiteX1245" fmla="*/ 1967295 w 2967861"/>
                <a:gd name="connsiteY1245" fmla="*/ 1408493 h 2340761"/>
                <a:gd name="connsiteX1246" fmla="*/ 1974435 w 2967861"/>
                <a:gd name="connsiteY1246" fmla="*/ 1394833 h 2340761"/>
                <a:gd name="connsiteX1247" fmla="*/ 1981575 w 2967861"/>
                <a:gd name="connsiteY1247" fmla="*/ 1379932 h 2340761"/>
                <a:gd name="connsiteX1248" fmla="*/ 1993993 w 2967861"/>
                <a:gd name="connsiteY1248" fmla="*/ 1371550 h 2340761"/>
                <a:gd name="connsiteX1249" fmla="*/ 1993993 w 2967861"/>
                <a:gd name="connsiteY1249" fmla="*/ 1351992 h 2340761"/>
                <a:gd name="connsiteX1250" fmla="*/ 1993062 w 2967861"/>
                <a:gd name="connsiteY1250" fmla="*/ 1329639 h 2340761"/>
                <a:gd name="connsiteX1251" fmla="*/ 1989026 w 2967861"/>
                <a:gd name="connsiteY1251" fmla="*/ 1309460 h 2340761"/>
                <a:gd name="connsiteX1252" fmla="*/ 1981886 w 2967861"/>
                <a:gd name="connsiteY1252" fmla="*/ 1289281 h 2340761"/>
                <a:gd name="connsiteX1253" fmla="*/ 1973504 w 2967861"/>
                <a:gd name="connsiteY1253" fmla="*/ 1274380 h 2340761"/>
                <a:gd name="connsiteX1254" fmla="*/ 1958913 w 2967861"/>
                <a:gd name="connsiteY1254" fmla="*/ 1264756 h 2340761"/>
                <a:gd name="connsiteX1255" fmla="*/ 1964190 w 2967861"/>
                <a:gd name="connsiteY1255" fmla="*/ 1252028 h 2340761"/>
                <a:gd name="connsiteX1256" fmla="*/ 1969468 w 2967861"/>
                <a:gd name="connsiteY1256" fmla="*/ 1244577 h 2340761"/>
                <a:gd name="connsiteX1257" fmla="*/ 1976608 w 2967861"/>
                <a:gd name="connsiteY1257" fmla="*/ 1237127 h 2340761"/>
                <a:gd name="connsiteX1258" fmla="*/ 1983748 w 2967861"/>
                <a:gd name="connsiteY1258" fmla="*/ 1227503 h 2340761"/>
                <a:gd name="connsiteX1259" fmla="*/ 2003617 w 2967861"/>
                <a:gd name="connsiteY1259" fmla="*/ 1227503 h 2340761"/>
                <a:gd name="connsiteX1260" fmla="*/ 2003617 w 2967861"/>
                <a:gd name="connsiteY1260" fmla="*/ 1214774 h 2340761"/>
                <a:gd name="connsiteX1261" fmla="*/ 1998339 w 2967861"/>
                <a:gd name="connsiteY1261" fmla="*/ 1214774 h 2340761"/>
                <a:gd name="connsiteX1262" fmla="*/ 1987784 w 2967861"/>
                <a:gd name="connsiteY1262" fmla="*/ 1209497 h 2340761"/>
                <a:gd name="connsiteX1263" fmla="*/ 1978471 w 2967861"/>
                <a:gd name="connsiteY1263" fmla="*/ 1209497 h 2340761"/>
                <a:gd name="connsiteX1264" fmla="*/ 1969157 w 2967861"/>
                <a:gd name="connsiteY1264" fmla="*/ 1212601 h 2340761"/>
                <a:gd name="connsiteX1265" fmla="*/ 1958602 w 2967861"/>
                <a:gd name="connsiteY1265" fmla="*/ 1218810 h 2340761"/>
                <a:gd name="connsiteX1266" fmla="*/ 1954567 w 2967861"/>
                <a:gd name="connsiteY1266" fmla="*/ 1212601 h 2340761"/>
                <a:gd name="connsiteX1267" fmla="*/ 1951462 w 2967861"/>
                <a:gd name="connsiteY1267" fmla="*/ 1209497 h 2340761"/>
                <a:gd name="connsiteX1268" fmla="*/ 1947426 w 2967861"/>
                <a:gd name="connsiteY1268" fmla="*/ 1205151 h 2340761"/>
                <a:gd name="connsiteX1269" fmla="*/ 1942149 w 2967861"/>
                <a:gd name="connsiteY1269" fmla="*/ 1202046 h 2340761"/>
                <a:gd name="connsiteX1270" fmla="*/ 1935008 w 2967861"/>
                <a:gd name="connsiteY1270" fmla="*/ 1197700 h 2340761"/>
                <a:gd name="connsiteX1271" fmla="*/ 1942149 w 2967861"/>
                <a:gd name="connsiteY1271" fmla="*/ 1184972 h 2340761"/>
                <a:gd name="connsiteX1272" fmla="*/ 1954567 w 2967861"/>
                <a:gd name="connsiteY1272" fmla="*/ 1174416 h 2340761"/>
                <a:gd name="connsiteX1273" fmla="*/ 1966985 w 2967861"/>
                <a:gd name="connsiteY1273" fmla="*/ 1164793 h 2340761"/>
                <a:gd name="connsiteX1274" fmla="*/ 1978471 w 2967861"/>
                <a:gd name="connsiteY1274" fmla="*/ 1153306 h 2340761"/>
                <a:gd name="connsiteX1275" fmla="*/ 1983748 w 2967861"/>
                <a:gd name="connsiteY1275" fmla="*/ 1155479 h 2340761"/>
                <a:gd name="connsiteX1276" fmla="*/ 1987784 w 2967861"/>
                <a:gd name="connsiteY1276" fmla="*/ 1155479 h 2340761"/>
                <a:gd name="connsiteX1277" fmla="*/ 1990889 w 2967861"/>
                <a:gd name="connsiteY1277" fmla="*/ 1157652 h 2340761"/>
                <a:gd name="connsiteX1278" fmla="*/ 1993993 w 2967861"/>
                <a:gd name="connsiteY1278" fmla="*/ 1157652 h 2340761"/>
                <a:gd name="connsiteX1279" fmla="*/ 1990889 w 2967861"/>
                <a:gd name="connsiteY1279" fmla="*/ 1165103 h 2340761"/>
                <a:gd name="connsiteX1280" fmla="*/ 1988716 w 2967861"/>
                <a:gd name="connsiteY1280" fmla="*/ 1168208 h 2340761"/>
                <a:gd name="connsiteX1281" fmla="*/ 1987784 w 2967861"/>
                <a:gd name="connsiteY1281" fmla="*/ 1174416 h 2340761"/>
                <a:gd name="connsiteX1282" fmla="*/ 1985611 w 2967861"/>
                <a:gd name="connsiteY1282" fmla="*/ 1177521 h 2340761"/>
                <a:gd name="connsiteX1283" fmla="*/ 1983438 w 2967861"/>
                <a:gd name="connsiteY1283" fmla="*/ 1182799 h 2340761"/>
                <a:gd name="connsiteX1284" fmla="*/ 1983438 w 2967861"/>
                <a:gd name="connsiteY1284" fmla="*/ 1187145 h 2340761"/>
                <a:gd name="connsiteX1285" fmla="*/ 1995856 w 2967861"/>
                <a:gd name="connsiteY1285" fmla="*/ 1181867 h 2340761"/>
                <a:gd name="connsiteX1286" fmla="*/ 2010447 w 2967861"/>
                <a:gd name="connsiteY1286" fmla="*/ 1175658 h 2340761"/>
                <a:gd name="connsiteX1287" fmla="*/ 2022865 w 2967861"/>
                <a:gd name="connsiteY1287" fmla="*/ 1172554 h 2340761"/>
                <a:gd name="connsiteX1288" fmla="*/ 2034351 w 2967861"/>
                <a:gd name="connsiteY1288" fmla="*/ 1174727 h 2340761"/>
                <a:gd name="connsiteX1289" fmla="*/ 2043664 w 2967861"/>
                <a:gd name="connsiteY1289" fmla="*/ 1174727 h 2340761"/>
                <a:gd name="connsiteX1290" fmla="*/ 2039629 w 2967861"/>
                <a:gd name="connsiteY1290" fmla="*/ 1182178 h 2340761"/>
                <a:gd name="connsiteX1291" fmla="*/ 2037456 w 2967861"/>
                <a:gd name="connsiteY1291" fmla="*/ 1187455 h 2340761"/>
                <a:gd name="connsiteX1292" fmla="*/ 2034351 w 2967861"/>
                <a:gd name="connsiteY1292" fmla="*/ 1192733 h 2340761"/>
                <a:gd name="connsiteX1293" fmla="*/ 2030315 w 2967861"/>
                <a:gd name="connsiteY1293" fmla="*/ 1198010 h 2340761"/>
                <a:gd name="connsiteX1294" fmla="*/ 2034351 w 2967861"/>
                <a:gd name="connsiteY1294" fmla="*/ 1204219 h 2340761"/>
                <a:gd name="connsiteX1295" fmla="*/ 2037456 w 2967861"/>
                <a:gd name="connsiteY1295" fmla="*/ 1205151 h 2340761"/>
                <a:gd name="connsiteX1296" fmla="*/ 2039629 w 2967861"/>
                <a:gd name="connsiteY1296" fmla="*/ 1207324 h 2340761"/>
                <a:gd name="connsiteX1297" fmla="*/ 2041802 w 2967861"/>
                <a:gd name="connsiteY1297" fmla="*/ 1207324 h 2340761"/>
                <a:gd name="connsiteX1298" fmla="*/ 2044906 w 2967861"/>
                <a:gd name="connsiteY1298" fmla="*/ 1207324 h 2340761"/>
                <a:gd name="connsiteX1299" fmla="*/ 2048942 w 2967861"/>
                <a:gd name="connsiteY1299" fmla="*/ 1207324 h 2340761"/>
                <a:gd name="connsiteX1300" fmla="*/ 2054220 w 2967861"/>
                <a:gd name="connsiteY1300" fmla="*/ 1207324 h 2340761"/>
                <a:gd name="connsiteX1301" fmla="*/ 2054220 w 2967861"/>
                <a:gd name="connsiteY1301" fmla="*/ 1218810 h 2340761"/>
                <a:gd name="connsiteX1302" fmla="*/ 2052046 w 2967861"/>
                <a:gd name="connsiteY1302" fmla="*/ 1233712 h 2340761"/>
                <a:gd name="connsiteX1303" fmla="*/ 2052046 w 2967861"/>
                <a:gd name="connsiteY1303" fmla="*/ 1246440 h 2340761"/>
                <a:gd name="connsiteX1304" fmla="*/ 2054220 w 2967861"/>
                <a:gd name="connsiteY1304" fmla="*/ 1254822 h 2340761"/>
                <a:gd name="connsiteX1305" fmla="*/ 2054220 w 2967861"/>
                <a:gd name="connsiteY1305" fmla="*/ 1264446 h 2340761"/>
                <a:gd name="connsiteX1306" fmla="*/ 2078124 w 2967861"/>
                <a:gd name="connsiteY1306" fmla="*/ 1261341 h 2340761"/>
                <a:gd name="connsiteX1307" fmla="*/ 2092715 w 2967861"/>
                <a:gd name="connsiteY1307" fmla="*/ 1255132 h 2340761"/>
                <a:gd name="connsiteX1308" fmla="*/ 2099855 w 2967861"/>
                <a:gd name="connsiteY1308" fmla="*/ 1247682 h 2340761"/>
                <a:gd name="connsiteX1309" fmla="*/ 2102960 w 2967861"/>
                <a:gd name="connsiteY1309" fmla="*/ 1239300 h 2340761"/>
                <a:gd name="connsiteX1310" fmla="*/ 2100787 w 2967861"/>
                <a:gd name="connsiteY1310" fmla="*/ 1226571 h 2340761"/>
                <a:gd name="connsiteX1311" fmla="*/ 2097682 w 2967861"/>
                <a:gd name="connsiteY1311" fmla="*/ 1215085 h 2340761"/>
                <a:gd name="connsiteX1312" fmla="*/ 2090542 w 2967861"/>
                <a:gd name="connsiteY1312" fmla="*/ 1202357 h 2340761"/>
                <a:gd name="connsiteX1313" fmla="*/ 2085264 w 2967861"/>
                <a:gd name="connsiteY1313" fmla="*/ 1189628 h 2340761"/>
                <a:gd name="connsiteX1314" fmla="*/ 2078124 w 2967861"/>
                <a:gd name="connsiteY1314" fmla="*/ 1178142 h 2340761"/>
                <a:gd name="connsiteX1315" fmla="*/ 2074088 w 2967861"/>
                <a:gd name="connsiteY1315" fmla="*/ 1167587 h 2340761"/>
                <a:gd name="connsiteX1316" fmla="*/ 2078124 w 2967861"/>
                <a:gd name="connsiteY1316" fmla="*/ 1165414 h 2340761"/>
                <a:gd name="connsiteX1317" fmla="*/ 2081228 w 2967861"/>
                <a:gd name="connsiteY1317" fmla="*/ 1165414 h 2340761"/>
                <a:gd name="connsiteX1318" fmla="*/ 2083402 w 2967861"/>
                <a:gd name="connsiteY1318" fmla="*/ 1165414 h 2340761"/>
                <a:gd name="connsiteX1319" fmla="*/ 2085575 w 2967861"/>
                <a:gd name="connsiteY1319" fmla="*/ 1163241 h 2340761"/>
                <a:gd name="connsiteX1320" fmla="*/ 2087748 w 2967861"/>
                <a:gd name="connsiteY1320" fmla="*/ 1163241 h 2340761"/>
                <a:gd name="connsiteX1321" fmla="*/ 2098303 w 2967861"/>
                <a:gd name="connsiteY1321" fmla="*/ 1155790 h 2340761"/>
                <a:gd name="connsiteX1322" fmla="*/ 2105443 w 2967861"/>
                <a:gd name="connsiteY1322" fmla="*/ 1145235 h 2340761"/>
                <a:gd name="connsiteX1323" fmla="*/ 2110721 w 2967861"/>
                <a:gd name="connsiteY1323" fmla="*/ 1133748 h 2340761"/>
                <a:gd name="connsiteX1324" fmla="*/ 2117861 w 2967861"/>
                <a:gd name="connsiteY1324" fmla="*/ 1123193 h 2340761"/>
                <a:gd name="connsiteX1325" fmla="*/ 2127175 w 2967861"/>
                <a:gd name="connsiteY1325" fmla="*/ 1113569 h 2340761"/>
                <a:gd name="connsiteX1326" fmla="*/ 2137730 w 2967861"/>
                <a:gd name="connsiteY1326" fmla="*/ 1111396 h 2340761"/>
                <a:gd name="connsiteX1327" fmla="*/ 2149216 w 2967861"/>
                <a:gd name="connsiteY1327" fmla="*/ 1111396 h 2340761"/>
                <a:gd name="connsiteX1328" fmla="*/ 2161634 w 2967861"/>
                <a:gd name="connsiteY1328" fmla="*/ 1113569 h 2340761"/>
                <a:gd name="connsiteX1329" fmla="*/ 2174052 w 2967861"/>
                <a:gd name="connsiteY1329" fmla="*/ 1110465 h 2340761"/>
                <a:gd name="connsiteX1330" fmla="*/ 2178088 w 2967861"/>
                <a:gd name="connsiteY1330" fmla="*/ 1106118 h 2340761"/>
                <a:gd name="connsiteX1331" fmla="*/ 2185228 w 2967861"/>
                <a:gd name="connsiteY1331" fmla="*/ 1096495 h 2340761"/>
                <a:gd name="connsiteX1332" fmla="*/ 2195783 w 2967861"/>
                <a:gd name="connsiteY1332" fmla="*/ 1083766 h 2340761"/>
                <a:gd name="connsiteX1333" fmla="*/ 2208201 w 2967861"/>
                <a:gd name="connsiteY1333" fmla="*/ 1071038 h 2340761"/>
                <a:gd name="connsiteX1334" fmla="*/ 2219687 w 2967861"/>
                <a:gd name="connsiteY1334" fmla="*/ 1056137 h 2340761"/>
                <a:gd name="connsiteX1335" fmla="*/ 2230242 w 2967861"/>
                <a:gd name="connsiteY1335" fmla="*/ 1043408 h 2340761"/>
                <a:gd name="connsiteX1336" fmla="*/ 2239556 w 2967861"/>
                <a:gd name="connsiteY1336" fmla="*/ 1031922 h 2340761"/>
                <a:gd name="connsiteX1337" fmla="*/ 2243592 w 2967861"/>
                <a:gd name="connsiteY1337" fmla="*/ 1028817 h 2340761"/>
                <a:gd name="connsiteX1338" fmla="*/ 2250732 w 2967861"/>
                <a:gd name="connsiteY1338" fmla="*/ 1011743 h 2340761"/>
                <a:gd name="connsiteX1339" fmla="*/ 2256010 w 2967861"/>
                <a:gd name="connsiteY1339" fmla="*/ 999015 h 2340761"/>
                <a:gd name="connsiteX1340" fmla="*/ 2263150 w 2967861"/>
                <a:gd name="connsiteY1340" fmla="*/ 986286 h 2340761"/>
                <a:gd name="connsiteX1341" fmla="*/ 2273705 w 2967861"/>
                <a:gd name="connsiteY1341" fmla="*/ 974800 h 2340761"/>
                <a:gd name="connsiteX1342" fmla="*/ 2270600 w 2967861"/>
                <a:gd name="connsiteY1342" fmla="*/ 962072 h 2340761"/>
                <a:gd name="connsiteX1343" fmla="*/ 2266565 w 2967861"/>
                <a:gd name="connsiteY1343" fmla="*/ 952448 h 2340761"/>
                <a:gd name="connsiteX1344" fmla="*/ 2263460 w 2967861"/>
                <a:gd name="connsiteY1344" fmla="*/ 942824 h 2340761"/>
                <a:gd name="connsiteX1345" fmla="*/ 2263460 w 2967861"/>
                <a:gd name="connsiteY1345" fmla="*/ 932269 h 2340761"/>
                <a:gd name="connsiteX1346" fmla="*/ 2265633 w 2967861"/>
                <a:gd name="connsiteY1346" fmla="*/ 922645 h 2340761"/>
                <a:gd name="connsiteX1347" fmla="*/ 2270911 w 2967861"/>
                <a:gd name="connsiteY1347" fmla="*/ 917367 h 2340761"/>
                <a:gd name="connsiteX1348" fmla="*/ 2273084 w 2967861"/>
                <a:gd name="connsiteY1348" fmla="*/ 912090 h 2340761"/>
                <a:gd name="connsiteX1349" fmla="*/ 2270911 w 2967861"/>
                <a:gd name="connsiteY1349" fmla="*/ 902466 h 2340761"/>
                <a:gd name="connsiteX1350" fmla="*/ 2266875 w 2967861"/>
                <a:gd name="connsiteY1350" fmla="*/ 887565 h 2340761"/>
                <a:gd name="connsiteX1351" fmla="*/ 2263771 w 2967861"/>
                <a:gd name="connsiteY1351" fmla="*/ 877941 h 2340761"/>
                <a:gd name="connsiteX1352" fmla="*/ 2258493 w 2967861"/>
                <a:gd name="connsiteY1352" fmla="*/ 870490 h 2340761"/>
                <a:gd name="connsiteX1353" fmla="*/ 2251353 w 2967861"/>
                <a:gd name="connsiteY1353" fmla="*/ 862108 h 2340761"/>
                <a:gd name="connsiteX1354" fmla="*/ 2242039 w 2967861"/>
                <a:gd name="connsiteY1354" fmla="*/ 862108 h 2340761"/>
                <a:gd name="connsiteX1355" fmla="*/ 2236762 w 2967861"/>
                <a:gd name="connsiteY1355" fmla="*/ 862108 h 2340761"/>
                <a:gd name="connsiteX1356" fmla="*/ 2230553 w 2967861"/>
                <a:gd name="connsiteY1356" fmla="*/ 863039 h 2340761"/>
                <a:gd name="connsiteX1357" fmla="*/ 2227448 w 2967861"/>
                <a:gd name="connsiteY1357" fmla="*/ 865213 h 2340761"/>
                <a:gd name="connsiteX1358" fmla="*/ 2223413 w 2967861"/>
                <a:gd name="connsiteY1358" fmla="*/ 869559 h 2340761"/>
                <a:gd name="connsiteX1359" fmla="*/ 2216272 w 2967861"/>
                <a:gd name="connsiteY1359" fmla="*/ 867386 h 2340761"/>
                <a:gd name="connsiteX1360" fmla="*/ 2213168 w 2967861"/>
                <a:gd name="connsiteY1360" fmla="*/ 865213 h 2340761"/>
                <a:gd name="connsiteX1361" fmla="*/ 2209132 w 2967861"/>
                <a:gd name="connsiteY1361" fmla="*/ 862108 h 2340761"/>
                <a:gd name="connsiteX1362" fmla="*/ 2208201 w 2967861"/>
                <a:gd name="connsiteY1362" fmla="*/ 857762 h 2340761"/>
                <a:gd name="connsiteX1363" fmla="*/ 2206028 w 2967861"/>
                <a:gd name="connsiteY1363" fmla="*/ 854657 h 2340761"/>
                <a:gd name="connsiteX1364" fmla="*/ 2203854 w 2967861"/>
                <a:gd name="connsiteY1364" fmla="*/ 848448 h 2340761"/>
                <a:gd name="connsiteX1365" fmla="*/ 2188332 w 2967861"/>
                <a:gd name="connsiteY1365" fmla="*/ 848448 h 2340761"/>
                <a:gd name="connsiteX1366" fmla="*/ 2188332 w 2967861"/>
                <a:gd name="connsiteY1366" fmla="*/ 837893 h 2340761"/>
                <a:gd name="connsiteX1367" fmla="*/ 2200750 w 2967861"/>
                <a:gd name="connsiteY1367" fmla="*/ 828269 h 2340761"/>
                <a:gd name="connsiteX1368" fmla="*/ 2206028 w 2967861"/>
                <a:gd name="connsiteY1368" fmla="*/ 820819 h 2340761"/>
                <a:gd name="connsiteX1369" fmla="*/ 2211305 w 2967861"/>
                <a:gd name="connsiteY1369" fmla="*/ 812437 h 2340761"/>
                <a:gd name="connsiteX1370" fmla="*/ 2218446 w 2967861"/>
                <a:gd name="connsiteY1370" fmla="*/ 804986 h 2340761"/>
                <a:gd name="connsiteX1371" fmla="*/ 2247627 w 2967861"/>
                <a:gd name="connsiteY1371" fmla="*/ 795362 h 2340761"/>
                <a:gd name="connsiteX1372" fmla="*/ 2256941 w 2967861"/>
                <a:gd name="connsiteY1372" fmla="*/ 785738 h 2340761"/>
                <a:gd name="connsiteX1373" fmla="*/ 2264081 w 2967861"/>
                <a:gd name="connsiteY1373" fmla="*/ 773010 h 2340761"/>
                <a:gd name="connsiteX1374" fmla="*/ 2271221 w 2967861"/>
                <a:gd name="connsiteY1374" fmla="*/ 760282 h 2340761"/>
                <a:gd name="connsiteX1375" fmla="*/ 2278361 w 2967861"/>
                <a:gd name="connsiteY1375" fmla="*/ 746622 h 2340761"/>
                <a:gd name="connsiteX1376" fmla="*/ 2290779 w 2967861"/>
                <a:gd name="connsiteY1376" fmla="*/ 736067 h 2340761"/>
                <a:gd name="connsiteX1377" fmla="*/ 2305370 w 2967861"/>
                <a:gd name="connsiteY1377" fmla="*/ 726443 h 2340761"/>
                <a:gd name="connsiteX1378" fmla="*/ 2317788 w 2967861"/>
                <a:gd name="connsiteY1378" fmla="*/ 713715 h 2340761"/>
                <a:gd name="connsiteX1379" fmla="*/ 2354110 w 2967861"/>
                <a:gd name="connsiteY1379" fmla="*/ 718993 h 2340761"/>
                <a:gd name="connsiteX1380" fmla="*/ 2363424 w 2967861"/>
                <a:gd name="connsiteY1380" fmla="*/ 730479 h 2340761"/>
                <a:gd name="connsiteX1381" fmla="*/ 2375841 w 2967861"/>
                <a:gd name="connsiteY1381" fmla="*/ 732652 h 2340761"/>
                <a:gd name="connsiteX1382" fmla="*/ 2390432 w 2967861"/>
                <a:gd name="connsiteY1382" fmla="*/ 726443 h 2340761"/>
                <a:gd name="connsiteX1383" fmla="*/ 2407196 w 2967861"/>
                <a:gd name="connsiteY1383" fmla="*/ 723339 h 2340761"/>
                <a:gd name="connsiteX1384" fmla="*/ 2407196 w 2967861"/>
                <a:gd name="connsiteY1384" fmla="*/ 743518 h 2340761"/>
                <a:gd name="connsiteX1385" fmla="*/ 2422719 w 2967861"/>
                <a:gd name="connsiteY1385" fmla="*/ 743518 h 2340761"/>
                <a:gd name="connsiteX1386" fmla="*/ 2439483 w 2967861"/>
                <a:gd name="connsiteY1386" fmla="*/ 741345 h 2340761"/>
                <a:gd name="connsiteX1387" fmla="*/ 2451901 w 2967861"/>
                <a:gd name="connsiteY1387" fmla="*/ 739171 h 2340761"/>
                <a:gd name="connsiteX1388" fmla="*/ 2463387 w 2967861"/>
                <a:gd name="connsiteY1388" fmla="*/ 733894 h 2340761"/>
                <a:gd name="connsiteX1389" fmla="*/ 2463387 w 2967861"/>
                <a:gd name="connsiteY1389" fmla="*/ 730789 h 2340761"/>
                <a:gd name="connsiteX1390" fmla="*/ 2461214 w 2967861"/>
                <a:gd name="connsiteY1390" fmla="*/ 726443 h 2340761"/>
                <a:gd name="connsiteX1391" fmla="*/ 2459041 w 2967861"/>
                <a:gd name="connsiteY1391" fmla="*/ 721166 h 2340761"/>
                <a:gd name="connsiteX1392" fmla="*/ 2458110 w 2967861"/>
                <a:gd name="connsiteY1392" fmla="*/ 718061 h 2340761"/>
                <a:gd name="connsiteX1393" fmla="*/ 2458110 w 2967861"/>
                <a:gd name="connsiteY1393" fmla="*/ 713715 h 2340761"/>
                <a:gd name="connsiteX1394" fmla="*/ 2458110 w 2967861"/>
                <a:gd name="connsiteY1394" fmla="*/ 710610 h 2340761"/>
                <a:gd name="connsiteX1395" fmla="*/ 2463387 w 2967861"/>
                <a:gd name="connsiteY1395" fmla="*/ 700987 h 2340761"/>
                <a:gd name="connsiteX1396" fmla="*/ 2473942 w 2967861"/>
                <a:gd name="connsiteY1396" fmla="*/ 688258 h 2340761"/>
                <a:gd name="connsiteX1397" fmla="*/ 2485429 w 2967861"/>
                <a:gd name="connsiteY1397" fmla="*/ 674599 h 2340761"/>
                <a:gd name="connsiteX1398" fmla="*/ 2497847 w 2967861"/>
                <a:gd name="connsiteY1398" fmla="*/ 664044 h 2340761"/>
                <a:gd name="connsiteX1399" fmla="*/ 2507160 w 2967861"/>
                <a:gd name="connsiteY1399" fmla="*/ 658766 h 2340761"/>
                <a:gd name="connsiteX1400" fmla="*/ 2510265 w 2967861"/>
                <a:gd name="connsiteY1400" fmla="*/ 656593 h 2340761"/>
                <a:gd name="connsiteX1401" fmla="*/ 2515542 w 2967861"/>
                <a:gd name="connsiteY1401" fmla="*/ 658766 h 2340761"/>
                <a:gd name="connsiteX1402" fmla="*/ 2519578 w 2967861"/>
                <a:gd name="connsiteY1402" fmla="*/ 659697 h 2340761"/>
                <a:gd name="connsiteX1403" fmla="*/ 2524855 w 2967861"/>
                <a:gd name="connsiteY1403" fmla="*/ 661871 h 2340761"/>
                <a:gd name="connsiteX1404" fmla="*/ 2530133 w 2967861"/>
                <a:gd name="connsiteY1404" fmla="*/ 666217 h 2340761"/>
                <a:gd name="connsiteX1405" fmla="*/ 2530133 w 2967861"/>
                <a:gd name="connsiteY1405" fmla="*/ 669321 h 2340761"/>
                <a:gd name="connsiteX1406" fmla="*/ 2529202 w 2967861"/>
                <a:gd name="connsiteY1406" fmla="*/ 673667 h 2340761"/>
                <a:gd name="connsiteX1407" fmla="*/ 2529202 w 2967861"/>
                <a:gd name="connsiteY1407" fmla="*/ 674599 h 2340761"/>
                <a:gd name="connsiteX1408" fmla="*/ 2529202 w 2967861"/>
                <a:gd name="connsiteY1408" fmla="*/ 676772 h 2340761"/>
                <a:gd name="connsiteX1409" fmla="*/ 2527028 w 2967861"/>
                <a:gd name="connsiteY1409" fmla="*/ 678945 h 2340761"/>
                <a:gd name="connsiteX1410" fmla="*/ 2527028 w 2967861"/>
                <a:gd name="connsiteY1410" fmla="*/ 684223 h 2340761"/>
                <a:gd name="connsiteX1411" fmla="*/ 2529202 w 2967861"/>
                <a:gd name="connsiteY1411" fmla="*/ 688569 h 2340761"/>
                <a:gd name="connsiteX1412" fmla="*/ 2529202 w 2967861"/>
                <a:gd name="connsiteY1412" fmla="*/ 689500 h 2340761"/>
                <a:gd name="connsiteX1413" fmla="*/ 2530133 w 2967861"/>
                <a:gd name="connsiteY1413" fmla="*/ 695709 h 2340761"/>
                <a:gd name="connsiteX1414" fmla="*/ 2546897 w 2967861"/>
                <a:gd name="connsiteY1414" fmla="*/ 688258 h 2340761"/>
                <a:gd name="connsiteX1415" fmla="*/ 2559315 w 2967861"/>
                <a:gd name="connsiteY1415" fmla="*/ 678635 h 2340761"/>
                <a:gd name="connsiteX1416" fmla="*/ 2568628 w 2967861"/>
                <a:gd name="connsiteY1416" fmla="*/ 665906 h 2340761"/>
                <a:gd name="connsiteX1417" fmla="*/ 2577942 w 2967861"/>
                <a:gd name="connsiteY1417" fmla="*/ 651005 h 2340761"/>
                <a:gd name="connsiteX1418" fmla="*/ 2587255 w 2967861"/>
                <a:gd name="connsiteY1418" fmla="*/ 637345 h 2340761"/>
                <a:gd name="connsiteX1419" fmla="*/ 2588186 w 2967861"/>
                <a:gd name="connsiteY1419" fmla="*/ 636414 h 2340761"/>
                <a:gd name="connsiteX1420" fmla="*/ 2590359 w 2967861"/>
                <a:gd name="connsiteY1420" fmla="*/ 634241 h 2340761"/>
                <a:gd name="connsiteX1421" fmla="*/ 2593464 w 2967861"/>
                <a:gd name="connsiteY1421" fmla="*/ 632068 h 2340761"/>
                <a:gd name="connsiteX1422" fmla="*/ 2595637 w 2967861"/>
                <a:gd name="connsiteY1422" fmla="*/ 634241 h 2340761"/>
                <a:gd name="connsiteX1423" fmla="*/ 2595637 w 2967861"/>
                <a:gd name="connsiteY1423" fmla="*/ 636414 h 2340761"/>
                <a:gd name="connsiteX1424" fmla="*/ 2597810 w 2967861"/>
                <a:gd name="connsiteY1424" fmla="*/ 636414 h 2340761"/>
                <a:gd name="connsiteX1425" fmla="*/ 2597810 w 2967861"/>
                <a:gd name="connsiteY1425" fmla="*/ 637345 h 2340761"/>
                <a:gd name="connsiteX1426" fmla="*/ 2592533 w 2967861"/>
                <a:gd name="connsiteY1426" fmla="*/ 651005 h 2340761"/>
                <a:gd name="connsiteX1427" fmla="*/ 2588497 w 2967861"/>
                <a:gd name="connsiteY1427" fmla="*/ 665906 h 2340761"/>
                <a:gd name="connsiteX1428" fmla="*/ 2583219 w 2967861"/>
                <a:gd name="connsiteY1428" fmla="*/ 678635 h 2340761"/>
                <a:gd name="connsiteX1429" fmla="*/ 2570802 w 2967861"/>
                <a:gd name="connsiteY1429" fmla="*/ 688258 h 2340761"/>
                <a:gd name="connsiteX1430" fmla="*/ 2558384 w 2967861"/>
                <a:gd name="connsiteY1430" fmla="*/ 696640 h 2340761"/>
                <a:gd name="connsiteX1431" fmla="*/ 2546897 w 2967861"/>
                <a:gd name="connsiteY1431" fmla="*/ 706264 h 2340761"/>
                <a:gd name="connsiteX1432" fmla="*/ 2532306 w 2967861"/>
                <a:gd name="connsiteY1432" fmla="*/ 728616 h 2340761"/>
                <a:gd name="connsiteX1433" fmla="*/ 2517715 w 2967861"/>
                <a:gd name="connsiteY1433" fmla="*/ 750968 h 2340761"/>
                <a:gd name="connsiteX1434" fmla="*/ 2510575 w 2967861"/>
                <a:gd name="connsiteY1434" fmla="*/ 758419 h 2340761"/>
                <a:gd name="connsiteX1435" fmla="*/ 2500020 w 2967861"/>
                <a:gd name="connsiteY1435" fmla="*/ 761524 h 2340761"/>
                <a:gd name="connsiteX1436" fmla="*/ 2490706 w 2967861"/>
                <a:gd name="connsiteY1436" fmla="*/ 765870 h 2340761"/>
                <a:gd name="connsiteX1437" fmla="*/ 2483566 w 2967861"/>
                <a:gd name="connsiteY1437" fmla="*/ 771147 h 2340761"/>
                <a:gd name="connsiteX1438" fmla="*/ 2476426 w 2967861"/>
                <a:gd name="connsiteY1438" fmla="*/ 786049 h 2340761"/>
                <a:gd name="connsiteX1439" fmla="*/ 2478599 w 2967861"/>
                <a:gd name="connsiteY1439" fmla="*/ 798777 h 2340761"/>
                <a:gd name="connsiteX1440" fmla="*/ 2483877 w 2967861"/>
                <a:gd name="connsiteY1440" fmla="*/ 808401 h 2340761"/>
                <a:gd name="connsiteX1441" fmla="*/ 2480772 w 2967861"/>
                <a:gd name="connsiteY1441" fmla="*/ 815852 h 2340761"/>
                <a:gd name="connsiteX1442" fmla="*/ 2478599 w 2967861"/>
                <a:gd name="connsiteY1442" fmla="*/ 821129 h 2340761"/>
                <a:gd name="connsiteX1443" fmla="*/ 2473322 w 2967861"/>
                <a:gd name="connsiteY1443" fmla="*/ 825475 h 2340761"/>
                <a:gd name="connsiteX1444" fmla="*/ 2469286 w 2967861"/>
                <a:gd name="connsiteY1444" fmla="*/ 828580 h 2340761"/>
                <a:gd name="connsiteX1445" fmla="*/ 2464008 w 2967861"/>
                <a:gd name="connsiteY1445" fmla="*/ 832926 h 2340761"/>
                <a:gd name="connsiteX1446" fmla="*/ 2461835 w 2967861"/>
                <a:gd name="connsiteY1446" fmla="*/ 865833 h 2340761"/>
                <a:gd name="connsiteX1447" fmla="*/ 2464008 w 2967861"/>
                <a:gd name="connsiteY1447" fmla="*/ 893463 h 2340761"/>
                <a:gd name="connsiteX1448" fmla="*/ 2473322 w 2967861"/>
                <a:gd name="connsiteY1448" fmla="*/ 917678 h 2340761"/>
                <a:gd name="connsiteX1449" fmla="*/ 2487912 w 2967861"/>
                <a:gd name="connsiteY1449" fmla="*/ 937857 h 2340761"/>
                <a:gd name="connsiteX1450" fmla="*/ 2487912 w 2967861"/>
                <a:gd name="connsiteY1450" fmla="*/ 943134 h 2340761"/>
                <a:gd name="connsiteX1451" fmla="*/ 2494121 w 2967861"/>
                <a:gd name="connsiteY1451" fmla="*/ 943134 h 2340761"/>
                <a:gd name="connsiteX1452" fmla="*/ 2498157 w 2967861"/>
                <a:gd name="connsiteY1452" fmla="*/ 922955 h 2340761"/>
                <a:gd name="connsiteX1453" fmla="*/ 2510575 w 2967861"/>
                <a:gd name="connsiteY1453" fmla="*/ 922955 h 2340761"/>
                <a:gd name="connsiteX1454" fmla="*/ 2515852 w 2967861"/>
                <a:gd name="connsiteY1454" fmla="*/ 904950 h 2340761"/>
                <a:gd name="connsiteX1455" fmla="*/ 2522993 w 2967861"/>
                <a:gd name="connsiteY1455" fmla="*/ 890048 h 2340761"/>
                <a:gd name="connsiteX1456" fmla="*/ 2527028 w 2967861"/>
                <a:gd name="connsiteY1456" fmla="*/ 890048 h 2340761"/>
                <a:gd name="connsiteX1457" fmla="*/ 2529202 w 2967861"/>
                <a:gd name="connsiteY1457" fmla="*/ 890048 h 2340761"/>
                <a:gd name="connsiteX1458" fmla="*/ 2530133 w 2967861"/>
                <a:gd name="connsiteY1458" fmla="*/ 890048 h 2340761"/>
                <a:gd name="connsiteX1459" fmla="*/ 2534169 w 2967861"/>
                <a:gd name="connsiteY1459" fmla="*/ 890048 h 2340761"/>
                <a:gd name="connsiteX1460" fmla="*/ 2537273 w 2967861"/>
                <a:gd name="connsiteY1460" fmla="*/ 890048 h 2340761"/>
                <a:gd name="connsiteX1461" fmla="*/ 2539446 w 2967861"/>
                <a:gd name="connsiteY1461" fmla="*/ 875147 h 2340761"/>
                <a:gd name="connsiteX1462" fmla="*/ 2541620 w 2967861"/>
                <a:gd name="connsiteY1462" fmla="*/ 867696 h 2340761"/>
                <a:gd name="connsiteX1463" fmla="*/ 2546897 w 2967861"/>
                <a:gd name="connsiteY1463" fmla="*/ 860245 h 2340761"/>
                <a:gd name="connsiteX1464" fmla="*/ 2554037 w 2967861"/>
                <a:gd name="connsiteY1464" fmla="*/ 848759 h 2340761"/>
                <a:gd name="connsiteX1465" fmla="*/ 2566455 w 2967861"/>
                <a:gd name="connsiteY1465" fmla="*/ 848759 h 2340761"/>
                <a:gd name="connsiteX1466" fmla="*/ 2566455 w 2967861"/>
                <a:gd name="connsiteY1466" fmla="*/ 840377 h 2340761"/>
                <a:gd name="connsiteX1467" fmla="*/ 2566455 w 2967861"/>
                <a:gd name="connsiteY1467" fmla="*/ 832926 h 2340761"/>
                <a:gd name="connsiteX1468" fmla="*/ 2568628 w 2967861"/>
                <a:gd name="connsiteY1468" fmla="*/ 827649 h 2340761"/>
                <a:gd name="connsiteX1469" fmla="*/ 2570802 w 2967861"/>
                <a:gd name="connsiteY1469" fmla="*/ 821440 h 2340761"/>
                <a:gd name="connsiteX1470" fmla="*/ 2572975 w 2967861"/>
                <a:gd name="connsiteY1470" fmla="*/ 820508 h 2340761"/>
                <a:gd name="connsiteX1471" fmla="*/ 2573906 w 2967861"/>
                <a:gd name="connsiteY1471" fmla="*/ 818335 h 2340761"/>
                <a:gd name="connsiteX1472" fmla="*/ 2576079 w 2967861"/>
                <a:gd name="connsiteY1472" fmla="*/ 818335 h 2340761"/>
                <a:gd name="connsiteX1473" fmla="*/ 2578252 w 2967861"/>
                <a:gd name="connsiteY1473" fmla="*/ 818335 h 2340761"/>
                <a:gd name="connsiteX1474" fmla="*/ 2583530 w 2967861"/>
                <a:gd name="connsiteY1474" fmla="*/ 818335 h 2340761"/>
                <a:gd name="connsiteX1475" fmla="*/ 2580425 w 2967861"/>
                <a:gd name="connsiteY1475" fmla="*/ 794120 h 2340761"/>
                <a:gd name="connsiteX1476" fmla="*/ 2580425 w 2967861"/>
                <a:gd name="connsiteY1476" fmla="*/ 766491 h 2340761"/>
                <a:gd name="connsiteX1477" fmla="*/ 2581356 w 2967861"/>
                <a:gd name="connsiteY1477" fmla="*/ 742276 h 2340761"/>
                <a:gd name="connsiteX1478" fmla="*/ 2590670 w 2967861"/>
                <a:gd name="connsiteY1478" fmla="*/ 719924 h 2340761"/>
                <a:gd name="connsiteX1479" fmla="*/ 2595948 w 2967861"/>
                <a:gd name="connsiteY1479" fmla="*/ 718993 h 2340761"/>
                <a:gd name="connsiteX1480" fmla="*/ 2607434 w 2967861"/>
                <a:gd name="connsiteY1480" fmla="*/ 716819 h 2340761"/>
                <a:gd name="connsiteX1481" fmla="*/ 2619852 w 2967861"/>
                <a:gd name="connsiteY1481" fmla="*/ 716819 h 2340761"/>
                <a:gd name="connsiteX1482" fmla="*/ 2629165 w 2967861"/>
                <a:gd name="connsiteY1482" fmla="*/ 716819 h 2340761"/>
                <a:gd name="connsiteX1483" fmla="*/ 2634443 w 2967861"/>
                <a:gd name="connsiteY1483" fmla="*/ 714646 h 2340761"/>
                <a:gd name="connsiteX1484" fmla="*/ 2634443 w 2967861"/>
                <a:gd name="connsiteY1484" fmla="*/ 707196 h 2340761"/>
                <a:gd name="connsiteX1485" fmla="*/ 2639720 w 2967861"/>
                <a:gd name="connsiteY1485" fmla="*/ 704091 h 2340761"/>
                <a:gd name="connsiteX1486" fmla="*/ 2646861 w 2967861"/>
                <a:gd name="connsiteY1486" fmla="*/ 699745 h 2340761"/>
                <a:gd name="connsiteX1487" fmla="*/ 2656174 w 2967861"/>
                <a:gd name="connsiteY1487" fmla="*/ 697572 h 2340761"/>
                <a:gd name="connsiteX1488" fmla="*/ 2663314 w 2967861"/>
                <a:gd name="connsiteY1488" fmla="*/ 696640 h 2340761"/>
                <a:gd name="connsiteX1489" fmla="*/ 2666419 w 2967861"/>
                <a:gd name="connsiteY1489" fmla="*/ 701918 h 2340761"/>
                <a:gd name="connsiteX1490" fmla="*/ 2672628 w 2967861"/>
                <a:gd name="connsiteY1490" fmla="*/ 707196 h 2340761"/>
                <a:gd name="connsiteX1491" fmla="*/ 2677905 w 2967861"/>
                <a:gd name="connsiteY1491" fmla="*/ 711542 h 2340761"/>
                <a:gd name="connsiteX1492" fmla="*/ 2685045 w 2967861"/>
                <a:gd name="connsiteY1492" fmla="*/ 709369 h 2340761"/>
                <a:gd name="connsiteX1493" fmla="*/ 2692186 w 2967861"/>
                <a:gd name="connsiteY1493" fmla="*/ 705022 h 2340761"/>
                <a:gd name="connsiteX1494" fmla="*/ 2702741 w 2967861"/>
                <a:gd name="connsiteY1494" fmla="*/ 701918 h 2340761"/>
                <a:gd name="connsiteX1495" fmla="*/ 2717332 w 2967861"/>
                <a:gd name="connsiteY1495" fmla="*/ 699745 h 2340761"/>
                <a:gd name="connsiteX1496" fmla="*/ 2724472 w 2967861"/>
                <a:gd name="connsiteY1496" fmla="*/ 689190 h 2340761"/>
                <a:gd name="connsiteX1497" fmla="*/ 2728508 w 2967861"/>
                <a:gd name="connsiteY1497" fmla="*/ 677703 h 2340761"/>
                <a:gd name="connsiteX1498" fmla="*/ 2729439 w 2967861"/>
                <a:gd name="connsiteY1498" fmla="*/ 662802 h 2340761"/>
                <a:gd name="connsiteX1499" fmla="*/ 2744030 w 2967861"/>
                <a:gd name="connsiteY1499" fmla="*/ 657524 h 2340761"/>
                <a:gd name="connsiteX1500" fmla="*/ 2757690 w 2967861"/>
                <a:gd name="connsiteY1500" fmla="*/ 652247 h 2340761"/>
                <a:gd name="connsiteX1501" fmla="*/ 2768245 w 2967861"/>
                <a:gd name="connsiteY1501" fmla="*/ 644796 h 2340761"/>
                <a:gd name="connsiteX1502" fmla="*/ 2773522 w 2967861"/>
                <a:gd name="connsiteY1502" fmla="*/ 629895 h 2340761"/>
                <a:gd name="connsiteX1503" fmla="*/ 2782836 w 2967861"/>
                <a:gd name="connsiteY1503" fmla="*/ 632068 h 2340761"/>
                <a:gd name="connsiteX1504" fmla="*/ 2789976 w 2967861"/>
                <a:gd name="connsiteY1504" fmla="*/ 632999 h 2340761"/>
                <a:gd name="connsiteX1505" fmla="*/ 2795254 w 2967861"/>
                <a:gd name="connsiteY1505" fmla="*/ 637345 h 2340761"/>
                <a:gd name="connsiteX1506" fmla="*/ 2802394 w 2967861"/>
                <a:gd name="connsiteY1506" fmla="*/ 642623 h 2340761"/>
                <a:gd name="connsiteX1507" fmla="*/ 2807671 w 2967861"/>
                <a:gd name="connsiteY1507" fmla="*/ 640450 h 2340761"/>
                <a:gd name="connsiteX1508" fmla="*/ 2811707 w 2967861"/>
                <a:gd name="connsiteY1508" fmla="*/ 640450 h 2340761"/>
                <a:gd name="connsiteX1509" fmla="*/ 2813880 w 2967861"/>
                <a:gd name="connsiteY1509" fmla="*/ 638277 h 2340761"/>
                <a:gd name="connsiteX1510" fmla="*/ 2816985 w 2967861"/>
                <a:gd name="connsiteY1510" fmla="*/ 638277 h 2340761"/>
                <a:gd name="connsiteX1511" fmla="*/ 2811707 w 2967861"/>
                <a:gd name="connsiteY1511" fmla="*/ 612820 h 2340761"/>
                <a:gd name="connsiteX1512" fmla="*/ 2800221 w 2967861"/>
                <a:gd name="connsiteY1512" fmla="*/ 590468 h 2340761"/>
                <a:gd name="connsiteX1513" fmla="*/ 2789666 w 2967861"/>
                <a:gd name="connsiteY1513" fmla="*/ 577740 h 2340761"/>
                <a:gd name="connsiteX1514" fmla="*/ 2792770 w 2967861"/>
                <a:gd name="connsiteY1514" fmla="*/ 572462 h 2340761"/>
                <a:gd name="connsiteX1515" fmla="*/ 2794943 w 2967861"/>
                <a:gd name="connsiteY1515" fmla="*/ 570289 h 2340761"/>
                <a:gd name="connsiteX1516" fmla="*/ 2797116 w 2967861"/>
                <a:gd name="connsiteY1516" fmla="*/ 568116 h 2340761"/>
                <a:gd name="connsiteX1517" fmla="*/ 2799290 w 2967861"/>
                <a:gd name="connsiteY1517" fmla="*/ 568116 h 2340761"/>
                <a:gd name="connsiteX1518" fmla="*/ 2800221 w 2967861"/>
                <a:gd name="connsiteY1518" fmla="*/ 568116 h 2340761"/>
                <a:gd name="connsiteX1519" fmla="*/ 2802394 w 2967861"/>
                <a:gd name="connsiteY1519" fmla="*/ 570289 h 2340761"/>
                <a:gd name="connsiteX1520" fmla="*/ 2804567 w 2967861"/>
                <a:gd name="connsiteY1520" fmla="*/ 570289 h 2340761"/>
                <a:gd name="connsiteX1521" fmla="*/ 2806740 w 2967861"/>
                <a:gd name="connsiteY1521" fmla="*/ 570289 h 2340761"/>
                <a:gd name="connsiteX1522" fmla="*/ 2809845 w 2967861"/>
                <a:gd name="connsiteY1522" fmla="*/ 570289 h 2340761"/>
                <a:gd name="connsiteX1523" fmla="*/ 2813880 w 2967861"/>
                <a:gd name="connsiteY1523" fmla="*/ 568116 h 2340761"/>
                <a:gd name="connsiteX1524" fmla="*/ 2822263 w 2967861"/>
                <a:gd name="connsiteY1524" fmla="*/ 560665 h 2340761"/>
                <a:gd name="connsiteX1525" fmla="*/ 2826298 w 2967861"/>
                <a:gd name="connsiteY1525" fmla="*/ 547937 h 2340761"/>
                <a:gd name="connsiteX1526" fmla="*/ 2829403 w 2967861"/>
                <a:gd name="connsiteY1526" fmla="*/ 533036 h 2340761"/>
                <a:gd name="connsiteX1527" fmla="*/ 2829403 w 2967861"/>
                <a:gd name="connsiteY1527" fmla="*/ 520307 h 2340761"/>
                <a:gd name="connsiteX1528" fmla="*/ 2833439 w 2967861"/>
                <a:gd name="connsiteY1528" fmla="*/ 525585 h 2340761"/>
                <a:gd name="connsiteX1529" fmla="*/ 2838716 w 2967861"/>
                <a:gd name="connsiteY1529" fmla="*/ 533036 h 2340761"/>
                <a:gd name="connsiteX1530" fmla="*/ 2842752 w 2967861"/>
                <a:gd name="connsiteY1530" fmla="*/ 540486 h 2340761"/>
                <a:gd name="connsiteX1531" fmla="*/ 2845856 w 2967861"/>
                <a:gd name="connsiteY1531" fmla="*/ 538313 h 2340761"/>
                <a:gd name="connsiteX1532" fmla="*/ 2848029 w 2967861"/>
                <a:gd name="connsiteY1532" fmla="*/ 538313 h 2340761"/>
                <a:gd name="connsiteX1533" fmla="*/ 2850203 w 2967861"/>
                <a:gd name="connsiteY1533" fmla="*/ 538313 h 2340761"/>
                <a:gd name="connsiteX1534" fmla="*/ 2851134 w 2967861"/>
                <a:gd name="connsiteY1534" fmla="*/ 536140 h 2340761"/>
                <a:gd name="connsiteX1535" fmla="*/ 2853307 w 2967861"/>
                <a:gd name="connsiteY1535" fmla="*/ 536140 h 2340761"/>
                <a:gd name="connsiteX1536" fmla="*/ 2860447 w 2967861"/>
                <a:gd name="connsiteY1536" fmla="*/ 536140 h 2340761"/>
                <a:gd name="connsiteX1537" fmla="*/ 2864483 w 2967861"/>
                <a:gd name="connsiteY1537" fmla="*/ 538313 h 2340761"/>
                <a:gd name="connsiteX1538" fmla="*/ 2865414 w 2967861"/>
                <a:gd name="connsiteY1538" fmla="*/ 540486 h 2340761"/>
                <a:gd name="connsiteX1539" fmla="*/ 2869450 w 2967861"/>
                <a:gd name="connsiteY1539" fmla="*/ 542659 h 2340761"/>
                <a:gd name="connsiteX1540" fmla="*/ 2872555 w 2967861"/>
                <a:gd name="connsiteY1540" fmla="*/ 543591 h 2340761"/>
                <a:gd name="connsiteX1541" fmla="*/ 2872555 w 2967861"/>
                <a:gd name="connsiteY1541" fmla="*/ 557250 h 2340761"/>
                <a:gd name="connsiteX1542" fmla="*/ 2887146 w 2967861"/>
                <a:gd name="connsiteY1542" fmla="*/ 560355 h 2340761"/>
                <a:gd name="connsiteX1543" fmla="*/ 2898632 w 2967861"/>
                <a:gd name="connsiteY1543" fmla="*/ 565632 h 2340761"/>
                <a:gd name="connsiteX1544" fmla="*/ 2905772 w 2967861"/>
                <a:gd name="connsiteY1544" fmla="*/ 577119 h 2340761"/>
                <a:gd name="connsiteX1545" fmla="*/ 2912913 w 2967861"/>
                <a:gd name="connsiteY1545" fmla="*/ 577119 h 2340761"/>
                <a:gd name="connsiteX1546" fmla="*/ 2916017 w 2967861"/>
                <a:gd name="connsiteY1546" fmla="*/ 577119 h 2340761"/>
                <a:gd name="connsiteX1547" fmla="*/ 2920053 w 2967861"/>
                <a:gd name="connsiteY1547" fmla="*/ 577119 h 2340761"/>
                <a:gd name="connsiteX1548" fmla="*/ 2923158 w 2967861"/>
                <a:gd name="connsiteY1548" fmla="*/ 574946 h 2340761"/>
                <a:gd name="connsiteX1549" fmla="*/ 2925330 w 2967861"/>
                <a:gd name="connsiteY1549" fmla="*/ 572773 h 2340761"/>
                <a:gd name="connsiteX1550" fmla="*/ 2928435 w 2967861"/>
                <a:gd name="connsiteY1550" fmla="*/ 567495 h 2340761"/>
                <a:gd name="connsiteX1551" fmla="*/ 2930608 w 2967861"/>
                <a:gd name="connsiteY1551" fmla="*/ 564390 h 2340761"/>
                <a:gd name="connsiteX1552" fmla="*/ 2930608 w 2967861"/>
                <a:gd name="connsiteY1552" fmla="*/ 562217 h 2340761"/>
                <a:gd name="connsiteX1553" fmla="*/ 2928435 w 2967861"/>
                <a:gd name="connsiteY1553" fmla="*/ 557871 h 2340761"/>
                <a:gd name="connsiteX1554" fmla="*/ 2927503 w 2967861"/>
                <a:gd name="connsiteY1554" fmla="*/ 556940 h 2340761"/>
                <a:gd name="connsiteX1555" fmla="*/ 2925330 w 2967861"/>
                <a:gd name="connsiteY1555" fmla="*/ 554767 h 2340761"/>
                <a:gd name="connsiteX1556" fmla="*/ 2921295 w 2967861"/>
                <a:gd name="connsiteY1556" fmla="*/ 552594 h 2340761"/>
                <a:gd name="connsiteX1557" fmla="*/ 2923468 w 2967861"/>
                <a:gd name="connsiteY1557" fmla="*/ 547316 h 2340761"/>
                <a:gd name="connsiteX1558" fmla="*/ 2925641 w 2967861"/>
                <a:gd name="connsiteY1558" fmla="*/ 542038 h 2340761"/>
                <a:gd name="connsiteX1559" fmla="*/ 2927814 w 2967861"/>
                <a:gd name="connsiteY1559" fmla="*/ 539865 h 2340761"/>
                <a:gd name="connsiteX1560" fmla="*/ 2930919 w 2967861"/>
                <a:gd name="connsiteY1560" fmla="*/ 535519 h 2340761"/>
                <a:gd name="connsiteX1561" fmla="*/ 2933092 w 2967861"/>
                <a:gd name="connsiteY1561" fmla="*/ 532415 h 2340761"/>
                <a:gd name="connsiteX1562" fmla="*/ 2969414 w 2967861"/>
                <a:gd name="connsiteY1562" fmla="*/ 532415 h 2340761"/>
                <a:gd name="connsiteX1563" fmla="*/ 2965999 w 2967861"/>
                <a:gd name="connsiteY1563" fmla="*/ 516271 h 2340761"/>
                <a:gd name="connsiteX1564" fmla="*/ 758729 w 2967861"/>
                <a:gd name="connsiteY1564" fmla="*/ 1039993 h 2340761"/>
                <a:gd name="connsiteX1565" fmla="*/ 776425 w 2967861"/>
                <a:gd name="connsiteY1565" fmla="*/ 1034716 h 2340761"/>
                <a:gd name="connsiteX1566" fmla="*/ 791016 w 2967861"/>
                <a:gd name="connsiteY1566" fmla="*/ 1027265 h 2340761"/>
                <a:gd name="connsiteX1567" fmla="*/ 791016 w 2967861"/>
                <a:gd name="connsiteY1567" fmla="*/ 1030370 h 2340761"/>
                <a:gd name="connsiteX1568" fmla="*/ 791016 w 2967861"/>
                <a:gd name="connsiteY1568" fmla="*/ 1034716 h 2340761"/>
                <a:gd name="connsiteX1569" fmla="*/ 791016 w 2967861"/>
                <a:gd name="connsiteY1569" fmla="*/ 1039993 h 2340761"/>
                <a:gd name="connsiteX1570" fmla="*/ 788843 w 2967861"/>
                <a:gd name="connsiteY1570" fmla="*/ 1045271 h 2340761"/>
                <a:gd name="connsiteX1571" fmla="*/ 785738 w 2967861"/>
                <a:gd name="connsiteY1571" fmla="*/ 1050549 h 2340761"/>
                <a:gd name="connsiteX1572" fmla="*/ 785738 w 2967861"/>
                <a:gd name="connsiteY1572" fmla="*/ 1057999 h 2340761"/>
                <a:gd name="connsiteX1573" fmla="*/ 774252 w 2967861"/>
                <a:gd name="connsiteY1573" fmla="*/ 1057999 h 2340761"/>
                <a:gd name="connsiteX1574" fmla="*/ 765870 w 2967861"/>
                <a:gd name="connsiteY1574" fmla="*/ 1057068 h 2340761"/>
                <a:gd name="connsiteX1575" fmla="*/ 758729 w 2967861"/>
                <a:gd name="connsiteY1575" fmla="*/ 1054895 h 2340761"/>
                <a:gd name="connsiteX1576" fmla="*/ 758729 w 2967861"/>
                <a:gd name="connsiteY1576" fmla="*/ 1039993 h 2340761"/>
                <a:gd name="connsiteX1577" fmla="*/ 644175 w 2967861"/>
                <a:gd name="connsiteY1577" fmla="*/ 1152064 h 2340761"/>
                <a:gd name="connsiteX1578" fmla="*/ 645106 w 2967861"/>
                <a:gd name="connsiteY1578" fmla="*/ 1151133 h 2340761"/>
                <a:gd name="connsiteX1579" fmla="*/ 645106 w 2967861"/>
                <a:gd name="connsiteY1579" fmla="*/ 1148960 h 2340761"/>
                <a:gd name="connsiteX1580" fmla="*/ 647279 w 2967861"/>
                <a:gd name="connsiteY1580" fmla="*/ 1148960 h 2340761"/>
                <a:gd name="connsiteX1581" fmla="*/ 649453 w 2967861"/>
                <a:gd name="connsiteY1581" fmla="*/ 1146787 h 2340761"/>
                <a:gd name="connsiteX1582" fmla="*/ 651626 w 2967861"/>
                <a:gd name="connsiteY1582" fmla="*/ 1144614 h 2340761"/>
                <a:gd name="connsiteX1583" fmla="*/ 666217 w 2967861"/>
                <a:gd name="connsiteY1583" fmla="*/ 1144614 h 2340761"/>
                <a:gd name="connsiteX1584" fmla="*/ 662181 w 2967861"/>
                <a:gd name="connsiteY1584" fmla="*/ 1148960 h 2340761"/>
                <a:gd name="connsiteX1585" fmla="*/ 659076 w 2967861"/>
                <a:gd name="connsiteY1585" fmla="*/ 1151133 h 2340761"/>
                <a:gd name="connsiteX1586" fmla="*/ 655041 w 2967861"/>
                <a:gd name="connsiteY1586" fmla="*/ 1152064 h 2340761"/>
                <a:gd name="connsiteX1587" fmla="*/ 651936 w 2967861"/>
                <a:gd name="connsiteY1587" fmla="*/ 1154238 h 2340761"/>
                <a:gd name="connsiteX1588" fmla="*/ 645727 w 2967861"/>
                <a:gd name="connsiteY1588" fmla="*/ 1156411 h 2340761"/>
                <a:gd name="connsiteX1589" fmla="*/ 642623 w 2967861"/>
                <a:gd name="connsiteY1589" fmla="*/ 1156411 h 2340761"/>
                <a:gd name="connsiteX1590" fmla="*/ 644175 w 2967861"/>
                <a:gd name="connsiteY1590" fmla="*/ 1152064 h 2340761"/>
                <a:gd name="connsiteX1591" fmla="*/ 765870 w 2967861"/>
                <a:gd name="connsiteY1591" fmla="*/ 1265377 h 2340761"/>
                <a:gd name="connsiteX1592" fmla="*/ 759661 w 2967861"/>
                <a:gd name="connsiteY1592" fmla="*/ 1282452 h 2340761"/>
                <a:gd name="connsiteX1593" fmla="*/ 752520 w 2967861"/>
                <a:gd name="connsiteY1593" fmla="*/ 1300457 h 2340761"/>
                <a:gd name="connsiteX1594" fmla="*/ 751589 w 2967861"/>
                <a:gd name="connsiteY1594" fmla="*/ 1315359 h 2340761"/>
                <a:gd name="connsiteX1595" fmla="*/ 737930 w 2967861"/>
                <a:gd name="connsiteY1595" fmla="*/ 1319705 h 2340761"/>
                <a:gd name="connsiteX1596" fmla="*/ 725512 w 2967861"/>
                <a:gd name="connsiteY1596" fmla="*/ 1320636 h 2340761"/>
                <a:gd name="connsiteX1597" fmla="*/ 714957 w 2967861"/>
                <a:gd name="connsiteY1597" fmla="*/ 1315359 h 2340761"/>
                <a:gd name="connsiteX1598" fmla="*/ 701297 w 2967861"/>
                <a:gd name="connsiteY1598" fmla="*/ 1312254 h 2340761"/>
                <a:gd name="connsiteX1599" fmla="*/ 696019 w 2967861"/>
                <a:gd name="connsiteY1599" fmla="*/ 1312254 h 2340761"/>
                <a:gd name="connsiteX1600" fmla="*/ 692915 w 2967861"/>
                <a:gd name="connsiteY1600" fmla="*/ 1312254 h 2340761"/>
                <a:gd name="connsiteX1601" fmla="*/ 688879 w 2967861"/>
                <a:gd name="connsiteY1601" fmla="*/ 1313186 h 2340761"/>
                <a:gd name="connsiteX1602" fmla="*/ 685775 w 2967861"/>
                <a:gd name="connsiteY1602" fmla="*/ 1317532 h 2340761"/>
                <a:gd name="connsiteX1603" fmla="*/ 683602 w 2967861"/>
                <a:gd name="connsiteY1603" fmla="*/ 1319705 h 2340761"/>
                <a:gd name="connsiteX1604" fmla="*/ 681428 w 2967861"/>
                <a:gd name="connsiteY1604" fmla="*/ 1322810 h 2340761"/>
                <a:gd name="connsiteX1605" fmla="*/ 678324 w 2967861"/>
                <a:gd name="connsiteY1605" fmla="*/ 1324983 h 2340761"/>
                <a:gd name="connsiteX1606" fmla="*/ 673046 w 2967861"/>
                <a:gd name="connsiteY1606" fmla="*/ 1322810 h 2340761"/>
                <a:gd name="connsiteX1607" fmla="*/ 661560 w 2967861"/>
                <a:gd name="connsiteY1607" fmla="*/ 1320636 h 2340761"/>
                <a:gd name="connsiteX1608" fmla="*/ 646969 w 2967861"/>
                <a:gd name="connsiteY1608" fmla="*/ 1319705 h 2340761"/>
                <a:gd name="connsiteX1609" fmla="*/ 632378 w 2967861"/>
                <a:gd name="connsiteY1609" fmla="*/ 1315359 h 2340761"/>
                <a:gd name="connsiteX1610" fmla="*/ 617787 w 2967861"/>
                <a:gd name="connsiteY1610" fmla="*/ 1313186 h 2340761"/>
                <a:gd name="connsiteX1611" fmla="*/ 610647 w 2967861"/>
                <a:gd name="connsiteY1611" fmla="*/ 1312254 h 2340761"/>
                <a:gd name="connsiteX1612" fmla="*/ 596056 w 2967861"/>
                <a:gd name="connsiteY1612" fmla="*/ 1306046 h 2340761"/>
                <a:gd name="connsiteX1613" fmla="*/ 581465 w 2967861"/>
                <a:gd name="connsiteY1613" fmla="*/ 1298595 h 2340761"/>
                <a:gd name="connsiteX1614" fmla="*/ 566874 w 2967861"/>
                <a:gd name="connsiteY1614" fmla="*/ 1295490 h 2340761"/>
                <a:gd name="connsiteX1615" fmla="*/ 551352 w 2967861"/>
                <a:gd name="connsiteY1615" fmla="*/ 1298595 h 2340761"/>
                <a:gd name="connsiteX1616" fmla="*/ 539865 w 2967861"/>
                <a:gd name="connsiteY1616" fmla="*/ 1306046 h 2340761"/>
                <a:gd name="connsiteX1617" fmla="*/ 536761 w 2967861"/>
                <a:gd name="connsiteY1617" fmla="*/ 1315669 h 2340761"/>
                <a:gd name="connsiteX1618" fmla="*/ 532725 w 2967861"/>
                <a:gd name="connsiteY1618" fmla="*/ 1325293 h 2340761"/>
                <a:gd name="connsiteX1619" fmla="*/ 530552 w 2967861"/>
                <a:gd name="connsiteY1619" fmla="*/ 1335848 h 2340761"/>
                <a:gd name="connsiteX1620" fmla="*/ 523411 w 2967861"/>
                <a:gd name="connsiteY1620" fmla="*/ 1334917 h 2340761"/>
                <a:gd name="connsiteX1621" fmla="*/ 510994 w 2967861"/>
                <a:gd name="connsiteY1621" fmla="*/ 1330571 h 2340761"/>
                <a:gd name="connsiteX1622" fmla="*/ 496403 w 2967861"/>
                <a:gd name="connsiteY1622" fmla="*/ 1327466 h 2340761"/>
                <a:gd name="connsiteX1623" fmla="*/ 485848 w 2967861"/>
                <a:gd name="connsiteY1623" fmla="*/ 1323120 h 2340761"/>
                <a:gd name="connsiteX1624" fmla="*/ 478707 w 2967861"/>
                <a:gd name="connsiteY1624" fmla="*/ 1320016 h 2340761"/>
                <a:gd name="connsiteX1625" fmla="*/ 474671 w 2967861"/>
                <a:gd name="connsiteY1625" fmla="*/ 1305114 h 2340761"/>
                <a:gd name="connsiteX1626" fmla="*/ 460081 w 2967861"/>
                <a:gd name="connsiteY1626" fmla="*/ 1297664 h 2340761"/>
                <a:gd name="connsiteX1627" fmla="*/ 445490 w 2967861"/>
                <a:gd name="connsiteY1627" fmla="*/ 1295490 h 2340761"/>
                <a:gd name="connsiteX1628" fmla="*/ 430899 w 2967861"/>
                <a:gd name="connsiteY1628" fmla="*/ 1295490 h 2340761"/>
                <a:gd name="connsiteX1629" fmla="*/ 418481 w 2967861"/>
                <a:gd name="connsiteY1629" fmla="*/ 1291144 h 2340761"/>
                <a:gd name="connsiteX1630" fmla="*/ 415376 w 2967861"/>
                <a:gd name="connsiteY1630" fmla="*/ 1288040 h 2340761"/>
                <a:gd name="connsiteX1631" fmla="*/ 413203 w 2967861"/>
                <a:gd name="connsiteY1631" fmla="*/ 1285867 h 2340761"/>
                <a:gd name="connsiteX1632" fmla="*/ 409167 w 2967861"/>
                <a:gd name="connsiteY1632" fmla="*/ 1282762 h 2340761"/>
                <a:gd name="connsiteX1633" fmla="*/ 408236 w 2967861"/>
                <a:gd name="connsiteY1633" fmla="*/ 1278416 h 2340761"/>
                <a:gd name="connsiteX1634" fmla="*/ 402027 w 2967861"/>
                <a:gd name="connsiteY1634" fmla="*/ 1275311 h 2340761"/>
                <a:gd name="connsiteX1635" fmla="*/ 406063 w 2967861"/>
                <a:gd name="connsiteY1635" fmla="*/ 1256374 h 2340761"/>
                <a:gd name="connsiteX1636" fmla="*/ 409167 w 2967861"/>
                <a:gd name="connsiteY1636" fmla="*/ 1238368 h 2340761"/>
                <a:gd name="connsiteX1637" fmla="*/ 415376 w 2967861"/>
                <a:gd name="connsiteY1637" fmla="*/ 1221294 h 2340761"/>
                <a:gd name="connsiteX1638" fmla="*/ 410720 w 2967861"/>
                <a:gd name="connsiteY1638" fmla="*/ 1221294 h 2340761"/>
                <a:gd name="connsiteX1639" fmla="*/ 401406 w 2967861"/>
                <a:gd name="connsiteY1639" fmla="*/ 1219121 h 2340761"/>
                <a:gd name="connsiteX1640" fmla="*/ 381538 w 2967861"/>
                <a:gd name="connsiteY1640" fmla="*/ 1218189 h 2340761"/>
                <a:gd name="connsiteX1641" fmla="*/ 358565 w 2967861"/>
                <a:gd name="connsiteY1641" fmla="*/ 1218189 h 2340761"/>
                <a:gd name="connsiteX1642" fmla="*/ 330314 w 2967861"/>
                <a:gd name="connsiteY1642" fmla="*/ 1218189 h 2340761"/>
                <a:gd name="connsiteX1643" fmla="*/ 305168 w 2967861"/>
                <a:gd name="connsiteY1643" fmla="*/ 1219121 h 2340761"/>
                <a:gd name="connsiteX1644" fmla="*/ 281264 w 2967861"/>
                <a:gd name="connsiteY1644" fmla="*/ 1223467 h 2340761"/>
                <a:gd name="connsiteX1645" fmla="*/ 265742 w 2967861"/>
                <a:gd name="connsiteY1645" fmla="*/ 1226571 h 2340761"/>
                <a:gd name="connsiteX1646" fmla="*/ 254255 w 2967861"/>
                <a:gd name="connsiteY1646" fmla="*/ 1234022 h 2340761"/>
                <a:gd name="connsiteX1647" fmla="*/ 239664 w 2967861"/>
                <a:gd name="connsiteY1647" fmla="*/ 1243646 h 2340761"/>
                <a:gd name="connsiteX1648" fmla="*/ 225073 w 2967861"/>
                <a:gd name="connsiteY1648" fmla="*/ 1251097 h 2340761"/>
                <a:gd name="connsiteX1649" fmla="*/ 174160 w 2967861"/>
                <a:gd name="connsiteY1649" fmla="*/ 1243646 h 2340761"/>
                <a:gd name="connsiteX1650" fmla="*/ 174160 w 2967861"/>
                <a:gd name="connsiteY1650" fmla="*/ 1234022 h 2340761"/>
                <a:gd name="connsiteX1651" fmla="*/ 180369 w 2967861"/>
                <a:gd name="connsiteY1651" fmla="*/ 1233091 h 2340761"/>
                <a:gd name="connsiteX1652" fmla="*/ 183473 w 2967861"/>
                <a:gd name="connsiteY1652" fmla="*/ 1230918 h 2340761"/>
                <a:gd name="connsiteX1653" fmla="*/ 187509 w 2967861"/>
                <a:gd name="connsiteY1653" fmla="*/ 1228744 h 2340761"/>
                <a:gd name="connsiteX1654" fmla="*/ 190614 w 2967861"/>
                <a:gd name="connsiteY1654" fmla="*/ 1226571 h 2340761"/>
                <a:gd name="connsiteX1655" fmla="*/ 192787 w 2967861"/>
                <a:gd name="connsiteY1655" fmla="*/ 1226571 h 2340761"/>
                <a:gd name="connsiteX1656" fmla="*/ 195891 w 2967861"/>
                <a:gd name="connsiteY1656" fmla="*/ 1228744 h 2340761"/>
                <a:gd name="connsiteX1657" fmla="*/ 199927 w 2967861"/>
                <a:gd name="connsiteY1657" fmla="*/ 1230918 h 2340761"/>
                <a:gd name="connsiteX1658" fmla="*/ 205205 w 2967861"/>
                <a:gd name="connsiteY1658" fmla="*/ 1233091 h 2340761"/>
                <a:gd name="connsiteX1659" fmla="*/ 208309 w 2967861"/>
                <a:gd name="connsiteY1659" fmla="*/ 1233091 h 2340761"/>
                <a:gd name="connsiteX1660" fmla="*/ 214518 w 2967861"/>
                <a:gd name="connsiteY1660" fmla="*/ 1230918 h 2340761"/>
                <a:gd name="connsiteX1661" fmla="*/ 219796 w 2967861"/>
                <a:gd name="connsiteY1661" fmla="*/ 1225640 h 2340761"/>
                <a:gd name="connsiteX1662" fmla="*/ 222900 w 2967861"/>
                <a:gd name="connsiteY1662" fmla="*/ 1219431 h 2340761"/>
                <a:gd name="connsiteX1663" fmla="*/ 226936 w 2967861"/>
                <a:gd name="connsiteY1663" fmla="*/ 1216327 h 2340761"/>
                <a:gd name="connsiteX1664" fmla="*/ 232213 w 2967861"/>
                <a:gd name="connsiteY1664" fmla="*/ 1211980 h 2340761"/>
                <a:gd name="connsiteX1665" fmla="*/ 244631 w 2967861"/>
                <a:gd name="connsiteY1665" fmla="*/ 1211049 h 2340761"/>
                <a:gd name="connsiteX1666" fmla="*/ 244631 w 2967861"/>
                <a:gd name="connsiteY1666" fmla="*/ 1204840 h 2340761"/>
                <a:gd name="connsiteX1667" fmla="*/ 244631 w 2967861"/>
                <a:gd name="connsiteY1667" fmla="*/ 1202978 h 2340761"/>
                <a:gd name="connsiteX1668" fmla="*/ 244631 w 2967861"/>
                <a:gd name="connsiteY1668" fmla="*/ 1200804 h 2340761"/>
                <a:gd name="connsiteX1669" fmla="*/ 244631 w 2967861"/>
                <a:gd name="connsiteY1669" fmla="*/ 1196458 h 2340761"/>
                <a:gd name="connsiteX1670" fmla="*/ 248667 w 2967861"/>
                <a:gd name="connsiteY1670" fmla="*/ 1195527 h 2340761"/>
                <a:gd name="connsiteX1671" fmla="*/ 250840 w 2967861"/>
                <a:gd name="connsiteY1671" fmla="*/ 1193354 h 2340761"/>
                <a:gd name="connsiteX1672" fmla="*/ 251771 w 2967861"/>
                <a:gd name="connsiteY1672" fmla="*/ 1191181 h 2340761"/>
                <a:gd name="connsiteX1673" fmla="*/ 253945 w 2967861"/>
                <a:gd name="connsiteY1673" fmla="*/ 1191181 h 2340761"/>
                <a:gd name="connsiteX1674" fmla="*/ 256118 w 2967861"/>
                <a:gd name="connsiteY1674" fmla="*/ 1189007 h 2340761"/>
                <a:gd name="connsiteX1675" fmla="*/ 261395 w 2967861"/>
                <a:gd name="connsiteY1675" fmla="*/ 1189007 h 2340761"/>
                <a:gd name="connsiteX1676" fmla="*/ 259222 w 2967861"/>
                <a:gd name="connsiteY1676" fmla="*/ 1185903 h 2340761"/>
                <a:gd name="connsiteX1677" fmla="*/ 256118 w 2967861"/>
                <a:gd name="connsiteY1677" fmla="*/ 1181557 h 2340761"/>
                <a:gd name="connsiteX1678" fmla="*/ 253945 w 2967861"/>
                <a:gd name="connsiteY1678" fmla="*/ 1180625 h 2340761"/>
                <a:gd name="connsiteX1679" fmla="*/ 251771 w 2967861"/>
                <a:gd name="connsiteY1679" fmla="*/ 1178452 h 2340761"/>
                <a:gd name="connsiteX1680" fmla="*/ 251771 w 2967861"/>
                <a:gd name="connsiteY1680" fmla="*/ 1174106 h 2340761"/>
                <a:gd name="connsiteX1681" fmla="*/ 253945 w 2967861"/>
                <a:gd name="connsiteY1681" fmla="*/ 1173175 h 2340761"/>
                <a:gd name="connsiteX1682" fmla="*/ 257980 w 2967861"/>
                <a:gd name="connsiteY1682" fmla="*/ 1159515 h 2340761"/>
                <a:gd name="connsiteX1683" fmla="*/ 263258 w 2967861"/>
                <a:gd name="connsiteY1683" fmla="*/ 1148960 h 2340761"/>
                <a:gd name="connsiteX1684" fmla="*/ 270398 w 2967861"/>
                <a:gd name="connsiteY1684" fmla="*/ 1139336 h 2340761"/>
                <a:gd name="connsiteX1685" fmla="*/ 290267 w 2967861"/>
                <a:gd name="connsiteY1685" fmla="*/ 1139336 h 2340761"/>
                <a:gd name="connsiteX1686" fmla="*/ 295544 w 2967861"/>
                <a:gd name="connsiteY1686" fmla="*/ 1130954 h 2340761"/>
                <a:gd name="connsiteX1687" fmla="*/ 297717 w 2967861"/>
                <a:gd name="connsiteY1687" fmla="*/ 1119468 h 2340761"/>
                <a:gd name="connsiteX1688" fmla="*/ 300822 w 2967861"/>
                <a:gd name="connsiteY1688" fmla="*/ 1108912 h 2340761"/>
                <a:gd name="connsiteX1689" fmla="*/ 310135 w 2967861"/>
                <a:gd name="connsiteY1689" fmla="*/ 1101462 h 2340761"/>
                <a:gd name="connsiteX1690" fmla="*/ 314171 w 2967861"/>
                <a:gd name="connsiteY1690" fmla="*/ 1099289 h 2340761"/>
                <a:gd name="connsiteX1691" fmla="*/ 315102 w 2967861"/>
                <a:gd name="connsiteY1691" fmla="*/ 1099289 h 2340761"/>
                <a:gd name="connsiteX1692" fmla="*/ 319138 w 2967861"/>
                <a:gd name="connsiteY1692" fmla="*/ 1099289 h 2340761"/>
                <a:gd name="connsiteX1693" fmla="*/ 321311 w 2967861"/>
                <a:gd name="connsiteY1693" fmla="*/ 1101462 h 2340761"/>
                <a:gd name="connsiteX1694" fmla="*/ 322243 w 2967861"/>
                <a:gd name="connsiteY1694" fmla="*/ 1104566 h 2340761"/>
                <a:gd name="connsiteX1695" fmla="*/ 324416 w 2967861"/>
                <a:gd name="connsiteY1695" fmla="*/ 1108912 h 2340761"/>
                <a:gd name="connsiteX1696" fmla="*/ 344284 w 2967861"/>
                <a:gd name="connsiteY1696" fmla="*/ 1104566 h 2340761"/>
                <a:gd name="connsiteX1697" fmla="*/ 361048 w 2967861"/>
                <a:gd name="connsiteY1697" fmla="*/ 1094942 h 2340761"/>
                <a:gd name="connsiteX1698" fmla="*/ 373466 w 2967861"/>
                <a:gd name="connsiteY1698" fmla="*/ 1084387 h 2340761"/>
                <a:gd name="connsiteX1699" fmla="*/ 388057 w 2967861"/>
                <a:gd name="connsiteY1699" fmla="*/ 1089665 h 2340761"/>
                <a:gd name="connsiteX1700" fmla="*/ 399544 w 2967861"/>
                <a:gd name="connsiteY1700" fmla="*/ 1101151 h 2340761"/>
                <a:gd name="connsiteX1701" fmla="*/ 406684 w 2967861"/>
                <a:gd name="connsiteY1701" fmla="*/ 1113880 h 2340761"/>
                <a:gd name="connsiteX1702" fmla="*/ 415066 w 2967861"/>
                <a:gd name="connsiteY1702" fmla="*/ 1124435 h 2340761"/>
                <a:gd name="connsiteX1703" fmla="*/ 424379 w 2967861"/>
                <a:gd name="connsiteY1703" fmla="*/ 1135921 h 2340761"/>
                <a:gd name="connsiteX1704" fmla="*/ 453561 w 2967861"/>
                <a:gd name="connsiteY1704" fmla="*/ 1156100 h 2340761"/>
                <a:gd name="connsiteX1705" fmla="*/ 480570 w 2967861"/>
                <a:gd name="connsiteY1705" fmla="*/ 1176279 h 2340761"/>
                <a:gd name="connsiteX1706" fmla="*/ 480570 w 2967861"/>
                <a:gd name="connsiteY1706" fmla="*/ 1180625 h 2340761"/>
                <a:gd name="connsiteX1707" fmla="*/ 480570 w 2967861"/>
                <a:gd name="connsiteY1707" fmla="*/ 1183730 h 2340761"/>
                <a:gd name="connsiteX1708" fmla="*/ 479639 w 2967861"/>
                <a:gd name="connsiteY1708" fmla="*/ 1185903 h 2340761"/>
                <a:gd name="connsiteX1709" fmla="*/ 479639 w 2967861"/>
                <a:gd name="connsiteY1709" fmla="*/ 1188076 h 2340761"/>
                <a:gd name="connsiteX1710" fmla="*/ 477466 w 2967861"/>
                <a:gd name="connsiteY1710" fmla="*/ 1189007 h 2340761"/>
                <a:gd name="connsiteX1711" fmla="*/ 470325 w 2967861"/>
                <a:gd name="connsiteY1711" fmla="*/ 1196458 h 2340761"/>
                <a:gd name="connsiteX1712" fmla="*/ 458839 w 2967861"/>
                <a:gd name="connsiteY1712" fmla="*/ 1200804 h 2340761"/>
                <a:gd name="connsiteX1713" fmla="*/ 444248 w 2967861"/>
                <a:gd name="connsiteY1713" fmla="*/ 1202978 h 2340761"/>
                <a:gd name="connsiteX1714" fmla="*/ 429657 w 2967861"/>
                <a:gd name="connsiteY1714" fmla="*/ 1200804 h 2340761"/>
                <a:gd name="connsiteX1715" fmla="*/ 435866 w 2967861"/>
                <a:gd name="connsiteY1715" fmla="*/ 1213533 h 2340761"/>
                <a:gd name="connsiteX1716" fmla="*/ 444248 w 2967861"/>
                <a:gd name="connsiteY1716" fmla="*/ 1218810 h 2340761"/>
                <a:gd name="connsiteX1717" fmla="*/ 455734 w 2967861"/>
                <a:gd name="connsiteY1717" fmla="*/ 1223157 h 2340761"/>
                <a:gd name="connsiteX1718" fmla="*/ 465048 w 2967861"/>
                <a:gd name="connsiteY1718" fmla="*/ 1230607 h 2340761"/>
                <a:gd name="connsiteX1719" fmla="*/ 473430 w 2967861"/>
                <a:gd name="connsiteY1719" fmla="*/ 1230607 h 2340761"/>
                <a:gd name="connsiteX1720" fmla="*/ 473430 w 2967861"/>
                <a:gd name="connsiteY1720" fmla="*/ 1206082 h 2340761"/>
                <a:gd name="connsiteX1721" fmla="*/ 484916 w 2967861"/>
                <a:gd name="connsiteY1721" fmla="*/ 1206082 h 2340761"/>
                <a:gd name="connsiteX1722" fmla="*/ 488021 w 2967861"/>
                <a:gd name="connsiteY1722" fmla="*/ 1198631 h 2340761"/>
                <a:gd name="connsiteX1723" fmla="*/ 492057 w 2967861"/>
                <a:gd name="connsiteY1723" fmla="*/ 1193354 h 2340761"/>
                <a:gd name="connsiteX1724" fmla="*/ 495161 w 2967861"/>
                <a:gd name="connsiteY1724" fmla="*/ 1189007 h 2340761"/>
                <a:gd name="connsiteX1725" fmla="*/ 500439 w 2967861"/>
                <a:gd name="connsiteY1725" fmla="*/ 1185903 h 2340761"/>
                <a:gd name="connsiteX1726" fmla="*/ 499507 w 2967861"/>
                <a:gd name="connsiteY1726" fmla="*/ 1180625 h 2340761"/>
                <a:gd name="connsiteX1727" fmla="*/ 497334 w 2967861"/>
                <a:gd name="connsiteY1727" fmla="*/ 1176279 h 2340761"/>
                <a:gd name="connsiteX1728" fmla="*/ 497334 w 2967861"/>
                <a:gd name="connsiteY1728" fmla="*/ 1174106 h 2340761"/>
                <a:gd name="connsiteX1729" fmla="*/ 495161 w 2967861"/>
                <a:gd name="connsiteY1729" fmla="*/ 1171002 h 2340761"/>
                <a:gd name="connsiteX1730" fmla="*/ 494230 w 2967861"/>
                <a:gd name="connsiteY1730" fmla="*/ 1166655 h 2340761"/>
                <a:gd name="connsiteX1731" fmla="*/ 494230 w 2967861"/>
                <a:gd name="connsiteY1731" fmla="*/ 1161378 h 2340761"/>
                <a:gd name="connsiteX1732" fmla="*/ 499507 w 2967861"/>
                <a:gd name="connsiteY1732" fmla="*/ 1161378 h 2340761"/>
                <a:gd name="connsiteX1733" fmla="*/ 504785 w 2967861"/>
                <a:gd name="connsiteY1733" fmla="*/ 1163551 h 2340761"/>
                <a:gd name="connsiteX1734" fmla="*/ 507889 w 2967861"/>
                <a:gd name="connsiteY1734" fmla="*/ 1165724 h 2340761"/>
                <a:gd name="connsiteX1735" fmla="*/ 510062 w 2967861"/>
                <a:gd name="connsiteY1735" fmla="*/ 1165724 h 2340761"/>
                <a:gd name="connsiteX1736" fmla="*/ 514098 w 2967861"/>
                <a:gd name="connsiteY1736" fmla="*/ 1165724 h 2340761"/>
                <a:gd name="connsiteX1737" fmla="*/ 517203 w 2967861"/>
                <a:gd name="connsiteY1737" fmla="*/ 1165724 h 2340761"/>
                <a:gd name="connsiteX1738" fmla="*/ 521238 w 2967861"/>
                <a:gd name="connsiteY1738" fmla="*/ 1165724 h 2340761"/>
                <a:gd name="connsiteX1739" fmla="*/ 521238 w 2967861"/>
                <a:gd name="connsiteY1739" fmla="*/ 1161378 h 2340761"/>
                <a:gd name="connsiteX1740" fmla="*/ 509752 w 2967861"/>
                <a:gd name="connsiteY1740" fmla="*/ 1151754 h 2340761"/>
                <a:gd name="connsiteX1741" fmla="*/ 499197 w 2967861"/>
                <a:gd name="connsiteY1741" fmla="*/ 1144303 h 2340761"/>
                <a:gd name="connsiteX1742" fmla="*/ 484606 w 2967861"/>
                <a:gd name="connsiteY1742" fmla="*/ 1139026 h 2340761"/>
                <a:gd name="connsiteX1743" fmla="*/ 484606 w 2967861"/>
                <a:gd name="connsiteY1743" fmla="*/ 1128471 h 2340761"/>
                <a:gd name="connsiteX1744" fmla="*/ 470015 w 2967861"/>
                <a:gd name="connsiteY1744" fmla="*/ 1128471 h 2340761"/>
                <a:gd name="connsiteX1745" fmla="*/ 457597 w 2967861"/>
                <a:gd name="connsiteY1745" fmla="*/ 1109533 h 2340761"/>
                <a:gd name="connsiteX1746" fmla="*/ 443937 w 2967861"/>
                <a:gd name="connsiteY1746" fmla="*/ 1093701 h 2340761"/>
                <a:gd name="connsiteX1747" fmla="*/ 429346 w 2967861"/>
                <a:gd name="connsiteY1747" fmla="*/ 1078799 h 2340761"/>
                <a:gd name="connsiteX1748" fmla="*/ 429346 w 2967861"/>
                <a:gd name="connsiteY1748" fmla="*/ 1072590 h 2340761"/>
                <a:gd name="connsiteX1749" fmla="*/ 429346 w 2967861"/>
                <a:gd name="connsiteY1749" fmla="*/ 1069486 h 2340761"/>
                <a:gd name="connsiteX1750" fmla="*/ 429346 w 2967861"/>
                <a:gd name="connsiteY1750" fmla="*/ 1065140 h 2340761"/>
                <a:gd name="connsiteX1751" fmla="*/ 429346 w 2967861"/>
                <a:gd name="connsiteY1751" fmla="*/ 1064208 h 2340761"/>
                <a:gd name="connsiteX1752" fmla="*/ 433382 w 2967861"/>
                <a:gd name="connsiteY1752" fmla="*/ 1062035 h 2340761"/>
                <a:gd name="connsiteX1753" fmla="*/ 436487 w 2967861"/>
                <a:gd name="connsiteY1753" fmla="*/ 1057689 h 2340761"/>
                <a:gd name="connsiteX1754" fmla="*/ 438660 w 2967861"/>
                <a:gd name="connsiteY1754" fmla="*/ 1057689 h 2340761"/>
                <a:gd name="connsiteX1755" fmla="*/ 438660 w 2967861"/>
                <a:gd name="connsiteY1755" fmla="*/ 1056758 h 2340761"/>
                <a:gd name="connsiteX1756" fmla="*/ 440833 w 2967861"/>
                <a:gd name="connsiteY1756" fmla="*/ 1056758 h 2340761"/>
                <a:gd name="connsiteX1757" fmla="*/ 443006 w 2967861"/>
                <a:gd name="connsiteY1757" fmla="*/ 1056758 h 2340761"/>
                <a:gd name="connsiteX1758" fmla="*/ 443937 w 2967861"/>
                <a:gd name="connsiteY1758" fmla="*/ 1054584 h 2340761"/>
                <a:gd name="connsiteX1759" fmla="*/ 446111 w 2967861"/>
                <a:gd name="connsiteY1759" fmla="*/ 1057689 h 2340761"/>
                <a:gd name="connsiteX1760" fmla="*/ 448284 w 2967861"/>
                <a:gd name="connsiteY1760" fmla="*/ 1062035 h 2340761"/>
                <a:gd name="connsiteX1761" fmla="*/ 448284 w 2967861"/>
                <a:gd name="connsiteY1761" fmla="*/ 1065140 h 2340761"/>
                <a:gd name="connsiteX1762" fmla="*/ 450457 w 2967861"/>
                <a:gd name="connsiteY1762" fmla="*/ 1071349 h 2340761"/>
                <a:gd name="connsiteX1763" fmla="*/ 465048 w 2967861"/>
                <a:gd name="connsiteY1763" fmla="*/ 1067002 h 2340761"/>
                <a:gd name="connsiteX1764" fmla="*/ 472188 w 2967861"/>
                <a:gd name="connsiteY1764" fmla="*/ 1087181 h 2340761"/>
                <a:gd name="connsiteX1765" fmla="*/ 479328 w 2967861"/>
                <a:gd name="connsiteY1765" fmla="*/ 1098668 h 2340761"/>
                <a:gd name="connsiteX1766" fmla="*/ 487710 w 2967861"/>
                <a:gd name="connsiteY1766" fmla="*/ 1103945 h 2340761"/>
                <a:gd name="connsiteX1767" fmla="*/ 497024 w 2967861"/>
                <a:gd name="connsiteY1767" fmla="*/ 1106118 h 2340761"/>
                <a:gd name="connsiteX1768" fmla="*/ 507579 w 2967861"/>
                <a:gd name="connsiteY1768" fmla="*/ 1111396 h 2340761"/>
                <a:gd name="connsiteX1769" fmla="*/ 521238 w 2967861"/>
                <a:gd name="connsiteY1769" fmla="*/ 1121020 h 2340761"/>
                <a:gd name="connsiteX1770" fmla="*/ 526516 w 2967861"/>
                <a:gd name="connsiteY1770" fmla="*/ 1126297 h 2340761"/>
                <a:gd name="connsiteX1771" fmla="*/ 526516 w 2967861"/>
                <a:gd name="connsiteY1771" fmla="*/ 1133748 h 2340761"/>
                <a:gd name="connsiteX1772" fmla="*/ 524343 w 2967861"/>
                <a:gd name="connsiteY1772" fmla="*/ 1141199 h 2340761"/>
                <a:gd name="connsiteX1773" fmla="*/ 522170 w 2967861"/>
                <a:gd name="connsiteY1773" fmla="*/ 1150823 h 2340761"/>
                <a:gd name="connsiteX1774" fmla="*/ 524343 w 2967861"/>
                <a:gd name="connsiteY1774" fmla="*/ 1161378 h 2340761"/>
                <a:gd name="connsiteX1775" fmla="*/ 528379 w 2967861"/>
                <a:gd name="connsiteY1775" fmla="*/ 1165724 h 2340761"/>
                <a:gd name="connsiteX1776" fmla="*/ 531483 w 2967861"/>
                <a:gd name="connsiteY1776" fmla="*/ 1166655 h 2340761"/>
                <a:gd name="connsiteX1777" fmla="*/ 536761 w 2967861"/>
                <a:gd name="connsiteY1777" fmla="*/ 1171002 h 2340761"/>
                <a:gd name="connsiteX1778" fmla="*/ 540797 w 2967861"/>
                <a:gd name="connsiteY1778" fmla="*/ 1174106 h 2340761"/>
                <a:gd name="connsiteX1779" fmla="*/ 543901 w 2967861"/>
                <a:gd name="connsiteY1779" fmla="*/ 1176279 h 2340761"/>
                <a:gd name="connsiteX1780" fmla="*/ 560665 w 2967861"/>
                <a:gd name="connsiteY1780" fmla="*/ 1225951 h 2340761"/>
                <a:gd name="connsiteX1781" fmla="*/ 564701 w 2967861"/>
                <a:gd name="connsiteY1781" fmla="*/ 1225951 h 2340761"/>
                <a:gd name="connsiteX1782" fmla="*/ 565632 w 2967861"/>
                <a:gd name="connsiteY1782" fmla="*/ 1228124 h 2340761"/>
                <a:gd name="connsiteX1783" fmla="*/ 567805 w 2967861"/>
                <a:gd name="connsiteY1783" fmla="*/ 1228124 h 2340761"/>
                <a:gd name="connsiteX1784" fmla="*/ 569978 w 2967861"/>
                <a:gd name="connsiteY1784" fmla="*/ 1230297 h 2340761"/>
                <a:gd name="connsiteX1785" fmla="*/ 575256 w 2967861"/>
                <a:gd name="connsiteY1785" fmla="*/ 1228124 h 2340761"/>
                <a:gd name="connsiteX1786" fmla="*/ 580534 w 2967861"/>
                <a:gd name="connsiteY1786" fmla="*/ 1225951 h 2340761"/>
                <a:gd name="connsiteX1787" fmla="*/ 582707 w 2967861"/>
                <a:gd name="connsiteY1787" fmla="*/ 1225019 h 2340761"/>
                <a:gd name="connsiteX1788" fmla="*/ 584880 w 2967861"/>
                <a:gd name="connsiteY1788" fmla="*/ 1220673 h 2340761"/>
                <a:gd name="connsiteX1789" fmla="*/ 584880 w 2967861"/>
                <a:gd name="connsiteY1789" fmla="*/ 1218500 h 2340761"/>
                <a:gd name="connsiteX1790" fmla="*/ 587053 w 2967861"/>
                <a:gd name="connsiteY1790" fmla="*/ 1215395 h 2340761"/>
                <a:gd name="connsiteX1791" fmla="*/ 587984 w 2967861"/>
                <a:gd name="connsiteY1791" fmla="*/ 1211049 h 2340761"/>
                <a:gd name="connsiteX1792" fmla="*/ 592020 w 2967861"/>
                <a:gd name="connsiteY1792" fmla="*/ 1210118 h 2340761"/>
                <a:gd name="connsiteX1793" fmla="*/ 597298 w 2967861"/>
                <a:gd name="connsiteY1793" fmla="*/ 1205772 h 2340761"/>
                <a:gd name="connsiteX1794" fmla="*/ 594193 w 2967861"/>
                <a:gd name="connsiteY1794" fmla="*/ 1188697 h 2340761"/>
                <a:gd name="connsiteX1795" fmla="*/ 587053 w 2967861"/>
                <a:gd name="connsiteY1795" fmla="*/ 1172864 h 2340761"/>
                <a:gd name="connsiteX1796" fmla="*/ 577740 w 2967861"/>
                <a:gd name="connsiteY1796" fmla="*/ 1161378 h 2340761"/>
                <a:gd name="connsiteX1797" fmla="*/ 577740 w 2967861"/>
                <a:gd name="connsiteY1797" fmla="*/ 1156411 h 2340761"/>
                <a:gd name="connsiteX1798" fmla="*/ 580844 w 2967861"/>
                <a:gd name="connsiteY1798" fmla="*/ 1158584 h 2340761"/>
                <a:gd name="connsiteX1799" fmla="*/ 580844 w 2967861"/>
                <a:gd name="connsiteY1799" fmla="*/ 1159515 h 2340761"/>
                <a:gd name="connsiteX1800" fmla="*/ 583017 w 2967861"/>
                <a:gd name="connsiteY1800" fmla="*/ 1161688 h 2340761"/>
                <a:gd name="connsiteX1801" fmla="*/ 585190 w 2967861"/>
                <a:gd name="connsiteY1801" fmla="*/ 1166035 h 2340761"/>
                <a:gd name="connsiteX1802" fmla="*/ 592331 w 2967861"/>
                <a:gd name="connsiteY1802" fmla="*/ 1163861 h 2340761"/>
                <a:gd name="connsiteX1803" fmla="*/ 595435 w 2967861"/>
                <a:gd name="connsiteY1803" fmla="*/ 1163861 h 2340761"/>
                <a:gd name="connsiteX1804" fmla="*/ 597608 w 2967861"/>
                <a:gd name="connsiteY1804" fmla="*/ 1163861 h 2340761"/>
                <a:gd name="connsiteX1805" fmla="*/ 599781 w 2967861"/>
                <a:gd name="connsiteY1805" fmla="*/ 1161688 h 2340761"/>
                <a:gd name="connsiteX1806" fmla="*/ 599781 w 2967861"/>
                <a:gd name="connsiteY1806" fmla="*/ 1159515 h 2340761"/>
                <a:gd name="connsiteX1807" fmla="*/ 599781 w 2967861"/>
                <a:gd name="connsiteY1807" fmla="*/ 1158584 h 2340761"/>
                <a:gd name="connsiteX1808" fmla="*/ 597608 w 2967861"/>
                <a:gd name="connsiteY1808" fmla="*/ 1154238 h 2340761"/>
                <a:gd name="connsiteX1809" fmla="*/ 597608 w 2967861"/>
                <a:gd name="connsiteY1809" fmla="*/ 1148960 h 2340761"/>
                <a:gd name="connsiteX1810" fmla="*/ 600713 w 2967861"/>
                <a:gd name="connsiteY1810" fmla="*/ 1148960 h 2340761"/>
                <a:gd name="connsiteX1811" fmla="*/ 600713 w 2967861"/>
                <a:gd name="connsiteY1811" fmla="*/ 1144614 h 2340761"/>
                <a:gd name="connsiteX1812" fmla="*/ 604748 w 2967861"/>
                <a:gd name="connsiteY1812" fmla="*/ 1144614 h 2340761"/>
                <a:gd name="connsiteX1813" fmla="*/ 607853 w 2967861"/>
                <a:gd name="connsiteY1813" fmla="*/ 1144614 h 2340761"/>
                <a:gd name="connsiteX1814" fmla="*/ 610026 w 2967861"/>
                <a:gd name="connsiteY1814" fmla="*/ 1146787 h 2340761"/>
                <a:gd name="connsiteX1815" fmla="*/ 612199 w 2967861"/>
                <a:gd name="connsiteY1815" fmla="*/ 1146787 h 2340761"/>
                <a:gd name="connsiteX1816" fmla="*/ 614372 w 2967861"/>
                <a:gd name="connsiteY1816" fmla="*/ 1148960 h 2340761"/>
                <a:gd name="connsiteX1817" fmla="*/ 619650 w 2967861"/>
                <a:gd name="connsiteY1817" fmla="*/ 1151133 h 2340761"/>
                <a:gd name="connsiteX1818" fmla="*/ 622754 w 2967861"/>
                <a:gd name="connsiteY1818" fmla="*/ 1152064 h 2340761"/>
                <a:gd name="connsiteX1819" fmla="*/ 624927 w 2967861"/>
                <a:gd name="connsiteY1819" fmla="*/ 1154238 h 2340761"/>
                <a:gd name="connsiteX1820" fmla="*/ 627100 w 2967861"/>
                <a:gd name="connsiteY1820" fmla="*/ 1156411 h 2340761"/>
                <a:gd name="connsiteX1821" fmla="*/ 630205 w 2967861"/>
                <a:gd name="connsiteY1821" fmla="*/ 1158584 h 2340761"/>
                <a:gd name="connsiteX1822" fmla="*/ 634241 w 2967861"/>
                <a:gd name="connsiteY1822" fmla="*/ 1161688 h 2340761"/>
                <a:gd name="connsiteX1823" fmla="*/ 632068 w 2967861"/>
                <a:gd name="connsiteY1823" fmla="*/ 1166966 h 2340761"/>
                <a:gd name="connsiteX1824" fmla="*/ 629894 w 2967861"/>
                <a:gd name="connsiteY1824" fmla="*/ 1171312 h 2340761"/>
                <a:gd name="connsiteX1825" fmla="*/ 629894 w 2967861"/>
                <a:gd name="connsiteY1825" fmla="*/ 1174416 h 2340761"/>
                <a:gd name="connsiteX1826" fmla="*/ 629894 w 2967861"/>
                <a:gd name="connsiteY1826" fmla="*/ 1178763 h 2340761"/>
                <a:gd name="connsiteX1827" fmla="*/ 629894 w 2967861"/>
                <a:gd name="connsiteY1827" fmla="*/ 1181867 h 2340761"/>
                <a:gd name="connsiteX1828" fmla="*/ 629894 w 2967861"/>
                <a:gd name="connsiteY1828" fmla="*/ 1186213 h 2340761"/>
                <a:gd name="connsiteX1829" fmla="*/ 629894 w 2967861"/>
                <a:gd name="connsiteY1829" fmla="*/ 1189318 h 2340761"/>
                <a:gd name="connsiteX1830" fmla="*/ 636103 w 2967861"/>
                <a:gd name="connsiteY1830" fmla="*/ 1206392 h 2340761"/>
                <a:gd name="connsiteX1831" fmla="*/ 648521 w 2967861"/>
                <a:gd name="connsiteY1831" fmla="*/ 1223467 h 2340761"/>
                <a:gd name="connsiteX1832" fmla="*/ 665285 w 2967861"/>
                <a:gd name="connsiteY1832" fmla="*/ 1234022 h 2340761"/>
                <a:gd name="connsiteX1833" fmla="*/ 680808 w 2967861"/>
                <a:gd name="connsiteY1833" fmla="*/ 1238368 h 2340761"/>
                <a:gd name="connsiteX1834" fmla="*/ 684843 w 2967861"/>
                <a:gd name="connsiteY1834" fmla="*/ 1236195 h 2340761"/>
                <a:gd name="connsiteX1835" fmla="*/ 687948 w 2967861"/>
                <a:gd name="connsiteY1835" fmla="*/ 1233091 h 2340761"/>
                <a:gd name="connsiteX1836" fmla="*/ 690121 w 2967861"/>
                <a:gd name="connsiteY1836" fmla="*/ 1228744 h 2340761"/>
                <a:gd name="connsiteX1837" fmla="*/ 695399 w 2967861"/>
                <a:gd name="connsiteY1837" fmla="*/ 1226571 h 2340761"/>
                <a:gd name="connsiteX1838" fmla="*/ 699434 w 2967861"/>
                <a:gd name="connsiteY1838" fmla="*/ 1225640 h 2340761"/>
                <a:gd name="connsiteX1839" fmla="*/ 704712 w 2967861"/>
                <a:gd name="connsiteY1839" fmla="*/ 1226571 h 2340761"/>
                <a:gd name="connsiteX1840" fmla="*/ 714025 w 2967861"/>
                <a:gd name="connsiteY1840" fmla="*/ 1230918 h 2340761"/>
                <a:gd name="connsiteX1841" fmla="*/ 721165 w 2967861"/>
                <a:gd name="connsiteY1841" fmla="*/ 1234022 h 2340761"/>
                <a:gd name="connsiteX1842" fmla="*/ 728306 w 2967861"/>
                <a:gd name="connsiteY1842" fmla="*/ 1236195 h 2340761"/>
                <a:gd name="connsiteX1843" fmla="*/ 735446 w 2967861"/>
                <a:gd name="connsiteY1843" fmla="*/ 1234022 h 2340761"/>
                <a:gd name="connsiteX1844" fmla="*/ 743828 w 2967861"/>
                <a:gd name="connsiteY1844" fmla="*/ 1226571 h 2340761"/>
                <a:gd name="connsiteX1845" fmla="*/ 750968 w 2967861"/>
                <a:gd name="connsiteY1845" fmla="*/ 1226571 h 2340761"/>
                <a:gd name="connsiteX1846" fmla="*/ 755004 w 2967861"/>
                <a:gd name="connsiteY1846" fmla="*/ 1226571 h 2340761"/>
                <a:gd name="connsiteX1847" fmla="*/ 758109 w 2967861"/>
                <a:gd name="connsiteY1847" fmla="*/ 1226571 h 2340761"/>
                <a:gd name="connsiteX1848" fmla="*/ 760282 w 2967861"/>
                <a:gd name="connsiteY1848" fmla="*/ 1228744 h 2340761"/>
                <a:gd name="connsiteX1849" fmla="*/ 762455 w 2967861"/>
                <a:gd name="connsiteY1849" fmla="*/ 1230918 h 2340761"/>
                <a:gd name="connsiteX1850" fmla="*/ 762455 w 2967861"/>
                <a:gd name="connsiteY1850" fmla="*/ 1234022 h 2340761"/>
                <a:gd name="connsiteX1851" fmla="*/ 764628 w 2967861"/>
                <a:gd name="connsiteY1851" fmla="*/ 1238368 h 2340761"/>
                <a:gd name="connsiteX1852" fmla="*/ 767732 w 2967861"/>
                <a:gd name="connsiteY1852" fmla="*/ 1251097 h 2340761"/>
                <a:gd name="connsiteX1853" fmla="*/ 765870 w 2967861"/>
                <a:gd name="connsiteY1853" fmla="*/ 1265377 h 2340761"/>
                <a:gd name="connsiteX1854" fmla="*/ 845033 w 2967861"/>
                <a:gd name="connsiteY1854" fmla="*/ 1136232 h 2340761"/>
                <a:gd name="connsiteX1855" fmla="*/ 825165 w 2967861"/>
                <a:gd name="connsiteY1855" fmla="*/ 1141509 h 2340761"/>
                <a:gd name="connsiteX1856" fmla="*/ 803434 w 2967861"/>
                <a:gd name="connsiteY1856" fmla="*/ 1143682 h 2340761"/>
                <a:gd name="connsiteX1857" fmla="*/ 781702 w 2967861"/>
                <a:gd name="connsiteY1857" fmla="*/ 1139336 h 2340761"/>
                <a:gd name="connsiteX1858" fmla="*/ 773320 w 2967861"/>
                <a:gd name="connsiteY1858" fmla="*/ 1136232 h 2340761"/>
                <a:gd name="connsiteX1859" fmla="*/ 766180 w 2967861"/>
                <a:gd name="connsiteY1859" fmla="*/ 1130954 h 2340761"/>
                <a:gd name="connsiteX1860" fmla="*/ 756867 w 2967861"/>
                <a:gd name="connsiteY1860" fmla="*/ 1124745 h 2340761"/>
                <a:gd name="connsiteX1861" fmla="*/ 742276 w 2967861"/>
                <a:gd name="connsiteY1861" fmla="*/ 1124745 h 2340761"/>
                <a:gd name="connsiteX1862" fmla="*/ 727685 w 2967861"/>
                <a:gd name="connsiteY1862" fmla="*/ 1126918 h 2340761"/>
                <a:gd name="connsiteX1863" fmla="*/ 713094 w 2967861"/>
                <a:gd name="connsiteY1863" fmla="*/ 1134369 h 2340761"/>
                <a:gd name="connsiteX1864" fmla="*/ 700676 w 2967861"/>
                <a:gd name="connsiteY1864" fmla="*/ 1139647 h 2340761"/>
                <a:gd name="connsiteX1865" fmla="*/ 686085 w 2967861"/>
                <a:gd name="connsiteY1865" fmla="*/ 1141820 h 2340761"/>
                <a:gd name="connsiteX1866" fmla="*/ 671494 w 2967861"/>
                <a:gd name="connsiteY1866" fmla="*/ 1136542 h 2340761"/>
                <a:gd name="connsiteX1867" fmla="*/ 666217 w 2967861"/>
                <a:gd name="connsiteY1867" fmla="*/ 1134369 h 2340761"/>
                <a:gd name="connsiteX1868" fmla="*/ 662181 w 2967861"/>
                <a:gd name="connsiteY1868" fmla="*/ 1132196 h 2340761"/>
                <a:gd name="connsiteX1869" fmla="*/ 659076 w 2967861"/>
                <a:gd name="connsiteY1869" fmla="*/ 1131265 h 2340761"/>
                <a:gd name="connsiteX1870" fmla="*/ 656903 w 2967861"/>
                <a:gd name="connsiteY1870" fmla="*/ 1126918 h 2340761"/>
                <a:gd name="connsiteX1871" fmla="*/ 656903 w 2967861"/>
                <a:gd name="connsiteY1871" fmla="*/ 1123814 h 2340761"/>
                <a:gd name="connsiteX1872" fmla="*/ 654730 w 2967861"/>
                <a:gd name="connsiteY1872" fmla="*/ 1116363 h 2340761"/>
                <a:gd name="connsiteX1873" fmla="*/ 654730 w 2967861"/>
                <a:gd name="connsiteY1873" fmla="*/ 1110154 h 2340761"/>
                <a:gd name="connsiteX1874" fmla="*/ 658766 w 2967861"/>
                <a:gd name="connsiteY1874" fmla="*/ 1099599 h 2340761"/>
                <a:gd name="connsiteX1875" fmla="*/ 665906 w 2967861"/>
                <a:gd name="connsiteY1875" fmla="*/ 1086871 h 2340761"/>
                <a:gd name="connsiteX1876" fmla="*/ 674288 w 2967861"/>
                <a:gd name="connsiteY1876" fmla="*/ 1071969 h 2340761"/>
                <a:gd name="connsiteX1877" fmla="*/ 683602 w 2967861"/>
                <a:gd name="connsiteY1877" fmla="*/ 1057068 h 2340761"/>
                <a:gd name="connsiteX1878" fmla="*/ 690742 w 2967861"/>
                <a:gd name="connsiteY1878" fmla="*/ 1043408 h 2340761"/>
                <a:gd name="connsiteX1879" fmla="*/ 694778 w 2967861"/>
                <a:gd name="connsiteY1879" fmla="*/ 1035026 h 2340761"/>
                <a:gd name="connsiteX1880" fmla="*/ 703160 w 2967861"/>
                <a:gd name="connsiteY1880" fmla="*/ 1037199 h 2340761"/>
                <a:gd name="connsiteX1881" fmla="*/ 710300 w 2967861"/>
                <a:gd name="connsiteY1881" fmla="*/ 1040304 h 2340761"/>
                <a:gd name="connsiteX1882" fmla="*/ 715578 w 2967861"/>
                <a:gd name="connsiteY1882" fmla="*/ 1042477 h 2340761"/>
                <a:gd name="connsiteX1883" fmla="*/ 721786 w 2967861"/>
                <a:gd name="connsiteY1883" fmla="*/ 1047755 h 2340761"/>
                <a:gd name="connsiteX1884" fmla="*/ 724891 w 2967861"/>
                <a:gd name="connsiteY1884" fmla="*/ 1049928 h 2340761"/>
                <a:gd name="connsiteX1885" fmla="*/ 727064 w 2967861"/>
                <a:gd name="connsiteY1885" fmla="*/ 1049928 h 2340761"/>
                <a:gd name="connsiteX1886" fmla="*/ 729237 w 2967861"/>
                <a:gd name="connsiteY1886" fmla="*/ 1049928 h 2340761"/>
                <a:gd name="connsiteX1887" fmla="*/ 730168 w 2967861"/>
                <a:gd name="connsiteY1887" fmla="*/ 1050859 h 2340761"/>
                <a:gd name="connsiteX1888" fmla="*/ 717751 w 2967861"/>
                <a:gd name="connsiteY1888" fmla="*/ 1055205 h 2340761"/>
                <a:gd name="connsiteX1889" fmla="*/ 721786 w 2967861"/>
                <a:gd name="connsiteY1889" fmla="*/ 1064829 h 2340761"/>
                <a:gd name="connsiteX1890" fmla="*/ 728927 w 2967861"/>
                <a:gd name="connsiteY1890" fmla="*/ 1072280 h 2340761"/>
                <a:gd name="connsiteX1891" fmla="*/ 734204 w 2967861"/>
                <a:gd name="connsiteY1891" fmla="*/ 1079731 h 2340761"/>
                <a:gd name="connsiteX1892" fmla="*/ 743518 w 2967861"/>
                <a:gd name="connsiteY1892" fmla="*/ 1080662 h 2340761"/>
                <a:gd name="connsiteX1893" fmla="*/ 755935 w 2967861"/>
                <a:gd name="connsiteY1893" fmla="*/ 1075384 h 2340761"/>
                <a:gd name="connsiteX1894" fmla="*/ 765249 w 2967861"/>
                <a:gd name="connsiteY1894" fmla="*/ 1067934 h 2340761"/>
                <a:gd name="connsiteX1895" fmla="*/ 780771 w 2967861"/>
                <a:gd name="connsiteY1895" fmla="*/ 1073211 h 2340761"/>
                <a:gd name="connsiteX1896" fmla="*/ 800640 w 2967861"/>
                <a:gd name="connsiteY1896" fmla="*/ 1084698 h 2340761"/>
                <a:gd name="connsiteX1897" fmla="*/ 821439 w 2967861"/>
                <a:gd name="connsiteY1897" fmla="*/ 1097426 h 2340761"/>
                <a:gd name="connsiteX1898" fmla="*/ 836030 w 2967861"/>
                <a:gd name="connsiteY1898" fmla="*/ 1110154 h 2340761"/>
                <a:gd name="connsiteX1899" fmla="*/ 844413 w 2967861"/>
                <a:gd name="connsiteY1899" fmla="*/ 1125056 h 2340761"/>
                <a:gd name="connsiteX1900" fmla="*/ 850621 w 2967861"/>
                <a:gd name="connsiteY1900" fmla="*/ 1125056 h 2340761"/>
                <a:gd name="connsiteX1901" fmla="*/ 845033 w 2967861"/>
                <a:gd name="connsiteY1901" fmla="*/ 1136232 h 2340761"/>
                <a:gd name="connsiteX1902" fmla="*/ 1025402 w 2967861"/>
                <a:gd name="connsiteY1902" fmla="*/ 1146787 h 2340761"/>
                <a:gd name="connsiteX1903" fmla="*/ 1022298 w 2967861"/>
                <a:gd name="connsiteY1903" fmla="*/ 1146787 h 2340761"/>
                <a:gd name="connsiteX1904" fmla="*/ 1018262 w 2967861"/>
                <a:gd name="connsiteY1904" fmla="*/ 1146787 h 2340761"/>
                <a:gd name="connsiteX1905" fmla="*/ 1015157 w 2967861"/>
                <a:gd name="connsiteY1905" fmla="*/ 1146787 h 2340761"/>
                <a:gd name="connsiteX1906" fmla="*/ 1011122 w 2967861"/>
                <a:gd name="connsiteY1906" fmla="*/ 1144614 h 2340761"/>
                <a:gd name="connsiteX1907" fmla="*/ 1008949 w 2967861"/>
                <a:gd name="connsiteY1907" fmla="*/ 1161688 h 2340761"/>
                <a:gd name="connsiteX1908" fmla="*/ 1011122 w 2967861"/>
                <a:gd name="connsiteY1908" fmla="*/ 1173175 h 2340761"/>
                <a:gd name="connsiteX1909" fmla="*/ 1016399 w 2967861"/>
                <a:gd name="connsiteY1909" fmla="*/ 1183730 h 2340761"/>
                <a:gd name="connsiteX1910" fmla="*/ 1020435 w 2967861"/>
                <a:gd name="connsiteY1910" fmla="*/ 1196458 h 2340761"/>
                <a:gd name="connsiteX1911" fmla="*/ 1022608 w 2967861"/>
                <a:gd name="connsiteY1911" fmla="*/ 1217569 h 2340761"/>
                <a:gd name="connsiteX1912" fmla="*/ 995600 w 2967861"/>
                <a:gd name="connsiteY1912" fmla="*/ 1218500 h 2340761"/>
                <a:gd name="connsiteX1913" fmla="*/ 976973 w 2967861"/>
                <a:gd name="connsiteY1913" fmla="*/ 1215395 h 2340761"/>
                <a:gd name="connsiteX1914" fmla="*/ 966418 w 2967861"/>
                <a:gd name="connsiteY1914" fmla="*/ 1205772 h 2340761"/>
                <a:gd name="connsiteX1915" fmla="*/ 962382 w 2967861"/>
                <a:gd name="connsiteY1915" fmla="*/ 1188697 h 2340761"/>
                <a:gd name="connsiteX1916" fmla="*/ 962382 w 2967861"/>
                <a:gd name="connsiteY1916" fmla="*/ 1165414 h 2340761"/>
                <a:gd name="connsiteX1917" fmla="*/ 974800 w 2967861"/>
                <a:gd name="connsiteY1917" fmla="*/ 1165414 h 2340761"/>
                <a:gd name="connsiteX1918" fmla="*/ 967660 w 2967861"/>
                <a:gd name="connsiteY1918" fmla="*/ 1151754 h 2340761"/>
                <a:gd name="connsiteX1919" fmla="*/ 955242 w 2967861"/>
                <a:gd name="connsiteY1919" fmla="*/ 1138094 h 2340761"/>
                <a:gd name="connsiteX1920" fmla="*/ 944686 w 2967861"/>
                <a:gd name="connsiteY1920" fmla="*/ 1121020 h 2340761"/>
                <a:gd name="connsiteX1921" fmla="*/ 933200 w 2967861"/>
                <a:gd name="connsiteY1921" fmla="*/ 1103945 h 2340761"/>
                <a:gd name="connsiteX1922" fmla="*/ 927922 w 2967861"/>
                <a:gd name="connsiteY1922" fmla="*/ 1086871 h 2340761"/>
                <a:gd name="connsiteX1923" fmla="*/ 931027 w 2967861"/>
                <a:gd name="connsiteY1923" fmla="*/ 1071038 h 2340761"/>
                <a:gd name="connsiteX1924" fmla="*/ 938167 w 2967861"/>
                <a:gd name="connsiteY1924" fmla="*/ 1059552 h 2340761"/>
                <a:gd name="connsiteX1925" fmla="*/ 949653 w 2967861"/>
                <a:gd name="connsiteY1925" fmla="*/ 1049928 h 2340761"/>
                <a:gd name="connsiteX1926" fmla="*/ 962071 w 2967861"/>
                <a:gd name="connsiteY1926" fmla="*/ 1044650 h 2340761"/>
                <a:gd name="connsiteX1927" fmla="*/ 974489 w 2967861"/>
                <a:gd name="connsiteY1927" fmla="*/ 1039373 h 2340761"/>
                <a:gd name="connsiteX1928" fmla="*/ 985976 w 2967861"/>
                <a:gd name="connsiteY1928" fmla="*/ 1029749 h 2340761"/>
                <a:gd name="connsiteX1929" fmla="*/ 995289 w 2967861"/>
                <a:gd name="connsiteY1929" fmla="*/ 1029749 h 2340761"/>
                <a:gd name="connsiteX1930" fmla="*/ 1000567 w 2967861"/>
                <a:gd name="connsiteY1930" fmla="*/ 1031922 h 2340761"/>
                <a:gd name="connsiteX1931" fmla="*/ 1005844 w 2967861"/>
                <a:gd name="connsiteY1931" fmla="*/ 1031922 h 2340761"/>
                <a:gd name="connsiteX1932" fmla="*/ 1011122 w 2967861"/>
                <a:gd name="connsiteY1932" fmla="*/ 1034095 h 2340761"/>
                <a:gd name="connsiteX1933" fmla="*/ 1008017 w 2967861"/>
                <a:gd name="connsiteY1933" fmla="*/ 1049928 h 2340761"/>
                <a:gd name="connsiteX1934" fmla="*/ 1000877 w 2967861"/>
                <a:gd name="connsiteY1934" fmla="*/ 1063587 h 2340761"/>
                <a:gd name="connsiteX1935" fmla="*/ 986286 w 2967861"/>
                <a:gd name="connsiteY1935" fmla="*/ 1068865 h 2340761"/>
                <a:gd name="connsiteX1936" fmla="*/ 966418 w 2967861"/>
                <a:gd name="connsiteY1936" fmla="*/ 1071038 h 2340761"/>
                <a:gd name="connsiteX1937" fmla="*/ 973558 w 2967861"/>
                <a:gd name="connsiteY1937" fmla="*/ 1086871 h 2340761"/>
                <a:gd name="connsiteX1938" fmla="*/ 985976 w 2967861"/>
                <a:gd name="connsiteY1938" fmla="*/ 1101772 h 2340761"/>
                <a:gd name="connsiteX1939" fmla="*/ 1001498 w 2967861"/>
                <a:gd name="connsiteY1939" fmla="*/ 1111396 h 2340761"/>
                <a:gd name="connsiteX1940" fmla="*/ 1000567 w 2967861"/>
                <a:gd name="connsiteY1940" fmla="*/ 1115742 h 2340761"/>
                <a:gd name="connsiteX1941" fmla="*/ 998394 w 2967861"/>
                <a:gd name="connsiteY1941" fmla="*/ 1116674 h 2340761"/>
                <a:gd name="connsiteX1942" fmla="*/ 996220 w 2967861"/>
                <a:gd name="connsiteY1942" fmla="*/ 1116674 h 2340761"/>
                <a:gd name="connsiteX1943" fmla="*/ 995289 w 2967861"/>
                <a:gd name="connsiteY1943" fmla="*/ 1121020 h 2340761"/>
                <a:gd name="connsiteX1944" fmla="*/ 1000567 w 2967861"/>
                <a:gd name="connsiteY1944" fmla="*/ 1130644 h 2340761"/>
                <a:gd name="connsiteX1945" fmla="*/ 1005844 w 2967861"/>
                <a:gd name="connsiteY1945" fmla="*/ 1139026 h 2340761"/>
                <a:gd name="connsiteX1946" fmla="*/ 1008017 w 2967861"/>
                <a:gd name="connsiteY1946" fmla="*/ 1143372 h 2340761"/>
                <a:gd name="connsiteX1947" fmla="*/ 1008949 w 2967861"/>
                <a:gd name="connsiteY1947" fmla="*/ 1144303 h 2340761"/>
                <a:gd name="connsiteX1948" fmla="*/ 1011122 w 2967861"/>
                <a:gd name="connsiteY1948" fmla="*/ 1143372 h 2340761"/>
                <a:gd name="connsiteX1949" fmla="*/ 1011122 w 2967861"/>
                <a:gd name="connsiteY1949" fmla="*/ 1141199 h 2340761"/>
                <a:gd name="connsiteX1950" fmla="*/ 1013295 w 2967861"/>
                <a:gd name="connsiteY1950" fmla="*/ 1138094 h 2340761"/>
                <a:gd name="connsiteX1951" fmla="*/ 1013295 w 2967861"/>
                <a:gd name="connsiteY1951" fmla="*/ 1133748 h 2340761"/>
                <a:gd name="connsiteX1952" fmla="*/ 1015468 w 2967861"/>
                <a:gd name="connsiteY1952" fmla="*/ 1131575 h 2340761"/>
                <a:gd name="connsiteX1953" fmla="*/ 1018573 w 2967861"/>
                <a:gd name="connsiteY1953" fmla="*/ 1133748 h 2340761"/>
                <a:gd name="connsiteX1954" fmla="*/ 1022608 w 2967861"/>
                <a:gd name="connsiteY1954" fmla="*/ 1138094 h 2340761"/>
                <a:gd name="connsiteX1955" fmla="*/ 1023540 w 2967861"/>
                <a:gd name="connsiteY1955" fmla="*/ 1139026 h 2340761"/>
                <a:gd name="connsiteX1956" fmla="*/ 1027575 w 2967861"/>
                <a:gd name="connsiteY1956" fmla="*/ 1141199 h 2340761"/>
                <a:gd name="connsiteX1957" fmla="*/ 1030680 w 2967861"/>
                <a:gd name="connsiteY1957" fmla="*/ 1144303 h 2340761"/>
                <a:gd name="connsiteX1958" fmla="*/ 1025402 w 2967861"/>
                <a:gd name="connsiteY1958" fmla="*/ 1146787 h 2340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Lst>
              <a:rect l="l" t="t" r="r" b="b"/>
              <a:pathLst>
                <a:path w="2967861" h="2340761">
                  <a:moveTo>
                    <a:pt x="2965999" y="516271"/>
                  </a:moveTo>
                  <a:lnTo>
                    <a:pt x="2956685" y="502612"/>
                  </a:lnTo>
                  <a:lnTo>
                    <a:pt x="2945199" y="489883"/>
                  </a:lnTo>
                  <a:lnTo>
                    <a:pt x="2934644" y="477155"/>
                  </a:lnTo>
                  <a:lnTo>
                    <a:pt x="2930608" y="477155"/>
                  </a:lnTo>
                  <a:lnTo>
                    <a:pt x="2929677" y="477155"/>
                  </a:lnTo>
                  <a:lnTo>
                    <a:pt x="2927503" y="479328"/>
                  </a:lnTo>
                  <a:lnTo>
                    <a:pt x="2925330" y="479328"/>
                  </a:lnTo>
                  <a:lnTo>
                    <a:pt x="2923158" y="480260"/>
                  </a:lnTo>
                  <a:lnTo>
                    <a:pt x="2905462" y="477155"/>
                  </a:lnTo>
                  <a:lnTo>
                    <a:pt x="2896149" y="469705"/>
                  </a:lnTo>
                  <a:lnTo>
                    <a:pt x="2889008" y="460081"/>
                  </a:lnTo>
                  <a:lnTo>
                    <a:pt x="2881868" y="449526"/>
                  </a:lnTo>
                  <a:lnTo>
                    <a:pt x="2871313" y="439902"/>
                  </a:lnTo>
                  <a:lnTo>
                    <a:pt x="2866035" y="435555"/>
                  </a:lnTo>
                  <a:lnTo>
                    <a:pt x="2859827" y="435555"/>
                  </a:lnTo>
                  <a:lnTo>
                    <a:pt x="2854549" y="434624"/>
                  </a:lnTo>
                  <a:lnTo>
                    <a:pt x="2849271" y="434624"/>
                  </a:lnTo>
                  <a:lnTo>
                    <a:pt x="2843994" y="430278"/>
                  </a:lnTo>
                  <a:lnTo>
                    <a:pt x="2810776" y="395508"/>
                  </a:lnTo>
                  <a:lnTo>
                    <a:pt x="2751481" y="370051"/>
                  </a:lnTo>
                  <a:lnTo>
                    <a:pt x="2747445" y="370983"/>
                  </a:lnTo>
                  <a:lnTo>
                    <a:pt x="2744340" y="373156"/>
                  </a:lnTo>
                  <a:lnTo>
                    <a:pt x="2740305" y="377502"/>
                  </a:lnTo>
                  <a:lnTo>
                    <a:pt x="2735027" y="378433"/>
                  </a:lnTo>
                  <a:lnTo>
                    <a:pt x="2729750" y="378433"/>
                  </a:lnTo>
                  <a:lnTo>
                    <a:pt x="2723541" y="378433"/>
                  </a:lnTo>
                  <a:lnTo>
                    <a:pt x="2708950" y="373156"/>
                  </a:lnTo>
                  <a:lnTo>
                    <a:pt x="2696532" y="365705"/>
                  </a:lnTo>
                  <a:lnTo>
                    <a:pt x="2678836" y="362601"/>
                  </a:lnTo>
                  <a:lnTo>
                    <a:pt x="2678836" y="367878"/>
                  </a:lnTo>
                  <a:lnTo>
                    <a:pt x="2678836" y="373156"/>
                  </a:lnTo>
                  <a:lnTo>
                    <a:pt x="2676664" y="377502"/>
                  </a:lnTo>
                  <a:lnTo>
                    <a:pt x="2676664" y="380607"/>
                  </a:lnTo>
                  <a:lnTo>
                    <a:pt x="2678836" y="382780"/>
                  </a:lnTo>
                  <a:lnTo>
                    <a:pt x="2681010" y="385884"/>
                  </a:lnTo>
                  <a:lnTo>
                    <a:pt x="2684114" y="392093"/>
                  </a:lnTo>
                  <a:lnTo>
                    <a:pt x="2681941" y="397371"/>
                  </a:lnTo>
                  <a:lnTo>
                    <a:pt x="2681941" y="400475"/>
                  </a:lnTo>
                  <a:lnTo>
                    <a:pt x="2681010" y="404821"/>
                  </a:lnTo>
                  <a:lnTo>
                    <a:pt x="2678836" y="406994"/>
                  </a:lnTo>
                  <a:lnTo>
                    <a:pt x="2678836" y="412272"/>
                  </a:lnTo>
                  <a:lnTo>
                    <a:pt x="2671696" y="406994"/>
                  </a:lnTo>
                  <a:lnTo>
                    <a:pt x="2666419" y="402648"/>
                  </a:lnTo>
                  <a:lnTo>
                    <a:pt x="2660210" y="395198"/>
                  </a:lnTo>
                  <a:lnTo>
                    <a:pt x="2654932" y="389920"/>
                  </a:lnTo>
                  <a:lnTo>
                    <a:pt x="2651828" y="382469"/>
                  </a:lnTo>
                  <a:lnTo>
                    <a:pt x="2616437" y="382469"/>
                  </a:lnTo>
                  <a:lnTo>
                    <a:pt x="2581978" y="382469"/>
                  </a:lnTo>
                  <a:lnTo>
                    <a:pt x="2547518" y="385574"/>
                  </a:lnTo>
                  <a:lnTo>
                    <a:pt x="2544414" y="384642"/>
                  </a:lnTo>
                  <a:lnTo>
                    <a:pt x="2542240" y="380296"/>
                  </a:lnTo>
                  <a:lnTo>
                    <a:pt x="2538205" y="378123"/>
                  </a:lnTo>
                  <a:lnTo>
                    <a:pt x="2535100" y="365395"/>
                  </a:lnTo>
                  <a:lnTo>
                    <a:pt x="2532927" y="350493"/>
                  </a:lnTo>
                  <a:lnTo>
                    <a:pt x="2527650" y="333419"/>
                  </a:lnTo>
                  <a:lnTo>
                    <a:pt x="2515232" y="330314"/>
                  </a:lnTo>
                  <a:lnTo>
                    <a:pt x="2498468" y="327210"/>
                  </a:lnTo>
                  <a:lnTo>
                    <a:pt x="2481703" y="325037"/>
                  </a:lnTo>
                  <a:lnTo>
                    <a:pt x="2464008" y="325037"/>
                  </a:lnTo>
                  <a:lnTo>
                    <a:pt x="2451590" y="330314"/>
                  </a:lnTo>
                  <a:lnTo>
                    <a:pt x="2437931" y="325037"/>
                  </a:lnTo>
                  <a:lnTo>
                    <a:pt x="2427375" y="315413"/>
                  </a:lnTo>
                  <a:lnTo>
                    <a:pt x="2420235" y="304858"/>
                  </a:lnTo>
                  <a:lnTo>
                    <a:pt x="2414958" y="293371"/>
                  </a:lnTo>
                  <a:lnTo>
                    <a:pt x="2401298" y="293371"/>
                  </a:lnTo>
                  <a:lnTo>
                    <a:pt x="2388880" y="293371"/>
                  </a:lnTo>
                  <a:lnTo>
                    <a:pt x="2378325" y="297718"/>
                  </a:lnTo>
                  <a:lnTo>
                    <a:pt x="2373047" y="295544"/>
                  </a:lnTo>
                  <a:lnTo>
                    <a:pt x="2369012" y="293371"/>
                  </a:lnTo>
                  <a:lnTo>
                    <a:pt x="2365907" y="291198"/>
                  </a:lnTo>
                  <a:lnTo>
                    <a:pt x="2365907" y="288094"/>
                  </a:lnTo>
                  <a:lnTo>
                    <a:pt x="2363734" y="285921"/>
                  </a:lnTo>
                  <a:lnTo>
                    <a:pt x="2363734" y="282816"/>
                  </a:lnTo>
                  <a:lnTo>
                    <a:pt x="2361561" y="276607"/>
                  </a:lnTo>
                  <a:lnTo>
                    <a:pt x="2358457" y="273503"/>
                  </a:lnTo>
                  <a:lnTo>
                    <a:pt x="2351316" y="268225"/>
                  </a:lnTo>
                  <a:lnTo>
                    <a:pt x="2334552" y="262016"/>
                  </a:lnTo>
                  <a:lnTo>
                    <a:pt x="2315925" y="256739"/>
                  </a:lnTo>
                  <a:lnTo>
                    <a:pt x="2296057" y="251461"/>
                  </a:lnTo>
                  <a:lnTo>
                    <a:pt x="2276188" y="249288"/>
                  </a:lnTo>
                  <a:lnTo>
                    <a:pt x="2258493" y="249288"/>
                  </a:lnTo>
                  <a:lnTo>
                    <a:pt x="2247007" y="253634"/>
                  </a:lnTo>
                  <a:lnTo>
                    <a:pt x="2234589" y="256739"/>
                  </a:lnTo>
                  <a:lnTo>
                    <a:pt x="2237693" y="273813"/>
                  </a:lnTo>
                  <a:lnTo>
                    <a:pt x="2241729" y="286541"/>
                  </a:lnTo>
                  <a:lnTo>
                    <a:pt x="2243902" y="305479"/>
                  </a:lnTo>
                  <a:lnTo>
                    <a:pt x="2236762" y="305479"/>
                  </a:lnTo>
                  <a:lnTo>
                    <a:pt x="2232726" y="303306"/>
                  </a:lnTo>
                  <a:lnTo>
                    <a:pt x="2227448" y="303306"/>
                  </a:lnTo>
                  <a:lnTo>
                    <a:pt x="2225275" y="303306"/>
                  </a:lnTo>
                  <a:lnTo>
                    <a:pt x="2222171" y="303306"/>
                  </a:lnTo>
                  <a:lnTo>
                    <a:pt x="2218135" y="306410"/>
                  </a:lnTo>
                  <a:lnTo>
                    <a:pt x="2215030" y="310756"/>
                  </a:lnTo>
                  <a:lnTo>
                    <a:pt x="2207890" y="306410"/>
                  </a:lnTo>
                  <a:lnTo>
                    <a:pt x="2201681" y="303306"/>
                  </a:lnTo>
                  <a:lnTo>
                    <a:pt x="2198577" y="298028"/>
                  </a:lnTo>
                  <a:lnTo>
                    <a:pt x="2193299" y="293682"/>
                  </a:lnTo>
                  <a:lnTo>
                    <a:pt x="2188022" y="288404"/>
                  </a:lnTo>
                  <a:lnTo>
                    <a:pt x="2174362" y="310756"/>
                  </a:lnTo>
                  <a:lnTo>
                    <a:pt x="2165980" y="308583"/>
                  </a:lnTo>
                  <a:lnTo>
                    <a:pt x="2158840" y="306410"/>
                  </a:lnTo>
                  <a:lnTo>
                    <a:pt x="2152631" y="303306"/>
                  </a:lnTo>
                  <a:lnTo>
                    <a:pt x="2149526" y="298028"/>
                  </a:lnTo>
                  <a:lnTo>
                    <a:pt x="2147353" y="290577"/>
                  </a:lnTo>
                  <a:lnTo>
                    <a:pt x="2147353" y="280953"/>
                  </a:lnTo>
                  <a:lnTo>
                    <a:pt x="2140213" y="290577"/>
                  </a:lnTo>
                  <a:lnTo>
                    <a:pt x="2137109" y="301132"/>
                  </a:lnTo>
                  <a:lnTo>
                    <a:pt x="2133073" y="312619"/>
                  </a:lnTo>
                  <a:lnTo>
                    <a:pt x="2127795" y="321001"/>
                  </a:lnTo>
                  <a:lnTo>
                    <a:pt x="2125622" y="323174"/>
                  </a:lnTo>
                  <a:lnTo>
                    <a:pt x="2123449" y="325347"/>
                  </a:lnTo>
                  <a:lnTo>
                    <a:pt x="2112894" y="317896"/>
                  </a:lnTo>
                  <a:lnTo>
                    <a:pt x="2100476" y="310446"/>
                  </a:lnTo>
                  <a:lnTo>
                    <a:pt x="2091163" y="300822"/>
                  </a:lnTo>
                  <a:lnTo>
                    <a:pt x="2088989" y="295544"/>
                  </a:lnTo>
                  <a:lnTo>
                    <a:pt x="2088058" y="291198"/>
                  </a:lnTo>
                  <a:lnTo>
                    <a:pt x="2088058" y="288094"/>
                  </a:lnTo>
                  <a:lnTo>
                    <a:pt x="2085885" y="283747"/>
                  </a:lnTo>
                  <a:lnTo>
                    <a:pt x="2083712" y="280643"/>
                  </a:lnTo>
                  <a:lnTo>
                    <a:pt x="2090852" y="261706"/>
                  </a:lnTo>
                  <a:lnTo>
                    <a:pt x="2103270" y="248978"/>
                  </a:lnTo>
                  <a:lnTo>
                    <a:pt x="2093957" y="212034"/>
                  </a:lnTo>
                  <a:lnTo>
                    <a:pt x="2090852" y="212034"/>
                  </a:lnTo>
                  <a:lnTo>
                    <a:pt x="2090852" y="206757"/>
                  </a:lnTo>
                  <a:lnTo>
                    <a:pt x="2070984" y="208930"/>
                  </a:lnTo>
                  <a:lnTo>
                    <a:pt x="2058566" y="214208"/>
                  </a:lnTo>
                  <a:lnTo>
                    <a:pt x="2047079" y="223831"/>
                  </a:lnTo>
                  <a:lnTo>
                    <a:pt x="2036524" y="218554"/>
                  </a:lnTo>
                  <a:lnTo>
                    <a:pt x="2025038" y="212345"/>
                  </a:lnTo>
                  <a:lnTo>
                    <a:pt x="2014482" y="207067"/>
                  </a:lnTo>
                  <a:lnTo>
                    <a:pt x="2012310" y="209240"/>
                  </a:lnTo>
                  <a:lnTo>
                    <a:pt x="2012310" y="211414"/>
                  </a:lnTo>
                  <a:lnTo>
                    <a:pt x="2010136" y="211414"/>
                  </a:lnTo>
                  <a:lnTo>
                    <a:pt x="2007032" y="212345"/>
                  </a:lnTo>
                  <a:lnTo>
                    <a:pt x="2007032" y="218554"/>
                  </a:lnTo>
                  <a:lnTo>
                    <a:pt x="2007032" y="223831"/>
                  </a:lnTo>
                  <a:lnTo>
                    <a:pt x="2007032" y="226936"/>
                  </a:lnTo>
                  <a:lnTo>
                    <a:pt x="2007032" y="229109"/>
                  </a:lnTo>
                  <a:lnTo>
                    <a:pt x="2007032" y="232213"/>
                  </a:lnTo>
                  <a:lnTo>
                    <a:pt x="2002996" y="243700"/>
                  </a:lnTo>
                  <a:lnTo>
                    <a:pt x="1950841" y="239354"/>
                  </a:lnTo>
                  <a:lnTo>
                    <a:pt x="1948668" y="234076"/>
                  </a:lnTo>
                  <a:lnTo>
                    <a:pt x="1948668" y="228799"/>
                  </a:lnTo>
                  <a:lnTo>
                    <a:pt x="1946495" y="223521"/>
                  </a:lnTo>
                  <a:lnTo>
                    <a:pt x="1946495" y="218243"/>
                  </a:lnTo>
                  <a:lnTo>
                    <a:pt x="1946495" y="216070"/>
                  </a:lnTo>
                  <a:lnTo>
                    <a:pt x="1934077" y="206446"/>
                  </a:lnTo>
                  <a:lnTo>
                    <a:pt x="1921659" y="204273"/>
                  </a:lnTo>
                  <a:lnTo>
                    <a:pt x="1904895" y="204273"/>
                  </a:lnTo>
                  <a:lnTo>
                    <a:pt x="1887200" y="206446"/>
                  </a:lnTo>
                  <a:lnTo>
                    <a:pt x="1887200" y="219175"/>
                  </a:lnTo>
                  <a:lnTo>
                    <a:pt x="1877886" y="219175"/>
                  </a:lnTo>
                  <a:lnTo>
                    <a:pt x="1877886" y="218243"/>
                  </a:lnTo>
                  <a:lnTo>
                    <a:pt x="1875713" y="218243"/>
                  </a:lnTo>
                  <a:lnTo>
                    <a:pt x="1873540" y="216070"/>
                  </a:lnTo>
                  <a:lnTo>
                    <a:pt x="1875713" y="206446"/>
                  </a:lnTo>
                  <a:lnTo>
                    <a:pt x="1877886" y="198996"/>
                  </a:lnTo>
                  <a:lnTo>
                    <a:pt x="1880060" y="193718"/>
                  </a:lnTo>
                  <a:lnTo>
                    <a:pt x="1883164" y="188441"/>
                  </a:lnTo>
                  <a:lnTo>
                    <a:pt x="1883164" y="182232"/>
                  </a:lnTo>
                  <a:lnTo>
                    <a:pt x="1873851" y="186578"/>
                  </a:lnTo>
                  <a:lnTo>
                    <a:pt x="1866710" y="191856"/>
                  </a:lnTo>
                  <a:lnTo>
                    <a:pt x="1859570" y="197133"/>
                  </a:lnTo>
                  <a:lnTo>
                    <a:pt x="1854293" y="203342"/>
                  </a:lnTo>
                  <a:lnTo>
                    <a:pt x="1851188" y="201169"/>
                  </a:lnTo>
                  <a:lnTo>
                    <a:pt x="1849015" y="201169"/>
                  </a:lnTo>
                  <a:lnTo>
                    <a:pt x="1849015" y="198996"/>
                  </a:lnTo>
                  <a:lnTo>
                    <a:pt x="1849015" y="196823"/>
                  </a:lnTo>
                  <a:lnTo>
                    <a:pt x="1849015" y="195891"/>
                  </a:lnTo>
                  <a:lnTo>
                    <a:pt x="1851188" y="191545"/>
                  </a:lnTo>
                  <a:lnTo>
                    <a:pt x="1851188" y="188441"/>
                  </a:lnTo>
                  <a:lnTo>
                    <a:pt x="1834424" y="186267"/>
                  </a:lnTo>
                  <a:lnTo>
                    <a:pt x="1819833" y="188441"/>
                  </a:lnTo>
                  <a:lnTo>
                    <a:pt x="1807415" y="195891"/>
                  </a:lnTo>
                  <a:lnTo>
                    <a:pt x="1803379" y="195891"/>
                  </a:lnTo>
                  <a:lnTo>
                    <a:pt x="1815797" y="180990"/>
                  </a:lnTo>
                  <a:lnTo>
                    <a:pt x="1832561" y="169503"/>
                  </a:lnTo>
                  <a:lnTo>
                    <a:pt x="1849325" y="159880"/>
                  </a:lnTo>
                  <a:lnTo>
                    <a:pt x="1863916" y="151498"/>
                  </a:lnTo>
                  <a:lnTo>
                    <a:pt x="1869194" y="141874"/>
                  </a:lnTo>
                  <a:lnTo>
                    <a:pt x="1873230" y="132250"/>
                  </a:lnTo>
                  <a:lnTo>
                    <a:pt x="1878507" y="123868"/>
                  </a:lnTo>
                  <a:lnTo>
                    <a:pt x="1890925" y="114244"/>
                  </a:lnTo>
                  <a:lnTo>
                    <a:pt x="1890925" y="90029"/>
                  </a:lnTo>
                  <a:lnTo>
                    <a:pt x="1881612" y="77301"/>
                  </a:lnTo>
                  <a:lnTo>
                    <a:pt x="1873230" y="65815"/>
                  </a:lnTo>
                  <a:lnTo>
                    <a:pt x="1861743" y="57432"/>
                  </a:lnTo>
                  <a:lnTo>
                    <a:pt x="1847152" y="49982"/>
                  </a:lnTo>
                  <a:lnTo>
                    <a:pt x="1847152" y="47809"/>
                  </a:lnTo>
                  <a:lnTo>
                    <a:pt x="1847152" y="45636"/>
                  </a:lnTo>
                  <a:lnTo>
                    <a:pt x="1844979" y="43462"/>
                  </a:lnTo>
                  <a:lnTo>
                    <a:pt x="1844048" y="45636"/>
                  </a:lnTo>
                  <a:lnTo>
                    <a:pt x="1827284" y="50913"/>
                  </a:lnTo>
                  <a:lnTo>
                    <a:pt x="1812693" y="53086"/>
                  </a:lnTo>
                  <a:lnTo>
                    <a:pt x="1800275" y="55259"/>
                  </a:lnTo>
                  <a:lnTo>
                    <a:pt x="1787857" y="60537"/>
                  </a:lnTo>
                  <a:lnTo>
                    <a:pt x="1780717" y="50913"/>
                  </a:lnTo>
                  <a:lnTo>
                    <a:pt x="1773577" y="43462"/>
                  </a:lnTo>
                  <a:lnTo>
                    <a:pt x="1766436" y="40358"/>
                  </a:lnTo>
                  <a:lnTo>
                    <a:pt x="1751845" y="36012"/>
                  </a:lnTo>
                  <a:lnTo>
                    <a:pt x="1752777" y="30734"/>
                  </a:lnTo>
                  <a:lnTo>
                    <a:pt x="1754950" y="28561"/>
                  </a:lnTo>
                  <a:lnTo>
                    <a:pt x="1757123" y="25457"/>
                  </a:lnTo>
                  <a:lnTo>
                    <a:pt x="1760227" y="23283"/>
                  </a:lnTo>
                  <a:lnTo>
                    <a:pt x="1762401" y="22352"/>
                  </a:lnTo>
                  <a:lnTo>
                    <a:pt x="1767678" y="20179"/>
                  </a:lnTo>
                  <a:lnTo>
                    <a:pt x="1766747" y="14901"/>
                  </a:lnTo>
                  <a:lnTo>
                    <a:pt x="1762711" y="10555"/>
                  </a:lnTo>
                  <a:lnTo>
                    <a:pt x="1760538" y="7451"/>
                  </a:lnTo>
                  <a:lnTo>
                    <a:pt x="1759607" y="5278"/>
                  </a:lnTo>
                  <a:lnTo>
                    <a:pt x="1755571" y="0"/>
                  </a:lnTo>
                  <a:lnTo>
                    <a:pt x="1735702" y="0"/>
                  </a:lnTo>
                  <a:lnTo>
                    <a:pt x="1731666" y="18006"/>
                  </a:lnTo>
                  <a:lnTo>
                    <a:pt x="1721111" y="28561"/>
                  </a:lnTo>
                  <a:lnTo>
                    <a:pt x="1708693" y="38185"/>
                  </a:lnTo>
                  <a:lnTo>
                    <a:pt x="1695034" y="45636"/>
                  </a:lnTo>
                  <a:lnTo>
                    <a:pt x="1679511" y="53086"/>
                  </a:lnTo>
                  <a:lnTo>
                    <a:pt x="1679511" y="73265"/>
                  </a:lnTo>
                  <a:lnTo>
                    <a:pt x="1674234" y="73265"/>
                  </a:lnTo>
                  <a:lnTo>
                    <a:pt x="1668025" y="72334"/>
                  </a:lnTo>
                  <a:lnTo>
                    <a:pt x="1664921" y="72334"/>
                  </a:lnTo>
                  <a:lnTo>
                    <a:pt x="1659643" y="70161"/>
                  </a:lnTo>
                  <a:lnTo>
                    <a:pt x="1653434" y="75438"/>
                  </a:lnTo>
                  <a:lnTo>
                    <a:pt x="1646294" y="82889"/>
                  </a:lnTo>
                  <a:lnTo>
                    <a:pt x="1639153" y="88167"/>
                  </a:lnTo>
                  <a:lnTo>
                    <a:pt x="1632013" y="94376"/>
                  </a:lnTo>
                  <a:lnTo>
                    <a:pt x="1626736" y="94376"/>
                  </a:lnTo>
                  <a:lnTo>
                    <a:pt x="1616181" y="94376"/>
                  </a:lnTo>
                  <a:lnTo>
                    <a:pt x="1601590" y="94376"/>
                  </a:lnTo>
                  <a:lnTo>
                    <a:pt x="1586999" y="94376"/>
                  </a:lnTo>
                  <a:lnTo>
                    <a:pt x="1575512" y="94376"/>
                  </a:lnTo>
                  <a:lnTo>
                    <a:pt x="1572408" y="99653"/>
                  </a:lnTo>
                  <a:lnTo>
                    <a:pt x="1570235" y="104931"/>
                  </a:lnTo>
                  <a:lnTo>
                    <a:pt x="1567130" y="110208"/>
                  </a:lnTo>
                  <a:lnTo>
                    <a:pt x="1564957" y="117659"/>
                  </a:lnTo>
                  <a:lnTo>
                    <a:pt x="1543226" y="117659"/>
                  </a:lnTo>
                  <a:lnTo>
                    <a:pt x="1526462" y="123868"/>
                  </a:lnTo>
                  <a:lnTo>
                    <a:pt x="1511871" y="130077"/>
                  </a:lnTo>
                  <a:lnTo>
                    <a:pt x="1497280" y="141563"/>
                  </a:lnTo>
                  <a:lnTo>
                    <a:pt x="1484862" y="152118"/>
                  </a:lnTo>
                  <a:lnTo>
                    <a:pt x="1468098" y="161742"/>
                  </a:lnTo>
                  <a:lnTo>
                    <a:pt x="1462821" y="180679"/>
                  </a:lnTo>
                  <a:lnTo>
                    <a:pt x="1459716" y="198685"/>
                  </a:lnTo>
                  <a:lnTo>
                    <a:pt x="1455680" y="215760"/>
                  </a:lnTo>
                  <a:lnTo>
                    <a:pt x="1452576" y="215760"/>
                  </a:lnTo>
                  <a:lnTo>
                    <a:pt x="1445436" y="198685"/>
                  </a:lnTo>
                  <a:lnTo>
                    <a:pt x="1419358" y="203963"/>
                  </a:lnTo>
                  <a:lnTo>
                    <a:pt x="1395454" y="211414"/>
                  </a:lnTo>
                  <a:lnTo>
                    <a:pt x="1399490" y="233766"/>
                  </a:lnTo>
                  <a:lnTo>
                    <a:pt x="1404767" y="253945"/>
                  </a:lnTo>
                  <a:lnTo>
                    <a:pt x="1410045" y="275055"/>
                  </a:lnTo>
                  <a:lnTo>
                    <a:pt x="1419358" y="290888"/>
                  </a:lnTo>
                  <a:lnTo>
                    <a:pt x="1431776" y="304547"/>
                  </a:lnTo>
                  <a:lnTo>
                    <a:pt x="1431776" y="312929"/>
                  </a:lnTo>
                  <a:lnTo>
                    <a:pt x="1416254" y="302374"/>
                  </a:lnTo>
                  <a:lnTo>
                    <a:pt x="1399490" y="287473"/>
                  </a:lnTo>
                  <a:lnTo>
                    <a:pt x="1388934" y="272571"/>
                  </a:lnTo>
                  <a:lnTo>
                    <a:pt x="1368135" y="272571"/>
                  </a:lnTo>
                  <a:lnTo>
                    <a:pt x="1352612" y="275676"/>
                  </a:lnTo>
                  <a:lnTo>
                    <a:pt x="1338953" y="283127"/>
                  </a:lnTo>
                  <a:lnTo>
                    <a:pt x="1331812" y="274745"/>
                  </a:lnTo>
                  <a:lnTo>
                    <a:pt x="1328708" y="263258"/>
                  </a:lnTo>
                  <a:lnTo>
                    <a:pt x="1324672" y="252703"/>
                  </a:lnTo>
                  <a:lnTo>
                    <a:pt x="1321568" y="250530"/>
                  </a:lnTo>
                  <a:lnTo>
                    <a:pt x="1321568" y="249909"/>
                  </a:lnTo>
                  <a:lnTo>
                    <a:pt x="1319394" y="249909"/>
                  </a:lnTo>
                  <a:lnTo>
                    <a:pt x="1316290" y="249909"/>
                  </a:lnTo>
                  <a:lnTo>
                    <a:pt x="1312254" y="249909"/>
                  </a:lnTo>
                  <a:lnTo>
                    <a:pt x="1312254" y="284679"/>
                  </a:lnTo>
                  <a:lnTo>
                    <a:pt x="1289281" y="305789"/>
                  </a:lnTo>
                  <a:lnTo>
                    <a:pt x="1294559" y="320691"/>
                  </a:lnTo>
                  <a:lnTo>
                    <a:pt x="1299837" y="331246"/>
                  </a:lnTo>
                  <a:lnTo>
                    <a:pt x="1305114" y="343974"/>
                  </a:lnTo>
                  <a:lnTo>
                    <a:pt x="1309150" y="362911"/>
                  </a:lnTo>
                  <a:lnTo>
                    <a:pt x="1329018" y="370362"/>
                  </a:lnTo>
                  <a:lnTo>
                    <a:pt x="1350750" y="378744"/>
                  </a:lnTo>
                  <a:lnTo>
                    <a:pt x="1368445" y="386195"/>
                  </a:lnTo>
                  <a:lnTo>
                    <a:pt x="1368445" y="392403"/>
                  </a:lnTo>
                  <a:lnTo>
                    <a:pt x="1350750" y="386195"/>
                  </a:lnTo>
                  <a:lnTo>
                    <a:pt x="1332123" y="386195"/>
                  </a:lnTo>
                  <a:lnTo>
                    <a:pt x="1312254" y="386195"/>
                  </a:lnTo>
                  <a:lnTo>
                    <a:pt x="1314427" y="401096"/>
                  </a:lnTo>
                  <a:lnTo>
                    <a:pt x="1316601" y="418170"/>
                  </a:lnTo>
                  <a:lnTo>
                    <a:pt x="1319705" y="435245"/>
                  </a:lnTo>
                  <a:lnTo>
                    <a:pt x="1316601" y="453251"/>
                  </a:lnTo>
                  <a:lnTo>
                    <a:pt x="1310392" y="464737"/>
                  </a:lnTo>
                  <a:lnTo>
                    <a:pt x="1303251" y="479639"/>
                  </a:lnTo>
                  <a:lnTo>
                    <a:pt x="1296111" y="492367"/>
                  </a:lnTo>
                  <a:lnTo>
                    <a:pt x="1293006" y="494540"/>
                  </a:lnTo>
                  <a:lnTo>
                    <a:pt x="1290833" y="495472"/>
                  </a:lnTo>
                  <a:lnTo>
                    <a:pt x="1289902" y="497645"/>
                  </a:lnTo>
                  <a:lnTo>
                    <a:pt x="1269102" y="497645"/>
                  </a:lnTo>
                  <a:lnTo>
                    <a:pt x="1269102" y="492057"/>
                  </a:lnTo>
                  <a:lnTo>
                    <a:pt x="1276243" y="489883"/>
                  </a:lnTo>
                  <a:lnTo>
                    <a:pt x="1282452" y="486779"/>
                  </a:lnTo>
                  <a:lnTo>
                    <a:pt x="1287729" y="484606"/>
                  </a:lnTo>
                  <a:lnTo>
                    <a:pt x="1290833" y="480260"/>
                  </a:lnTo>
                  <a:lnTo>
                    <a:pt x="1296111" y="477155"/>
                  </a:lnTo>
                  <a:lnTo>
                    <a:pt x="1296111" y="460081"/>
                  </a:lnTo>
                  <a:lnTo>
                    <a:pt x="1300147" y="447352"/>
                  </a:lnTo>
                  <a:lnTo>
                    <a:pt x="1305424" y="435866"/>
                  </a:lnTo>
                  <a:lnTo>
                    <a:pt x="1302320" y="429657"/>
                  </a:lnTo>
                  <a:lnTo>
                    <a:pt x="1300147" y="423448"/>
                  </a:lnTo>
                  <a:lnTo>
                    <a:pt x="1296111" y="420344"/>
                  </a:lnTo>
                  <a:lnTo>
                    <a:pt x="1293006" y="415997"/>
                  </a:lnTo>
                  <a:lnTo>
                    <a:pt x="1290833" y="412893"/>
                  </a:lnTo>
                  <a:lnTo>
                    <a:pt x="1289902" y="407615"/>
                  </a:lnTo>
                  <a:lnTo>
                    <a:pt x="1289902" y="400165"/>
                  </a:lnTo>
                  <a:lnTo>
                    <a:pt x="1293006" y="390541"/>
                  </a:lnTo>
                  <a:lnTo>
                    <a:pt x="1296111" y="379054"/>
                  </a:lnTo>
                  <a:lnTo>
                    <a:pt x="1296111" y="366326"/>
                  </a:lnTo>
                  <a:lnTo>
                    <a:pt x="1293006" y="355771"/>
                  </a:lnTo>
                  <a:lnTo>
                    <a:pt x="1289902" y="340870"/>
                  </a:lnTo>
                  <a:lnTo>
                    <a:pt x="1283693" y="328141"/>
                  </a:lnTo>
                  <a:lnTo>
                    <a:pt x="1280589" y="318517"/>
                  </a:lnTo>
                  <a:lnTo>
                    <a:pt x="1282762" y="311067"/>
                  </a:lnTo>
                  <a:lnTo>
                    <a:pt x="1283693" y="299580"/>
                  </a:lnTo>
                  <a:lnTo>
                    <a:pt x="1287729" y="286852"/>
                  </a:lnTo>
                  <a:lnTo>
                    <a:pt x="1290833" y="271951"/>
                  </a:lnTo>
                  <a:lnTo>
                    <a:pt x="1293006" y="257049"/>
                  </a:lnTo>
                  <a:lnTo>
                    <a:pt x="1285866" y="249598"/>
                  </a:lnTo>
                  <a:lnTo>
                    <a:pt x="1280589" y="239975"/>
                  </a:lnTo>
                  <a:lnTo>
                    <a:pt x="1260720" y="239043"/>
                  </a:lnTo>
                  <a:lnTo>
                    <a:pt x="1243956" y="239975"/>
                  </a:lnTo>
                  <a:lnTo>
                    <a:pt x="1234643" y="246184"/>
                  </a:lnTo>
                  <a:lnTo>
                    <a:pt x="1227502" y="254566"/>
                  </a:lnTo>
                  <a:lnTo>
                    <a:pt x="1222225" y="266052"/>
                  </a:lnTo>
                  <a:lnTo>
                    <a:pt x="1218189" y="276607"/>
                  </a:lnTo>
                  <a:lnTo>
                    <a:pt x="1215085" y="290267"/>
                  </a:lnTo>
                  <a:lnTo>
                    <a:pt x="1211049" y="300822"/>
                  </a:lnTo>
                  <a:lnTo>
                    <a:pt x="1203909" y="310446"/>
                  </a:lnTo>
                  <a:lnTo>
                    <a:pt x="1193353" y="317896"/>
                  </a:lnTo>
                  <a:lnTo>
                    <a:pt x="1196458" y="338075"/>
                  </a:lnTo>
                  <a:lnTo>
                    <a:pt x="1198631" y="352977"/>
                  </a:lnTo>
                  <a:lnTo>
                    <a:pt x="1202667" y="370051"/>
                  </a:lnTo>
                  <a:lnTo>
                    <a:pt x="1200494" y="392403"/>
                  </a:lnTo>
                  <a:lnTo>
                    <a:pt x="1217258" y="392403"/>
                  </a:lnTo>
                  <a:lnTo>
                    <a:pt x="1218189" y="399854"/>
                  </a:lnTo>
                  <a:lnTo>
                    <a:pt x="1222225" y="405132"/>
                  </a:lnTo>
                  <a:lnTo>
                    <a:pt x="1224398" y="410409"/>
                  </a:lnTo>
                  <a:lnTo>
                    <a:pt x="1227502" y="414756"/>
                  </a:lnTo>
                  <a:lnTo>
                    <a:pt x="1232780" y="420033"/>
                  </a:lnTo>
                  <a:lnTo>
                    <a:pt x="1231849" y="423138"/>
                  </a:lnTo>
                  <a:lnTo>
                    <a:pt x="1231849" y="425311"/>
                  </a:lnTo>
                  <a:lnTo>
                    <a:pt x="1229676" y="427484"/>
                  </a:lnTo>
                  <a:lnTo>
                    <a:pt x="1220362" y="423138"/>
                  </a:lnTo>
                  <a:lnTo>
                    <a:pt x="1205771" y="415687"/>
                  </a:lnTo>
                  <a:lnTo>
                    <a:pt x="1190249" y="402959"/>
                  </a:lnTo>
                  <a:lnTo>
                    <a:pt x="1171622" y="390230"/>
                  </a:lnTo>
                  <a:lnTo>
                    <a:pt x="1159204" y="377502"/>
                  </a:lnTo>
                  <a:lnTo>
                    <a:pt x="1149891" y="366016"/>
                  </a:lnTo>
                  <a:lnTo>
                    <a:pt x="1142751" y="366016"/>
                  </a:lnTo>
                  <a:lnTo>
                    <a:pt x="1135611" y="366016"/>
                  </a:lnTo>
                  <a:lnTo>
                    <a:pt x="1130333" y="363842"/>
                  </a:lnTo>
                  <a:lnTo>
                    <a:pt x="1126297" y="362911"/>
                  </a:lnTo>
                  <a:lnTo>
                    <a:pt x="1119157" y="366016"/>
                  </a:lnTo>
                  <a:lnTo>
                    <a:pt x="1116052" y="368189"/>
                  </a:lnTo>
                  <a:lnTo>
                    <a:pt x="1112017" y="371293"/>
                  </a:lnTo>
                  <a:lnTo>
                    <a:pt x="1106739" y="375639"/>
                  </a:lnTo>
                  <a:lnTo>
                    <a:pt x="1106739" y="383090"/>
                  </a:lnTo>
                  <a:lnTo>
                    <a:pt x="1106739" y="388368"/>
                  </a:lnTo>
                  <a:lnTo>
                    <a:pt x="1108912" y="392714"/>
                  </a:lnTo>
                  <a:lnTo>
                    <a:pt x="1111085" y="395818"/>
                  </a:lnTo>
                  <a:lnTo>
                    <a:pt x="1114190" y="400165"/>
                  </a:lnTo>
                  <a:lnTo>
                    <a:pt x="1114190" y="405442"/>
                  </a:lnTo>
                  <a:lnTo>
                    <a:pt x="1112017" y="410720"/>
                  </a:lnTo>
                  <a:lnTo>
                    <a:pt x="1112017" y="415066"/>
                  </a:lnTo>
                  <a:lnTo>
                    <a:pt x="1111085" y="415997"/>
                  </a:lnTo>
                  <a:lnTo>
                    <a:pt x="1108912" y="420344"/>
                  </a:lnTo>
                  <a:lnTo>
                    <a:pt x="1106739" y="423448"/>
                  </a:lnTo>
                  <a:lnTo>
                    <a:pt x="1099599" y="422517"/>
                  </a:lnTo>
                  <a:lnTo>
                    <a:pt x="1096495" y="422517"/>
                  </a:lnTo>
                  <a:lnTo>
                    <a:pt x="1094321" y="420344"/>
                  </a:lnTo>
                  <a:lnTo>
                    <a:pt x="1092148" y="418170"/>
                  </a:lnTo>
                  <a:lnTo>
                    <a:pt x="1089044" y="415066"/>
                  </a:lnTo>
                  <a:lnTo>
                    <a:pt x="1086871" y="412893"/>
                  </a:lnTo>
                  <a:lnTo>
                    <a:pt x="1083766" y="412893"/>
                  </a:lnTo>
                  <a:lnTo>
                    <a:pt x="1072280" y="415997"/>
                  </a:lnTo>
                  <a:lnTo>
                    <a:pt x="1061724" y="420344"/>
                  </a:lnTo>
                  <a:lnTo>
                    <a:pt x="1048065" y="425621"/>
                  </a:lnTo>
                  <a:lnTo>
                    <a:pt x="1035647" y="430899"/>
                  </a:lnTo>
                  <a:lnTo>
                    <a:pt x="1030369" y="436176"/>
                  </a:lnTo>
                  <a:lnTo>
                    <a:pt x="1021056" y="436176"/>
                  </a:lnTo>
                  <a:lnTo>
                    <a:pt x="1028196" y="425621"/>
                  </a:lnTo>
                  <a:lnTo>
                    <a:pt x="1035336" y="420344"/>
                  </a:lnTo>
                  <a:lnTo>
                    <a:pt x="1044650" y="415066"/>
                  </a:lnTo>
                  <a:lnTo>
                    <a:pt x="1053963" y="407615"/>
                  </a:lnTo>
                  <a:lnTo>
                    <a:pt x="1040304" y="403269"/>
                  </a:lnTo>
                  <a:lnTo>
                    <a:pt x="1025713" y="400165"/>
                  </a:lnTo>
                  <a:lnTo>
                    <a:pt x="1010190" y="400165"/>
                  </a:lnTo>
                  <a:lnTo>
                    <a:pt x="1008017" y="407615"/>
                  </a:lnTo>
                  <a:lnTo>
                    <a:pt x="1008017" y="412893"/>
                  </a:lnTo>
                  <a:lnTo>
                    <a:pt x="1005844" y="415997"/>
                  </a:lnTo>
                  <a:lnTo>
                    <a:pt x="1003671" y="420344"/>
                  </a:lnTo>
                  <a:lnTo>
                    <a:pt x="1000567" y="423448"/>
                  </a:lnTo>
                  <a:lnTo>
                    <a:pt x="1000567" y="427794"/>
                  </a:lnTo>
                  <a:lnTo>
                    <a:pt x="996531" y="425621"/>
                  </a:lnTo>
                  <a:lnTo>
                    <a:pt x="995600" y="422517"/>
                  </a:lnTo>
                  <a:lnTo>
                    <a:pt x="993426" y="420344"/>
                  </a:lnTo>
                  <a:lnTo>
                    <a:pt x="991253" y="415997"/>
                  </a:lnTo>
                  <a:lnTo>
                    <a:pt x="990322" y="412893"/>
                  </a:lnTo>
                  <a:lnTo>
                    <a:pt x="986286" y="410720"/>
                  </a:lnTo>
                  <a:lnTo>
                    <a:pt x="983182" y="408547"/>
                  </a:lnTo>
                  <a:lnTo>
                    <a:pt x="981009" y="410720"/>
                  </a:lnTo>
                  <a:lnTo>
                    <a:pt x="975731" y="410720"/>
                  </a:lnTo>
                  <a:lnTo>
                    <a:pt x="969522" y="412893"/>
                  </a:lnTo>
                  <a:lnTo>
                    <a:pt x="957104" y="429967"/>
                  </a:lnTo>
                  <a:lnTo>
                    <a:pt x="942513" y="443627"/>
                  </a:lnTo>
                  <a:lnTo>
                    <a:pt x="930095" y="460702"/>
                  </a:lnTo>
                  <a:lnTo>
                    <a:pt x="932269" y="465979"/>
                  </a:lnTo>
                  <a:lnTo>
                    <a:pt x="932269" y="470325"/>
                  </a:lnTo>
                  <a:lnTo>
                    <a:pt x="932269" y="475603"/>
                  </a:lnTo>
                  <a:lnTo>
                    <a:pt x="932269" y="479949"/>
                  </a:lnTo>
                  <a:lnTo>
                    <a:pt x="930095" y="485227"/>
                  </a:lnTo>
                  <a:lnTo>
                    <a:pt x="926060" y="487400"/>
                  </a:lnTo>
                  <a:lnTo>
                    <a:pt x="925128" y="487400"/>
                  </a:lnTo>
                  <a:lnTo>
                    <a:pt x="922955" y="488331"/>
                  </a:lnTo>
                  <a:lnTo>
                    <a:pt x="920782" y="488331"/>
                  </a:lnTo>
                  <a:lnTo>
                    <a:pt x="915504" y="488331"/>
                  </a:lnTo>
                  <a:lnTo>
                    <a:pt x="911469" y="487400"/>
                  </a:lnTo>
                  <a:lnTo>
                    <a:pt x="908364" y="485227"/>
                  </a:lnTo>
                  <a:lnTo>
                    <a:pt x="906191" y="483054"/>
                  </a:lnTo>
                  <a:lnTo>
                    <a:pt x="900914" y="480881"/>
                  </a:lnTo>
                  <a:lnTo>
                    <a:pt x="900914" y="460702"/>
                  </a:lnTo>
                  <a:lnTo>
                    <a:pt x="908054" y="460702"/>
                  </a:lnTo>
                  <a:lnTo>
                    <a:pt x="911158" y="458528"/>
                  </a:lnTo>
                  <a:lnTo>
                    <a:pt x="913331" y="458528"/>
                  </a:lnTo>
                  <a:lnTo>
                    <a:pt x="917367" y="457597"/>
                  </a:lnTo>
                  <a:lnTo>
                    <a:pt x="917367" y="447973"/>
                  </a:lnTo>
                  <a:lnTo>
                    <a:pt x="911158" y="438349"/>
                  </a:lnTo>
                  <a:lnTo>
                    <a:pt x="904018" y="427794"/>
                  </a:lnTo>
                  <a:lnTo>
                    <a:pt x="896878" y="420344"/>
                  </a:lnTo>
                  <a:lnTo>
                    <a:pt x="866765" y="420344"/>
                  </a:lnTo>
                  <a:lnTo>
                    <a:pt x="873905" y="464737"/>
                  </a:lnTo>
                  <a:lnTo>
                    <a:pt x="877009" y="504785"/>
                  </a:lnTo>
                  <a:lnTo>
                    <a:pt x="869869" y="502612"/>
                  </a:lnTo>
                  <a:lnTo>
                    <a:pt x="862729" y="501680"/>
                  </a:lnTo>
                  <a:lnTo>
                    <a:pt x="855588" y="499507"/>
                  </a:lnTo>
                  <a:lnTo>
                    <a:pt x="850311" y="497334"/>
                  </a:lnTo>
                  <a:lnTo>
                    <a:pt x="840997" y="510062"/>
                  </a:lnTo>
                  <a:lnTo>
                    <a:pt x="830442" y="521549"/>
                  </a:lnTo>
                  <a:lnTo>
                    <a:pt x="813678" y="529000"/>
                  </a:lnTo>
                  <a:lnTo>
                    <a:pt x="815851" y="534277"/>
                  </a:lnTo>
                  <a:lnTo>
                    <a:pt x="815851" y="537382"/>
                  </a:lnTo>
                  <a:lnTo>
                    <a:pt x="815851" y="539555"/>
                  </a:lnTo>
                  <a:lnTo>
                    <a:pt x="818025" y="541728"/>
                  </a:lnTo>
                  <a:lnTo>
                    <a:pt x="818956" y="543901"/>
                  </a:lnTo>
                  <a:lnTo>
                    <a:pt x="821129" y="544832"/>
                  </a:lnTo>
                  <a:lnTo>
                    <a:pt x="821129" y="551041"/>
                  </a:lnTo>
                  <a:lnTo>
                    <a:pt x="818956" y="556319"/>
                  </a:lnTo>
                  <a:lnTo>
                    <a:pt x="818025" y="558492"/>
                  </a:lnTo>
                  <a:lnTo>
                    <a:pt x="815851" y="561596"/>
                  </a:lnTo>
                  <a:lnTo>
                    <a:pt x="813678" y="565943"/>
                  </a:lnTo>
                  <a:lnTo>
                    <a:pt x="799087" y="559734"/>
                  </a:lnTo>
                  <a:lnTo>
                    <a:pt x="786669" y="552283"/>
                  </a:lnTo>
                  <a:lnTo>
                    <a:pt x="774252" y="544832"/>
                  </a:lnTo>
                  <a:lnTo>
                    <a:pt x="774252" y="549179"/>
                  </a:lnTo>
                  <a:lnTo>
                    <a:pt x="767732" y="549179"/>
                  </a:lnTo>
                  <a:lnTo>
                    <a:pt x="767732" y="559734"/>
                  </a:lnTo>
                  <a:lnTo>
                    <a:pt x="769906" y="569358"/>
                  </a:lnTo>
                  <a:lnTo>
                    <a:pt x="772079" y="582086"/>
                  </a:lnTo>
                  <a:lnTo>
                    <a:pt x="764938" y="581155"/>
                  </a:lnTo>
                  <a:lnTo>
                    <a:pt x="760903" y="576808"/>
                  </a:lnTo>
                  <a:lnTo>
                    <a:pt x="755625" y="574635"/>
                  </a:lnTo>
                  <a:lnTo>
                    <a:pt x="752520" y="569358"/>
                  </a:lnTo>
                  <a:lnTo>
                    <a:pt x="748485" y="559734"/>
                  </a:lnTo>
                  <a:lnTo>
                    <a:pt x="745380" y="544832"/>
                  </a:lnTo>
                  <a:lnTo>
                    <a:pt x="743207" y="526827"/>
                  </a:lnTo>
                  <a:lnTo>
                    <a:pt x="741034" y="509752"/>
                  </a:lnTo>
                  <a:lnTo>
                    <a:pt x="738861" y="497024"/>
                  </a:lnTo>
                  <a:lnTo>
                    <a:pt x="753452" y="502301"/>
                  </a:lnTo>
                  <a:lnTo>
                    <a:pt x="768043" y="509752"/>
                  </a:lnTo>
                  <a:lnTo>
                    <a:pt x="784807" y="517203"/>
                  </a:lnTo>
                  <a:lnTo>
                    <a:pt x="802502" y="517203"/>
                  </a:lnTo>
                  <a:lnTo>
                    <a:pt x="819266" y="508821"/>
                  </a:lnTo>
                  <a:lnTo>
                    <a:pt x="831684" y="495161"/>
                  </a:lnTo>
                  <a:lnTo>
                    <a:pt x="833857" y="479328"/>
                  </a:lnTo>
                  <a:lnTo>
                    <a:pt x="830753" y="462254"/>
                  </a:lnTo>
                  <a:lnTo>
                    <a:pt x="819266" y="445179"/>
                  </a:lnTo>
                  <a:lnTo>
                    <a:pt x="806848" y="429347"/>
                  </a:lnTo>
                  <a:lnTo>
                    <a:pt x="792258" y="414445"/>
                  </a:lnTo>
                  <a:lnTo>
                    <a:pt x="777667" y="402959"/>
                  </a:lnTo>
                  <a:lnTo>
                    <a:pt x="765249" y="395508"/>
                  </a:lnTo>
                  <a:lnTo>
                    <a:pt x="732031" y="392403"/>
                  </a:lnTo>
                  <a:lnTo>
                    <a:pt x="726753" y="386195"/>
                  </a:lnTo>
                  <a:lnTo>
                    <a:pt x="721476" y="380917"/>
                  </a:lnTo>
                  <a:lnTo>
                    <a:pt x="719303" y="375639"/>
                  </a:lnTo>
                  <a:lnTo>
                    <a:pt x="717130" y="371293"/>
                  </a:lnTo>
                  <a:lnTo>
                    <a:pt x="711852" y="371293"/>
                  </a:lnTo>
                  <a:lnTo>
                    <a:pt x="704712" y="373466"/>
                  </a:lnTo>
                  <a:lnTo>
                    <a:pt x="692294" y="378744"/>
                  </a:lnTo>
                  <a:lnTo>
                    <a:pt x="690121" y="375639"/>
                  </a:lnTo>
                  <a:lnTo>
                    <a:pt x="689190" y="373466"/>
                  </a:lnTo>
                  <a:lnTo>
                    <a:pt x="687016" y="373466"/>
                  </a:lnTo>
                  <a:lnTo>
                    <a:pt x="684843" y="370362"/>
                  </a:lnTo>
                  <a:lnTo>
                    <a:pt x="684843" y="366016"/>
                  </a:lnTo>
                  <a:lnTo>
                    <a:pt x="687016" y="363842"/>
                  </a:lnTo>
                  <a:lnTo>
                    <a:pt x="687016" y="362911"/>
                  </a:lnTo>
                  <a:lnTo>
                    <a:pt x="689190" y="362911"/>
                  </a:lnTo>
                  <a:lnTo>
                    <a:pt x="690121" y="360738"/>
                  </a:lnTo>
                  <a:lnTo>
                    <a:pt x="692294" y="358565"/>
                  </a:lnTo>
                  <a:lnTo>
                    <a:pt x="689190" y="343664"/>
                  </a:lnTo>
                  <a:lnTo>
                    <a:pt x="682981" y="336213"/>
                  </a:lnTo>
                  <a:lnTo>
                    <a:pt x="675840" y="334040"/>
                  </a:lnTo>
                  <a:lnTo>
                    <a:pt x="668700" y="333108"/>
                  </a:lnTo>
                  <a:lnTo>
                    <a:pt x="660318" y="328762"/>
                  </a:lnTo>
                  <a:lnTo>
                    <a:pt x="653178" y="321311"/>
                  </a:lnTo>
                  <a:lnTo>
                    <a:pt x="636414" y="323485"/>
                  </a:lnTo>
                  <a:lnTo>
                    <a:pt x="619650" y="327831"/>
                  </a:lnTo>
                  <a:lnTo>
                    <a:pt x="607232" y="330935"/>
                  </a:lnTo>
                  <a:lnTo>
                    <a:pt x="595745" y="340559"/>
                  </a:lnTo>
                  <a:lnTo>
                    <a:pt x="589536" y="355460"/>
                  </a:lnTo>
                  <a:lnTo>
                    <a:pt x="583328" y="351114"/>
                  </a:lnTo>
                  <a:lnTo>
                    <a:pt x="581465" y="351114"/>
                  </a:lnTo>
                  <a:lnTo>
                    <a:pt x="579292" y="348941"/>
                  </a:lnTo>
                  <a:lnTo>
                    <a:pt x="577119" y="348941"/>
                  </a:lnTo>
                  <a:lnTo>
                    <a:pt x="574014" y="348941"/>
                  </a:lnTo>
                  <a:lnTo>
                    <a:pt x="569978" y="348941"/>
                  </a:lnTo>
                  <a:lnTo>
                    <a:pt x="564701" y="348941"/>
                  </a:lnTo>
                  <a:lnTo>
                    <a:pt x="564701" y="362601"/>
                  </a:lnTo>
                  <a:lnTo>
                    <a:pt x="560665" y="360428"/>
                  </a:lnTo>
                  <a:lnTo>
                    <a:pt x="559734" y="360428"/>
                  </a:lnTo>
                  <a:lnTo>
                    <a:pt x="557561" y="360428"/>
                  </a:lnTo>
                  <a:lnTo>
                    <a:pt x="555387" y="358254"/>
                  </a:lnTo>
                  <a:lnTo>
                    <a:pt x="535519" y="363532"/>
                  </a:lnTo>
                  <a:lnTo>
                    <a:pt x="520928" y="375019"/>
                  </a:lnTo>
                  <a:lnTo>
                    <a:pt x="511615" y="392093"/>
                  </a:lnTo>
                  <a:lnTo>
                    <a:pt x="494850" y="392093"/>
                  </a:lnTo>
                  <a:lnTo>
                    <a:pt x="494850" y="406994"/>
                  </a:lnTo>
                  <a:lnTo>
                    <a:pt x="479328" y="415377"/>
                  </a:lnTo>
                  <a:lnTo>
                    <a:pt x="466910" y="430278"/>
                  </a:lnTo>
                  <a:lnTo>
                    <a:pt x="453251" y="452630"/>
                  </a:lnTo>
                  <a:lnTo>
                    <a:pt x="442696" y="476845"/>
                  </a:lnTo>
                  <a:lnTo>
                    <a:pt x="431209" y="501060"/>
                  </a:lnTo>
                  <a:lnTo>
                    <a:pt x="420654" y="524343"/>
                  </a:lnTo>
                  <a:lnTo>
                    <a:pt x="408236" y="544522"/>
                  </a:lnTo>
                  <a:lnTo>
                    <a:pt x="394577" y="561596"/>
                  </a:lnTo>
                  <a:lnTo>
                    <a:pt x="396750" y="565943"/>
                  </a:lnTo>
                  <a:lnTo>
                    <a:pt x="396750" y="569047"/>
                  </a:lnTo>
                  <a:lnTo>
                    <a:pt x="396750" y="571220"/>
                  </a:lnTo>
                  <a:lnTo>
                    <a:pt x="398923" y="571220"/>
                  </a:lnTo>
                  <a:lnTo>
                    <a:pt x="401096" y="571220"/>
                  </a:lnTo>
                  <a:lnTo>
                    <a:pt x="404200" y="573393"/>
                  </a:lnTo>
                  <a:lnTo>
                    <a:pt x="394887" y="581775"/>
                  </a:lnTo>
                  <a:lnTo>
                    <a:pt x="384332" y="586122"/>
                  </a:lnTo>
                  <a:lnTo>
                    <a:pt x="371914" y="593572"/>
                  </a:lnTo>
                  <a:lnTo>
                    <a:pt x="369741" y="596677"/>
                  </a:lnTo>
                  <a:lnTo>
                    <a:pt x="367568" y="602886"/>
                  </a:lnTo>
                  <a:lnTo>
                    <a:pt x="366636" y="605990"/>
                  </a:lnTo>
                  <a:lnTo>
                    <a:pt x="364463" y="610336"/>
                  </a:lnTo>
                  <a:lnTo>
                    <a:pt x="360427" y="613441"/>
                  </a:lnTo>
                  <a:lnTo>
                    <a:pt x="359496" y="611268"/>
                  </a:lnTo>
                  <a:lnTo>
                    <a:pt x="357323" y="610336"/>
                  </a:lnTo>
                  <a:lnTo>
                    <a:pt x="355150" y="608163"/>
                  </a:lnTo>
                  <a:lnTo>
                    <a:pt x="352045" y="605990"/>
                  </a:lnTo>
                  <a:lnTo>
                    <a:pt x="345836" y="611268"/>
                  </a:lnTo>
                  <a:lnTo>
                    <a:pt x="340559" y="617477"/>
                  </a:lnTo>
                  <a:lnTo>
                    <a:pt x="335281" y="622754"/>
                  </a:lnTo>
                  <a:lnTo>
                    <a:pt x="331246" y="625859"/>
                  </a:lnTo>
                  <a:lnTo>
                    <a:pt x="325968" y="640760"/>
                  </a:lnTo>
                  <a:lnTo>
                    <a:pt x="323795" y="652247"/>
                  </a:lnTo>
                  <a:lnTo>
                    <a:pt x="320690" y="660629"/>
                  </a:lnTo>
                  <a:lnTo>
                    <a:pt x="311377" y="670252"/>
                  </a:lnTo>
                  <a:lnTo>
                    <a:pt x="313550" y="692605"/>
                  </a:lnTo>
                  <a:lnTo>
                    <a:pt x="316655" y="709679"/>
                  </a:lnTo>
                  <a:lnTo>
                    <a:pt x="320690" y="724581"/>
                  </a:lnTo>
                  <a:lnTo>
                    <a:pt x="322864" y="742586"/>
                  </a:lnTo>
                  <a:lnTo>
                    <a:pt x="323795" y="764938"/>
                  </a:lnTo>
                  <a:lnTo>
                    <a:pt x="327831" y="764938"/>
                  </a:lnTo>
                  <a:lnTo>
                    <a:pt x="330004" y="767112"/>
                  </a:lnTo>
                  <a:lnTo>
                    <a:pt x="330935" y="767112"/>
                  </a:lnTo>
                  <a:lnTo>
                    <a:pt x="333108" y="767112"/>
                  </a:lnTo>
                  <a:lnTo>
                    <a:pt x="335281" y="769285"/>
                  </a:lnTo>
                  <a:lnTo>
                    <a:pt x="352977" y="764938"/>
                  </a:lnTo>
                  <a:lnTo>
                    <a:pt x="364463" y="759661"/>
                  </a:lnTo>
                  <a:lnTo>
                    <a:pt x="375018" y="752210"/>
                  </a:lnTo>
                  <a:lnTo>
                    <a:pt x="384332" y="742586"/>
                  </a:lnTo>
                  <a:lnTo>
                    <a:pt x="398923" y="735136"/>
                  </a:lnTo>
                  <a:lnTo>
                    <a:pt x="409478" y="762765"/>
                  </a:lnTo>
                  <a:lnTo>
                    <a:pt x="415687" y="786980"/>
                  </a:lnTo>
                  <a:lnTo>
                    <a:pt x="424069" y="809332"/>
                  </a:lnTo>
                  <a:lnTo>
                    <a:pt x="438660" y="829511"/>
                  </a:lnTo>
                  <a:lnTo>
                    <a:pt x="438660" y="833857"/>
                  </a:lnTo>
                  <a:lnTo>
                    <a:pt x="444869" y="833857"/>
                  </a:lnTo>
                  <a:lnTo>
                    <a:pt x="453251" y="818956"/>
                  </a:lnTo>
                  <a:lnTo>
                    <a:pt x="462564" y="807470"/>
                  </a:lnTo>
                  <a:lnTo>
                    <a:pt x="474051" y="796914"/>
                  </a:lnTo>
                  <a:lnTo>
                    <a:pt x="481191" y="784186"/>
                  </a:lnTo>
                  <a:lnTo>
                    <a:pt x="488331" y="767112"/>
                  </a:lnTo>
                  <a:lnTo>
                    <a:pt x="491436" y="744759"/>
                  </a:lnTo>
                  <a:lnTo>
                    <a:pt x="515340" y="735136"/>
                  </a:lnTo>
                  <a:lnTo>
                    <a:pt x="516271" y="734204"/>
                  </a:lnTo>
                  <a:lnTo>
                    <a:pt x="516271" y="729858"/>
                  </a:lnTo>
                  <a:lnTo>
                    <a:pt x="518444" y="727685"/>
                  </a:lnTo>
                  <a:lnTo>
                    <a:pt x="518444" y="726754"/>
                  </a:lnTo>
                  <a:lnTo>
                    <a:pt x="520618" y="724581"/>
                  </a:lnTo>
                  <a:lnTo>
                    <a:pt x="522791" y="722407"/>
                  </a:lnTo>
                  <a:lnTo>
                    <a:pt x="528068" y="720234"/>
                  </a:lnTo>
                  <a:lnTo>
                    <a:pt x="524032" y="704402"/>
                  </a:lnTo>
                  <a:lnTo>
                    <a:pt x="516892" y="690742"/>
                  </a:lnTo>
                  <a:lnTo>
                    <a:pt x="506337" y="680187"/>
                  </a:lnTo>
                  <a:lnTo>
                    <a:pt x="494850" y="670563"/>
                  </a:lnTo>
                  <a:lnTo>
                    <a:pt x="501059" y="645106"/>
                  </a:lnTo>
                  <a:lnTo>
                    <a:pt x="509441" y="622754"/>
                  </a:lnTo>
                  <a:lnTo>
                    <a:pt x="523101" y="603817"/>
                  </a:lnTo>
                  <a:lnTo>
                    <a:pt x="537692" y="587984"/>
                  </a:lnTo>
                  <a:lnTo>
                    <a:pt x="550110" y="570910"/>
                  </a:lnTo>
                  <a:lnTo>
                    <a:pt x="559423" y="550731"/>
                  </a:lnTo>
                  <a:lnTo>
                    <a:pt x="564701" y="524343"/>
                  </a:lnTo>
                  <a:lnTo>
                    <a:pt x="581465" y="523412"/>
                  </a:lnTo>
                  <a:lnTo>
                    <a:pt x="595125" y="521238"/>
                  </a:lnTo>
                  <a:lnTo>
                    <a:pt x="601334" y="526516"/>
                  </a:lnTo>
                  <a:lnTo>
                    <a:pt x="606611" y="531794"/>
                  </a:lnTo>
                  <a:lnTo>
                    <a:pt x="611889" y="537071"/>
                  </a:lnTo>
                  <a:lnTo>
                    <a:pt x="602575" y="554146"/>
                  </a:lnTo>
                  <a:lnTo>
                    <a:pt x="590157" y="569047"/>
                  </a:lnTo>
                  <a:lnTo>
                    <a:pt x="575566" y="583949"/>
                  </a:lnTo>
                  <a:lnTo>
                    <a:pt x="560976" y="596677"/>
                  </a:lnTo>
                  <a:lnTo>
                    <a:pt x="552593" y="615614"/>
                  </a:lnTo>
                  <a:lnTo>
                    <a:pt x="550420" y="628342"/>
                  </a:lnTo>
                  <a:lnTo>
                    <a:pt x="552593" y="643244"/>
                  </a:lnTo>
                  <a:lnTo>
                    <a:pt x="553525" y="655972"/>
                  </a:lnTo>
                  <a:lnTo>
                    <a:pt x="552593" y="667458"/>
                  </a:lnTo>
                  <a:lnTo>
                    <a:pt x="553525" y="682360"/>
                  </a:lnTo>
                  <a:lnTo>
                    <a:pt x="557561" y="690742"/>
                  </a:lnTo>
                  <a:lnTo>
                    <a:pt x="562838" y="698193"/>
                  </a:lnTo>
                  <a:lnTo>
                    <a:pt x="568116" y="705643"/>
                  </a:lnTo>
                  <a:lnTo>
                    <a:pt x="572152" y="715267"/>
                  </a:lnTo>
                  <a:lnTo>
                    <a:pt x="593883" y="712163"/>
                  </a:lnTo>
                  <a:lnTo>
                    <a:pt x="613751" y="705954"/>
                  </a:lnTo>
                  <a:lnTo>
                    <a:pt x="631447" y="697572"/>
                  </a:lnTo>
                  <a:lnTo>
                    <a:pt x="638587" y="697572"/>
                  </a:lnTo>
                  <a:lnTo>
                    <a:pt x="644796" y="698503"/>
                  </a:lnTo>
                  <a:lnTo>
                    <a:pt x="647900" y="700676"/>
                  </a:lnTo>
                  <a:lnTo>
                    <a:pt x="653178" y="702849"/>
                  </a:lnTo>
                  <a:lnTo>
                    <a:pt x="659387" y="705022"/>
                  </a:lnTo>
                  <a:lnTo>
                    <a:pt x="652246" y="715578"/>
                  </a:lnTo>
                  <a:lnTo>
                    <a:pt x="642933" y="719924"/>
                  </a:lnTo>
                  <a:lnTo>
                    <a:pt x="633620" y="717751"/>
                  </a:lnTo>
                  <a:lnTo>
                    <a:pt x="621202" y="715578"/>
                  </a:lnTo>
                  <a:lnTo>
                    <a:pt x="608784" y="715578"/>
                  </a:lnTo>
                  <a:lnTo>
                    <a:pt x="601644" y="719924"/>
                  </a:lnTo>
                  <a:lnTo>
                    <a:pt x="595435" y="723028"/>
                  </a:lnTo>
                  <a:lnTo>
                    <a:pt x="589226" y="727375"/>
                  </a:lnTo>
                  <a:lnTo>
                    <a:pt x="579913" y="728306"/>
                  </a:lnTo>
                  <a:lnTo>
                    <a:pt x="583017" y="745380"/>
                  </a:lnTo>
                  <a:lnTo>
                    <a:pt x="585190" y="755004"/>
                  </a:lnTo>
                  <a:lnTo>
                    <a:pt x="589226" y="762455"/>
                  </a:lnTo>
                  <a:lnTo>
                    <a:pt x="590157" y="773010"/>
                  </a:lnTo>
                  <a:lnTo>
                    <a:pt x="592331" y="790085"/>
                  </a:lnTo>
                  <a:lnTo>
                    <a:pt x="587053" y="787911"/>
                  </a:lnTo>
                  <a:lnTo>
                    <a:pt x="581775" y="785738"/>
                  </a:lnTo>
                  <a:lnTo>
                    <a:pt x="579602" y="784807"/>
                  </a:lnTo>
                  <a:lnTo>
                    <a:pt x="577429" y="780461"/>
                  </a:lnTo>
                  <a:lnTo>
                    <a:pt x="575256" y="777356"/>
                  </a:lnTo>
                  <a:lnTo>
                    <a:pt x="572152" y="773010"/>
                  </a:lnTo>
                  <a:lnTo>
                    <a:pt x="572152" y="769906"/>
                  </a:lnTo>
                  <a:lnTo>
                    <a:pt x="566874" y="770837"/>
                  </a:lnTo>
                  <a:lnTo>
                    <a:pt x="562838" y="773010"/>
                  </a:lnTo>
                  <a:lnTo>
                    <a:pt x="559734" y="777356"/>
                  </a:lnTo>
                  <a:lnTo>
                    <a:pt x="555698" y="778288"/>
                  </a:lnTo>
                  <a:lnTo>
                    <a:pt x="552593" y="782634"/>
                  </a:lnTo>
                  <a:lnTo>
                    <a:pt x="548558" y="808090"/>
                  </a:lnTo>
                  <a:lnTo>
                    <a:pt x="548558" y="839756"/>
                  </a:lnTo>
                  <a:lnTo>
                    <a:pt x="543280" y="841929"/>
                  </a:lnTo>
                  <a:lnTo>
                    <a:pt x="539244" y="841929"/>
                  </a:lnTo>
                  <a:lnTo>
                    <a:pt x="536140" y="842860"/>
                  </a:lnTo>
                  <a:lnTo>
                    <a:pt x="532104" y="847207"/>
                  </a:lnTo>
                  <a:lnTo>
                    <a:pt x="531173" y="849380"/>
                  </a:lnTo>
                  <a:lnTo>
                    <a:pt x="528999" y="854657"/>
                  </a:lnTo>
                  <a:lnTo>
                    <a:pt x="509131" y="850311"/>
                  </a:lnTo>
                  <a:lnTo>
                    <a:pt x="494540" y="849380"/>
                  </a:lnTo>
                  <a:lnTo>
                    <a:pt x="485227" y="852484"/>
                  </a:lnTo>
                  <a:lnTo>
                    <a:pt x="478086" y="856830"/>
                  </a:lnTo>
                  <a:lnTo>
                    <a:pt x="472809" y="862108"/>
                  </a:lnTo>
                  <a:lnTo>
                    <a:pt x="463495" y="867386"/>
                  </a:lnTo>
                  <a:lnTo>
                    <a:pt x="452940" y="871732"/>
                  </a:lnTo>
                  <a:lnTo>
                    <a:pt x="443627" y="871732"/>
                  </a:lnTo>
                  <a:lnTo>
                    <a:pt x="436487" y="865523"/>
                  </a:lnTo>
                  <a:lnTo>
                    <a:pt x="431209" y="862418"/>
                  </a:lnTo>
                  <a:lnTo>
                    <a:pt x="423138" y="862418"/>
                  </a:lnTo>
                  <a:lnTo>
                    <a:pt x="411651" y="867696"/>
                  </a:lnTo>
                  <a:lnTo>
                    <a:pt x="406373" y="864592"/>
                  </a:lnTo>
                  <a:lnTo>
                    <a:pt x="402338" y="862418"/>
                  </a:lnTo>
                  <a:lnTo>
                    <a:pt x="401406" y="860245"/>
                  </a:lnTo>
                  <a:lnTo>
                    <a:pt x="397371" y="858072"/>
                  </a:lnTo>
                  <a:lnTo>
                    <a:pt x="392093" y="854968"/>
                  </a:lnTo>
                  <a:lnTo>
                    <a:pt x="392093" y="842239"/>
                  </a:lnTo>
                  <a:lnTo>
                    <a:pt x="394266" y="825165"/>
                  </a:lnTo>
                  <a:lnTo>
                    <a:pt x="395197" y="807159"/>
                  </a:lnTo>
                  <a:lnTo>
                    <a:pt x="397371" y="793500"/>
                  </a:lnTo>
                  <a:lnTo>
                    <a:pt x="399544" y="786049"/>
                  </a:lnTo>
                  <a:lnTo>
                    <a:pt x="399544" y="777667"/>
                  </a:lnTo>
                  <a:lnTo>
                    <a:pt x="387126" y="780771"/>
                  </a:lnTo>
                  <a:lnTo>
                    <a:pt x="375639" y="785117"/>
                  </a:lnTo>
                  <a:lnTo>
                    <a:pt x="360117" y="786049"/>
                  </a:lnTo>
                  <a:lnTo>
                    <a:pt x="361048" y="803123"/>
                  </a:lnTo>
                  <a:lnTo>
                    <a:pt x="361048" y="823302"/>
                  </a:lnTo>
                  <a:lnTo>
                    <a:pt x="365084" y="845654"/>
                  </a:lnTo>
                  <a:lnTo>
                    <a:pt x="372224" y="864592"/>
                  </a:lnTo>
                  <a:lnTo>
                    <a:pt x="370051" y="865523"/>
                  </a:lnTo>
                  <a:lnTo>
                    <a:pt x="370051" y="867696"/>
                  </a:lnTo>
                  <a:lnTo>
                    <a:pt x="370051" y="869869"/>
                  </a:lnTo>
                  <a:lnTo>
                    <a:pt x="367878" y="872042"/>
                  </a:lnTo>
                  <a:lnTo>
                    <a:pt x="353287" y="877320"/>
                  </a:lnTo>
                  <a:lnTo>
                    <a:pt x="337765" y="882597"/>
                  </a:lnTo>
                  <a:lnTo>
                    <a:pt x="324105" y="887875"/>
                  </a:lnTo>
                  <a:lnTo>
                    <a:pt x="313550" y="895326"/>
                  </a:lnTo>
                  <a:lnTo>
                    <a:pt x="308273" y="906812"/>
                  </a:lnTo>
                  <a:lnTo>
                    <a:pt x="306099" y="917367"/>
                  </a:lnTo>
                  <a:lnTo>
                    <a:pt x="298959" y="928854"/>
                  </a:lnTo>
                  <a:lnTo>
                    <a:pt x="264500" y="939409"/>
                  </a:lnTo>
                  <a:lnTo>
                    <a:pt x="262327" y="943755"/>
                  </a:lnTo>
                  <a:lnTo>
                    <a:pt x="260154" y="946860"/>
                  </a:lnTo>
                  <a:lnTo>
                    <a:pt x="260154" y="951206"/>
                  </a:lnTo>
                  <a:lnTo>
                    <a:pt x="260154" y="954310"/>
                  </a:lnTo>
                  <a:lnTo>
                    <a:pt x="260154" y="958657"/>
                  </a:lnTo>
                  <a:lnTo>
                    <a:pt x="259222" y="961761"/>
                  </a:lnTo>
                  <a:lnTo>
                    <a:pt x="257049" y="963934"/>
                  </a:lnTo>
                  <a:lnTo>
                    <a:pt x="251771" y="966107"/>
                  </a:lnTo>
                  <a:lnTo>
                    <a:pt x="247736" y="967039"/>
                  </a:lnTo>
                  <a:lnTo>
                    <a:pt x="242458" y="969212"/>
                  </a:lnTo>
                  <a:lnTo>
                    <a:pt x="238422" y="973558"/>
                  </a:lnTo>
                  <a:lnTo>
                    <a:pt x="235318" y="971385"/>
                  </a:lnTo>
                  <a:lnTo>
                    <a:pt x="231282" y="969212"/>
                  </a:lnTo>
                  <a:lnTo>
                    <a:pt x="228178" y="969212"/>
                  </a:lnTo>
                  <a:lnTo>
                    <a:pt x="226004" y="967039"/>
                  </a:lnTo>
                  <a:lnTo>
                    <a:pt x="220727" y="966107"/>
                  </a:lnTo>
                  <a:lnTo>
                    <a:pt x="215449" y="966107"/>
                  </a:lnTo>
                  <a:lnTo>
                    <a:pt x="215449" y="986286"/>
                  </a:lnTo>
                  <a:lnTo>
                    <a:pt x="209240" y="986286"/>
                  </a:lnTo>
                  <a:lnTo>
                    <a:pt x="203963" y="986286"/>
                  </a:lnTo>
                  <a:lnTo>
                    <a:pt x="198685" y="988459"/>
                  </a:lnTo>
                  <a:lnTo>
                    <a:pt x="194650" y="989391"/>
                  </a:lnTo>
                  <a:lnTo>
                    <a:pt x="188441" y="989391"/>
                  </a:lnTo>
                  <a:lnTo>
                    <a:pt x="184405" y="991564"/>
                  </a:lnTo>
                  <a:lnTo>
                    <a:pt x="181300" y="991564"/>
                  </a:lnTo>
                  <a:lnTo>
                    <a:pt x="179127" y="993737"/>
                  </a:lnTo>
                  <a:lnTo>
                    <a:pt x="175091" y="995910"/>
                  </a:lnTo>
                  <a:lnTo>
                    <a:pt x="171987" y="996842"/>
                  </a:lnTo>
                  <a:lnTo>
                    <a:pt x="181300" y="1006465"/>
                  </a:lnTo>
                  <a:lnTo>
                    <a:pt x="193718" y="1013916"/>
                  </a:lnTo>
                  <a:lnTo>
                    <a:pt x="206136" y="1018262"/>
                  </a:lnTo>
                  <a:lnTo>
                    <a:pt x="218554" y="1021367"/>
                  </a:lnTo>
                  <a:lnTo>
                    <a:pt x="220727" y="1040304"/>
                  </a:lnTo>
                  <a:lnTo>
                    <a:pt x="222900" y="1056137"/>
                  </a:lnTo>
                  <a:lnTo>
                    <a:pt x="222900" y="1073211"/>
                  </a:lnTo>
                  <a:lnTo>
                    <a:pt x="218864" y="1088113"/>
                  </a:lnTo>
                  <a:lnTo>
                    <a:pt x="218864" y="1090286"/>
                  </a:lnTo>
                  <a:lnTo>
                    <a:pt x="218864" y="1091217"/>
                  </a:lnTo>
                  <a:lnTo>
                    <a:pt x="216691" y="1091217"/>
                  </a:lnTo>
                  <a:lnTo>
                    <a:pt x="216691" y="1093390"/>
                  </a:lnTo>
                  <a:lnTo>
                    <a:pt x="215760" y="1095563"/>
                  </a:lnTo>
                  <a:lnTo>
                    <a:pt x="202100" y="1100841"/>
                  </a:lnTo>
                  <a:lnTo>
                    <a:pt x="184405" y="1105187"/>
                  </a:lnTo>
                  <a:lnTo>
                    <a:pt x="166709" y="1105187"/>
                  </a:lnTo>
                  <a:lnTo>
                    <a:pt x="149945" y="1100841"/>
                  </a:lnTo>
                  <a:lnTo>
                    <a:pt x="135354" y="1095563"/>
                  </a:lnTo>
                  <a:lnTo>
                    <a:pt x="130077" y="1095563"/>
                  </a:lnTo>
                  <a:lnTo>
                    <a:pt x="126041" y="1097736"/>
                  </a:lnTo>
                  <a:lnTo>
                    <a:pt x="122936" y="1097736"/>
                  </a:lnTo>
                  <a:lnTo>
                    <a:pt x="120763" y="1097736"/>
                  </a:lnTo>
                  <a:lnTo>
                    <a:pt x="118590" y="1098668"/>
                  </a:lnTo>
                  <a:lnTo>
                    <a:pt x="116417" y="1103014"/>
                  </a:lnTo>
                  <a:lnTo>
                    <a:pt x="115796" y="1106739"/>
                  </a:lnTo>
                  <a:lnTo>
                    <a:pt x="111760" y="1119468"/>
                  </a:lnTo>
                  <a:lnTo>
                    <a:pt x="111760" y="1140578"/>
                  </a:lnTo>
                  <a:lnTo>
                    <a:pt x="111760" y="1163861"/>
                  </a:lnTo>
                  <a:lnTo>
                    <a:pt x="113934" y="1188076"/>
                  </a:lnTo>
                  <a:lnTo>
                    <a:pt x="116107" y="1208255"/>
                  </a:lnTo>
                  <a:lnTo>
                    <a:pt x="116107" y="1223157"/>
                  </a:lnTo>
                  <a:lnTo>
                    <a:pt x="119211" y="1223157"/>
                  </a:lnTo>
                  <a:lnTo>
                    <a:pt x="119211" y="1228434"/>
                  </a:lnTo>
                  <a:lnTo>
                    <a:pt x="126351" y="1228434"/>
                  </a:lnTo>
                  <a:lnTo>
                    <a:pt x="131629" y="1227503"/>
                  </a:lnTo>
                  <a:lnTo>
                    <a:pt x="135665" y="1227503"/>
                  </a:lnTo>
                  <a:lnTo>
                    <a:pt x="138769" y="1223157"/>
                  </a:lnTo>
                  <a:lnTo>
                    <a:pt x="144978" y="1225330"/>
                  </a:lnTo>
                  <a:lnTo>
                    <a:pt x="148083" y="1225330"/>
                  </a:lnTo>
                  <a:lnTo>
                    <a:pt x="152118" y="1227503"/>
                  </a:lnTo>
                  <a:lnTo>
                    <a:pt x="155223" y="1228434"/>
                  </a:lnTo>
                  <a:lnTo>
                    <a:pt x="157396" y="1230607"/>
                  </a:lnTo>
                  <a:lnTo>
                    <a:pt x="157396" y="1232780"/>
                  </a:lnTo>
                  <a:lnTo>
                    <a:pt x="157396" y="1234953"/>
                  </a:lnTo>
                  <a:lnTo>
                    <a:pt x="159569" y="1234953"/>
                  </a:lnTo>
                  <a:lnTo>
                    <a:pt x="159569" y="1235885"/>
                  </a:lnTo>
                  <a:lnTo>
                    <a:pt x="153360" y="1252959"/>
                  </a:lnTo>
                  <a:lnTo>
                    <a:pt x="142805" y="1265688"/>
                  </a:lnTo>
                  <a:lnTo>
                    <a:pt x="130387" y="1277174"/>
                  </a:lnTo>
                  <a:lnTo>
                    <a:pt x="116728" y="1287729"/>
                  </a:lnTo>
                  <a:lnTo>
                    <a:pt x="104310" y="1299216"/>
                  </a:lnTo>
                  <a:lnTo>
                    <a:pt x="94996" y="1314117"/>
                  </a:lnTo>
                  <a:lnTo>
                    <a:pt x="94065" y="1324672"/>
                  </a:lnTo>
                  <a:lnTo>
                    <a:pt x="94996" y="1337401"/>
                  </a:lnTo>
                  <a:lnTo>
                    <a:pt x="94996" y="1348887"/>
                  </a:lnTo>
                  <a:lnTo>
                    <a:pt x="91892" y="1357269"/>
                  </a:lnTo>
                  <a:lnTo>
                    <a:pt x="77301" y="1366893"/>
                  </a:lnTo>
                  <a:lnTo>
                    <a:pt x="62710" y="1374344"/>
                  </a:lnTo>
                  <a:lnTo>
                    <a:pt x="48119" y="1383967"/>
                  </a:lnTo>
                  <a:lnTo>
                    <a:pt x="35701" y="1394523"/>
                  </a:lnTo>
                  <a:lnTo>
                    <a:pt x="31666" y="1401973"/>
                  </a:lnTo>
                  <a:lnTo>
                    <a:pt x="24525" y="1415633"/>
                  </a:lnTo>
                  <a:lnTo>
                    <a:pt x="17385" y="1431466"/>
                  </a:lnTo>
                  <a:lnTo>
                    <a:pt x="10245" y="1450403"/>
                  </a:lnTo>
                  <a:lnTo>
                    <a:pt x="3104" y="1466236"/>
                  </a:lnTo>
                  <a:lnTo>
                    <a:pt x="0" y="1481137"/>
                  </a:lnTo>
                  <a:lnTo>
                    <a:pt x="0" y="1492623"/>
                  </a:lnTo>
                  <a:lnTo>
                    <a:pt x="3104" y="1500074"/>
                  </a:lnTo>
                  <a:lnTo>
                    <a:pt x="9313" y="1509698"/>
                  </a:lnTo>
                  <a:lnTo>
                    <a:pt x="12418" y="1518080"/>
                  </a:lnTo>
                  <a:lnTo>
                    <a:pt x="12418" y="1532981"/>
                  </a:lnTo>
                  <a:lnTo>
                    <a:pt x="10245" y="1542605"/>
                  </a:lnTo>
                  <a:lnTo>
                    <a:pt x="7140" y="1555334"/>
                  </a:lnTo>
                  <a:lnTo>
                    <a:pt x="3104" y="1570235"/>
                  </a:lnTo>
                  <a:lnTo>
                    <a:pt x="2173" y="1587309"/>
                  </a:lnTo>
                  <a:lnTo>
                    <a:pt x="5278" y="1597865"/>
                  </a:lnTo>
                  <a:lnTo>
                    <a:pt x="5278" y="1622079"/>
                  </a:lnTo>
                  <a:lnTo>
                    <a:pt x="14591" y="1633566"/>
                  </a:lnTo>
                  <a:lnTo>
                    <a:pt x="29182" y="1646294"/>
                  </a:lnTo>
                  <a:lnTo>
                    <a:pt x="45946" y="1659022"/>
                  </a:lnTo>
                  <a:lnTo>
                    <a:pt x="56501" y="1671751"/>
                  </a:lnTo>
                  <a:lnTo>
                    <a:pt x="65815" y="1695965"/>
                  </a:lnTo>
                  <a:lnTo>
                    <a:pt x="78232" y="1705589"/>
                  </a:lnTo>
                  <a:lnTo>
                    <a:pt x="92823" y="1713040"/>
                  </a:lnTo>
                  <a:lnTo>
                    <a:pt x="107414" y="1720491"/>
                  </a:lnTo>
                  <a:lnTo>
                    <a:pt x="122005" y="1727941"/>
                  </a:lnTo>
                  <a:lnTo>
                    <a:pt x="132560" y="1740670"/>
                  </a:lnTo>
                  <a:lnTo>
                    <a:pt x="139701" y="1738497"/>
                  </a:lnTo>
                  <a:lnTo>
                    <a:pt x="145910" y="1736323"/>
                  </a:lnTo>
                  <a:lnTo>
                    <a:pt x="149014" y="1733219"/>
                  </a:lnTo>
                  <a:lnTo>
                    <a:pt x="153050" y="1731046"/>
                  </a:lnTo>
                  <a:lnTo>
                    <a:pt x="161432" y="1733219"/>
                  </a:lnTo>
                  <a:lnTo>
                    <a:pt x="172918" y="1736323"/>
                  </a:lnTo>
                  <a:lnTo>
                    <a:pt x="185336" y="1736323"/>
                  </a:lnTo>
                  <a:lnTo>
                    <a:pt x="189372" y="1723595"/>
                  </a:lnTo>
                  <a:lnTo>
                    <a:pt x="224763" y="1731046"/>
                  </a:lnTo>
                  <a:lnTo>
                    <a:pt x="239354" y="1725768"/>
                  </a:lnTo>
                  <a:lnTo>
                    <a:pt x="257980" y="1718318"/>
                  </a:lnTo>
                  <a:lnTo>
                    <a:pt x="275676" y="1710867"/>
                  </a:lnTo>
                  <a:lnTo>
                    <a:pt x="290267" y="1713040"/>
                  </a:lnTo>
                  <a:lnTo>
                    <a:pt x="302685" y="1713971"/>
                  </a:lnTo>
                  <a:lnTo>
                    <a:pt x="316344" y="1716144"/>
                  </a:lnTo>
                  <a:lnTo>
                    <a:pt x="336213" y="1747810"/>
                  </a:lnTo>
                  <a:lnTo>
                    <a:pt x="343353" y="1747810"/>
                  </a:lnTo>
                  <a:lnTo>
                    <a:pt x="348631" y="1747810"/>
                  </a:lnTo>
                  <a:lnTo>
                    <a:pt x="353908" y="1745637"/>
                  </a:lnTo>
                  <a:lnTo>
                    <a:pt x="356081" y="1743464"/>
                  </a:lnTo>
                  <a:lnTo>
                    <a:pt x="360117" y="1740359"/>
                  </a:lnTo>
                  <a:lnTo>
                    <a:pt x="367257" y="1742532"/>
                  </a:lnTo>
                  <a:lnTo>
                    <a:pt x="372535" y="1742532"/>
                  </a:lnTo>
                  <a:lnTo>
                    <a:pt x="375639" y="1743464"/>
                  </a:lnTo>
                  <a:lnTo>
                    <a:pt x="379675" y="1747810"/>
                  </a:lnTo>
                  <a:lnTo>
                    <a:pt x="382780" y="1749983"/>
                  </a:lnTo>
                  <a:lnTo>
                    <a:pt x="388989" y="1753088"/>
                  </a:lnTo>
                  <a:lnTo>
                    <a:pt x="382780" y="1775440"/>
                  </a:lnTo>
                  <a:lnTo>
                    <a:pt x="377502" y="1795619"/>
                  </a:lnTo>
                  <a:lnTo>
                    <a:pt x="372224" y="1817971"/>
                  </a:lnTo>
                  <a:lnTo>
                    <a:pt x="388989" y="1835045"/>
                  </a:lnTo>
                  <a:lnTo>
                    <a:pt x="404511" y="1855224"/>
                  </a:lnTo>
                  <a:lnTo>
                    <a:pt x="421275" y="1877576"/>
                  </a:lnTo>
                  <a:lnTo>
                    <a:pt x="431830" y="1899928"/>
                  </a:lnTo>
                  <a:lnTo>
                    <a:pt x="435866" y="1917003"/>
                  </a:lnTo>
                  <a:lnTo>
                    <a:pt x="435866" y="1929731"/>
                  </a:lnTo>
                  <a:lnTo>
                    <a:pt x="438039" y="1942459"/>
                  </a:lnTo>
                  <a:lnTo>
                    <a:pt x="445179" y="1957361"/>
                  </a:lnTo>
                  <a:lnTo>
                    <a:pt x="438970" y="1972262"/>
                  </a:lnTo>
                  <a:lnTo>
                    <a:pt x="431830" y="1989337"/>
                  </a:lnTo>
                  <a:lnTo>
                    <a:pt x="421275" y="2009516"/>
                  </a:lnTo>
                  <a:lnTo>
                    <a:pt x="414135" y="2027522"/>
                  </a:lnTo>
                  <a:lnTo>
                    <a:pt x="410099" y="2048632"/>
                  </a:lnTo>
                  <a:lnTo>
                    <a:pt x="412272" y="2066638"/>
                  </a:lnTo>
                  <a:lnTo>
                    <a:pt x="419412" y="2081539"/>
                  </a:lnTo>
                  <a:lnTo>
                    <a:pt x="430899" y="2096441"/>
                  </a:lnTo>
                  <a:lnTo>
                    <a:pt x="441454" y="2113515"/>
                  </a:lnTo>
                  <a:lnTo>
                    <a:pt x="448594" y="2128416"/>
                  </a:lnTo>
                  <a:lnTo>
                    <a:pt x="448594" y="2133694"/>
                  </a:lnTo>
                  <a:lnTo>
                    <a:pt x="448594" y="2138972"/>
                  </a:lnTo>
                  <a:lnTo>
                    <a:pt x="446421" y="2143318"/>
                  </a:lnTo>
                  <a:lnTo>
                    <a:pt x="445490" y="2148595"/>
                  </a:lnTo>
                  <a:lnTo>
                    <a:pt x="445490" y="2151700"/>
                  </a:lnTo>
                  <a:lnTo>
                    <a:pt x="445490" y="2156046"/>
                  </a:lnTo>
                  <a:lnTo>
                    <a:pt x="452630" y="2159151"/>
                  </a:lnTo>
                  <a:lnTo>
                    <a:pt x="450457" y="2163497"/>
                  </a:lnTo>
                  <a:lnTo>
                    <a:pt x="448284" y="2166601"/>
                  </a:lnTo>
                  <a:lnTo>
                    <a:pt x="448284" y="2170948"/>
                  </a:lnTo>
                  <a:lnTo>
                    <a:pt x="446111" y="2176225"/>
                  </a:lnTo>
                  <a:lnTo>
                    <a:pt x="448284" y="2181503"/>
                  </a:lnTo>
                  <a:lnTo>
                    <a:pt x="450457" y="2181503"/>
                  </a:lnTo>
                  <a:lnTo>
                    <a:pt x="452630" y="2185849"/>
                  </a:lnTo>
                  <a:lnTo>
                    <a:pt x="455734" y="2186780"/>
                  </a:lnTo>
                  <a:lnTo>
                    <a:pt x="459770" y="2191127"/>
                  </a:lnTo>
                  <a:lnTo>
                    <a:pt x="459770" y="2193300"/>
                  </a:lnTo>
                  <a:lnTo>
                    <a:pt x="455734" y="2206028"/>
                  </a:lnTo>
                  <a:lnTo>
                    <a:pt x="465048" y="2224034"/>
                  </a:lnTo>
                  <a:lnTo>
                    <a:pt x="479639" y="2242971"/>
                  </a:lnTo>
                  <a:lnTo>
                    <a:pt x="494230" y="2260046"/>
                  </a:lnTo>
                  <a:lnTo>
                    <a:pt x="504785" y="2278051"/>
                  </a:lnTo>
                  <a:lnTo>
                    <a:pt x="506958" y="2290780"/>
                  </a:lnTo>
                  <a:lnTo>
                    <a:pt x="506958" y="2303508"/>
                  </a:lnTo>
                  <a:lnTo>
                    <a:pt x="506958" y="2314994"/>
                  </a:lnTo>
                  <a:lnTo>
                    <a:pt x="509131" y="2324618"/>
                  </a:lnTo>
                  <a:lnTo>
                    <a:pt x="512236" y="2327723"/>
                  </a:lnTo>
                  <a:lnTo>
                    <a:pt x="516271" y="2333000"/>
                  </a:lnTo>
                  <a:lnTo>
                    <a:pt x="519376" y="2335173"/>
                  </a:lnTo>
                  <a:lnTo>
                    <a:pt x="523411" y="2339520"/>
                  </a:lnTo>
                  <a:lnTo>
                    <a:pt x="528689" y="2342624"/>
                  </a:lnTo>
                  <a:lnTo>
                    <a:pt x="553835" y="2337347"/>
                  </a:lnTo>
                  <a:lnTo>
                    <a:pt x="582086" y="2332069"/>
                  </a:lnTo>
                  <a:lnTo>
                    <a:pt x="609095" y="2324618"/>
                  </a:lnTo>
                  <a:lnTo>
                    <a:pt x="636103" y="2317168"/>
                  </a:lnTo>
                  <a:lnTo>
                    <a:pt x="657834" y="2303508"/>
                  </a:lnTo>
                  <a:lnTo>
                    <a:pt x="675530" y="2287675"/>
                  </a:lnTo>
                  <a:lnTo>
                    <a:pt x="684843" y="2270601"/>
                  </a:lnTo>
                  <a:lnTo>
                    <a:pt x="691984" y="2253526"/>
                  </a:lnTo>
                  <a:lnTo>
                    <a:pt x="715888" y="2233347"/>
                  </a:lnTo>
                  <a:lnTo>
                    <a:pt x="718992" y="2218446"/>
                  </a:lnTo>
                  <a:lnTo>
                    <a:pt x="721165" y="2203544"/>
                  </a:lnTo>
                  <a:lnTo>
                    <a:pt x="723339" y="2188643"/>
                  </a:lnTo>
                  <a:lnTo>
                    <a:pt x="728616" y="2175915"/>
                  </a:lnTo>
                  <a:lnTo>
                    <a:pt x="748485" y="2171568"/>
                  </a:lnTo>
                  <a:lnTo>
                    <a:pt x="752520" y="2168464"/>
                  </a:lnTo>
                  <a:lnTo>
                    <a:pt x="753452" y="2164118"/>
                  </a:lnTo>
                  <a:lnTo>
                    <a:pt x="757488" y="2161013"/>
                  </a:lnTo>
                  <a:lnTo>
                    <a:pt x="759661" y="2158840"/>
                  </a:lnTo>
                  <a:lnTo>
                    <a:pt x="762765" y="2155736"/>
                  </a:lnTo>
                  <a:lnTo>
                    <a:pt x="768043" y="2151390"/>
                  </a:lnTo>
                  <a:lnTo>
                    <a:pt x="764938" y="2131211"/>
                  </a:lnTo>
                  <a:lnTo>
                    <a:pt x="757798" y="2114136"/>
                  </a:lnTo>
                  <a:lnTo>
                    <a:pt x="748485" y="2103581"/>
                  </a:lnTo>
                  <a:lnTo>
                    <a:pt x="757798" y="2084644"/>
                  </a:lnTo>
                  <a:lnTo>
                    <a:pt x="772389" y="2071915"/>
                  </a:lnTo>
                  <a:lnTo>
                    <a:pt x="790084" y="2062291"/>
                  </a:lnTo>
                  <a:lnTo>
                    <a:pt x="808711" y="2053909"/>
                  </a:lnTo>
                  <a:lnTo>
                    <a:pt x="824234" y="2042423"/>
                  </a:lnTo>
                  <a:lnTo>
                    <a:pt x="835720" y="2019140"/>
                  </a:lnTo>
                  <a:lnTo>
                    <a:pt x="837893" y="1996787"/>
                  </a:lnTo>
                  <a:lnTo>
                    <a:pt x="831684" y="1974435"/>
                  </a:lnTo>
                  <a:lnTo>
                    <a:pt x="824544" y="1952083"/>
                  </a:lnTo>
                  <a:lnTo>
                    <a:pt x="817404" y="1931904"/>
                  </a:lnTo>
                  <a:lnTo>
                    <a:pt x="810263" y="1909552"/>
                  </a:lnTo>
                  <a:lnTo>
                    <a:pt x="807159" y="1887200"/>
                  </a:lnTo>
                  <a:lnTo>
                    <a:pt x="812437" y="1862985"/>
                  </a:lnTo>
                  <a:lnTo>
                    <a:pt x="827027" y="1837529"/>
                  </a:lnTo>
                  <a:lnTo>
                    <a:pt x="845654" y="1815177"/>
                  </a:lnTo>
                  <a:lnTo>
                    <a:pt x="867385" y="1794066"/>
                  </a:lnTo>
                  <a:lnTo>
                    <a:pt x="890358" y="1776060"/>
                  </a:lnTo>
                  <a:lnTo>
                    <a:pt x="912090" y="1757123"/>
                  </a:lnTo>
                  <a:lnTo>
                    <a:pt x="931958" y="1736944"/>
                  </a:lnTo>
                  <a:lnTo>
                    <a:pt x="945618" y="1718938"/>
                  </a:lnTo>
                  <a:lnTo>
                    <a:pt x="958036" y="1696586"/>
                  </a:lnTo>
                  <a:lnTo>
                    <a:pt x="968591" y="1674234"/>
                  </a:lnTo>
                  <a:lnTo>
                    <a:pt x="975731" y="1655297"/>
                  </a:lnTo>
                  <a:lnTo>
                    <a:pt x="979767" y="1642569"/>
                  </a:lnTo>
                  <a:lnTo>
                    <a:pt x="979767" y="1631393"/>
                  </a:lnTo>
                  <a:lnTo>
                    <a:pt x="985044" y="1621769"/>
                  </a:lnTo>
                  <a:lnTo>
                    <a:pt x="985044" y="1618665"/>
                  </a:lnTo>
                  <a:lnTo>
                    <a:pt x="963313" y="1621769"/>
                  </a:lnTo>
                  <a:lnTo>
                    <a:pt x="939409" y="1627046"/>
                  </a:lnTo>
                  <a:lnTo>
                    <a:pt x="914263" y="1633255"/>
                  </a:lnTo>
                  <a:lnTo>
                    <a:pt x="895636" y="1641637"/>
                  </a:lnTo>
                  <a:lnTo>
                    <a:pt x="880114" y="1640706"/>
                  </a:lnTo>
                  <a:lnTo>
                    <a:pt x="874836" y="1634497"/>
                  </a:lnTo>
                  <a:lnTo>
                    <a:pt x="872663" y="1629220"/>
                  </a:lnTo>
                  <a:lnTo>
                    <a:pt x="872663" y="1623942"/>
                  </a:lnTo>
                  <a:lnTo>
                    <a:pt x="872663" y="1616491"/>
                  </a:lnTo>
                  <a:lnTo>
                    <a:pt x="868627" y="1611214"/>
                  </a:lnTo>
                  <a:lnTo>
                    <a:pt x="854036" y="1599727"/>
                  </a:lnTo>
                  <a:lnTo>
                    <a:pt x="836341" y="1589172"/>
                  </a:lnTo>
                  <a:lnTo>
                    <a:pt x="819577" y="1577686"/>
                  </a:lnTo>
                  <a:lnTo>
                    <a:pt x="809022" y="1564957"/>
                  </a:lnTo>
                  <a:lnTo>
                    <a:pt x="804986" y="1553471"/>
                  </a:lnTo>
                  <a:lnTo>
                    <a:pt x="802813" y="1545089"/>
                  </a:lnTo>
                  <a:lnTo>
                    <a:pt x="799708" y="1533602"/>
                  </a:lnTo>
                  <a:lnTo>
                    <a:pt x="797535" y="1530498"/>
                  </a:lnTo>
                  <a:lnTo>
                    <a:pt x="792258" y="1526152"/>
                  </a:lnTo>
                  <a:lnTo>
                    <a:pt x="786980" y="1523047"/>
                  </a:lnTo>
                  <a:lnTo>
                    <a:pt x="782944" y="1517770"/>
                  </a:lnTo>
                  <a:lnTo>
                    <a:pt x="779840" y="1513423"/>
                  </a:lnTo>
                  <a:lnTo>
                    <a:pt x="779840" y="1476480"/>
                  </a:lnTo>
                  <a:lnTo>
                    <a:pt x="777667" y="1471203"/>
                  </a:lnTo>
                  <a:lnTo>
                    <a:pt x="772389" y="1466856"/>
                  </a:lnTo>
                  <a:lnTo>
                    <a:pt x="768353" y="1463752"/>
                  </a:lnTo>
                  <a:lnTo>
                    <a:pt x="763076" y="1459406"/>
                  </a:lnTo>
                  <a:lnTo>
                    <a:pt x="759971" y="1456301"/>
                  </a:lnTo>
                  <a:lnTo>
                    <a:pt x="750658" y="1436122"/>
                  </a:lnTo>
                  <a:lnTo>
                    <a:pt x="743518" y="1415943"/>
                  </a:lnTo>
                  <a:lnTo>
                    <a:pt x="736377" y="1393591"/>
                  </a:lnTo>
                  <a:lnTo>
                    <a:pt x="724891" y="1374654"/>
                  </a:lnTo>
                  <a:lnTo>
                    <a:pt x="712473" y="1357580"/>
                  </a:lnTo>
                  <a:lnTo>
                    <a:pt x="712473" y="1350129"/>
                  </a:lnTo>
                  <a:lnTo>
                    <a:pt x="716509" y="1350129"/>
                  </a:lnTo>
                  <a:lnTo>
                    <a:pt x="719613" y="1357580"/>
                  </a:lnTo>
                  <a:lnTo>
                    <a:pt x="723649" y="1363788"/>
                  </a:lnTo>
                  <a:lnTo>
                    <a:pt x="726753" y="1366893"/>
                  </a:lnTo>
                  <a:lnTo>
                    <a:pt x="730789" y="1369066"/>
                  </a:lnTo>
                  <a:lnTo>
                    <a:pt x="733894" y="1371239"/>
                  </a:lnTo>
                  <a:lnTo>
                    <a:pt x="737930" y="1372170"/>
                  </a:lnTo>
                  <a:lnTo>
                    <a:pt x="738861" y="1376517"/>
                  </a:lnTo>
                  <a:lnTo>
                    <a:pt x="745070" y="1378690"/>
                  </a:lnTo>
                  <a:lnTo>
                    <a:pt x="755625" y="1386141"/>
                  </a:lnTo>
                  <a:lnTo>
                    <a:pt x="762765" y="1396696"/>
                  </a:lnTo>
                  <a:lnTo>
                    <a:pt x="768043" y="1409424"/>
                  </a:lnTo>
                  <a:lnTo>
                    <a:pt x="774252" y="1423084"/>
                  </a:lnTo>
                  <a:lnTo>
                    <a:pt x="779529" y="1435812"/>
                  </a:lnTo>
                  <a:lnTo>
                    <a:pt x="799398" y="1448540"/>
                  </a:lnTo>
                  <a:lnTo>
                    <a:pt x="804675" y="1459095"/>
                  </a:lnTo>
                  <a:lnTo>
                    <a:pt x="806848" y="1472755"/>
                  </a:lnTo>
                  <a:lnTo>
                    <a:pt x="809022" y="1485483"/>
                  </a:lnTo>
                  <a:lnTo>
                    <a:pt x="812126" y="1496038"/>
                  </a:lnTo>
                  <a:lnTo>
                    <a:pt x="824544" y="1510940"/>
                  </a:lnTo>
                  <a:lnTo>
                    <a:pt x="838204" y="1525841"/>
                  </a:lnTo>
                  <a:lnTo>
                    <a:pt x="850621" y="1542916"/>
                  </a:lnTo>
                  <a:lnTo>
                    <a:pt x="859935" y="1560922"/>
                  </a:lnTo>
                  <a:lnTo>
                    <a:pt x="860866" y="1572408"/>
                  </a:lnTo>
                  <a:lnTo>
                    <a:pt x="860866" y="1582963"/>
                  </a:lnTo>
                  <a:lnTo>
                    <a:pt x="863039" y="1594450"/>
                  </a:lnTo>
                  <a:lnTo>
                    <a:pt x="868317" y="1605005"/>
                  </a:lnTo>
                  <a:lnTo>
                    <a:pt x="870490" y="1609351"/>
                  </a:lnTo>
                  <a:lnTo>
                    <a:pt x="872663" y="1611524"/>
                  </a:lnTo>
                  <a:lnTo>
                    <a:pt x="874836" y="1612456"/>
                  </a:lnTo>
                  <a:lnTo>
                    <a:pt x="875767" y="1612456"/>
                  </a:lnTo>
                  <a:lnTo>
                    <a:pt x="879803" y="1614629"/>
                  </a:lnTo>
                  <a:lnTo>
                    <a:pt x="889117" y="1614629"/>
                  </a:lnTo>
                  <a:lnTo>
                    <a:pt x="901534" y="1611524"/>
                  </a:lnTo>
                  <a:lnTo>
                    <a:pt x="913952" y="1604074"/>
                  </a:lnTo>
                  <a:lnTo>
                    <a:pt x="928543" y="1597865"/>
                  </a:lnTo>
                  <a:lnTo>
                    <a:pt x="946239" y="1592587"/>
                  </a:lnTo>
                  <a:lnTo>
                    <a:pt x="963003" y="1589483"/>
                  </a:lnTo>
                  <a:lnTo>
                    <a:pt x="979767" y="1582032"/>
                  </a:lnTo>
                  <a:lnTo>
                    <a:pt x="992185" y="1572408"/>
                  </a:lnTo>
                  <a:lnTo>
                    <a:pt x="1002740" y="1560922"/>
                  </a:lnTo>
                  <a:lnTo>
                    <a:pt x="1016399" y="1553471"/>
                  </a:lnTo>
                  <a:lnTo>
                    <a:pt x="1039372" y="1553471"/>
                  </a:lnTo>
                  <a:lnTo>
                    <a:pt x="1039372" y="1544468"/>
                  </a:lnTo>
                  <a:lnTo>
                    <a:pt x="1057999" y="1531740"/>
                  </a:lnTo>
                  <a:lnTo>
                    <a:pt x="1075694" y="1520253"/>
                  </a:lnTo>
                  <a:lnTo>
                    <a:pt x="1075694" y="1500074"/>
                  </a:lnTo>
                  <a:lnTo>
                    <a:pt x="1089354" y="1494797"/>
                  </a:lnTo>
                  <a:lnTo>
                    <a:pt x="1095563" y="1487346"/>
                  </a:lnTo>
                  <a:lnTo>
                    <a:pt x="1101772" y="1477722"/>
                  </a:lnTo>
                  <a:lnTo>
                    <a:pt x="1108912" y="1468098"/>
                  </a:lnTo>
                  <a:lnTo>
                    <a:pt x="1087181" y="1450092"/>
                  </a:lnTo>
                  <a:lnTo>
                    <a:pt x="1060172" y="1435191"/>
                  </a:lnTo>
                  <a:lnTo>
                    <a:pt x="1057999" y="1420290"/>
                  </a:lnTo>
                  <a:lnTo>
                    <a:pt x="1055826" y="1401352"/>
                  </a:lnTo>
                  <a:lnTo>
                    <a:pt x="1035958" y="1416254"/>
                  </a:lnTo>
                  <a:lnTo>
                    <a:pt x="1019193" y="1435191"/>
                  </a:lnTo>
                  <a:lnTo>
                    <a:pt x="1008638" y="1435191"/>
                  </a:lnTo>
                  <a:lnTo>
                    <a:pt x="999325" y="1437364"/>
                  </a:lnTo>
                  <a:lnTo>
                    <a:pt x="992185" y="1438295"/>
                  </a:lnTo>
                  <a:lnTo>
                    <a:pt x="990011" y="1433018"/>
                  </a:lnTo>
                  <a:lnTo>
                    <a:pt x="989080" y="1427740"/>
                  </a:lnTo>
                  <a:lnTo>
                    <a:pt x="989080" y="1422463"/>
                  </a:lnTo>
                  <a:lnTo>
                    <a:pt x="986907" y="1416254"/>
                  </a:lnTo>
                  <a:lnTo>
                    <a:pt x="984734" y="1410976"/>
                  </a:lnTo>
                  <a:lnTo>
                    <a:pt x="979456" y="1408803"/>
                  </a:lnTo>
                  <a:lnTo>
                    <a:pt x="977283" y="1408803"/>
                  </a:lnTo>
                  <a:lnTo>
                    <a:pt x="975110" y="1408803"/>
                  </a:lnTo>
                  <a:lnTo>
                    <a:pt x="975110" y="1410976"/>
                  </a:lnTo>
                  <a:lnTo>
                    <a:pt x="974179" y="1413149"/>
                  </a:lnTo>
                  <a:lnTo>
                    <a:pt x="972006" y="1418427"/>
                  </a:lnTo>
                  <a:lnTo>
                    <a:pt x="964865" y="1407872"/>
                  </a:lnTo>
                  <a:lnTo>
                    <a:pt x="957725" y="1392970"/>
                  </a:lnTo>
                  <a:lnTo>
                    <a:pt x="948412" y="1375896"/>
                  </a:lnTo>
                  <a:lnTo>
                    <a:pt x="943134" y="1358821"/>
                  </a:lnTo>
                  <a:lnTo>
                    <a:pt x="939098" y="1343920"/>
                  </a:lnTo>
                  <a:lnTo>
                    <a:pt x="946239" y="1343920"/>
                  </a:lnTo>
                  <a:lnTo>
                    <a:pt x="950274" y="1343920"/>
                  </a:lnTo>
                  <a:lnTo>
                    <a:pt x="952448" y="1343920"/>
                  </a:lnTo>
                  <a:lnTo>
                    <a:pt x="953379" y="1343920"/>
                  </a:lnTo>
                  <a:lnTo>
                    <a:pt x="955552" y="1343920"/>
                  </a:lnTo>
                  <a:lnTo>
                    <a:pt x="967039" y="1353544"/>
                  </a:lnTo>
                  <a:lnTo>
                    <a:pt x="972316" y="1363167"/>
                  </a:lnTo>
                  <a:lnTo>
                    <a:pt x="975421" y="1373723"/>
                  </a:lnTo>
                  <a:lnTo>
                    <a:pt x="984734" y="1381173"/>
                  </a:lnTo>
                  <a:lnTo>
                    <a:pt x="997152" y="1388624"/>
                  </a:lnTo>
                  <a:lnTo>
                    <a:pt x="1008638" y="1393902"/>
                  </a:lnTo>
                  <a:lnTo>
                    <a:pt x="1019193" y="1401352"/>
                  </a:lnTo>
                  <a:lnTo>
                    <a:pt x="1031611" y="1401352"/>
                  </a:lnTo>
                  <a:lnTo>
                    <a:pt x="1040925" y="1400421"/>
                  </a:lnTo>
                  <a:lnTo>
                    <a:pt x="1048065" y="1398248"/>
                  </a:lnTo>
                  <a:lnTo>
                    <a:pt x="1059551" y="1393902"/>
                  </a:lnTo>
                  <a:lnTo>
                    <a:pt x="1066692" y="1407561"/>
                  </a:lnTo>
                  <a:lnTo>
                    <a:pt x="1071969" y="1418116"/>
                  </a:lnTo>
                  <a:lnTo>
                    <a:pt x="1102082" y="1420290"/>
                  </a:lnTo>
                  <a:lnTo>
                    <a:pt x="1133438" y="1422463"/>
                  </a:lnTo>
                  <a:lnTo>
                    <a:pt x="1164793" y="1422463"/>
                  </a:lnTo>
                  <a:lnTo>
                    <a:pt x="1194906" y="1418116"/>
                  </a:lnTo>
                  <a:lnTo>
                    <a:pt x="1206392" y="1429603"/>
                  </a:lnTo>
                  <a:lnTo>
                    <a:pt x="1218810" y="1437985"/>
                  </a:lnTo>
                  <a:lnTo>
                    <a:pt x="1231228" y="1447609"/>
                  </a:lnTo>
                  <a:lnTo>
                    <a:pt x="1238368" y="1458164"/>
                  </a:lnTo>
                  <a:lnTo>
                    <a:pt x="1235264" y="1471824"/>
                  </a:lnTo>
                  <a:lnTo>
                    <a:pt x="1238368" y="1474928"/>
                  </a:lnTo>
                  <a:lnTo>
                    <a:pt x="1242404" y="1479274"/>
                  </a:lnTo>
                  <a:lnTo>
                    <a:pt x="1247681" y="1482379"/>
                  </a:lnTo>
                  <a:lnTo>
                    <a:pt x="1251717" y="1486725"/>
                  </a:lnTo>
                  <a:lnTo>
                    <a:pt x="1262273" y="1487656"/>
                  </a:lnTo>
                  <a:lnTo>
                    <a:pt x="1271586" y="1487656"/>
                  </a:lnTo>
                  <a:lnTo>
                    <a:pt x="1284004" y="1486725"/>
                  </a:lnTo>
                  <a:lnTo>
                    <a:pt x="1288039" y="1524910"/>
                  </a:lnTo>
                  <a:lnTo>
                    <a:pt x="1296422" y="1556575"/>
                  </a:lnTo>
                  <a:lnTo>
                    <a:pt x="1308840" y="1586068"/>
                  </a:lnTo>
                  <a:lnTo>
                    <a:pt x="1327466" y="1613697"/>
                  </a:lnTo>
                  <a:lnTo>
                    <a:pt x="1327466" y="1615870"/>
                  </a:lnTo>
                  <a:lnTo>
                    <a:pt x="1325293" y="1618044"/>
                  </a:lnTo>
                  <a:lnTo>
                    <a:pt x="1323120" y="1621148"/>
                  </a:lnTo>
                  <a:lnTo>
                    <a:pt x="1322188" y="1625494"/>
                  </a:lnTo>
                  <a:lnTo>
                    <a:pt x="1323120" y="1628599"/>
                  </a:lnTo>
                  <a:lnTo>
                    <a:pt x="1329329" y="1645673"/>
                  </a:lnTo>
                  <a:lnTo>
                    <a:pt x="1339884" y="1665852"/>
                  </a:lnTo>
                  <a:lnTo>
                    <a:pt x="1351370" y="1678581"/>
                  </a:lnTo>
                  <a:lnTo>
                    <a:pt x="1352302" y="1680754"/>
                  </a:lnTo>
                  <a:lnTo>
                    <a:pt x="1354475" y="1680754"/>
                  </a:lnTo>
                  <a:lnTo>
                    <a:pt x="1356648" y="1682927"/>
                  </a:lnTo>
                  <a:lnTo>
                    <a:pt x="1358821" y="1682927"/>
                  </a:lnTo>
                  <a:lnTo>
                    <a:pt x="1378690" y="1658712"/>
                  </a:lnTo>
                  <a:lnTo>
                    <a:pt x="1391108" y="1633255"/>
                  </a:lnTo>
                  <a:lnTo>
                    <a:pt x="1400421" y="1601590"/>
                  </a:lnTo>
                  <a:lnTo>
                    <a:pt x="1403525" y="1564647"/>
                  </a:lnTo>
                  <a:lnTo>
                    <a:pt x="1415943" y="1557196"/>
                  </a:lnTo>
                  <a:lnTo>
                    <a:pt x="1425257" y="1547572"/>
                  </a:lnTo>
                  <a:lnTo>
                    <a:pt x="1434570" y="1540122"/>
                  </a:lnTo>
                  <a:lnTo>
                    <a:pt x="1451334" y="1540122"/>
                  </a:lnTo>
                  <a:lnTo>
                    <a:pt x="1463752" y="1507214"/>
                  </a:lnTo>
                  <a:lnTo>
                    <a:pt x="1470892" y="1501937"/>
                  </a:lnTo>
                  <a:lnTo>
                    <a:pt x="1478032" y="1499764"/>
                  </a:lnTo>
                  <a:lnTo>
                    <a:pt x="1485172" y="1499764"/>
                  </a:lnTo>
                  <a:lnTo>
                    <a:pt x="1488277" y="1497591"/>
                  </a:lnTo>
                  <a:lnTo>
                    <a:pt x="1493555" y="1490140"/>
                  </a:lnTo>
                  <a:lnTo>
                    <a:pt x="1497590" y="1475239"/>
                  </a:lnTo>
                  <a:lnTo>
                    <a:pt x="1512181" y="1475239"/>
                  </a:lnTo>
                  <a:lnTo>
                    <a:pt x="1526772" y="1477412"/>
                  </a:lnTo>
                  <a:lnTo>
                    <a:pt x="1543536" y="1475239"/>
                  </a:lnTo>
                  <a:lnTo>
                    <a:pt x="1544468" y="1473065"/>
                  </a:lnTo>
                  <a:lnTo>
                    <a:pt x="1546641" y="1472134"/>
                  </a:lnTo>
                  <a:lnTo>
                    <a:pt x="1548814" y="1467788"/>
                  </a:lnTo>
                  <a:lnTo>
                    <a:pt x="1550987" y="1465615"/>
                  </a:lnTo>
                  <a:lnTo>
                    <a:pt x="1554092" y="1462510"/>
                  </a:lnTo>
                  <a:lnTo>
                    <a:pt x="1565578" y="1480516"/>
                  </a:lnTo>
                  <a:lnTo>
                    <a:pt x="1573960" y="1495418"/>
                  </a:lnTo>
                  <a:lnTo>
                    <a:pt x="1585447" y="1509077"/>
                  </a:lnTo>
                  <a:lnTo>
                    <a:pt x="1592587" y="1523979"/>
                  </a:lnTo>
                  <a:lnTo>
                    <a:pt x="1597864" y="1541984"/>
                  </a:lnTo>
                  <a:lnTo>
                    <a:pt x="1597864" y="1564337"/>
                  </a:lnTo>
                  <a:lnTo>
                    <a:pt x="1600037" y="1566509"/>
                  </a:lnTo>
                  <a:lnTo>
                    <a:pt x="1600969" y="1566509"/>
                  </a:lnTo>
                  <a:lnTo>
                    <a:pt x="1600969" y="1567441"/>
                  </a:lnTo>
                  <a:lnTo>
                    <a:pt x="1603142" y="1567441"/>
                  </a:lnTo>
                  <a:lnTo>
                    <a:pt x="1610282" y="1567441"/>
                  </a:lnTo>
                  <a:lnTo>
                    <a:pt x="1617422" y="1566509"/>
                  </a:lnTo>
                  <a:lnTo>
                    <a:pt x="1621458" y="1564337"/>
                  </a:lnTo>
                  <a:lnTo>
                    <a:pt x="1626736" y="1559990"/>
                  </a:lnTo>
                  <a:lnTo>
                    <a:pt x="1629840" y="1556886"/>
                  </a:lnTo>
                  <a:lnTo>
                    <a:pt x="1641327" y="1569614"/>
                  </a:lnTo>
                  <a:lnTo>
                    <a:pt x="1648467" y="1586688"/>
                  </a:lnTo>
                  <a:lnTo>
                    <a:pt x="1650640" y="1606867"/>
                  </a:lnTo>
                  <a:lnTo>
                    <a:pt x="1650640" y="1629220"/>
                  </a:lnTo>
                  <a:lnTo>
                    <a:pt x="1650640" y="1649399"/>
                  </a:lnTo>
                  <a:lnTo>
                    <a:pt x="1650640" y="1668336"/>
                  </a:lnTo>
                  <a:lnTo>
                    <a:pt x="1653745" y="1683237"/>
                  </a:lnTo>
                  <a:lnTo>
                    <a:pt x="1653745" y="1686342"/>
                  </a:lnTo>
                  <a:lnTo>
                    <a:pt x="1663058" y="1683237"/>
                  </a:lnTo>
                  <a:lnTo>
                    <a:pt x="1663058" y="1686342"/>
                  </a:lnTo>
                  <a:lnTo>
                    <a:pt x="1672371" y="1699070"/>
                  </a:lnTo>
                  <a:lnTo>
                    <a:pt x="1677649" y="1713971"/>
                  </a:lnTo>
                  <a:lnTo>
                    <a:pt x="1682927" y="1728873"/>
                  </a:lnTo>
                  <a:lnTo>
                    <a:pt x="1686962" y="1745947"/>
                  </a:lnTo>
                  <a:lnTo>
                    <a:pt x="1693171" y="1760849"/>
                  </a:lnTo>
                  <a:lnTo>
                    <a:pt x="1702485" y="1768299"/>
                  </a:lnTo>
                  <a:lnTo>
                    <a:pt x="1704658" y="1770472"/>
                  </a:lnTo>
                  <a:lnTo>
                    <a:pt x="1715213" y="1775750"/>
                  </a:lnTo>
                  <a:lnTo>
                    <a:pt x="1726699" y="1785374"/>
                  </a:lnTo>
                  <a:lnTo>
                    <a:pt x="1737255" y="1785374"/>
                  </a:lnTo>
                  <a:lnTo>
                    <a:pt x="1736323" y="1758986"/>
                  </a:lnTo>
                  <a:lnTo>
                    <a:pt x="1729183" y="1733529"/>
                  </a:lnTo>
                  <a:lnTo>
                    <a:pt x="1717696" y="1711177"/>
                  </a:lnTo>
                  <a:lnTo>
                    <a:pt x="1703106" y="1696276"/>
                  </a:lnTo>
                  <a:lnTo>
                    <a:pt x="1700001" y="1694103"/>
                  </a:lnTo>
                  <a:lnTo>
                    <a:pt x="1695965" y="1694103"/>
                  </a:lnTo>
                  <a:lnTo>
                    <a:pt x="1692861" y="1694103"/>
                  </a:lnTo>
                  <a:lnTo>
                    <a:pt x="1688825" y="1694103"/>
                  </a:lnTo>
                  <a:lnTo>
                    <a:pt x="1687894" y="1691930"/>
                  </a:lnTo>
                  <a:lnTo>
                    <a:pt x="1681685" y="1681374"/>
                  </a:lnTo>
                  <a:lnTo>
                    <a:pt x="1680753" y="1671751"/>
                  </a:lnTo>
                  <a:lnTo>
                    <a:pt x="1676718" y="1664300"/>
                  </a:lnTo>
                  <a:lnTo>
                    <a:pt x="1667404" y="1659022"/>
                  </a:lnTo>
                  <a:lnTo>
                    <a:pt x="1676718" y="1634808"/>
                  </a:lnTo>
                  <a:lnTo>
                    <a:pt x="1683858" y="1605315"/>
                  </a:lnTo>
                  <a:lnTo>
                    <a:pt x="1700622" y="1618975"/>
                  </a:lnTo>
                  <a:lnTo>
                    <a:pt x="1716144" y="1631703"/>
                  </a:lnTo>
                  <a:lnTo>
                    <a:pt x="1730735" y="1644431"/>
                  </a:lnTo>
                  <a:lnTo>
                    <a:pt x="1742222" y="1659333"/>
                  </a:lnTo>
                  <a:lnTo>
                    <a:pt x="1747499" y="1679512"/>
                  </a:lnTo>
                  <a:lnTo>
                    <a:pt x="1754640" y="1679512"/>
                  </a:lnTo>
                  <a:lnTo>
                    <a:pt x="1815176" y="1629841"/>
                  </a:lnTo>
                  <a:lnTo>
                    <a:pt x="1813003" y="1600348"/>
                  </a:lnTo>
                  <a:lnTo>
                    <a:pt x="1807726" y="1576133"/>
                  </a:lnTo>
                  <a:lnTo>
                    <a:pt x="1796239" y="1558128"/>
                  </a:lnTo>
                  <a:lnTo>
                    <a:pt x="1783822" y="1541053"/>
                  </a:lnTo>
                  <a:lnTo>
                    <a:pt x="1767057" y="1525220"/>
                  </a:lnTo>
                  <a:lnTo>
                    <a:pt x="1769230" y="1510319"/>
                  </a:lnTo>
                  <a:lnTo>
                    <a:pt x="1774508" y="1500695"/>
                  </a:lnTo>
                  <a:lnTo>
                    <a:pt x="1780717" y="1495418"/>
                  </a:lnTo>
                  <a:lnTo>
                    <a:pt x="1787857" y="1489209"/>
                  </a:lnTo>
                  <a:lnTo>
                    <a:pt x="1794066" y="1480827"/>
                  </a:lnTo>
                  <a:lnTo>
                    <a:pt x="1800275" y="1480827"/>
                  </a:lnTo>
                  <a:lnTo>
                    <a:pt x="1805553" y="1481758"/>
                  </a:lnTo>
                  <a:lnTo>
                    <a:pt x="1807726" y="1481758"/>
                  </a:lnTo>
                  <a:lnTo>
                    <a:pt x="1810830" y="1483931"/>
                  </a:lnTo>
                  <a:lnTo>
                    <a:pt x="1813003" y="1488277"/>
                  </a:lnTo>
                  <a:lnTo>
                    <a:pt x="1816108" y="1493555"/>
                  </a:lnTo>
                  <a:lnTo>
                    <a:pt x="1818281" y="1496659"/>
                  </a:lnTo>
                  <a:lnTo>
                    <a:pt x="1816108" y="1501006"/>
                  </a:lnTo>
                  <a:lnTo>
                    <a:pt x="1815176" y="1504110"/>
                  </a:lnTo>
                  <a:lnTo>
                    <a:pt x="1811141" y="1506283"/>
                  </a:lnTo>
                  <a:lnTo>
                    <a:pt x="1808036" y="1506283"/>
                  </a:lnTo>
                  <a:lnTo>
                    <a:pt x="1804000" y="1508456"/>
                  </a:lnTo>
                  <a:lnTo>
                    <a:pt x="1804000" y="1518080"/>
                  </a:lnTo>
                  <a:lnTo>
                    <a:pt x="1804000" y="1523358"/>
                  </a:lnTo>
                  <a:lnTo>
                    <a:pt x="1806173" y="1528635"/>
                  </a:lnTo>
                  <a:lnTo>
                    <a:pt x="1808346" y="1533913"/>
                  </a:lnTo>
                  <a:lnTo>
                    <a:pt x="1811451" y="1532981"/>
                  </a:lnTo>
                  <a:lnTo>
                    <a:pt x="1813624" y="1532981"/>
                  </a:lnTo>
                  <a:lnTo>
                    <a:pt x="1815797" y="1532981"/>
                  </a:lnTo>
                  <a:lnTo>
                    <a:pt x="1816729" y="1530808"/>
                  </a:lnTo>
                  <a:lnTo>
                    <a:pt x="1818902" y="1530808"/>
                  </a:lnTo>
                  <a:lnTo>
                    <a:pt x="1826042" y="1526462"/>
                  </a:lnTo>
                  <a:lnTo>
                    <a:pt x="1830078" y="1523358"/>
                  </a:lnTo>
                  <a:lnTo>
                    <a:pt x="1831009" y="1521184"/>
                  </a:lnTo>
                  <a:lnTo>
                    <a:pt x="1835045" y="1518080"/>
                  </a:lnTo>
                  <a:lnTo>
                    <a:pt x="1838150" y="1513734"/>
                  </a:lnTo>
                  <a:lnTo>
                    <a:pt x="1837218" y="1508456"/>
                  </a:lnTo>
                  <a:lnTo>
                    <a:pt x="1837218" y="1503179"/>
                  </a:lnTo>
                  <a:lnTo>
                    <a:pt x="1835045" y="1501006"/>
                  </a:lnTo>
                  <a:lnTo>
                    <a:pt x="1835045" y="1498832"/>
                  </a:lnTo>
                  <a:lnTo>
                    <a:pt x="1835045" y="1495728"/>
                  </a:lnTo>
                  <a:lnTo>
                    <a:pt x="1835045" y="1491382"/>
                  </a:lnTo>
                  <a:lnTo>
                    <a:pt x="1835045" y="1483931"/>
                  </a:lnTo>
                  <a:lnTo>
                    <a:pt x="1862054" y="1478653"/>
                  </a:lnTo>
                  <a:lnTo>
                    <a:pt x="1891236" y="1469030"/>
                  </a:lnTo>
                  <a:lnTo>
                    <a:pt x="1916382" y="1458474"/>
                  </a:lnTo>
                  <a:lnTo>
                    <a:pt x="1940286" y="1443573"/>
                  </a:lnTo>
                  <a:lnTo>
                    <a:pt x="1958913" y="1423394"/>
                  </a:lnTo>
                  <a:lnTo>
                    <a:pt x="1967295" y="1408493"/>
                  </a:lnTo>
                  <a:lnTo>
                    <a:pt x="1974435" y="1394833"/>
                  </a:lnTo>
                  <a:lnTo>
                    <a:pt x="1981575" y="1379932"/>
                  </a:lnTo>
                  <a:lnTo>
                    <a:pt x="1993993" y="1371550"/>
                  </a:lnTo>
                  <a:lnTo>
                    <a:pt x="1993993" y="1351992"/>
                  </a:lnTo>
                  <a:lnTo>
                    <a:pt x="1993062" y="1329639"/>
                  </a:lnTo>
                  <a:lnTo>
                    <a:pt x="1989026" y="1309460"/>
                  </a:lnTo>
                  <a:lnTo>
                    <a:pt x="1981886" y="1289281"/>
                  </a:lnTo>
                  <a:lnTo>
                    <a:pt x="1973504" y="1274380"/>
                  </a:lnTo>
                  <a:lnTo>
                    <a:pt x="1958913" y="1264756"/>
                  </a:lnTo>
                  <a:lnTo>
                    <a:pt x="1964190" y="1252028"/>
                  </a:lnTo>
                  <a:lnTo>
                    <a:pt x="1969468" y="1244577"/>
                  </a:lnTo>
                  <a:lnTo>
                    <a:pt x="1976608" y="1237127"/>
                  </a:lnTo>
                  <a:lnTo>
                    <a:pt x="1983748" y="1227503"/>
                  </a:lnTo>
                  <a:lnTo>
                    <a:pt x="2003617" y="1227503"/>
                  </a:lnTo>
                  <a:lnTo>
                    <a:pt x="2003617" y="1214774"/>
                  </a:lnTo>
                  <a:lnTo>
                    <a:pt x="1998339" y="1214774"/>
                  </a:lnTo>
                  <a:lnTo>
                    <a:pt x="1987784" y="1209497"/>
                  </a:lnTo>
                  <a:lnTo>
                    <a:pt x="1978471" y="1209497"/>
                  </a:lnTo>
                  <a:lnTo>
                    <a:pt x="1969157" y="1212601"/>
                  </a:lnTo>
                  <a:lnTo>
                    <a:pt x="1958602" y="1218810"/>
                  </a:lnTo>
                  <a:lnTo>
                    <a:pt x="1954567" y="1212601"/>
                  </a:lnTo>
                  <a:lnTo>
                    <a:pt x="1951462" y="1209497"/>
                  </a:lnTo>
                  <a:lnTo>
                    <a:pt x="1947426" y="1205151"/>
                  </a:lnTo>
                  <a:lnTo>
                    <a:pt x="1942149" y="1202046"/>
                  </a:lnTo>
                  <a:lnTo>
                    <a:pt x="1935008" y="1197700"/>
                  </a:lnTo>
                  <a:lnTo>
                    <a:pt x="1942149" y="1184972"/>
                  </a:lnTo>
                  <a:lnTo>
                    <a:pt x="1954567" y="1174416"/>
                  </a:lnTo>
                  <a:lnTo>
                    <a:pt x="1966985" y="1164793"/>
                  </a:lnTo>
                  <a:lnTo>
                    <a:pt x="1978471" y="1153306"/>
                  </a:lnTo>
                  <a:lnTo>
                    <a:pt x="1983748" y="1155479"/>
                  </a:lnTo>
                  <a:lnTo>
                    <a:pt x="1987784" y="1155479"/>
                  </a:lnTo>
                  <a:lnTo>
                    <a:pt x="1990889" y="1157652"/>
                  </a:lnTo>
                  <a:lnTo>
                    <a:pt x="1993993" y="1157652"/>
                  </a:lnTo>
                  <a:lnTo>
                    <a:pt x="1990889" y="1165103"/>
                  </a:lnTo>
                  <a:lnTo>
                    <a:pt x="1988716" y="1168208"/>
                  </a:lnTo>
                  <a:lnTo>
                    <a:pt x="1987784" y="1174416"/>
                  </a:lnTo>
                  <a:lnTo>
                    <a:pt x="1985611" y="1177521"/>
                  </a:lnTo>
                  <a:lnTo>
                    <a:pt x="1983438" y="1182799"/>
                  </a:lnTo>
                  <a:lnTo>
                    <a:pt x="1983438" y="1187145"/>
                  </a:lnTo>
                  <a:lnTo>
                    <a:pt x="1995856" y="1181867"/>
                  </a:lnTo>
                  <a:lnTo>
                    <a:pt x="2010447" y="1175658"/>
                  </a:lnTo>
                  <a:lnTo>
                    <a:pt x="2022865" y="1172554"/>
                  </a:lnTo>
                  <a:lnTo>
                    <a:pt x="2034351" y="1174727"/>
                  </a:lnTo>
                  <a:lnTo>
                    <a:pt x="2043664" y="1174727"/>
                  </a:lnTo>
                  <a:lnTo>
                    <a:pt x="2039629" y="1182178"/>
                  </a:lnTo>
                  <a:lnTo>
                    <a:pt x="2037456" y="1187455"/>
                  </a:lnTo>
                  <a:lnTo>
                    <a:pt x="2034351" y="1192733"/>
                  </a:lnTo>
                  <a:lnTo>
                    <a:pt x="2030315" y="1198010"/>
                  </a:lnTo>
                  <a:lnTo>
                    <a:pt x="2034351" y="1204219"/>
                  </a:lnTo>
                  <a:lnTo>
                    <a:pt x="2037456" y="1205151"/>
                  </a:lnTo>
                  <a:lnTo>
                    <a:pt x="2039629" y="1207324"/>
                  </a:lnTo>
                  <a:lnTo>
                    <a:pt x="2041802" y="1207324"/>
                  </a:lnTo>
                  <a:lnTo>
                    <a:pt x="2044906" y="1207324"/>
                  </a:lnTo>
                  <a:lnTo>
                    <a:pt x="2048942" y="1207324"/>
                  </a:lnTo>
                  <a:lnTo>
                    <a:pt x="2054220" y="1207324"/>
                  </a:lnTo>
                  <a:lnTo>
                    <a:pt x="2054220" y="1218810"/>
                  </a:lnTo>
                  <a:lnTo>
                    <a:pt x="2052046" y="1233712"/>
                  </a:lnTo>
                  <a:lnTo>
                    <a:pt x="2052046" y="1246440"/>
                  </a:lnTo>
                  <a:lnTo>
                    <a:pt x="2054220" y="1254822"/>
                  </a:lnTo>
                  <a:lnTo>
                    <a:pt x="2054220" y="1264446"/>
                  </a:lnTo>
                  <a:lnTo>
                    <a:pt x="2078124" y="1261341"/>
                  </a:lnTo>
                  <a:lnTo>
                    <a:pt x="2092715" y="1255132"/>
                  </a:lnTo>
                  <a:lnTo>
                    <a:pt x="2099855" y="1247682"/>
                  </a:lnTo>
                  <a:lnTo>
                    <a:pt x="2102960" y="1239300"/>
                  </a:lnTo>
                  <a:lnTo>
                    <a:pt x="2100787" y="1226571"/>
                  </a:lnTo>
                  <a:lnTo>
                    <a:pt x="2097682" y="1215085"/>
                  </a:lnTo>
                  <a:lnTo>
                    <a:pt x="2090542" y="1202357"/>
                  </a:lnTo>
                  <a:lnTo>
                    <a:pt x="2085264" y="1189628"/>
                  </a:lnTo>
                  <a:lnTo>
                    <a:pt x="2078124" y="1178142"/>
                  </a:lnTo>
                  <a:lnTo>
                    <a:pt x="2074088" y="1167587"/>
                  </a:lnTo>
                  <a:lnTo>
                    <a:pt x="2078124" y="1165414"/>
                  </a:lnTo>
                  <a:lnTo>
                    <a:pt x="2081228" y="1165414"/>
                  </a:lnTo>
                  <a:lnTo>
                    <a:pt x="2083402" y="1165414"/>
                  </a:lnTo>
                  <a:lnTo>
                    <a:pt x="2085575" y="1163241"/>
                  </a:lnTo>
                  <a:lnTo>
                    <a:pt x="2087748" y="1163241"/>
                  </a:lnTo>
                  <a:lnTo>
                    <a:pt x="2098303" y="1155790"/>
                  </a:lnTo>
                  <a:lnTo>
                    <a:pt x="2105443" y="1145235"/>
                  </a:lnTo>
                  <a:lnTo>
                    <a:pt x="2110721" y="1133748"/>
                  </a:lnTo>
                  <a:lnTo>
                    <a:pt x="2117861" y="1123193"/>
                  </a:lnTo>
                  <a:lnTo>
                    <a:pt x="2127175" y="1113569"/>
                  </a:lnTo>
                  <a:lnTo>
                    <a:pt x="2137730" y="1111396"/>
                  </a:lnTo>
                  <a:lnTo>
                    <a:pt x="2149216" y="1111396"/>
                  </a:lnTo>
                  <a:lnTo>
                    <a:pt x="2161634" y="1113569"/>
                  </a:lnTo>
                  <a:lnTo>
                    <a:pt x="2174052" y="1110465"/>
                  </a:lnTo>
                  <a:lnTo>
                    <a:pt x="2178088" y="1106118"/>
                  </a:lnTo>
                  <a:lnTo>
                    <a:pt x="2185228" y="1096495"/>
                  </a:lnTo>
                  <a:lnTo>
                    <a:pt x="2195783" y="1083766"/>
                  </a:lnTo>
                  <a:lnTo>
                    <a:pt x="2208201" y="1071038"/>
                  </a:lnTo>
                  <a:lnTo>
                    <a:pt x="2219687" y="1056137"/>
                  </a:lnTo>
                  <a:lnTo>
                    <a:pt x="2230242" y="1043408"/>
                  </a:lnTo>
                  <a:lnTo>
                    <a:pt x="2239556" y="1031922"/>
                  </a:lnTo>
                  <a:lnTo>
                    <a:pt x="2243592" y="1028817"/>
                  </a:lnTo>
                  <a:lnTo>
                    <a:pt x="2250732" y="1011743"/>
                  </a:lnTo>
                  <a:lnTo>
                    <a:pt x="2256010" y="999015"/>
                  </a:lnTo>
                  <a:lnTo>
                    <a:pt x="2263150" y="986286"/>
                  </a:lnTo>
                  <a:lnTo>
                    <a:pt x="2273705" y="974800"/>
                  </a:lnTo>
                  <a:lnTo>
                    <a:pt x="2270600" y="962072"/>
                  </a:lnTo>
                  <a:lnTo>
                    <a:pt x="2266565" y="952448"/>
                  </a:lnTo>
                  <a:lnTo>
                    <a:pt x="2263460" y="942824"/>
                  </a:lnTo>
                  <a:lnTo>
                    <a:pt x="2263460" y="932269"/>
                  </a:lnTo>
                  <a:lnTo>
                    <a:pt x="2265633" y="922645"/>
                  </a:lnTo>
                  <a:lnTo>
                    <a:pt x="2270911" y="917367"/>
                  </a:lnTo>
                  <a:lnTo>
                    <a:pt x="2273084" y="912090"/>
                  </a:lnTo>
                  <a:lnTo>
                    <a:pt x="2270911" y="902466"/>
                  </a:lnTo>
                  <a:lnTo>
                    <a:pt x="2266875" y="887565"/>
                  </a:lnTo>
                  <a:lnTo>
                    <a:pt x="2263771" y="877941"/>
                  </a:lnTo>
                  <a:lnTo>
                    <a:pt x="2258493" y="870490"/>
                  </a:lnTo>
                  <a:lnTo>
                    <a:pt x="2251353" y="862108"/>
                  </a:lnTo>
                  <a:lnTo>
                    <a:pt x="2242039" y="862108"/>
                  </a:lnTo>
                  <a:lnTo>
                    <a:pt x="2236762" y="862108"/>
                  </a:lnTo>
                  <a:lnTo>
                    <a:pt x="2230553" y="863039"/>
                  </a:lnTo>
                  <a:lnTo>
                    <a:pt x="2227448" y="865213"/>
                  </a:lnTo>
                  <a:lnTo>
                    <a:pt x="2223413" y="869559"/>
                  </a:lnTo>
                  <a:lnTo>
                    <a:pt x="2216272" y="867386"/>
                  </a:lnTo>
                  <a:lnTo>
                    <a:pt x="2213168" y="865213"/>
                  </a:lnTo>
                  <a:lnTo>
                    <a:pt x="2209132" y="862108"/>
                  </a:lnTo>
                  <a:lnTo>
                    <a:pt x="2208201" y="857762"/>
                  </a:lnTo>
                  <a:lnTo>
                    <a:pt x="2206028" y="854657"/>
                  </a:lnTo>
                  <a:lnTo>
                    <a:pt x="2203854" y="848448"/>
                  </a:lnTo>
                  <a:lnTo>
                    <a:pt x="2188332" y="848448"/>
                  </a:lnTo>
                  <a:lnTo>
                    <a:pt x="2188332" y="837893"/>
                  </a:lnTo>
                  <a:lnTo>
                    <a:pt x="2200750" y="828269"/>
                  </a:lnTo>
                  <a:lnTo>
                    <a:pt x="2206028" y="820819"/>
                  </a:lnTo>
                  <a:lnTo>
                    <a:pt x="2211305" y="812437"/>
                  </a:lnTo>
                  <a:lnTo>
                    <a:pt x="2218446" y="804986"/>
                  </a:lnTo>
                  <a:lnTo>
                    <a:pt x="2247627" y="795362"/>
                  </a:lnTo>
                  <a:lnTo>
                    <a:pt x="2256941" y="785738"/>
                  </a:lnTo>
                  <a:lnTo>
                    <a:pt x="2264081" y="773010"/>
                  </a:lnTo>
                  <a:lnTo>
                    <a:pt x="2271221" y="760282"/>
                  </a:lnTo>
                  <a:lnTo>
                    <a:pt x="2278361" y="746622"/>
                  </a:lnTo>
                  <a:lnTo>
                    <a:pt x="2290779" y="736067"/>
                  </a:lnTo>
                  <a:lnTo>
                    <a:pt x="2305370" y="726443"/>
                  </a:lnTo>
                  <a:lnTo>
                    <a:pt x="2317788" y="713715"/>
                  </a:lnTo>
                  <a:lnTo>
                    <a:pt x="2354110" y="718993"/>
                  </a:lnTo>
                  <a:lnTo>
                    <a:pt x="2363424" y="730479"/>
                  </a:lnTo>
                  <a:lnTo>
                    <a:pt x="2375841" y="732652"/>
                  </a:lnTo>
                  <a:lnTo>
                    <a:pt x="2390432" y="726443"/>
                  </a:lnTo>
                  <a:lnTo>
                    <a:pt x="2407196" y="723339"/>
                  </a:lnTo>
                  <a:lnTo>
                    <a:pt x="2407196" y="743518"/>
                  </a:lnTo>
                  <a:lnTo>
                    <a:pt x="2422719" y="743518"/>
                  </a:lnTo>
                  <a:lnTo>
                    <a:pt x="2439483" y="741345"/>
                  </a:lnTo>
                  <a:lnTo>
                    <a:pt x="2451901" y="739171"/>
                  </a:lnTo>
                  <a:lnTo>
                    <a:pt x="2463387" y="733894"/>
                  </a:lnTo>
                  <a:lnTo>
                    <a:pt x="2463387" y="730789"/>
                  </a:lnTo>
                  <a:lnTo>
                    <a:pt x="2461214" y="726443"/>
                  </a:lnTo>
                  <a:lnTo>
                    <a:pt x="2459041" y="721166"/>
                  </a:lnTo>
                  <a:lnTo>
                    <a:pt x="2458110" y="718061"/>
                  </a:lnTo>
                  <a:lnTo>
                    <a:pt x="2458110" y="713715"/>
                  </a:lnTo>
                  <a:lnTo>
                    <a:pt x="2458110" y="710610"/>
                  </a:lnTo>
                  <a:lnTo>
                    <a:pt x="2463387" y="700987"/>
                  </a:lnTo>
                  <a:lnTo>
                    <a:pt x="2473942" y="688258"/>
                  </a:lnTo>
                  <a:lnTo>
                    <a:pt x="2485429" y="674599"/>
                  </a:lnTo>
                  <a:lnTo>
                    <a:pt x="2497847" y="664044"/>
                  </a:lnTo>
                  <a:lnTo>
                    <a:pt x="2507160" y="658766"/>
                  </a:lnTo>
                  <a:lnTo>
                    <a:pt x="2510265" y="656593"/>
                  </a:lnTo>
                  <a:lnTo>
                    <a:pt x="2515542" y="658766"/>
                  </a:lnTo>
                  <a:lnTo>
                    <a:pt x="2519578" y="659697"/>
                  </a:lnTo>
                  <a:lnTo>
                    <a:pt x="2524855" y="661871"/>
                  </a:lnTo>
                  <a:lnTo>
                    <a:pt x="2530133" y="666217"/>
                  </a:lnTo>
                  <a:lnTo>
                    <a:pt x="2530133" y="669321"/>
                  </a:lnTo>
                  <a:lnTo>
                    <a:pt x="2529202" y="673667"/>
                  </a:lnTo>
                  <a:lnTo>
                    <a:pt x="2529202" y="674599"/>
                  </a:lnTo>
                  <a:lnTo>
                    <a:pt x="2529202" y="676772"/>
                  </a:lnTo>
                  <a:lnTo>
                    <a:pt x="2527028" y="678945"/>
                  </a:lnTo>
                  <a:lnTo>
                    <a:pt x="2527028" y="684223"/>
                  </a:lnTo>
                  <a:lnTo>
                    <a:pt x="2529202" y="688569"/>
                  </a:lnTo>
                  <a:lnTo>
                    <a:pt x="2529202" y="689500"/>
                  </a:lnTo>
                  <a:lnTo>
                    <a:pt x="2530133" y="695709"/>
                  </a:lnTo>
                  <a:lnTo>
                    <a:pt x="2546897" y="688258"/>
                  </a:lnTo>
                  <a:lnTo>
                    <a:pt x="2559315" y="678635"/>
                  </a:lnTo>
                  <a:lnTo>
                    <a:pt x="2568628" y="665906"/>
                  </a:lnTo>
                  <a:lnTo>
                    <a:pt x="2577942" y="651005"/>
                  </a:lnTo>
                  <a:lnTo>
                    <a:pt x="2587255" y="637345"/>
                  </a:lnTo>
                  <a:lnTo>
                    <a:pt x="2588186" y="636414"/>
                  </a:lnTo>
                  <a:lnTo>
                    <a:pt x="2590359" y="634241"/>
                  </a:lnTo>
                  <a:lnTo>
                    <a:pt x="2593464" y="632068"/>
                  </a:lnTo>
                  <a:lnTo>
                    <a:pt x="2595637" y="634241"/>
                  </a:lnTo>
                  <a:lnTo>
                    <a:pt x="2595637" y="636414"/>
                  </a:lnTo>
                  <a:lnTo>
                    <a:pt x="2597810" y="636414"/>
                  </a:lnTo>
                  <a:lnTo>
                    <a:pt x="2597810" y="637345"/>
                  </a:lnTo>
                  <a:lnTo>
                    <a:pt x="2592533" y="651005"/>
                  </a:lnTo>
                  <a:lnTo>
                    <a:pt x="2588497" y="665906"/>
                  </a:lnTo>
                  <a:lnTo>
                    <a:pt x="2583219" y="678635"/>
                  </a:lnTo>
                  <a:lnTo>
                    <a:pt x="2570802" y="688258"/>
                  </a:lnTo>
                  <a:lnTo>
                    <a:pt x="2558384" y="696640"/>
                  </a:lnTo>
                  <a:lnTo>
                    <a:pt x="2546897" y="706264"/>
                  </a:lnTo>
                  <a:lnTo>
                    <a:pt x="2532306" y="728616"/>
                  </a:lnTo>
                  <a:lnTo>
                    <a:pt x="2517715" y="750968"/>
                  </a:lnTo>
                  <a:lnTo>
                    <a:pt x="2510575" y="758419"/>
                  </a:lnTo>
                  <a:lnTo>
                    <a:pt x="2500020" y="761524"/>
                  </a:lnTo>
                  <a:lnTo>
                    <a:pt x="2490706" y="765870"/>
                  </a:lnTo>
                  <a:lnTo>
                    <a:pt x="2483566" y="771147"/>
                  </a:lnTo>
                  <a:lnTo>
                    <a:pt x="2476426" y="786049"/>
                  </a:lnTo>
                  <a:lnTo>
                    <a:pt x="2478599" y="798777"/>
                  </a:lnTo>
                  <a:lnTo>
                    <a:pt x="2483877" y="808401"/>
                  </a:lnTo>
                  <a:lnTo>
                    <a:pt x="2480772" y="815852"/>
                  </a:lnTo>
                  <a:lnTo>
                    <a:pt x="2478599" y="821129"/>
                  </a:lnTo>
                  <a:lnTo>
                    <a:pt x="2473322" y="825475"/>
                  </a:lnTo>
                  <a:lnTo>
                    <a:pt x="2469286" y="828580"/>
                  </a:lnTo>
                  <a:lnTo>
                    <a:pt x="2464008" y="832926"/>
                  </a:lnTo>
                  <a:lnTo>
                    <a:pt x="2461835" y="865833"/>
                  </a:lnTo>
                  <a:lnTo>
                    <a:pt x="2464008" y="893463"/>
                  </a:lnTo>
                  <a:lnTo>
                    <a:pt x="2473322" y="917678"/>
                  </a:lnTo>
                  <a:lnTo>
                    <a:pt x="2487912" y="937857"/>
                  </a:lnTo>
                  <a:lnTo>
                    <a:pt x="2487912" y="943134"/>
                  </a:lnTo>
                  <a:lnTo>
                    <a:pt x="2494121" y="943134"/>
                  </a:lnTo>
                  <a:lnTo>
                    <a:pt x="2498157" y="922955"/>
                  </a:lnTo>
                  <a:lnTo>
                    <a:pt x="2510575" y="922955"/>
                  </a:lnTo>
                  <a:lnTo>
                    <a:pt x="2515852" y="904950"/>
                  </a:lnTo>
                  <a:lnTo>
                    <a:pt x="2522993" y="890048"/>
                  </a:lnTo>
                  <a:lnTo>
                    <a:pt x="2527028" y="890048"/>
                  </a:lnTo>
                  <a:lnTo>
                    <a:pt x="2529202" y="890048"/>
                  </a:lnTo>
                  <a:lnTo>
                    <a:pt x="2530133" y="890048"/>
                  </a:lnTo>
                  <a:lnTo>
                    <a:pt x="2534169" y="890048"/>
                  </a:lnTo>
                  <a:lnTo>
                    <a:pt x="2537273" y="890048"/>
                  </a:lnTo>
                  <a:lnTo>
                    <a:pt x="2539446" y="875147"/>
                  </a:lnTo>
                  <a:lnTo>
                    <a:pt x="2541620" y="867696"/>
                  </a:lnTo>
                  <a:lnTo>
                    <a:pt x="2546897" y="860245"/>
                  </a:lnTo>
                  <a:lnTo>
                    <a:pt x="2554037" y="848759"/>
                  </a:lnTo>
                  <a:lnTo>
                    <a:pt x="2566455" y="848759"/>
                  </a:lnTo>
                  <a:lnTo>
                    <a:pt x="2566455" y="840377"/>
                  </a:lnTo>
                  <a:lnTo>
                    <a:pt x="2566455" y="832926"/>
                  </a:lnTo>
                  <a:lnTo>
                    <a:pt x="2568628" y="827649"/>
                  </a:lnTo>
                  <a:lnTo>
                    <a:pt x="2570802" y="821440"/>
                  </a:lnTo>
                  <a:lnTo>
                    <a:pt x="2572975" y="820508"/>
                  </a:lnTo>
                  <a:lnTo>
                    <a:pt x="2573906" y="818335"/>
                  </a:lnTo>
                  <a:lnTo>
                    <a:pt x="2576079" y="818335"/>
                  </a:lnTo>
                  <a:lnTo>
                    <a:pt x="2578252" y="818335"/>
                  </a:lnTo>
                  <a:lnTo>
                    <a:pt x="2583530" y="818335"/>
                  </a:lnTo>
                  <a:lnTo>
                    <a:pt x="2580425" y="794120"/>
                  </a:lnTo>
                  <a:lnTo>
                    <a:pt x="2580425" y="766491"/>
                  </a:lnTo>
                  <a:lnTo>
                    <a:pt x="2581356" y="742276"/>
                  </a:lnTo>
                  <a:lnTo>
                    <a:pt x="2590670" y="719924"/>
                  </a:lnTo>
                  <a:lnTo>
                    <a:pt x="2595948" y="718993"/>
                  </a:lnTo>
                  <a:lnTo>
                    <a:pt x="2607434" y="716819"/>
                  </a:lnTo>
                  <a:lnTo>
                    <a:pt x="2619852" y="716819"/>
                  </a:lnTo>
                  <a:lnTo>
                    <a:pt x="2629165" y="716819"/>
                  </a:lnTo>
                  <a:lnTo>
                    <a:pt x="2634443" y="714646"/>
                  </a:lnTo>
                  <a:lnTo>
                    <a:pt x="2634443" y="707196"/>
                  </a:lnTo>
                  <a:lnTo>
                    <a:pt x="2639720" y="704091"/>
                  </a:lnTo>
                  <a:lnTo>
                    <a:pt x="2646861" y="699745"/>
                  </a:lnTo>
                  <a:lnTo>
                    <a:pt x="2656174" y="697572"/>
                  </a:lnTo>
                  <a:lnTo>
                    <a:pt x="2663314" y="696640"/>
                  </a:lnTo>
                  <a:lnTo>
                    <a:pt x="2666419" y="701918"/>
                  </a:lnTo>
                  <a:lnTo>
                    <a:pt x="2672628" y="707196"/>
                  </a:lnTo>
                  <a:lnTo>
                    <a:pt x="2677905" y="711542"/>
                  </a:lnTo>
                  <a:lnTo>
                    <a:pt x="2685045" y="709369"/>
                  </a:lnTo>
                  <a:lnTo>
                    <a:pt x="2692186" y="705022"/>
                  </a:lnTo>
                  <a:lnTo>
                    <a:pt x="2702741" y="701918"/>
                  </a:lnTo>
                  <a:lnTo>
                    <a:pt x="2717332" y="699745"/>
                  </a:lnTo>
                  <a:lnTo>
                    <a:pt x="2724472" y="689190"/>
                  </a:lnTo>
                  <a:lnTo>
                    <a:pt x="2728508" y="677703"/>
                  </a:lnTo>
                  <a:lnTo>
                    <a:pt x="2729439" y="662802"/>
                  </a:lnTo>
                  <a:lnTo>
                    <a:pt x="2744030" y="657524"/>
                  </a:lnTo>
                  <a:lnTo>
                    <a:pt x="2757690" y="652247"/>
                  </a:lnTo>
                  <a:lnTo>
                    <a:pt x="2768245" y="644796"/>
                  </a:lnTo>
                  <a:lnTo>
                    <a:pt x="2773522" y="629895"/>
                  </a:lnTo>
                  <a:lnTo>
                    <a:pt x="2782836" y="632068"/>
                  </a:lnTo>
                  <a:lnTo>
                    <a:pt x="2789976" y="632999"/>
                  </a:lnTo>
                  <a:lnTo>
                    <a:pt x="2795254" y="637345"/>
                  </a:lnTo>
                  <a:lnTo>
                    <a:pt x="2802394" y="642623"/>
                  </a:lnTo>
                  <a:lnTo>
                    <a:pt x="2807671" y="640450"/>
                  </a:lnTo>
                  <a:lnTo>
                    <a:pt x="2811707" y="640450"/>
                  </a:lnTo>
                  <a:lnTo>
                    <a:pt x="2813880" y="638277"/>
                  </a:lnTo>
                  <a:lnTo>
                    <a:pt x="2816985" y="638277"/>
                  </a:lnTo>
                  <a:lnTo>
                    <a:pt x="2811707" y="612820"/>
                  </a:lnTo>
                  <a:lnTo>
                    <a:pt x="2800221" y="590468"/>
                  </a:lnTo>
                  <a:lnTo>
                    <a:pt x="2789666" y="577740"/>
                  </a:lnTo>
                  <a:lnTo>
                    <a:pt x="2792770" y="572462"/>
                  </a:lnTo>
                  <a:lnTo>
                    <a:pt x="2794943" y="570289"/>
                  </a:lnTo>
                  <a:lnTo>
                    <a:pt x="2797116" y="568116"/>
                  </a:lnTo>
                  <a:lnTo>
                    <a:pt x="2799290" y="568116"/>
                  </a:lnTo>
                  <a:lnTo>
                    <a:pt x="2800221" y="568116"/>
                  </a:lnTo>
                  <a:lnTo>
                    <a:pt x="2802394" y="570289"/>
                  </a:lnTo>
                  <a:lnTo>
                    <a:pt x="2804567" y="570289"/>
                  </a:lnTo>
                  <a:lnTo>
                    <a:pt x="2806740" y="570289"/>
                  </a:lnTo>
                  <a:lnTo>
                    <a:pt x="2809845" y="570289"/>
                  </a:lnTo>
                  <a:lnTo>
                    <a:pt x="2813880" y="568116"/>
                  </a:lnTo>
                  <a:lnTo>
                    <a:pt x="2822263" y="560665"/>
                  </a:lnTo>
                  <a:lnTo>
                    <a:pt x="2826298" y="547937"/>
                  </a:lnTo>
                  <a:lnTo>
                    <a:pt x="2829403" y="533036"/>
                  </a:lnTo>
                  <a:lnTo>
                    <a:pt x="2829403" y="520307"/>
                  </a:lnTo>
                  <a:lnTo>
                    <a:pt x="2833439" y="525585"/>
                  </a:lnTo>
                  <a:lnTo>
                    <a:pt x="2838716" y="533036"/>
                  </a:lnTo>
                  <a:lnTo>
                    <a:pt x="2842752" y="540486"/>
                  </a:lnTo>
                  <a:lnTo>
                    <a:pt x="2845856" y="538313"/>
                  </a:lnTo>
                  <a:lnTo>
                    <a:pt x="2848029" y="538313"/>
                  </a:lnTo>
                  <a:lnTo>
                    <a:pt x="2850203" y="538313"/>
                  </a:lnTo>
                  <a:lnTo>
                    <a:pt x="2851134" y="536140"/>
                  </a:lnTo>
                  <a:lnTo>
                    <a:pt x="2853307" y="536140"/>
                  </a:lnTo>
                  <a:lnTo>
                    <a:pt x="2860447" y="536140"/>
                  </a:lnTo>
                  <a:lnTo>
                    <a:pt x="2864483" y="538313"/>
                  </a:lnTo>
                  <a:lnTo>
                    <a:pt x="2865414" y="540486"/>
                  </a:lnTo>
                  <a:lnTo>
                    <a:pt x="2869450" y="542659"/>
                  </a:lnTo>
                  <a:lnTo>
                    <a:pt x="2872555" y="543591"/>
                  </a:lnTo>
                  <a:lnTo>
                    <a:pt x="2872555" y="557250"/>
                  </a:lnTo>
                  <a:lnTo>
                    <a:pt x="2887146" y="560355"/>
                  </a:lnTo>
                  <a:lnTo>
                    <a:pt x="2898632" y="565632"/>
                  </a:lnTo>
                  <a:lnTo>
                    <a:pt x="2905772" y="577119"/>
                  </a:lnTo>
                  <a:lnTo>
                    <a:pt x="2912913" y="577119"/>
                  </a:lnTo>
                  <a:lnTo>
                    <a:pt x="2916017" y="577119"/>
                  </a:lnTo>
                  <a:lnTo>
                    <a:pt x="2920053" y="577119"/>
                  </a:lnTo>
                  <a:lnTo>
                    <a:pt x="2923158" y="574946"/>
                  </a:lnTo>
                  <a:lnTo>
                    <a:pt x="2925330" y="572773"/>
                  </a:lnTo>
                  <a:lnTo>
                    <a:pt x="2928435" y="567495"/>
                  </a:lnTo>
                  <a:lnTo>
                    <a:pt x="2930608" y="564390"/>
                  </a:lnTo>
                  <a:lnTo>
                    <a:pt x="2930608" y="562217"/>
                  </a:lnTo>
                  <a:lnTo>
                    <a:pt x="2928435" y="557871"/>
                  </a:lnTo>
                  <a:lnTo>
                    <a:pt x="2927503" y="556940"/>
                  </a:lnTo>
                  <a:lnTo>
                    <a:pt x="2925330" y="554767"/>
                  </a:lnTo>
                  <a:lnTo>
                    <a:pt x="2921295" y="552594"/>
                  </a:lnTo>
                  <a:lnTo>
                    <a:pt x="2923468" y="547316"/>
                  </a:lnTo>
                  <a:lnTo>
                    <a:pt x="2925641" y="542038"/>
                  </a:lnTo>
                  <a:lnTo>
                    <a:pt x="2927814" y="539865"/>
                  </a:lnTo>
                  <a:lnTo>
                    <a:pt x="2930919" y="535519"/>
                  </a:lnTo>
                  <a:lnTo>
                    <a:pt x="2933092" y="532415"/>
                  </a:lnTo>
                  <a:lnTo>
                    <a:pt x="2969414" y="532415"/>
                  </a:lnTo>
                  <a:lnTo>
                    <a:pt x="2965999" y="516271"/>
                  </a:lnTo>
                  <a:close/>
                  <a:moveTo>
                    <a:pt x="758729" y="1039993"/>
                  </a:moveTo>
                  <a:lnTo>
                    <a:pt x="776425" y="1034716"/>
                  </a:lnTo>
                  <a:lnTo>
                    <a:pt x="791016" y="1027265"/>
                  </a:lnTo>
                  <a:lnTo>
                    <a:pt x="791016" y="1030370"/>
                  </a:lnTo>
                  <a:lnTo>
                    <a:pt x="791016" y="1034716"/>
                  </a:lnTo>
                  <a:lnTo>
                    <a:pt x="791016" y="1039993"/>
                  </a:lnTo>
                  <a:lnTo>
                    <a:pt x="788843" y="1045271"/>
                  </a:lnTo>
                  <a:lnTo>
                    <a:pt x="785738" y="1050549"/>
                  </a:lnTo>
                  <a:lnTo>
                    <a:pt x="785738" y="1057999"/>
                  </a:lnTo>
                  <a:lnTo>
                    <a:pt x="774252" y="1057999"/>
                  </a:lnTo>
                  <a:lnTo>
                    <a:pt x="765870" y="1057068"/>
                  </a:lnTo>
                  <a:lnTo>
                    <a:pt x="758729" y="1054895"/>
                  </a:lnTo>
                  <a:lnTo>
                    <a:pt x="758729" y="1039993"/>
                  </a:lnTo>
                  <a:close/>
                  <a:moveTo>
                    <a:pt x="644175" y="1152064"/>
                  </a:moveTo>
                  <a:lnTo>
                    <a:pt x="645106" y="1151133"/>
                  </a:lnTo>
                  <a:lnTo>
                    <a:pt x="645106" y="1148960"/>
                  </a:lnTo>
                  <a:lnTo>
                    <a:pt x="647279" y="1148960"/>
                  </a:lnTo>
                  <a:lnTo>
                    <a:pt x="649453" y="1146787"/>
                  </a:lnTo>
                  <a:lnTo>
                    <a:pt x="651626" y="1144614"/>
                  </a:lnTo>
                  <a:lnTo>
                    <a:pt x="666217" y="1144614"/>
                  </a:lnTo>
                  <a:lnTo>
                    <a:pt x="662181" y="1148960"/>
                  </a:lnTo>
                  <a:lnTo>
                    <a:pt x="659076" y="1151133"/>
                  </a:lnTo>
                  <a:lnTo>
                    <a:pt x="655041" y="1152064"/>
                  </a:lnTo>
                  <a:lnTo>
                    <a:pt x="651936" y="1154238"/>
                  </a:lnTo>
                  <a:lnTo>
                    <a:pt x="645727" y="1156411"/>
                  </a:lnTo>
                  <a:lnTo>
                    <a:pt x="642623" y="1156411"/>
                  </a:lnTo>
                  <a:lnTo>
                    <a:pt x="644175" y="1152064"/>
                  </a:lnTo>
                  <a:close/>
                  <a:moveTo>
                    <a:pt x="765870" y="1265377"/>
                  </a:moveTo>
                  <a:lnTo>
                    <a:pt x="759661" y="1282452"/>
                  </a:lnTo>
                  <a:lnTo>
                    <a:pt x="752520" y="1300457"/>
                  </a:lnTo>
                  <a:lnTo>
                    <a:pt x="751589" y="1315359"/>
                  </a:lnTo>
                  <a:lnTo>
                    <a:pt x="737930" y="1319705"/>
                  </a:lnTo>
                  <a:lnTo>
                    <a:pt x="725512" y="1320636"/>
                  </a:lnTo>
                  <a:lnTo>
                    <a:pt x="714957" y="1315359"/>
                  </a:lnTo>
                  <a:lnTo>
                    <a:pt x="701297" y="1312254"/>
                  </a:lnTo>
                  <a:lnTo>
                    <a:pt x="696019" y="1312254"/>
                  </a:lnTo>
                  <a:lnTo>
                    <a:pt x="692915" y="1312254"/>
                  </a:lnTo>
                  <a:lnTo>
                    <a:pt x="688879" y="1313186"/>
                  </a:lnTo>
                  <a:lnTo>
                    <a:pt x="685775" y="1317532"/>
                  </a:lnTo>
                  <a:lnTo>
                    <a:pt x="683602" y="1319705"/>
                  </a:lnTo>
                  <a:lnTo>
                    <a:pt x="681428" y="1322810"/>
                  </a:lnTo>
                  <a:lnTo>
                    <a:pt x="678324" y="1324983"/>
                  </a:lnTo>
                  <a:lnTo>
                    <a:pt x="673046" y="1322810"/>
                  </a:lnTo>
                  <a:lnTo>
                    <a:pt x="661560" y="1320636"/>
                  </a:lnTo>
                  <a:lnTo>
                    <a:pt x="646969" y="1319705"/>
                  </a:lnTo>
                  <a:lnTo>
                    <a:pt x="632378" y="1315359"/>
                  </a:lnTo>
                  <a:lnTo>
                    <a:pt x="617787" y="1313186"/>
                  </a:lnTo>
                  <a:lnTo>
                    <a:pt x="610647" y="1312254"/>
                  </a:lnTo>
                  <a:lnTo>
                    <a:pt x="596056" y="1306046"/>
                  </a:lnTo>
                  <a:lnTo>
                    <a:pt x="581465" y="1298595"/>
                  </a:lnTo>
                  <a:lnTo>
                    <a:pt x="566874" y="1295490"/>
                  </a:lnTo>
                  <a:lnTo>
                    <a:pt x="551352" y="1298595"/>
                  </a:lnTo>
                  <a:lnTo>
                    <a:pt x="539865" y="1306046"/>
                  </a:lnTo>
                  <a:lnTo>
                    <a:pt x="536761" y="1315669"/>
                  </a:lnTo>
                  <a:lnTo>
                    <a:pt x="532725" y="1325293"/>
                  </a:lnTo>
                  <a:lnTo>
                    <a:pt x="530552" y="1335848"/>
                  </a:lnTo>
                  <a:lnTo>
                    <a:pt x="523411" y="1334917"/>
                  </a:lnTo>
                  <a:lnTo>
                    <a:pt x="510994" y="1330571"/>
                  </a:lnTo>
                  <a:lnTo>
                    <a:pt x="496403" y="1327466"/>
                  </a:lnTo>
                  <a:lnTo>
                    <a:pt x="485848" y="1323120"/>
                  </a:lnTo>
                  <a:lnTo>
                    <a:pt x="478707" y="1320016"/>
                  </a:lnTo>
                  <a:lnTo>
                    <a:pt x="474671" y="1305114"/>
                  </a:lnTo>
                  <a:lnTo>
                    <a:pt x="460081" y="1297664"/>
                  </a:lnTo>
                  <a:lnTo>
                    <a:pt x="445490" y="1295490"/>
                  </a:lnTo>
                  <a:lnTo>
                    <a:pt x="430899" y="1295490"/>
                  </a:lnTo>
                  <a:lnTo>
                    <a:pt x="418481" y="1291144"/>
                  </a:lnTo>
                  <a:lnTo>
                    <a:pt x="415376" y="1288040"/>
                  </a:lnTo>
                  <a:lnTo>
                    <a:pt x="413203" y="1285867"/>
                  </a:lnTo>
                  <a:lnTo>
                    <a:pt x="409167" y="1282762"/>
                  </a:lnTo>
                  <a:lnTo>
                    <a:pt x="408236" y="1278416"/>
                  </a:lnTo>
                  <a:lnTo>
                    <a:pt x="402027" y="1275311"/>
                  </a:lnTo>
                  <a:lnTo>
                    <a:pt x="406063" y="1256374"/>
                  </a:lnTo>
                  <a:lnTo>
                    <a:pt x="409167" y="1238368"/>
                  </a:lnTo>
                  <a:lnTo>
                    <a:pt x="415376" y="1221294"/>
                  </a:lnTo>
                  <a:lnTo>
                    <a:pt x="410720" y="1221294"/>
                  </a:lnTo>
                  <a:lnTo>
                    <a:pt x="401406" y="1219121"/>
                  </a:lnTo>
                  <a:lnTo>
                    <a:pt x="381538" y="1218189"/>
                  </a:lnTo>
                  <a:lnTo>
                    <a:pt x="358565" y="1218189"/>
                  </a:lnTo>
                  <a:lnTo>
                    <a:pt x="330314" y="1218189"/>
                  </a:lnTo>
                  <a:lnTo>
                    <a:pt x="305168" y="1219121"/>
                  </a:lnTo>
                  <a:lnTo>
                    <a:pt x="281264" y="1223467"/>
                  </a:lnTo>
                  <a:lnTo>
                    <a:pt x="265742" y="1226571"/>
                  </a:lnTo>
                  <a:lnTo>
                    <a:pt x="254255" y="1234022"/>
                  </a:lnTo>
                  <a:lnTo>
                    <a:pt x="239664" y="1243646"/>
                  </a:lnTo>
                  <a:lnTo>
                    <a:pt x="225073" y="1251097"/>
                  </a:lnTo>
                  <a:lnTo>
                    <a:pt x="174160" y="1243646"/>
                  </a:lnTo>
                  <a:lnTo>
                    <a:pt x="174160" y="1234022"/>
                  </a:lnTo>
                  <a:lnTo>
                    <a:pt x="180369" y="1233091"/>
                  </a:lnTo>
                  <a:lnTo>
                    <a:pt x="183473" y="1230918"/>
                  </a:lnTo>
                  <a:lnTo>
                    <a:pt x="187509" y="1228744"/>
                  </a:lnTo>
                  <a:lnTo>
                    <a:pt x="190614" y="1226571"/>
                  </a:lnTo>
                  <a:lnTo>
                    <a:pt x="192787" y="1226571"/>
                  </a:lnTo>
                  <a:lnTo>
                    <a:pt x="195891" y="1228744"/>
                  </a:lnTo>
                  <a:lnTo>
                    <a:pt x="199927" y="1230918"/>
                  </a:lnTo>
                  <a:lnTo>
                    <a:pt x="205205" y="1233091"/>
                  </a:lnTo>
                  <a:lnTo>
                    <a:pt x="208309" y="1233091"/>
                  </a:lnTo>
                  <a:lnTo>
                    <a:pt x="214518" y="1230918"/>
                  </a:lnTo>
                  <a:lnTo>
                    <a:pt x="219796" y="1225640"/>
                  </a:lnTo>
                  <a:lnTo>
                    <a:pt x="222900" y="1219431"/>
                  </a:lnTo>
                  <a:lnTo>
                    <a:pt x="226936" y="1216327"/>
                  </a:lnTo>
                  <a:lnTo>
                    <a:pt x="232213" y="1211980"/>
                  </a:lnTo>
                  <a:lnTo>
                    <a:pt x="244631" y="1211049"/>
                  </a:lnTo>
                  <a:lnTo>
                    <a:pt x="244631" y="1204840"/>
                  </a:lnTo>
                  <a:lnTo>
                    <a:pt x="244631" y="1202978"/>
                  </a:lnTo>
                  <a:lnTo>
                    <a:pt x="244631" y="1200804"/>
                  </a:lnTo>
                  <a:lnTo>
                    <a:pt x="244631" y="1196458"/>
                  </a:lnTo>
                  <a:lnTo>
                    <a:pt x="248667" y="1195527"/>
                  </a:lnTo>
                  <a:lnTo>
                    <a:pt x="250840" y="1193354"/>
                  </a:lnTo>
                  <a:lnTo>
                    <a:pt x="251771" y="1191181"/>
                  </a:lnTo>
                  <a:lnTo>
                    <a:pt x="253945" y="1191181"/>
                  </a:lnTo>
                  <a:lnTo>
                    <a:pt x="256118" y="1189007"/>
                  </a:lnTo>
                  <a:lnTo>
                    <a:pt x="261395" y="1189007"/>
                  </a:lnTo>
                  <a:lnTo>
                    <a:pt x="259222" y="1185903"/>
                  </a:lnTo>
                  <a:lnTo>
                    <a:pt x="256118" y="1181557"/>
                  </a:lnTo>
                  <a:lnTo>
                    <a:pt x="253945" y="1180625"/>
                  </a:lnTo>
                  <a:lnTo>
                    <a:pt x="251771" y="1178452"/>
                  </a:lnTo>
                  <a:lnTo>
                    <a:pt x="251771" y="1174106"/>
                  </a:lnTo>
                  <a:lnTo>
                    <a:pt x="253945" y="1173175"/>
                  </a:lnTo>
                  <a:lnTo>
                    <a:pt x="257980" y="1159515"/>
                  </a:lnTo>
                  <a:lnTo>
                    <a:pt x="263258" y="1148960"/>
                  </a:lnTo>
                  <a:lnTo>
                    <a:pt x="270398" y="1139336"/>
                  </a:lnTo>
                  <a:lnTo>
                    <a:pt x="290267" y="1139336"/>
                  </a:lnTo>
                  <a:lnTo>
                    <a:pt x="295544" y="1130954"/>
                  </a:lnTo>
                  <a:lnTo>
                    <a:pt x="297717" y="1119468"/>
                  </a:lnTo>
                  <a:lnTo>
                    <a:pt x="300822" y="1108912"/>
                  </a:lnTo>
                  <a:lnTo>
                    <a:pt x="310135" y="1101462"/>
                  </a:lnTo>
                  <a:lnTo>
                    <a:pt x="314171" y="1099289"/>
                  </a:lnTo>
                  <a:lnTo>
                    <a:pt x="315102" y="1099289"/>
                  </a:lnTo>
                  <a:lnTo>
                    <a:pt x="319138" y="1099289"/>
                  </a:lnTo>
                  <a:lnTo>
                    <a:pt x="321311" y="1101462"/>
                  </a:lnTo>
                  <a:lnTo>
                    <a:pt x="322243" y="1104566"/>
                  </a:lnTo>
                  <a:lnTo>
                    <a:pt x="324416" y="1108912"/>
                  </a:lnTo>
                  <a:lnTo>
                    <a:pt x="344284" y="1104566"/>
                  </a:lnTo>
                  <a:lnTo>
                    <a:pt x="361048" y="1094942"/>
                  </a:lnTo>
                  <a:lnTo>
                    <a:pt x="373466" y="1084387"/>
                  </a:lnTo>
                  <a:lnTo>
                    <a:pt x="388057" y="1089665"/>
                  </a:lnTo>
                  <a:lnTo>
                    <a:pt x="399544" y="1101151"/>
                  </a:lnTo>
                  <a:lnTo>
                    <a:pt x="406684" y="1113880"/>
                  </a:lnTo>
                  <a:lnTo>
                    <a:pt x="415066" y="1124435"/>
                  </a:lnTo>
                  <a:lnTo>
                    <a:pt x="424379" y="1135921"/>
                  </a:lnTo>
                  <a:lnTo>
                    <a:pt x="453561" y="1156100"/>
                  </a:lnTo>
                  <a:lnTo>
                    <a:pt x="480570" y="1176279"/>
                  </a:lnTo>
                  <a:lnTo>
                    <a:pt x="480570" y="1180625"/>
                  </a:lnTo>
                  <a:lnTo>
                    <a:pt x="480570" y="1183730"/>
                  </a:lnTo>
                  <a:lnTo>
                    <a:pt x="479639" y="1185903"/>
                  </a:lnTo>
                  <a:lnTo>
                    <a:pt x="479639" y="1188076"/>
                  </a:lnTo>
                  <a:lnTo>
                    <a:pt x="477466" y="1189007"/>
                  </a:lnTo>
                  <a:lnTo>
                    <a:pt x="470325" y="1196458"/>
                  </a:lnTo>
                  <a:lnTo>
                    <a:pt x="458839" y="1200804"/>
                  </a:lnTo>
                  <a:lnTo>
                    <a:pt x="444248" y="1202978"/>
                  </a:lnTo>
                  <a:lnTo>
                    <a:pt x="429657" y="1200804"/>
                  </a:lnTo>
                  <a:lnTo>
                    <a:pt x="435866" y="1213533"/>
                  </a:lnTo>
                  <a:lnTo>
                    <a:pt x="444248" y="1218810"/>
                  </a:lnTo>
                  <a:lnTo>
                    <a:pt x="455734" y="1223157"/>
                  </a:lnTo>
                  <a:lnTo>
                    <a:pt x="465048" y="1230607"/>
                  </a:lnTo>
                  <a:lnTo>
                    <a:pt x="473430" y="1230607"/>
                  </a:lnTo>
                  <a:lnTo>
                    <a:pt x="473430" y="1206082"/>
                  </a:lnTo>
                  <a:lnTo>
                    <a:pt x="484916" y="1206082"/>
                  </a:lnTo>
                  <a:lnTo>
                    <a:pt x="488021" y="1198631"/>
                  </a:lnTo>
                  <a:lnTo>
                    <a:pt x="492057" y="1193354"/>
                  </a:lnTo>
                  <a:lnTo>
                    <a:pt x="495161" y="1189007"/>
                  </a:lnTo>
                  <a:lnTo>
                    <a:pt x="500439" y="1185903"/>
                  </a:lnTo>
                  <a:lnTo>
                    <a:pt x="499507" y="1180625"/>
                  </a:lnTo>
                  <a:lnTo>
                    <a:pt x="497334" y="1176279"/>
                  </a:lnTo>
                  <a:lnTo>
                    <a:pt x="497334" y="1174106"/>
                  </a:lnTo>
                  <a:lnTo>
                    <a:pt x="495161" y="1171002"/>
                  </a:lnTo>
                  <a:lnTo>
                    <a:pt x="494230" y="1166655"/>
                  </a:lnTo>
                  <a:lnTo>
                    <a:pt x="494230" y="1161378"/>
                  </a:lnTo>
                  <a:lnTo>
                    <a:pt x="499507" y="1161378"/>
                  </a:lnTo>
                  <a:lnTo>
                    <a:pt x="504785" y="1163551"/>
                  </a:lnTo>
                  <a:lnTo>
                    <a:pt x="507889" y="1165724"/>
                  </a:lnTo>
                  <a:lnTo>
                    <a:pt x="510062" y="1165724"/>
                  </a:lnTo>
                  <a:lnTo>
                    <a:pt x="514098" y="1165724"/>
                  </a:lnTo>
                  <a:lnTo>
                    <a:pt x="517203" y="1165724"/>
                  </a:lnTo>
                  <a:lnTo>
                    <a:pt x="521238" y="1165724"/>
                  </a:lnTo>
                  <a:lnTo>
                    <a:pt x="521238" y="1161378"/>
                  </a:lnTo>
                  <a:lnTo>
                    <a:pt x="509752" y="1151754"/>
                  </a:lnTo>
                  <a:lnTo>
                    <a:pt x="499197" y="1144303"/>
                  </a:lnTo>
                  <a:lnTo>
                    <a:pt x="484606" y="1139026"/>
                  </a:lnTo>
                  <a:lnTo>
                    <a:pt x="484606" y="1128471"/>
                  </a:lnTo>
                  <a:lnTo>
                    <a:pt x="470015" y="1128471"/>
                  </a:lnTo>
                  <a:lnTo>
                    <a:pt x="457597" y="1109533"/>
                  </a:lnTo>
                  <a:lnTo>
                    <a:pt x="443937" y="1093701"/>
                  </a:lnTo>
                  <a:lnTo>
                    <a:pt x="429346" y="1078799"/>
                  </a:lnTo>
                  <a:lnTo>
                    <a:pt x="429346" y="1072590"/>
                  </a:lnTo>
                  <a:lnTo>
                    <a:pt x="429346" y="1069486"/>
                  </a:lnTo>
                  <a:lnTo>
                    <a:pt x="429346" y="1065140"/>
                  </a:lnTo>
                  <a:lnTo>
                    <a:pt x="429346" y="1064208"/>
                  </a:lnTo>
                  <a:lnTo>
                    <a:pt x="433382" y="1062035"/>
                  </a:lnTo>
                  <a:lnTo>
                    <a:pt x="436487" y="1057689"/>
                  </a:lnTo>
                  <a:lnTo>
                    <a:pt x="438660" y="1057689"/>
                  </a:lnTo>
                  <a:lnTo>
                    <a:pt x="438660" y="1056758"/>
                  </a:lnTo>
                  <a:lnTo>
                    <a:pt x="440833" y="1056758"/>
                  </a:lnTo>
                  <a:lnTo>
                    <a:pt x="443006" y="1056758"/>
                  </a:lnTo>
                  <a:lnTo>
                    <a:pt x="443937" y="1054584"/>
                  </a:lnTo>
                  <a:lnTo>
                    <a:pt x="446111" y="1057689"/>
                  </a:lnTo>
                  <a:lnTo>
                    <a:pt x="448284" y="1062035"/>
                  </a:lnTo>
                  <a:lnTo>
                    <a:pt x="448284" y="1065140"/>
                  </a:lnTo>
                  <a:lnTo>
                    <a:pt x="450457" y="1071349"/>
                  </a:lnTo>
                  <a:lnTo>
                    <a:pt x="465048" y="1067002"/>
                  </a:lnTo>
                  <a:lnTo>
                    <a:pt x="472188" y="1087181"/>
                  </a:lnTo>
                  <a:lnTo>
                    <a:pt x="479328" y="1098668"/>
                  </a:lnTo>
                  <a:lnTo>
                    <a:pt x="487710" y="1103945"/>
                  </a:lnTo>
                  <a:lnTo>
                    <a:pt x="497024" y="1106118"/>
                  </a:lnTo>
                  <a:lnTo>
                    <a:pt x="507579" y="1111396"/>
                  </a:lnTo>
                  <a:lnTo>
                    <a:pt x="521238" y="1121020"/>
                  </a:lnTo>
                  <a:lnTo>
                    <a:pt x="526516" y="1126297"/>
                  </a:lnTo>
                  <a:lnTo>
                    <a:pt x="526516" y="1133748"/>
                  </a:lnTo>
                  <a:lnTo>
                    <a:pt x="524343" y="1141199"/>
                  </a:lnTo>
                  <a:lnTo>
                    <a:pt x="522170" y="1150823"/>
                  </a:lnTo>
                  <a:lnTo>
                    <a:pt x="524343" y="1161378"/>
                  </a:lnTo>
                  <a:lnTo>
                    <a:pt x="528379" y="1165724"/>
                  </a:lnTo>
                  <a:lnTo>
                    <a:pt x="531483" y="1166655"/>
                  </a:lnTo>
                  <a:lnTo>
                    <a:pt x="536761" y="1171002"/>
                  </a:lnTo>
                  <a:lnTo>
                    <a:pt x="540797" y="1174106"/>
                  </a:lnTo>
                  <a:lnTo>
                    <a:pt x="543901" y="1176279"/>
                  </a:lnTo>
                  <a:lnTo>
                    <a:pt x="560665" y="1225951"/>
                  </a:lnTo>
                  <a:lnTo>
                    <a:pt x="564701" y="1225951"/>
                  </a:lnTo>
                  <a:lnTo>
                    <a:pt x="565632" y="1228124"/>
                  </a:lnTo>
                  <a:lnTo>
                    <a:pt x="567805" y="1228124"/>
                  </a:lnTo>
                  <a:lnTo>
                    <a:pt x="569978" y="1230297"/>
                  </a:lnTo>
                  <a:lnTo>
                    <a:pt x="575256" y="1228124"/>
                  </a:lnTo>
                  <a:lnTo>
                    <a:pt x="580534" y="1225951"/>
                  </a:lnTo>
                  <a:lnTo>
                    <a:pt x="582707" y="1225019"/>
                  </a:lnTo>
                  <a:lnTo>
                    <a:pt x="584880" y="1220673"/>
                  </a:lnTo>
                  <a:lnTo>
                    <a:pt x="584880" y="1218500"/>
                  </a:lnTo>
                  <a:lnTo>
                    <a:pt x="587053" y="1215395"/>
                  </a:lnTo>
                  <a:lnTo>
                    <a:pt x="587984" y="1211049"/>
                  </a:lnTo>
                  <a:lnTo>
                    <a:pt x="592020" y="1210118"/>
                  </a:lnTo>
                  <a:lnTo>
                    <a:pt x="597298" y="1205772"/>
                  </a:lnTo>
                  <a:lnTo>
                    <a:pt x="594193" y="1188697"/>
                  </a:lnTo>
                  <a:lnTo>
                    <a:pt x="587053" y="1172864"/>
                  </a:lnTo>
                  <a:lnTo>
                    <a:pt x="577740" y="1161378"/>
                  </a:lnTo>
                  <a:lnTo>
                    <a:pt x="577740" y="1156411"/>
                  </a:lnTo>
                  <a:lnTo>
                    <a:pt x="580844" y="1158584"/>
                  </a:lnTo>
                  <a:lnTo>
                    <a:pt x="580844" y="1159515"/>
                  </a:lnTo>
                  <a:lnTo>
                    <a:pt x="583017" y="1161688"/>
                  </a:lnTo>
                  <a:lnTo>
                    <a:pt x="585190" y="1166035"/>
                  </a:lnTo>
                  <a:lnTo>
                    <a:pt x="592331" y="1163861"/>
                  </a:lnTo>
                  <a:lnTo>
                    <a:pt x="595435" y="1163861"/>
                  </a:lnTo>
                  <a:lnTo>
                    <a:pt x="597608" y="1163861"/>
                  </a:lnTo>
                  <a:lnTo>
                    <a:pt x="599781" y="1161688"/>
                  </a:lnTo>
                  <a:lnTo>
                    <a:pt x="599781" y="1159515"/>
                  </a:lnTo>
                  <a:lnTo>
                    <a:pt x="599781" y="1158584"/>
                  </a:lnTo>
                  <a:lnTo>
                    <a:pt x="597608" y="1154238"/>
                  </a:lnTo>
                  <a:lnTo>
                    <a:pt x="597608" y="1148960"/>
                  </a:lnTo>
                  <a:lnTo>
                    <a:pt x="600713" y="1148960"/>
                  </a:lnTo>
                  <a:lnTo>
                    <a:pt x="600713" y="1144614"/>
                  </a:lnTo>
                  <a:lnTo>
                    <a:pt x="604748" y="1144614"/>
                  </a:lnTo>
                  <a:lnTo>
                    <a:pt x="607853" y="1144614"/>
                  </a:lnTo>
                  <a:lnTo>
                    <a:pt x="610026" y="1146787"/>
                  </a:lnTo>
                  <a:lnTo>
                    <a:pt x="612199" y="1146787"/>
                  </a:lnTo>
                  <a:lnTo>
                    <a:pt x="614372" y="1148960"/>
                  </a:lnTo>
                  <a:lnTo>
                    <a:pt x="619650" y="1151133"/>
                  </a:lnTo>
                  <a:lnTo>
                    <a:pt x="622754" y="1152064"/>
                  </a:lnTo>
                  <a:lnTo>
                    <a:pt x="624927" y="1154238"/>
                  </a:lnTo>
                  <a:lnTo>
                    <a:pt x="627100" y="1156411"/>
                  </a:lnTo>
                  <a:lnTo>
                    <a:pt x="630205" y="1158584"/>
                  </a:lnTo>
                  <a:lnTo>
                    <a:pt x="634241" y="1161688"/>
                  </a:lnTo>
                  <a:lnTo>
                    <a:pt x="632068" y="1166966"/>
                  </a:lnTo>
                  <a:lnTo>
                    <a:pt x="629894" y="1171312"/>
                  </a:lnTo>
                  <a:lnTo>
                    <a:pt x="629894" y="1174416"/>
                  </a:lnTo>
                  <a:lnTo>
                    <a:pt x="629894" y="1178763"/>
                  </a:lnTo>
                  <a:lnTo>
                    <a:pt x="629894" y="1181867"/>
                  </a:lnTo>
                  <a:lnTo>
                    <a:pt x="629894" y="1186213"/>
                  </a:lnTo>
                  <a:lnTo>
                    <a:pt x="629894" y="1189318"/>
                  </a:lnTo>
                  <a:lnTo>
                    <a:pt x="636103" y="1206392"/>
                  </a:lnTo>
                  <a:lnTo>
                    <a:pt x="648521" y="1223467"/>
                  </a:lnTo>
                  <a:lnTo>
                    <a:pt x="665285" y="1234022"/>
                  </a:lnTo>
                  <a:lnTo>
                    <a:pt x="680808" y="1238368"/>
                  </a:lnTo>
                  <a:lnTo>
                    <a:pt x="684843" y="1236195"/>
                  </a:lnTo>
                  <a:lnTo>
                    <a:pt x="687948" y="1233091"/>
                  </a:lnTo>
                  <a:lnTo>
                    <a:pt x="690121" y="1228744"/>
                  </a:lnTo>
                  <a:lnTo>
                    <a:pt x="695399" y="1226571"/>
                  </a:lnTo>
                  <a:lnTo>
                    <a:pt x="699434" y="1225640"/>
                  </a:lnTo>
                  <a:lnTo>
                    <a:pt x="704712" y="1226571"/>
                  </a:lnTo>
                  <a:lnTo>
                    <a:pt x="714025" y="1230918"/>
                  </a:lnTo>
                  <a:lnTo>
                    <a:pt x="721165" y="1234022"/>
                  </a:lnTo>
                  <a:lnTo>
                    <a:pt x="728306" y="1236195"/>
                  </a:lnTo>
                  <a:lnTo>
                    <a:pt x="735446" y="1234022"/>
                  </a:lnTo>
                  <a:lnTo>
                    <a:pt x="743828" y="1226571"/>
                  </a:lnTo>
                  <a:lnTo>
                    <a:pt x="750968" y="1226571"/>
                  </a:lnTo>
                  <a:lnTo>
                    <a:pt x="755004" y="1226571"/>
                  </a:lnTo>
                  <a:lnTo>
                    <a:pt x="758109" y="1226571"/>
                  </a:lnTo>
                  <a:lnTo>
                    <a:pt x="760282" y="1228744"/>
                  </a:lnTo>
                  <a:lnTo>
                    <a:pt x="762455" y="1230918"/>
                  </a:lnTo>
                  <a:lnTo>
                    <a:pt x="762455" y="1234022"/>
                  </a:lnTo>
                  <a:lnTo>
                    <a:pt x="764628" y="1238368"/>
                  </a:lnTo>
                  <a:lnTo>
                    <a:pt x="767732" y="1251097"/>
                  </a:lnTo>
                  <a:lnTo>
                    <a:pt x="765870" y="1265377"/>
                  </a:lnTo>
                  <a:close/>
                  <a:moveTo>
                    <a:pt x="845033" y="1136232"/>
                  </a:moveTo>
                  <a:lnTo>
                    <a:pt x="825165" y="1141509"/>
                  </a:lnTo>
                  <a:lnTo>
                    <a:pt x="803434" y="1143682"/>
                  </a:lnTo>
                  <a:lnTo>
                    <a:pt x="781702" y="1139336"/>
                  </a:lnTo>
                  <a:lnTo>
                    <a:pt x="773320" y="1136232"/>
                  </a:lnTo>
                  <a:lnTo>
                    <a:pt x="766180" y="1130954"/>
                  </a:lnTo>
                  <a:lnTo>
                    <a:pt x="756867" y="1124745"/>
                  </a:lnTo>
                  <a:lnTo>
                    <a:pt x="742276" y="1124745"/>
                  </a:lnTo>
                  <a:lnTo>
                    <a:pt x="727685" y="1126918"/>
                  </a:lnTo>
                  <a:lnTo>
                    <a:pt x="713094" y="1134369"/>
                  </a:lnTo>
                  <a:lnTo>
                    <a:pt x="700676" y="1139647"/>
                  </a:lnTo>
                  <a:lnTo>
                    <a:pt x="686085" y="1141820"/>
                  </a:lnTo>
                  <a:lnTo>
                    <a:pt x="671494" y="1136542"/>
                  </a:lnTo>
                  <a:lnTo>
                    <a:pt x="666217" y="1134369"/>
                  </a:lnTo>
                  <a:lnTo>
                    <a:pt x="662181" y="1132196"/>
                  </a:lnTo>
                  <a:lnTo>
                    <a:pt x="659076" y="1131265"/>
                  </a:lnTo>
                  <a:lnTo>
                    <a:pt x="656903" y="1126918"/>
                  </a:lnTo>
                  <a:lnTo>
                    <a:pt x="656903" y="1123814"/>
                  </a:lnTo>
                  <a:lnTo>
                    <a:pt x="654730" y="1116363"/>
                  </a:lnTo>
                  <a:lnTo>
                    <a:pt x="654730" y="1110154"/>
                  </a:lnTo>
                  <a:lnTo>
                    <a:pt x="658766" y="1099599"/>
                  </a:lnTo>
                  <a:lnTo>
                    <a:pt x="665906" y="1086871"/>
                  </a:lnTo>
                  <a:lnTo>
                    <a:pt x="674288" y="1071969"/>
                  </a:lnTo>
                  <a:lnTo>
                    <a:pt x="683602" y="1057068"/>
                  </a:lnTo>
                  <a:lnTo>
                    <a:pt x="690742" y="1043408"/>
                  </a:lnTo>
                  <a:lnTo>
                    <a:pt x="694778" y="1035026"/>
                  </a:lnTo>
                  <a:lnTo>
                    <a:pt x="703160" y="1037199"/>
                  </a:lnTo>
                  <a:lnTo>
                    <a:pt x="710300" y="1040304"/>
                  </a:lnTo>
                  <a:lnTo>
                    <a:pt x="715578" y="1042477"/>
                  </a:lnTo>
                  <a:lnTo>
                    <a:pt x="721786" y="1047755"/>
                  </a:lnTo>
                  <a:lnTo>
                    <a:pt x="724891" y="1049928"/>
                  </a:lnTo>
                  <a:lnTo>
                    <a:pt x="727064" y="1049928"/>
                  </a:lnTo>
                  <a:lnTo>
                    <a:pt x="729237" y="1049928"/>
                  </a:lnTo>
                  <a:lnTo>
                    <a:pt x="730168" y="1050859"/>
                  </a:lnTo>
                  <a:lnTo>
                    <a:pt x="717751" y="1055205"/>
                  </a:lnTo>
                  <a:lnTo>
                    <a:pt x="721786" y="1064829"/>
                  </a:lnTo>
                  <a:lnTo>
                    <a:pt x="728927" y="1072280"/>
                  </a:lnTo>
                  <a:lnTo>
                    <a:pt x="734204" y="1079731"/>
                  </a:lnTo>
                  <a:lnTo>
                    <a:pt x="743518" y="1080662"/>
                  </a:lnTo>
                  <a:lnTo>
                    <a:pt x="755935" y="1075384"/>
                  </a:lnTo>
                  <a:lnTo>
                    <a:pt x="765249" y="1067934"/>
                  </a:lnTo>
                  <a:lnTo>
                    <a:pt x="780771" y="1073211"/>
                  </a:lnTo>
                  <a:lnTo>
                    <a:pt x="800640" y="1084698"/>
                  </a:lnTo>
                  <a:lnTo>
                    <a:pt x="821439" y="1097426"/>
                  </a:lnTo>
                  <a:lnTo>
                    <a:pt x="836030" y="1110154"/>
                  </a:lnTo>
                  <a:lnTo>
                    <a:pt x="844413" y="1125056"/>
                  </a:lnTo>
                  <a:lnTo>
                    <a:pt x="850621" y="1125056"/>
                  </a:lnTo>
                  <a:lnTo>
                    <a:pt x="845033" y="1136232"/>
                  </a:lnTo>
                  <a:close/>
                  <a:moveTo>
                    <a:pt x="1025402" y="1146787"/>
                  </a:moveTo>
                  <a:lnTo>
                    <a:pt x="1022298" y="1146787"/>
                  </a:lnTo>
                  <a:lnTo>
                    <a:pt x="1018262" y="1146787"/>
                  </a:lnTo>
                  <a:lnTo>
                    <a:pt x="1015157" y="1146787"/>
                  </a:lnTo>
                  <a:lnTo>
                    <a:pt x="1011122" y="1144614"/>
                  </a:lnTo>
                  <a:lnTo>
                    <a:pt x="1008949" y="1161688"/>
                  </a:lnTo>
                  <a:lnTo>
                    <a:pt x="1011122" y="1173175"/>
                  </a:lnTo>
                  <a:lnTo>
                    <a:pt x="1016399" y="1183730"/>
                  </a:lnTo>
                  <a:lnTo>
                    <a:pt x="1020435" y="1196458"/>
                  </a:lnTo>
                  <a:lnTo>
                    <a:pt x="1022608" y="1217569"/>
                  </a:lnTo>
                  <a:lnTo>
                    <a:pt x="995600" y="1218500"/>
                  </a:lnTo>
                  <a:lnTo>
                    <a:pt x="976973" y="1215395"/>
                  </a:lnTo>
                  <a:lnTo>
                    <a:pt x="966418" y="1205772"/>
                  </a:lnTo>
                  <a:lnTo>
                    <a:pt x="962382" y="1188697"/>
                  </a:lnTo>
                  <a:lnTo>
                    <a:pt x="962382" y="1165414"/>
                  </a:lnTo>
                  <a:lnTo>
                    <a:pt x="974800" y="1165414"/>
                  </a:lnTo>
                  <a:lnTo>
                    <a:pt x="967660" y="1151754"/>
                  </a:lnTo>
                  <a:lnTo>
                    <a:pt x="955242" y="1138094"/>
                  </a:lnTo>
                  <a:lnTo>
                    <a:pt x="944686" y="1121020"/>
                  </a:lnTo>
                  <a:lnTo>
                    <a:pt x="933200" y="1103945"/>
                  </a:lnTo>
                  <a:lnTo>
                    <a:pt x="927922" y="1086871"/>
                  </a:lnTo>
                  <a:lnTo>
                    <a:pt x="931027" y="1071038"/>
                  </a:lnTo>
                  <a:lnTo>
                    <a:pt x="938167" y="1059552"/>
                  </a:lnTo>
                  <a:lnTo>
                    <a:pt x="949653" y="1049928"/>
                  </a:lnTo>
                  <a:lnTo>
                    <a:pt x="962071" y="1044650"/>
                  </a:lnTo>
                  <a:lnTo>
                    <a:pt x="974489" y="1039373"/>
                  </a:lnTo>
                  <a:lnTo>
                    <a:pt x="985976" y="1029749"/>
                  </a:lnTo>
                  <a:lnTo>
                    <a:pt x="995289" y="1029749"/>
                  </a:lnTo>
                  <a:lnTo>
                    <a:pt x="1000567" y="1031922"/>
                  </a:lnTo>
                  <a:lnTo>
                    <a:pt x="1005844" y="1031922"/>
                  </a:lnTo>
                  <a:lnTo>
                    <a:pt x="1011122" y="1034095"/>
                  </a:lnTo>
                  <a:lnTo>
                    <a:pt x="1008017" y="1049928"/>
                  </a:lnTo>
                  <a:lnTo>
                    <a:pt x="1000877" y="1063587"/>
                  </a:lnTo>
                  <a:lnTo>
                    <a:pt x="986286" y="1068865"/>
                  </a:lnTo>
                  <a:lnTo>
                    <a:pt x="966418" y="1071038"/>
                  </a:lnTo>
                  <a:lnTo>
                    <a:pt x="973558" y="1086871"/>
                  </a:lnTo>
                  <a:lnTo>
                    <a:pt x="985976" y="1101772"/>
                  </a:lnTo>
                  <a:lnTo>
                    <a:pt x="1001498" y="1111396"/>
                  </a:lnTo>
                  <a:lnTo>
                    <a:pt x="1000567" y="1115742"/>
                  </a:lnTo>
                  <a:lnTo>
                    <a:pt x="998394" y="1116674"/>
                  </a:lnTo>
                  <a:lnTo>
                    <a:pt x="996220" y="1116674"/>
                  </a:lnTo>
                  <a:lnTo>
                    <a:pt x="995289" y="1121020"/>
                  </a:lnTo>
                  <a:lnTo>
                    <a:pt x="1000567" y="1130644"/>
                  </a:lnTo>
                  <a:lnTo>
                    <a:pt x="1005844" y="1139026"/>
                  </a:lnTo>
                  <a:lnTo>
                    <a:pt x="1008017" y="1143372"/>
                  </a:lnTo>
                  <a:lnTo>
                    <a:pt x="1008949" y="1144303"/>
                  </a:lnTo>
                  <a:lnTo>
                    <a:pt x="1011122" y="1143372"/>
                  </a:lnTo>
                  <a:lnTo>
                    <a:pt x="1011122" y="1141199"/>
                  </a:lnTo>
                  <a:lnTo>
                    <a:pt x="1013295" y="1138094"/>
                  </a:lnTo>
                  <a:lnTo>
                    <a:pt x="1013295" y="1133748"/>
                  </a:lnTo>
                  <a:lnTo>
                    <a:pt x="1015468" y="1131575"/>
                  </a:lnTo>
                  <a:lnTo>
                    <a:pt x="1018573" y="1133748"/>
                  </a:lnTo>
                  <a:lnTo>
                    <a:pt x="1022608" y="1138094"/>
                  </a:lnTo>
                  <a:lnTo>
                    <a:pt x="1023540" y="1139026"/>
                  </a:lnTo>
                  <a:lnTo>
                    <a:pt x="1027575" y="1141199"/>
                  </a:lnTo>
                  <a:lnTo>
                    <a:pt x="1030680" y="1144303"/>
                  </a:lnTo>
                  <a:lnTo>
                    <a:pt x="1025402" y="1146787"/>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30" name="Freeform: Shape 29">
              <a:extLst>
                <a:ext uri="{FF2B5EF4-FFF2-40B4-BE49-F238E27FC236}">
                  <a16:creationId xmlns:a16="http://schemas.microsoft.com/office/drawing/2014/main" id="{4506FBD6-4500-4ABA-8C3E-DCAFB9ADDA03}"/>
                </a:ext>
              </a:extLst>
            </p:cNvPr>
            <p:cNvSpPr/>
            <p:nvPr/>
          </p:nvSpPr>
          <p:spPr>
            <a:xfrm>
              <a:off x="3690211" y="4196454"/>
              <a:ext cx="74507" cy="99343"/>
            </a:xfrm>
            <a:custGeom>
              <a:avLst/>
              <a:gdLst>
                <a:gd name="connsiteX0" fmla="*/ 60226 w 74506"/>
                <a:gd name="connsiteY0" fmla="*/ 0 h 99342"/>
                <a:gd name="connsiteX1" fmla="*/ 43462 w 74506"/>
                <a:gd name="connsiteY1" fmla="*/ 0 h 99342"/>
                <a:gd name="connsiteX2" fmla="*/ 23904 w 74506"/>
                <a:gd name="connsiteY2" fmla="*/ 2173 h 99342"/>
                <a:gd name="connsiteX3" fmla="*/ 4036 w 74506"/>
                <a:gd name="connsiteY3" fmla="*/ 4346 h 99342"/>
                <a:gd name="connsiteX4" fmla="*/ 4967 w 74506"/>
                <a:gd name="connsiteY4" fmla="*/ 11797 h 99342"/>
                <a:gd name="connsiteX5" fmla="*/ 7140 w 74506"/>
                <a:gd name="connsiteY5" fmla="*/ 14901 h 99342"/>
                <a:gd name="connsiteX6" fmla="*/ 11176 w 74506"/>
                <a:gd name="connsiteY6" fmla="*/ 19248 h 99342"/>
                <a:gd name="connsiteX7" fmla="*/ 14281 w 74506"/>
                <a:gd name="connsiteY7" fmla="*/ 20179 h 99342"/>
                <a:gd name="connsiteX8" fmla="*/ 18627 w 74506"/>
                <a:gd name="connsiteY8" fmla="*/ 22352 h 99342"/>
                <a:gd name="connsiteX9" fmla="*/ 23904 w 74506"/>
                <a:gd name="connsiteY9" fmla="*/ 24525 h 99342"/>
                <a:gd name="connsiteX10" fmla="*/ 18627 w 74506"/>
                <a:gd name="connsiteY10" fmla="*/ 31976 h 99342"/>
                <a:gd name="connsiteX11" fmla="*/ 11176 w 74506"/>
                <a:gd name="connsiteY11" fmla="*/ 37253 h 99342"/>
                <a:gd name="connsiteX12" fmla="*/ 4036 w 74506"/>
                <a:gd name="connsiteY12" fmla="*/ 40358 h 99342"/>
                <a:gd name="connsiteX13" fmla="*/ 0 w 74506"/>
                <a:gd name="connsiteY13" fmla="*/ 74197 h 99342"/>
                <a:gd name="connsiteX14" fmla="*/ 23904 w 74506"/>
                <a:gd name="connsiteY14" fmla="*/ 77301 h 99342"/>
                <a:gd name="connsiteX15" fmla="*/ 23904 w 74506"/>
                <a:gd name="connsiteY15" fmla="*/ 89098 h 99342"/>
                <a:gd name="connsiteX16" fmla="*/ 31045 w 74506"/>
                <a:gd name="connsiteY16" fmla="*/ 92202 h 99342"/>
                <a:gd name="connsiteX17" fmla="*/ 38495 w 74506"/>
                <a:gd name="connsiteY17" fmla="*/ 98411 h 99342"/>
                <a:gd name="connsiteX18" fmla="*/ 43462 w 74506"/>
                <a:gd name="connsiteY18" fmla="*/ 101826 h 99342"/>
                <a:gd name="connsiteX19" fmla="*/ 48740 w 74506"/>
                <a:gd name="connsiteY19" fmla="*/ 99653 h 99342"/>
                <a:gd name="connsiteX20" fmla="*/ 50913 w 74506"/>
                <a:gd name="connsiteY20" fmla="*/ 96549 h 99342"/>
                <a:gd name="connsiteX21" fmla="*/ 53086 w 74506"/>
                <a:gd name="connsiteY21" fmla="*/ 94376 h 99342"/>
                <a:gd name="connsiteX22" fmla="*/ 53086 w 74506"/>
                <a:gd name="connsiteY22" fmla="*/ 92202 h 99342"/>
                <a:gd name="connsiteX23" fmla="*/ 53086 w 74506"/>
                <a:gd name="connsiteY23" fmla="*/ 89098 h 99342"/>
                <a:gd name="connsiteX24" fmla="*/ 53086 w 74506"/>
                <a:gd name="connsiteY24" fmla="*/ 84752 h 99342"/>
                <a:gd name="connsiteX25" fmla="*/ 56191 w 74506"/>
                <a:gd name="connsiteY25" fmla="*/ 81647 h 99342"/>
                <a:gd name="connsiteX26" fmla="*/ 67677 w 74506"/>
                <a:gd name="connsiteY26" fmla="*/ 84752 h 99342"/>
                <a:gd name="connsiteX27" fmla="*/ 72644 w 74506"/>
                <a:gd name="connsiteY27" fmla="*/ 77301 h 99342"/>
                <a:gd name="connsiteX28" fmla="*/ 76991 w 74506"/>
                <a:gd name="connsiteY28" fmla="*/ 77301 h 99342"/>
                <a:gd name="connsiteX29" fmla="*/ 69540 w 74506"/>
                <a:gd name="connsiteY29" fmla="*/ 37253 h 99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506" h="99342">
                  <a:moveTo>
                    <a:pt x="60226" y="0"/>
                  </a:moveTo>
                  <a:lnTo>
                    <a:pt x="43462" y="0"/>
                  </a:lnTo>
                  <a:lnTo>
                    <a:pt x="23904" y="2173"/>
                  </a:lnTo>
                  <a:lnTo>
                    <a:pt x="4036" y="4346"/>
                  </a:lnTo>
                  <a:lnTo>
                    <a:pt x="4967" y="11797"/>
                  </a:lnTo>
                  <a:lnTo>
                    <a:pt x="7140" y="14901"/>
                  </a:lnTo>
                  <a:lnTo>
                    <a:pt x="11176" y="19248"/>
                  </a:lnTo>
                  <a:lnTo>
                    <a:pt x="14281" y="20179"/>
                  </a:lnTo>
                  <a:lnTo>
                    <a:pt x="18627" y="22352"/>
                  </a:lnTo>
                  <a:lnTo>
                    <a:pt x="23904" y="24525"/>
                  </a:lnTo>
                  <a:lnTo>
                    <a:pt x="18627" y="31976"/>
                  </a:lnTo>
                  <a:lnTo>
                    <a:pt x="11176" y="37253"/>
                  </a:lnTo>
                  <a:lnTo>
                    <a:pt x="4036" y="40358"/>
                  </a:lnTo>
                  <a:lnTo>
                    <a:pt x="0" y="74197"/>
                  </a:lnTo>
                  <a:lnTo>
                    <a:pt x="23904" y="77301"/>
                  </a:lnTo>
                  <a:lnTo>
                    <a:pt x="23904" y="89098"/>
                  </a:lnTo>
                  <a:lnTo>
                    <a:pt x="31045" y="92202"/>
                  </a:lnTo>
                  <a:lnTo>
                    <a:pt x="38495" y="98411"/>
                  </a:lnTo>
                  <a:lnTo>
                    <a:pt x="43462" y="101826"/>
                  </a:lnTo>
                  <a:lnTo>
                    <a:pt x="48740" y="99653"/>
                  </a:lnTo>
                  <a:lnTo>
                    <a:pt x="50913" y="96549"/>
                  </a:lnTo>
                  <a:lnTo>
                    <a:pt x="53086" y="94376"/>
                  </a:lnTo>
                  <a:lnTo>
                    <a:pt x="53086" y="92202"/>
                  </a:lnTo>
                  <a:lnTo>
                    <a:pt x="53086" y="89098"/>
                  </a:lnTo>
                  <a:lnTo>
                    <a:pt x="53086" y="84752"/>
                  </a:lnTo>
                  <a:lnTo>
                    <a:pt x="56191" y="81647"/>
                  </a:lnTo>
                  <a:lnTo>
                    <a:pt x="67677" y="84752"/>
                  </a:lnTo>
                  <a:lnTo>
                    <a:pt x="72644" y="77301"/>
                  </a:lnTo>
                  <a:lnTo>
                    <a:pt x="76991" y="77301"/>
                  </a:lnTo>
                  <a:lnTo>
                    <a:pt x="69540" y="37253"/>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31" name="Freeform: Shape 30">
              <a:extLst>
                <a:ext uri="{FF2B5EF4-FFF2-40B4-BE49-F238E27FC236}">
                  <a16:creationId xmlns:a16="http://schemas.microsoft.com/office/drawing/2014/main" id="{1CB2B1BB-5BFC-4877-A056-149618FF753A}"/>
                </a:ext>
              </a:extLst>
            </p:cNvPr>
            <p:cNvSpPr/>
            <p:nvPr/>
          </p:nvSpPr>
          <p:spPr>
            <a:xfrm>
              <a:off x="3753542" y="4135296"/>
              <a:ext cx="40358" cy="34149"/>
            </a:xfrm>
            <a:custGeom>
              <a:avLst/>
              <a:gdLst>
                <a:gd name="connsiteX0" fmla="*/ 22042 w 40357"/>
                <a:gd name="connsiteY0" fmla="*/ 36012 h 34149"/>
                <a:gd name="connsiteX1" fmla="*/ 27009 w 40357"/>
                <a:gd name="connsiteY1" fmla="*/ 31665 h 34149"/>
                <a:gd name="connsiteX2" fmla="*/ 31355 w 40357"/>
                <a:gd name="connsiteY2" fmla="*/ 29492 h 34149"/>
                <a:gd name="connsiteX3" fmla="*/ 34460 w 40357"/>
                <a:gd name="connsiteY3" fmla="*/ 28561 h 34149"/>
                <a:gd name="connsiteX4" fmla="*/ 40668 w 40357"/>
                <a:gd name="connsiteY4" fmla="*/ 24215 h 34149"/>
                <a:gd name="connsiteX5" fmla="*/ 36633 w 40357"/>
                <a:gd name="connsiteY5" fmla="*/ 0 h 34149"/>
                <a:gd name="connsiteX6" fmla="*/ 23904 w 40357"/>
                <a:gd name="connsiteY6" fmla="*/ 2173 h 34149"/>
                <a:gd name="connsiteX7" fmla="*/ 16764 w 40357"/>
                <a:gd name="connsiteY7" fmla="*/ 6209 h 34149"/>
                <a:gd name="connsiteX8" fmla="*/ 9313 w 40357"/>
                <a:gd name="connsiteY8" fmla="*/ 11486 h 34149"/>
                <a:gd name="connsiteX9" fmla="*/ 0 w 40357"/>
                <a:gd name="connsiteY9" fmla="*/ 16764 h 34149"/>
                <a:gd name="connsiteX10" fmla="*/ 0 w 40357"/>
                <a:gd name="connsiteY10" fmla="*/ 24215 h 34149"/>
                <a:gd name="connsiteX11" fmla="*/ 2173 w 40357"/>
                <a:gd name="connsiteY11" fmla="*/ 26388 h 34149"/>
                <a:gd name="connsiteX12" fmla="*/ 2173 w 40357"/>
                <a:gd name="connsiteY12" fmla="*/ 28561 h 34149"/>
                <a:gd name="connsiteX13" fmla="*/ 4346 w 40357"/>
                <a:gd name="connsiteY13" fmla="*/ 28561 h 34149"/>
                <a:gd name="connsiteX14" fmla="*/ 4346 w 40357"/>
                <a:gd name="connsiteY14" fmla="*/ 29492 h 34149"/>
                <a:gd name="connsiteX15" fmla="*/ 4346 w 40357"/>
                <a:gd name="connsiteY15" fmla="*/ 33839 h 34149"/>
                <a:gd name="connsiteX16" fmla="*/ 9313 w 40357"/>
                <a:gd name="connsiteY16" fmla="*/ 33839 h 34149"/>
                <a:gd name="connsiteX17" fmla="*/ 11487 w 40357"/>
                <a:gd name="connsiteY17" fmla="*/ 33839 h 34149"/>
                <a:gd name="connsiteX18" fmla="*/ 13660 w 40357"/>
                <a:gd name="connsiteY18" fmla="*/ 36012 h 34149"/>
                <a:gd name="connsiteX19" fmla="*/ 14591 w 40357"/>
                <a:gd name="connsiteY19" fmla="*/ 36012 h 34149"/>
                <a:gd name="connsiteX20" fmla="*/ 16764 w 40357"/>
                <a:gd name="connsiteY20" fmla="*/ 36943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357" h="34149">
                  <a:moveTo>
                    <a:pt x="22042" y="36012"/>
                  </a:moveTo>
                  <a:lnTo>
                    <a:pt x="27009" y="31665"/>
                  </a:lnTo>
                  <a:lnTo>
                    <a:pt x="31355" y="29492"/>
                  </a:lnTo>
                  <a:lnTo>
                    <a:pt x="34460" y="28561"/>
                  </a:lnTo>
                  <a:lnTo>
                    <a:pt x="40668" y="24215"/>
                  </a:lnTo>
                  <a:lnTo>
                    <a:pt x="36633" y="0"/>
                  </a:lnTo>
                  <a:lnTo>
                    <a:pt x="23904" y="2173"/>
                  </a:lnTo>
                  <a:lnTo>
                    <a:pt x="16764" y="6209"/>
                  </a:lnTo>
                  <a:lnTo>
                    <a:pt x="9313" y="11486"/>
                  </a:lnTo>
                  <a:lnTo>
                    <a:pt x="0" y="16764"/>
                  </a:lnTo>
                  <a:lnTo>
                    <a:pt x="0" y="24215"/>
                  </a:lnTo>
                  <a:lnTo>
                    <a:pt x="2173" y="26388"/>
                  </a:lnTo>
                  <a:lnTo>
                    <a:pt x="2173" y="28561"/>
                  </a:lnTo>
                  <a:lnTo>
                    <a:pt x="4346" y="28561"/>
                  </a:lnTo>
                  <a:lnTo>
                    <a:pt x="4346" y="29492"/>
                  </a:lnTo>
                  <a:lnTo>
                    <a:pt x="4346" y="33839"/>
                  </a:lnTo>
                  <a:lnTo>
                    <a:pt x="9313" y="33839"/>
                  </a:lnTo>
                  <a:lnTo>
                    <a:pt x="11487" y="33839"/>
                  </a:lnTo>
                  <a:lnTo>
                    <a:pt x="13660" y="36012"/>
                  </a:lnTo>
                  <a:lnTo>
                    <a:pt x="14591" y="36012"/>
                  </a:lnTo>
                  <a:lnTo>
                    <a:pt x="16764" y="36943"/>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32" name="Freeform: Shape 31">
              <a:extLst>
                <a:ext uri="{FF2B5EF4-FFF2-40B4-BE49-F238E27FC236}">
                  <a16:creationId xmlns:a16="http://schemas.microsoft.com/office/drawing/2014/main" id="{8066C88A-D014-469C-9F00-E1BA5379D4B1}"/>
                </a:ext>
              </a:extLst>
            </p:cNvPr>
            <p:cNvSpPr/>
            <p:nvPr/>
          </p:nvSpPr>
          <p:spPr>
            <a:xfrm>
              <a:off x="3770306" y="4179690"/>
              <a:ext cx="55880" cy="96238"/>
            </a:xfrm>
            <a:custGeom>
              <a:avLst/>
              <a:gdLst>
                <a:gd name="connsiteX0" fmla="*/ 54018 w 55880"/>
                <a:gd name="connsiteY0" fmla="*/ 13660 h 96238"/>
                <a:gd name="connsiteX1" fmla="*/ 53086 w 55880"/>
                <a:gd name="connsiteY1" fmla="*/ 9624 h 96238"/>
                <a:gd name="connsiteX2" fmla="*/ 43773 w 55880"/>
                <a:gd name="connsiteY2" fmla="*/ 6209 h 96238"/>
                <a:gd name="connsiteX3" fmla="*/ 31045 w 55880"/>
                <a:gd name="connsiteY3" fmla="*/ 4346 h 96238"/>
                <a:gd name="connsiteX4" fmla="*/ 16454 w 55880"/>
                <a:gd name="connsiteY4" fmla="*/ 2173 h 96238"/>
                <a:gd name="connsiteX5" fmla="*/ 3104 w 55880"/>
                <a:gd name="connsiteY5" fmla="*/ 0 h 96238"/>
                <a:gd name="connsiteX6" fmla="*/ 0 w 55880"/>
                <a:gd name="connsiteY6" fmla="*/ 16764 h 96238"/>
                <a:gd name="connsiteX7" fmla="*/ 2173 w 55880"/>
                <a:gd name="connsiteY7" fmla="*/ 31665 h 96238"/>
                <a:gd name="connsiteX8" fmla="*/ 3104 w 55880"/>
                <a:gd name="connsiteY8" fmla="*/ 48740 h 96238"/>
                <a:gd name="connsiteX9" fmla="*/ 7140 w 55880"/>
                <a:gd name="connsiteY9" fmla="*/ 63331 h 96238"/>
                <a:gd name="connsiteX10" fmla="*/ 7140 w 55880"/>
                <a:gd name="connsiteY10" fmla="*/ 76059 h 96238"/>
                <a:gd name="connsiteX11" fmla="*/ 3104 w 55880"/>
                <a:gd name="connsiteY11" fmla="*/ 86614 h 96238"/>
                <a:gd name="connsiteX12" fmla="*/ 7140 w 55880"/>
                <a:gd name="connsiteY12" fmla="*/ 98411 h 96238"/>
                <a:gd name="connsiteX13" fmla="*/ 14591 w 55880"/>
                <a:gd name="connsiteY13" fmla="*/ 98411 h 96238"/>
                <a:gd name="connsiteX14" fmla="*/ 19869 w 55880"/>
                <a:gd name="connsiteY14" fmla="*/ 98411 h 96238"/>
                <a:gd name="connsiteX15" fmla="*/ 23904 w 55880"/>
                <a:gd name="connsiteY15" fmla="*/ 96238 h 96238"/>
                <a:gd name="connsiteX16" fmla="*/ 27009 w 55880"/>
                <a:gd name="connsiteY16" fmla="*/ 94065 h 96238"/>
                <a:gd name="connsiteX17" fmla="*/ 31045 w 55880"/>
                <a:gd name="connsiteY17" fmla="*/ 88788 h 96238"/>
                <a:gd name="connsiteX18" fmla="*/ 32286 w 55880"/>
                <a:gd name="connsiteY18" fmla="*/ 81337 h 96238"/>
                <a:gd name="connsiteX19" fmla="*/ 34460 w 55880"/>
                <a:gd name="connsiteY19" fmla="*/ 70782 h 96238"/>
                <a:gd name="connsiteX20" fmla="*/ 32286 w 55880"/>
                <a:gd name="connsiteY20" fmla="*/ 61468 h 96238"/>
                <a:gd name="connsiteX21" fmla="*/ 34460 w 55880"/>
                <a:gd name="connsiteY21" fmla="*/ 57122 h 96238"/>
                <a:gd name="connsiteX22" fmla="*/ 38495 w 55880"/>
                <a:gd name="connsiteY22" fmla="*/ 56191 h 96238"/>
                <a:gd name="connsiteX23" fmla="*/ 39427 w 55880"/>
                <a:gd name="connsiteY23" fmla="*/ 54018 h 96238"/>
                <a:gd name="connsiteX24" fmla="*/ 43773 w 55880"/>
                <a:gd name="connsiteY24" fmla="*/ 51844 h 96238"/>
                <a:gd name="connsiteX25" fmla="*/ 46877 w 55880"/>
                <a:gd name="connsiteY25" fmla="*/ 49671 h 96238"/>
                <a:gd name="connsiteX26" fmla="*/ 50913 w 55880"/>
                <a:gd name="connsiteY26" fmla="*/ 46567 h 96238"/>
                <a:gd name="connsiteX27" fmla="*/ 53086 w 55880"/>
                <a:gd name="connsiteY27" fmla="*/ 41289 h 96238"/>
                <a:gd name="connsiteX28" fmla="*/ 54018 w 55880"/>
                <a:gd name="connsiteY28" fmla="*/ 36943 h 96238"/>
                <a:gd name="connsiteX29" fmla="*/ 56191 w 55880"/>
                <a:gd name="connsiteY29" fmla="*/ 33839 h 96238"/>
                <a:gd name="connsiteX30" fmla="*/ 56191 w 55880"/>
                <a:gd name="connsiteY30" fmla="*/ 26388 h 96238"/>
                <a:gd name="connsiteX31" fmla="*/ 54018 w 55880"/>
                <a:gd name="connsiteY31" fmla="*/ 18937 h 96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5880" h="96238">
                  <a:moveTo>
                    <a:pt x="54018" y="13660"/>
                  </a:moveTo>
                  <a:lnTo>
                    <a:pt x="53086" y="9624"/>
                  </a:lnTo>
                  <a:lnTo>
                    <a:pt x="43773" y="6209"/>
                  </a:lnTo>
                  <a:lnTo>
                    <a:pt x="31045" y="4346"/>
                  </a:lnTo>
                  <a:lnTo>
                    <a:pt x="16454" y="2173"/>
                  </a:lnTo>
                  <a:lnTo>
                    <a:pt x="3104" y="0"/>
                  </a:lnTo>
                  <a:lnTo>
                    <a:pt x="0" y="16764"/>
                  </a:lnTo>
                  <a:lnTo>
                    <a:pt x="2173" y="31665"/>
                  </a:lnTo>
                  <a:lnTo>
                    <a:pt x="3104" y="48740"/>
                  </a:lnTo>
                  <a:lnTo>
                    <a:pt x="7140" y="63331"/>
                  </a:lnTo>
                  <a:lnTo>
                    <a:pt x="7140" y="76059"/>
                  </a:lnTo>
                  <a:lnTo>
                    <a:pt x="3104" y="86614"/>
                  </a:lnTo>
                  <a:lnTo>
                    <a:pt x="7140" y="98411"/>
                  </a:lnTo>
                  <a:lnTo>
                    <a:pt x="14591" y="98411"/>
                  </a:lnTo>
                  <a:lnTo>
                    <a:pt x="19869" y="98411"/>
                  </a:lnTo>
                  <a:lnTo>
                    <a:pt x="23904" y="96238"/>
                  </a:lnTo>
                  <a:lnTo>
                    <a:pt x="27009" y="94065"/>
                  </a:lnTo>
                  <a:lnTo>
                    <a:pt x="31045" y="88788"/>
                  </a:lnTo>
                  <a:lnTo>
                    <a:pt x="32286" y="81337"/>
                  </a:lnTo>
                  <a:lnTo>
                    <a:pt x="34460" y="70782"/>
                  </a:lnTo>
                  <a:lnTo>
                    <a:pt x="32286" y="61468"/>
                  </a:lnTo>
                  <a:lnTo>
                    <a:pt x="34460" y="57122"/>
                  </a:lnTo>
                  <a:lnTo>
                    <a:pt x="38495" y="56191"/>
                  </a:lnTo>
                  <a:lnTo>
                    <a:pt x="39427" y="54018"/>
                  </a:lnTo>
                  <a:lnTo>
                    <a:pt x="43773" y="51844"/>
                  </a:lnTo>
                  <a:lnTo>
                    <a:pt x="46877" y="49671"/>
                  </a:lnTo>
                  <a:lnTo>
                    <a:pt x="50913" y="46567"/>
                  </a:lnTo>
                  <a:lnTo>
                    <a:pt x="53086" y="41289"/>
                  </a:lnTo>
                  <a:lnTo>
                    <a:pt x="54018" y="36943"/>
                  </a:lnTo>
                  <a:lnTo>
                    <a:pt x="56191" y="33839"/>
                  </a:lnTo>
                  <a:lnTo>
                    <a:pt x="56191" y="26388"/>
                  </a:lnTo>
                  <a:lnTo>
                    <a:pt x="54018" y="18937"/>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33" name="Freeform: Shape 32">
              <a:extLst>
                <a:ext uri="{FF2B5EF4-FFF2-40B4-BE49-F238E27FC236}">
                  <a16:creationId xmlns:a16="http://schemas.microsoft.com/office/drawing/2014/main" id="{3D01319D-6108-4A9F-A017-C0C3BF9294B9}"/>
                </a:ext>
              </a:extLst>
            </p:cNvPr>
            <p:cNvSpPr/>
            <p:nvPr/>
          </p:nvSpPr>
          <p:spPr>
            <a:xfrm>
              <a:off x="3630606" y="4070724"/>
              <a:ext cx="21731" cy="27940"/>
            </a:xfrm>
            <a:custGeom>
              <a:avLst/>
              <a:gdLst>
                <a:gd name="connsiteX0" fmla="*/ 22973 w 21731"/>
                <a:gd name="connsiteY0" fmla="*/ 28561 h 27940"/>
                <a:gd name="connsiteX1" fmla="*/ 22042 w 21731"/>
                <a:gd name="connsiteY1" fmla="*/ 21110 h 27940"/>
                <a:gd name="connsiteX2" fmla="*/ 17695 w 21731"/>
                <a:gd name="connsiteY2" fmla="*/ 13660 h 27940"/>
                <a:gd name="connsiteX3" fmla="*/ 14591 w 21731"/>
                <a:gd name="connsiteY3" fmla="*/ 7451 h 27940"/>
                <a:gd name="connsiteX4" fmla="*/ 7451 w 21731"/>
                <a:gd name="connsiteY4" fmla="*/ 4346 h 27940"/>
                <a:gd name="connsiteX5" fmla="*/ 0 w 21731"/>
                <a:gd name="connsiteY5" fmla="*/ 0 h 27940"/>
                <a:gd name="connsiteX6" fmla="*/ 1242 w 21731"/>
                <a:gd name="connsiteY6" fmla="*/ 7451 h 27940"/>
                <a:gd name="connsiteX7" fmla="*/ 3104 w 21731"/>
                <a:gd name="connsiteY7" fmla="*/ 13660 h 27940"/>
                <a:gd name="connsiteX8" fmla="*/ 5278 w 21731"/>
                <a:gd name="connsiteY8" fmla="*/ 16764 h 27940"/>
                <a:gd name="connsiteX9" fmla="*/ 7451 w 21731"/>
                <a:gd name="connsiteY9" fmla="*/ 21110 h 27940"/>
                <a:gd name="connsiteX10" fmla="*/ 12728 w 21731"/>
                <a:gd name="connsiteY10" fmla="*/ 24215 h 27940"/>
                <a:gd name="connsiteX11" fmla="*/ 12728 w 21731"/>
                <a:gd name="connsiteY11" fmla="*/ 28561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31" h="27940">
                  <a:moveTo>
                    <a:pt x="22973" y="28561"/>
                  </a:moveTo>
                  <a:lnTo>
                    <a:pt x="22042" y="21110"/>
                  </a:lnTo>
                  <a:lnTo>
                    <a:pt x="17695" y="13660"/>
                  </a:lnTo>
                  <a:lnTo>
                    <a:pt x="14591" y="7451"/>
                  </a:lnTo>
                  <a:lnTo>
                    <a:pt x="7451" y="4346"/>
                  </a:lnTo>
                  <a:lnTo>
                    <a:pt x="0" y="0"/>
                  </a:lnTo>
                  <a:lnTo>
                    <a:pt x="1242" y="7451"/>
                  </a:lnTo>
                  <a:lnTo>
                    <a:pt x="3104" y="13660"/>
                  </a:lnTo>
                  <a:lnTo>
                    <a:pt x="5278" y="16764"/>
                  </a:lnTo>
                  <a:lnTo>
                    <a:pt x="7451" y="21110"/>
                  </a:lnTo>
                  <a:lnTo>
                    <a:pt x="12728" y="24215"/>
                  </a:lnTo>
                  <a:lnTo>
                    <a:pt x="12728" y="2856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34" name="Freeform: Shape 33">
              <a:extLst>
                <a:ext uri="{FF2B5EF4-FFF2-40B4-BE49-F238E27FC236}">
                  <a16:creationId xmlns:a16="http://schemas.microsoft.com/office/drawing/2014/main" id="{EE57DE7D-E3D5-4461-89C2-28974EDDABD8}"/>
                </a:ext>
              </a:extLst>
            </p:cNvPr>
            <p:cNvSpPr/>
            <p:nvPr/>
          </p:nvSpPr>
          <p:spPr>
            <a:xfrm>
              <a:off x="3646438" y="4107667"/>
              <a:ext cx="86925" cy="68298"/>
            </a:xfrm>
            <a:custGeom>
              <a:avLst/>
              <a:gdLst>
                <a:gd name="connsiteX0" fmla="*/ 50913 w 86924"/>
                <a:gd name="connsiteY0" fmla="*/ 44394 h 68298"/>
                <a:gd name="connsiteX1" fmla="*/ 54949 w 86924"/>
                <a:gd name="connsiteY1" fmla="*/ 48740 h 68298"/>
                <a:gd name="connsiteX2" fmla="*/ 54949 w 86924"/>
                <a:gd name="connsiteY2" fmla="*/ 51844 h 68298"/>
                <a:gd name="connsiteX3" fmla="*/ 54949 w 86924"/>
                <a:gd name="connsiteY3" fmla="*/ 57122 h 68298"/>
                <a:gd name="connsiteX4" fmla="*/ 56191 w 86924"/>
                <a:gd name="connsiteY4" fmla="*/ 61468 h 68298"/>
                <a:gd name="connsiteX5" fmla="*/ 60226 w 86924"/>
                <a:gd name="connsiteY5" fmla="*/ 64573 h 68298"/>
                <a:gd name="connsiteX6" fmla="*/ 62400 w 86924"/>
                <a:gd name="connsiteY6" fmla="*/ 66746 h 68298"/>
                <a:gd name="connsiteX7" fmla="*/ 63331 w 86924"/>
                <a:gd name="connsiteY7" fmla="*/ 66746 h 68298"/>
                <a:gd name="connsiteX8" fmla="*/ 63331 w 86924"/>
                <a:gd name="connsiteY8" fmla="*/ 68919 h 68298"/>
                <a:gd name="connsiteX9" fmla="*/ 67677 w 86924"/>
                <a:gd name="connsiteY9" fmla="*/ 68919 h 68298"/>
                <a:gd name="connsiteX10" fmla="*/ 70782 w 86924"/>
                <a:gd name="connsiteY10" fmla="*/ 64573 h 68298"/>
                <a:gd name="connsiteX11" fmla="*/ 74817 w 86924"/>
                <a:gd name="connsiteY11" fmla="*/ 63641 h 68298"/>
                <a:gd name="connsiteX12" fmla="*/ 80095 w 86924"/>
                <a:gd name="connsiteY12" fmla="*/ 61468 h 68298"/>
                <a:gd name="connsiteX13" fmla="*/ 82268 w 86924"/>
                <a:gd name="connsiteY13" fmla="*/ 48740 h 68298"/>
                <a:gd name="connsiteX14" fmla="*/ 84131 w 86924"/>
                <a:gd name="connsiteY14" fmla="*/ 31665 h 68298"/>
                <a:gd name="connsiteX15" fmla="*/ 87235 w 86924"/>
                <a:gd name="connsiteY15" fmla="*/ 20179 h 68298"/>
                <a:gd name="connsiteX16" fmla="*/ 87235 w 86924"/>
                <a:gd name="connsiteY16" fmla="*/ 14901 h 68298"/>
                <a:gd name="connsiteX17" fmla="*/ 87235 w 86924"/>
                <a:gd name="connsiteY17" fmla="*/ 9624 h 68298"/>
                <a:gd name="connsiteX18" fmla="*/ 85373 w 86924"/>
                <a:gd name="connsiteY18" fmla="*/ 7451 h 68298"/>
                <a:gd name="connsiteX19" fmla="*/ 84131 w 86924"/>
                <a:gd name="connsiteY19" fmla="*/ 4346 h 68298"/>
                <a:gd name="connsiteX20" fmla="*/ 82268 w 86924"/>
                <a:gd name="connsiteY20" fmla="*/ 2173 h 68298"/>
                <a:gd name="connsiteX21" fmla="*/ 80095 w 86924"/>
                <a:gd name="connsiteY21" fmla="*/ 2173 h 68298"/>
                <a:gd name="connsiteX22" fmla="*/ 77922 w 86924"/>
                <a:gd name="connsiteY22" fmla="*/ 0 h 68298"/>
                <a:gd name="connsiteX23" fmla="*/ 76991 w 86924"/>
                <a:gd name="connsiteY23" fmla="*/ 0 h 68298"/>
                <a:gd name="connsiteX24" fmla="*/ 70782 w 86924"/>
                <a:gd name="connsiteY24" fmla="*/ 0 h 68298"/>
                <a:gd name="connsiteX25" fmla="*/ 70782 w 86924"/>
                <a:gd name="connsiteY25" fmla="*/ 11797 h 68298"/>
                <a:gd name="connsiteX26" fmla="*/ 58053 w 86924"/>
                <a:gd name="connsiteY26" fmla="*/ 11797 h 68298"/>
                <a:gd name="connsiteX27" fmla="*/ 43773 w 86924"/>
                <a:gd name="connsiteY27" fmla="*/ 13970 h 68298"/>
                <a:gd name="connsiteX28" fmla="*/ 31045 w 86924"/>
                <a:gd name="connsiteY28" fmla="*/ 14901 h 68298"/>
                <a:gd name="connsiteX29" fmla="*/ 20800 w 86924"/>
                <a:gd name="connsiteY29" fmla="*/ 11797 h 68298"/>
                <a:gd name="connsiteX30" fmla="*/ 14591 w 86924"/>
                <a:gd name="connsiteY30" fmla="*/ 13970 h 68298"/>
                <a:gd name="connsiteX31" fmla="*/ 11487 w 86924"/>
                <a:gd name="connsiteY31" fmla="*/ 13970 h 68298"/>
                <a:gd name="connsiteX32" fmla="*/ 9313 w 86924"/>
                <a:gd name="connsiteY32" fmla="*/ 13970 h 68298"/>
                <a:gd name="connsiteX33" fmla="*/ 7140 w 86924"/>
                <a:gd name="connsiteY33" fmla="*/ 13970 h 68298"/>
                <a:gd name="connsiteX34" fmla="*/ 7140 w 86924"/>
                <a:gd name="connsiteY34" fmla="*/ 14901 h 68298"/>
                <a:gd name="connsiteX35" fmla="*/ 6209 w 86924"/>
                <a:gd name="connsiteY35" fmla="*/ 17075 h 68298"/>
                <a:gd name="connsiteX36" fmla="*/ 4036 w 86924"/>
                <a:gd name="connsiteY36" fmla="*/ 20179 h 68298"/>
                <a:gd name="connsiteX37" fmla="*/ 0 w 86924"/>
                <a:gd name="connsiteY37" fmla="*/ 20179 h 68298"/>
                <a:gd name="connsiteX38" fmla="*/ 7140 w 86924"/>
                <a:gd name="connsiteY38" fmla="*/ 31665 h 68298"/>
                <a:gd name="connsiteX39" fmla="*/ 16454 w 86924"/>
                <a:gd name="connsiteY39" fmla="*/ 36943 h 68298"/>
                <a:gd name="connsiteX40" fmla="*/ 26077 w 86924"/>
                <a:gd name="connsiteY40" fmla="*/ 39116 h 68298"/>
                <a:gd name="connsiteX41" fmla="*/ 34149 w 86924"/>
                <a:gd name="connsiteY41" fmla="*/ 36943 h 68298"/>
                <a:gd name="connsiteX42" fmla="*/ 43773 w 86924"/>
                <a:gd name="connsiteY42" fmla="*/ 39116 h 68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86924" h="68298">
                  <a:moveTo>
                    <a:pt x="50913" y="44394"/>
                  </a:moveTo>
                  <a:lnTo>
                    <a:pt x="54949" y="48740"/>
                  </a:lnTo>
                  <a:lnTo>
                    <a:pt x="54949" y="51844"/>
                  </a:lnTo>
                  <a:lnTo>
                    <a:pt x="54949" y="57122"/>
                  </a:lnTo>
                  <a:lnTo>
                    <a:pt x="56191" y="61468"/>
                  </a:lnTo>
                  <a:lnTo>
                    <a:pt x="60226" y="64573"/>
                  </a:lnTo>
                  <a:lnTo>
                    <a:pt x="62400" y="66746"/>
                  </a:lnTo>
                  <a:lnTo>
                    <a:pt x="63331" y="66746"/>
                  </a:lnTo>
                  <a:lnTo>
                    <a:pt x="63331" y="68919"/>
                  </a:lnTo>
                  <a:lnTo>
                    <a:pt x="67677" y="68919"/>
                  </a:lnTo>
                  <a:lnTo>
                    <a:pt x="70782" y="64573"/>
                  </a:lnTo>
                  <a:lnTo>
                    <a:pt x="74817" y="63641"/>
                  </a:lnTo>
                  <a:lnTo>
                    <a:pt x="80095" y="61468"/>
                  </a:lnTo>
                  <a:lnTo>
                    <a:pt x="82268" y="48740"/>
                  </a:lnTo>
                  <a:lnTo>
                    <a:pt x="84131" y="31665"/>
                  </a:lnTo>
                  <a:lnTo>
                    <a:pt x="87235" y="20179"/>
                  </a:lnTo>
                  <a:lnTo>
                    <a:pt x="87235" y="14901"/>
                  </a:lnTo>
                  <a:lnTo>
                    <a:pt x="87235" y="9624"/>
                  </a:lnTo>
                  <a:lnTo>
                    <a:pt x="85373" y="7451"/>
                  </a:lnTo>
                  <a:lnTo>
                    <a:pt x="84131" y="4346"/>
                  </a:lnTo>
                  <a:lnTo>
                    <a:pt x="82268" y="2173"/>
                  </a:lnTo>
                  <a:lnTo>
                    <a:pt x="80095" y="2173"/>
                  </a:lnTo>
                  <a:lnTo>
                    <a:pt x="77922" y="0"/>
                  </a:lnTo>
                  <a:lnTo>
                    <a:pt x="76991" y="0"/>
                  </a:lnTo>
                  <a:lnTo>
                    <a:pt x="70782" y="0"/>
                  </a:lnTo>
                  <a:lnTo>
                    <a:pt x="70782" y="11797"/>
                  </a:lnTo>
                  <a:lnTo>
                    <a:pt x="58053" y="11797"/>
                  </a:lnTo>
                  <a:lnTo>
                    <a:pt x="43773" y="13970"/>
                  </a:lnTo>
                  <a:lnTo>
                    <a:pt x="31045" y="14901"/>
                  </a:lnTo>
                  <a:lnTo>
                    <a:pt x="20800" y="11797"/>
                  </a:lnTo>
                  <a:lnTo>
                    <a:pt x="14591" y="13970"/>
                  </a:lnTo>
                  <a:lnTo>
                    <a:pt x="11487" y="13970"/>
                  </a:lnTo>
                  <a:lnTo>
                    <a:pt x="9313" y="13970"/>
                  </a:lnTo>
                  <a:lnTo>
                    <a:pt x="7140" y="13970"/>
                  </a:lnTo>
                  <a:lnTo>
                    <a:pt x="7140" y="14901"/>
                  </a:lnTo>
                  <a:lnTo>
                    <a:pt x="6209" y="17075"/>
                  </a:lnTo>
                  <a:lnTo>
                    <a:pt x="4036" y="20179"/>
                  </a:lnTo>
                  <a:lnTo>
                    <a:pt x="0" y="20179"/>
                  </a:lnTo>
                  <a:lnTo>
                    <a:pt x="7140" y="31665"/>
                  </a:lnTo>
                  <a:lnTo>
                    <a:pt x="16454" y="36943"/>
                  </a:lnTo>
                  <a:lnTo>
                    <a:pt x="26077" y="39116"/>
                  </a:lnTo>
                  <a:lnTo>
                    <a:pt x="34149" y="36943"/>
                  </a:lnTo>
                  <a:lnTo>
                    <a:pt x="43773" y="3911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35" name="Freeform: Shape 34">
              <a:extLst>
                <a:ext uri="{FF2B5EF4-FFF2-40B4-BE49-F238E27FC236}">
                  <a16:creationId xmlns:a16="http://schemas.microsoft.com/office/drawing/2014/main" id="{4C7A9AE2-4371-4CD7-9B97-77FB5A9A7D20}"/>
                </a:ext>
              </a:extLst>
            </p:cNvPr>
            <p:cNvSpPr/>
            <p:nvPr/>
          </p:nvSpPr>
          <p:spPr>
            <a:xfrm>
              <a:off x="3750438" y="4075070"/>
              <a:ext cx="235939" cy="102447"/>
            </a:xfrm>
            <a:custGeom>
              <a:avLst/>
              <a:gdLst>
                <a:gd name="connsiteX0" fmla="*/ 97790 w 235938"/>
                <a:gd name="connsiteY0" fmla="*/ 86614 h 102447"/>
                <a:gd name="connsiteX1" fmla="*/ 97790 w 235938"/>
                <a:gd name="connsiteY1" fmla="*/ 88787 h 102447"/>
                <a:gd name="connsiteX2" fmla="*/ 97790 w 235938"/>
                <a:gd name="connsiteY2" fmla="*/ 89719 h 102447"/>
                <a:gd name="connsiteX3" fmla="*/ 99964 w 235938"/>
                <a:gd name="connsiteY3" fmla="*/ 91892 h 102447"/>
                <a:gd name="connsiteX4" fmla="*/ 103068 w 235938"/>
                <a:gd name="connsiteY4" fmla="*/ 94065 h 102447"/>
                <a:gd name="connsiteX5" fmla="*/ 107414 w 235938"/>
                <a:gd name="connsiteY5" fmla="*/ 96238 h 102447"/>
                <a:gd name="connsiteX6" fmla="*/ 110519 w 235938"/>
                <a:gd name="connsiteY6" fmla="*/ 96238 h 102447"/>
                <a:gd name="connsiteX7" fmla="*/ 112381 w 235938"/>
                <a:gd name="connsiteY7" fmla="*/ 94065 h 102447"/>
                <a:gd name="connsiteX8" fmla="*/ 114554 w 235938"/>
                <a:gd name="connsiteY8" fmla="*/ 89719 h 102447"/>
                <a:gd name="connsiteX9" fmla="*/ 116728 w 235938"/>
                <a:gd name="connsiteY9" fmla="*/ 84441 h 102447"/>
                <a:gd name="connsiteX10" fmla="*/ 119832 w 235938"/>
                <a:gd name="connsiteY10" fmla="*/ 91892 h 102447"/>
                <a:gd name="connsiteX11" fmla="*/ 122937 w 235938"/>
                <a:gd name="connsiteY11" fmla="*/ 99343 h 102447"/>
                <a:gd name="connsiteX12" fmla="*/ 126972 w 235938"/>
                <a:gd name="connsiteY12" fmla="*/ 104620 h 102447"/>
                <a:gd name="connsiteX13" fmla="*/ 136596 w 235938"/>
                <a:gd name="connsiteY13" fmla="*/ 104620 h 102447"/>
                <a:gd name="connsiteX14" fmla="*/ 137527 w 235938"/>
                <a:gd name="connsiteY14" fmla="*/ 101516 h 102447"/>
                <a:gd name="connsiteX15" fmla="*/ 139701 w 235938"/>
                <a:gd name="connsiteY15" fmla="*/ 97170 h 102447"/>
                <a:gd name="connsiteX16" fmla="*/ 143736 w 235938"/>
                <a:gd name="connsiteY16" fmla="*/ 94065 h 102447"/>
                <a:gd name="connsiteX17" fmla="*/ 143736 w 235938"/>
                <a:gd name="connsiteY17" fmla="*/ 89719 h 102447"/>
                <a:gd name="connsiteX18" fmla="*/ 146841 w 235938"/>
                <a:gd name="connsiteY18" fmla="*/ 94065 h 102447"/>
                <a:gd name="connsiteX19" fmla="*/ 149014 w 235938"/>
                <a:gd name="connsiteY19" fmla="*/ 99343 h 102447"/>
                <a:gd name="connsiteX20" fmla="*/ 152118 w 235938"/>
                <a:gd name="connsiteY20" fmla="*/ 104620 h 102447"/>
                <a:gd name="connsiteX21" fmla="*/ 158327 w 235938"/>
                <a:gd name="connsiteY21" fmla="*/ 104620 h 102447"/>
                <a:gd name="connsiteX22" fmla="*/ 163605 w 235938"/>
                <a:gd name="connsiteY22" fmla="*/ 104620 h 102447"/>
                <a:gd name="connsiteX23" fmla="*/ 166709 w 235938"/>
                <a:gd name="connsiteY23" fmla="*/ 103689 h 102447"/>
                <a:gd name="connsiteX24" fmla="*/ 172918 w 235938"/>
                <a:gd name="connsiteY24" fmla="*/ 101516 h 102447"/>
                <a:gd name="connsiteX25" fmla="*/ 178196 w 235938"/>
                <a:gd name="connsiteY25" fmla="*/ 101516 h 102447"/>
                <a:gd name="connsiteX26" fmla="*/ 183163 w 235938"/>
                <a:gd name="connsiteY26" fmla="*/ 99343 h 102447"/>
                <a:gd name="connsiteX27" fmla="*/ 185336 w 235938"/>
                <a:gd name="connsiteY27" fmla="*/ 97170 h 102447"/>
                <a:gd name="connsiteX28" fmla="*/ 188441 w 235938"/>
                <a:gd name="connsiteY28" fmla="*/ 97170 h 102447"/>
                <a:gd name="connsiteX29" fmla="*/ 190614 w 235938"/>
                <a:gd name="connsiteY29" fmla="*/ 96238 h 102447"/>
                <a:gd name="connsiteX30" fmla="*/ 192787 w 235938"/>
                <a:gd name="connsiteY30" fmla="*/ 91892 h 102447"/>
                <a:gd name="connsiteX31" fmla="*/ 195891 w 235938"/>
                <a:gd name="connsiteY31" fmla="*/ 89719 h 102447"/>
                <a:gd name="connsiteX32" fmla="*/ 199927 w 235938"/>
                <a:gd name="connsiteY32" fmla="*/ 89719 h 102447"/>
                <a:gd name="connsiteX33" fmla="*/ 209240 w 235938"/>
                <a:gd name="connsiteY33" fmla="*/ 91892 h 102447"/>
                <a:gd name="connsiteX34" fmla="*/ 221969 w 235938"/>
                <a:gd name="connsiteY34" fmla="*/ 94065 h 102447"/>
                <a:gd name="connsiteX35" fmla="*/ 232213 w 235938"/>
                <a:gd name="connsiteY35" fmla="*/ 94065 h 102447"/>
                <a:gd name="connsiteX36" fmla="*/ 236560 w 235938"/>
                <a:gd name="connsiteY36" fmla="*/ 81337 h 102447"/>
                <a:gd name="connsiteX37" fmla="*/ 236560 w 235938"/>
                <a:gd name="connsiteY37" fmla="*/ 76991 h 102447"/>
                <a:gd name="connsiteX38" fmla="*/ 236560 w 235938"/>
                <a:gd name="connsiteY38" fmla="*/ 73886 h 102447"/>
                <a:gd name="connsiteX39" fmla="*/ 236560 w 235938"/>
                <a:gd name="connsiteY39" fmla="*/ 71713 h 102447"/>
                <a:gd name="connsiteX40" fmla="*/ 234387 w 235938"/>
                <a:gd name="connsiteY40" fmla="*/ 67677 h 102447"/>
                <a:gd name="connsiteX41" fmla="*/ 232213 w 235938"/>
                <a:gd name="connsiteY41" fmla="*/ 62400 h 102447"/>
                <a:gd name="connsiteX42" fmla="*/ 232213 w 235938"/>
                <a:gd name="connsiteY42" fmla="*/ 57122 h 102447"/>
                <a:gd name="connsiteX43" fmla="*/ 209240 w 235938"/>
                <a:gd name="connsiteY43" fmla="*/ 54949 h 102447"/>
                <a:gd name="connsiteX44" fmla="*/ 181300 w 235938"/>
                <a:gd name="connsiteY44" fmla="*/ 57122 h 102447"/>
                <a:gd name="connsiteX45" fmla="*/ 156154 w 235938"/>
                <a:gd name="connsiteY45" fmla="*/ 57122 h 102447"/>
                <a:gd name="connsiteX46" fmla="*/ 130077 w 235938"/>
                <a:gd name="connsiteY46" fmla="*/ 57122 h 102447"/>
                <a:gd name="connsiteX47" fmla="*/ 107414 w 235938"/>
                <a:gd name="connsiteY47" fmla="*/ 51844 h 102447"/>
                <a:gd name="connsiteX48" fmla="*/ 87546 w 235938"/>
                <a:gd name="connsiteY48" fmla="*/ 40047 h 102447"/>
                <a:gd name="connsiteX49" fmla="*/ 87546 w 235938"/>
                <a:gd name="connsiteY49" fmla="*/ 36943 h 102447"/>
                <a:gd name="connsiteX50" fmla="*/ 87546 w 235938"/>
                <a:gd name="connsiteY50" fmla="*/ 31665 h 102447"/>
                <a:gd name="connsiteX51" fmla="*/ 87546 w 235938"/>
                <a:gd name="connsiteY51" fmla="*/ 27319 h 102447"/>
                <a:gd name="connsiteX52" fmla="*/ 85373 w 235938"/>
                <a:gd name="connsiteY52" fmla="*/ 22042 h 102447"/>
                <a:gd name="connsiteX53" fmla="*/ 83199 w 235938"/>
                <a:gd name="connsiteY53" fmla="*/ 16764 h 102447"/>
                <a:gd name="connsiteX54" fmla="*/ 83199 w 235938"/>
                <a:gd name="connsiteY54" fmla="*/ 12418 h 102447"/>
                <a:gd name="connsiteX55" fmla="*/ 65504 w 235938"/>
                <a:gd name="connsiteY55" fmla="*/ 14591 h 102447"/>
                <a:gd name="connsiteX56" fmla="*/ 54328 w 235938"/>
                <a:gd name="connsiteY56" fmla="*/ 14591 h 102447"/>
                <a:gd name="connsiteX57" fmla="*/ 46877 w 235938"/>
                <a:gd name="connsiteY57" fmla="*/ 10555 h 102447"/>
                <a:gd name="connsiteX58" fmla="*/ 43773 w 235938"/>
                <a:gd name="connsiteY58" fmla="*/ 0 h 102447"/>
                <a:gd name="connsiteX59" fmla="*/ 37564 w 235938"/>
                <a:gd name="connsiteY59" fmla="*/ 0 h 102447"/>
                <a:gd name="connsiteX60" fmla="*/ 34460 w 235938"/>
                <a:gd name="connsiteY60" fmla="*/ 1863 h 102447"/>
                <a:gd name="connsiteX61" fmla="*/ 30113 w 235938"/>
                <a:gd name="connsiteY61" fmla="*/ 1863 h 102447"/>
                <a:gd name="connsiteX62" fmla="*/ 27009 w 235938"/>
                <a:gd name="connsiteY62" fmla="*/ 3104 h 102447"/>
                <a:gd name="connsiteX63" fmla="*/ 16764 w 235938"/>
                <a:gd name="connsiteY63" fmla="*/ 5278 h 102447"/>
                <a:gd name="connsiteX64" fmla="*/ 7451 w 235938"/>
                <a:gd name="connsiteY64" fmla="*/ 5278 h 102447"/>
                <a:gd name="connsiteX65" fmla="*/ 0 w 235938"/>
                <a:gd name="connsiteY65" fmla="*/ 7140 h 102447"/>
                <a:gd name="connsiteX66" fmla="*/ 0 w 235938"/>
                <a:gd name="connsiteY66" fmla="*/ 12418 h 102447"/>
                <a:gd name="connsiteX67" fmla="*/ 2173 w 235938"/>
                <a:gd name="connsiteY67" fmla="*/ 14591 h 102447"/>
                <a:gd name="connsiteX68" fmla="*/ 2173 w 235938"/>
                <a:gd name="connsiteY68" fmla="*/ 16764 h 102447"/>
                <a:gd name="connsiteX69" fmla="*/ 2173 w 235938"/>
                <a:gd name="connsiteY69" fmla="*/ 18006 h 102447"/>
                <a:gd name="connsiteX70" fmla="*/ 3104 w 235938"/>
                <a:gd name="connsiteY70" fmla="*/ 19869 h 102447"/>
                <a:gd name="connsiteX71" fmla="*/ 17695 w 235938"/>
                <a:gd name="connsiteY71" fmla="*/ 25146 h 102447"/>
                <a:gd name="connsiteX72" fmla="*/ 34460 w 235938"/>
                <a:gd name="connsiteY72" fmla="*/ 31665 h 102447"/>
                <a:gd name="connsiteX73" fmla="*/ 52155 w 235938"/>
                <a:gd name="connsiteY73" fmla="*/ 32597 h 102447"/>
                <a:gd name="connsiteX74" fmla="*/ 52155 w 235938"/>
                <a:gd name="connsiteY74" fmla="*/ 44394 h 102447"/>
                <a:gd name="connsiteX75" fmla="*/ 56191 w 235938"/>
                <a:gd name="connsiteY75" fmla="*/ 52776 h 102447"/>
                <a:gd name="connsiteX76" fmla="*/ 59295 w 235938"/>
                <a:gd name="connsiteY76" fmla="*/ 58985 h 102447"/>
                <a:gd name="connsiteX77" fmla="*/ 61468 w 235938"/>
                <a:gd name="connsiteY77" fmla="*/ 66435 h 102447"/>
                <a:gd name="connsiteX78" fmla="*/ 59295 w 235938"/>
                <a:gd name="connsiteY78" fmla="*/ 76991 h 102447"/>
                <a:gd name="connsiteX79" fmla="*/ 61468 w 235938"/>
                <a:gd name="connsiteY79" fmla="*/ 79164 h 102447"/>
                <a:gd name="connsiteX80" fmla="*/ 65504 w 235938"/>
                <a:gd name="connsiteY80" fmla="*/ 81337 h 102447"/>
                <a:gd name="connsiteX81" fmla="*/ 66746 w 235938"/>
                <a:gd name="connsiteY81" fmla="*/ 82268 h 102447"/>
                <a:gd name="connsiteX82" fmla="*/ 70782 w 235938"/>
                <a:gd name="connsiteY82" fmla="*/ 84441 h 102447"/>
                <a:gd name="connsiteX83" fmla="*/ 72955 w 235938"/>
                <a:gd name="connsiteY83" fmla="*/ 84441 h 102447"/>
                <a:gd name="connsiteX84" fmla="*/ 73886 w 235938"/>
                <a:gd name="connsiteY84" fmla="*/ 86614 h 102447"/>
                <a:gd name="connsiteX85" fmla="*/ 80095 w 235938"/>
                <a:gd name="connsiteY85" fmla="*/ 84441 h 102447"/>
                <a:gd name="connsiteX86" fmla="*/ 83199 w 235938"/>
                <a:gd name="connsiteY86" fmla="*/ 84441 h 102447"/>
                <a:gd name="connsiteX87" fmla="*/ 88477 w 235938"/>
                <a:gd name="connsiteY87" fmla="*/ 82268 h 102447"/>
                <a:gd name="connsiteX88" fmla="*/ 92823 w 235938"/>
                <a:gd name="connsiteY88" fmla="*/ 82268 h 102447"/>
                <a:gd name="connsiteX89" fmla="*/ 94686 w 235938"/>
                <a:gd name="connsiteY89" fmla="*/ 81337 h 102447"/>
                <a:gd name="connsiteX90" fmla="*/ 95928 w 235938"/>
                <a:gd name="connsiteY90" fmla="*/ 81337 h 102447"/>
                <a:gd name="connsiteX91" fmla="*/ 97790 w 235938"/>
                <a:gd name="connsiteY91" fmla="*/ 82268 h 102447"/>
                <a:gd name="connsiteX92" fmla="*/ 97790 w 235938"/>
                <a:gd name="connsiteY92" fmla="*/ 84441 h 10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35938" h="102447">
                  <a:moveTo>
                    <a:pt x="97790" y="86614"/>
                  </a:moveTo>
                  <a:lnTo>
                    <a:pt x="97790" y="88787"/>
                  </a:lnTo>
                  <a:lnTo>
                    <a:pt x="97790" y="89719"/>
                  </a:lnTo>
                  <a:lnTo>
                    <a:pt x="99964" y="91892"/>
                  </a:lnTo>
                  <a:lnTo>
                    <a:pt x="103068" y="94065"/>
                  </a:lnTo>
                  <a:lnTo>
                    <a:pt x="107414" y="96238"/>
                  </a:lnTo>
                  <a:lnTo>
                    <a:pt x="110519" y="96238"/>
                  </a:lnTo>
                  <a:lnTo>
                    <a:pt x="112381" y="94065"/>
                  </a:lnTo>
                  <a:lnTo>
                    <a:pt x="114554" y="89719"/>
                  </a:lnTo>
                  <a:lnTo>
                    <a:pt x="116728" y="84441"/>
                  </a:lnTo>
                  <a:lnTo>
                    <a:pt x="119832" y="91892"/>
                  </a:lnTo>
                  <a:lnTo>
                    <a:pt x="122937" y="99343"/>
                  </a:lnTo>
                  <a:lnTo>
                    <a:pt x="126972" y="104620"/>
                  </a:lnTo>
                  <a:lnTo>
                    <a:pt x="136596" y="104620"/>
                  </a:lnTo>
                  <a:lnTo>
                    <a:pt x="137527" y="101516"/>
                  </a:lnTo>
                  <a:lnTo>
                    <a:pt x="139701" y="97170"/>
                  </a:lnTo>
                  <a:lnTo>
                    <a:pt x="143736" y="94065"/>
                  </a:lnTo>
                  <a:lnTo>
                    <a:pt x="143736" y="89719"/>
                  </a:lnTo>
                  <a:lnTo>
                    <a:pt x="146841" y="94065"/>
                  </a:lnTo>
                  <a:lnTo>
                    <a:pt x="149014" y="99343"/>
                  </a:lnTo>
                  <a:lnTo>
                    <a:pt x="152118" y="104620"/>
                  </a:lnTo>
                  <a:lnTo>
                    <a:pt x="158327" y="104620"/>
                  </a:lnTo>
                  <a:lnTo>
                    <a:pt x="163605" y="104620"/>
                  </a:lnTo>
                  <a:lnTo>
                    <a:pt x="166709" y="103689"/>
                  </a:lnTo>
                  <a:lnTo>
                    <a:pt x="172918" y="101516"/>
                  </a:lnTo>
                  <a:lnTo>
                    <a:pt x="178196" y="101516"/>
                  </a:lnTo>
                  <a:lnTo>
                    <a:pt x="183163" y="99343"/>
                  </a:lnTo>
                  <a:lnTo>
                    <a:pt x="185336" y="97170"/>
                  </a:lnTo>
                  <a:lnTo>
                    <a:pt x="188441" y="97170"/>
                  </a:lnTo>
                  <a:lnTo>
                    <a:pt x="190614" y="96238"/>
                  </a:lnTo>
                  <a:lnTo>
                    <a:pt x="192787" y="91892"/>
                  </a:lnTo>
                  <a:lnTo>
                    <a:pt x="195891" y="89719"/>
                  </a:lnTo>
                  <a:lnTo>
                    <a:pt x="199927" y="89719"/>
                  </a:lnTo>
                  <a:lnTo>
                    <a:pt x="209240" y="91892"/>
                  </a:lnTo>
                  <a:lnTo>
                    <a:pt x="221969" y="94065"/>
                  </a:lnTo>
                  <a:lnTo>
                    <a:pt x="232213" y="94065"/>
                  </a:lnTo>
                  <a:lnTo>
                    <a:pt x="236560" y="81337"/>
                  </a:lnTo>
                  <a:lnTo>
                    <a:pt x="236560" y="76991"/>
                  </a:lnTo>
                  <a:lnTo>
                    <a:pt x="236560" y="73886"/>
                  </a:lnTo>
                  <a:lnTo>
                    <a:pt x="236560" y="71713"/>
                  </a:lnTo>
                  <a:lnTo>
                    <a:pt x="234387" y="67677"/>
                  </a:lnTo>
                  <a:lnTo>
                    <a:pt x="232213" y="62400"/>
                  </a:lnTo>
                  <a:lnTo>
                    <a:pt x="232213" y="57122"/>
                  </a:lnTo>
                  <a:lnTo>
                    <a:pt x="209240" y="54949"/>
                  </a:lnTo>
                  <a:lnTo>
                    <a:pt x="181300" y="57122"/>
                  </a:lnTo>
                  <a:lnTo>
                    <a:pt x="156154" y="57122"/>
                  </a:lnTo>
                  <a:lnTo>
                    <a:pt x="130077" y="57122"/>
                  </a:lnTo>
                  <a:lnTo>
                    <a:pt x="107414" y="51844"/>
                  </a:lnTo>
                  <a:lnTo>
                    <a:pt x="87546" y="40047"/>
                  </a:lnTo>
                  <a:lnTo>
                    <a:pt x="87546" y="36943"/>
                  </a:lnTo>
                  <a:lnTo>
                    <a:pt x="87546" y="31665"/>
                  </a:lnTo>
                  <a:lnTo>
                    <a:pt x="87546" y="27319"/>
                  </a:lnTo>
                  <a:lnTo>
                    <a:pt x="85373" y="22042"/>
                  </a:lnTo>
                  <a:lnTo>
                    <a:pt x="83199" y="16764"/>
                  </a:lnTo>
                  <a:lnTo>
                    <a:pt x="83199" y="12418"/>
                  </a:lnTo>
                  <a:lnTo>
                    <a:pt x="65504" y="14591"/>
                  </a:lnTo>
                  <a:lnTo>
                    <a:pt x="54328" y="14591"/>
                  </a:lnTo>
                  <a:lnTo>
                    <a:pt x="46877" y="10555"/>
                  </a:lnTo>
                  <a:lnTo>
                    <a:pt x="43773" y="0"/>
                  </a:lnTo>
                  <a:lnTo>
                    <a:pt x="37564" y="0"/>
                  </a:lnTo>
                  <a:lnTo>
                    <a:pt x="34460" y="1863"/>
                  </a:lnTo>
                  <a:lnTo>
                    <a:pt x="30113" y="1863"/>
                  </a:lnTo>
                  <a:lnTo>
                    <a:pt x="27009" y="3104"/>
                  </a:lnTo>
                  <a:lnTo>
                    <a:pt x="16764" y="5278"/>
                  </a:lnTo>
                  <a:lnTo>
                    <a:pt x="7451" y="5278"/>
                  </a:lnTo>
                  <a:lnTo>
                    <a:pt x="0" y="7140"/>
                  </a:lnTo>
                  <a:lnTo>
                    <a:pt x="0" y="12418"/>
                  </a:lnTo>
                  <a:lnTo>
                    <a:pt x="2173" y="14591"/>
                  </a:lnTo>
                  <a:lnTo>
                    <a:pt x="2173" y="16764"/>
                  </a:lnTo>
                  <a:lnTo>
                    <a:pt x="2173" y="18006"/>
                  </a:lnTo>
                  <a:lnTo>
                    <a:pt x="3104" y="19869"/>
                  </a:lnTo>
                  <a:lnTo>
                    <a:pt x="17695" y="25146"/>
                  </a:lnTo>
                  <a:lnTo>
                    <a:pt x="34460" y="31665"/>
                  </a:lnTo>
                  <a:lnTo>
                    <a:pt x="52155" y="32597"/>
                  </a:lnTo>
                  <a:lnTo>
                    <a:pt x="52155" y="44394"/>
                  </a:lnTo>
                  <a:lnTo>
                    <a:pt x="56191" y="52776"/>
                  </a:lnTo>
                  <a:lnTo>
                    <a:pt x="59295" y="58985"/>
                  </a:lnTo>
                  <a:lnTo>
                    <a:pt x="61468" y="66435"/>
                  </a:lnTo>
                  <a:lnTo>
                    <a:pt x="59295" y="76991"/>
                  </a:lnTo>
                  <a:lnTo>
                    <a:pt x="61468" y="79164"/>
                  </a:lnTo>
                  <a:lnTo>
                    <a:pt x="65504" y="81337"/>
                  </a:lnTo>
                  <a:lnTo>
                    <a:pt x="66746" y="82268"/>
                  </a:lnTo>
                  <a:lnTo>
                    <a:pt x="70782" y="84441"/>
                  </a:lnTo>
                  <a:lnTo>
                    <a:pt x="72955" y="84441"/>
                  </a:lnTo>
                  <a:lnTo>
                    <a:pt x="73886" y="86614"/>
                  </a:lnTo>
                  <a:lnTo>
                    <a:pt x="80095" y="84441"/>
                  </a:lnTo>
                  <a:lnTo>
                    <a:pt x="83199" y="84441"/>
                  </a:lnTo>
                  <a:lnTo>
                    <a:pt x="88477" y="82268"/>
                  </a:lnTo>
                  <a:lnTo>
                    <a:pt x="92823" y="82268"/>
                  </a:lnTo>
                  <a:lnTo>
                    <a:pt x="94686" y="81337"/>
                  </a:lnTo>
                  <a:lnTo>
                    <a:pt x="95928" y="81337"/>
                  </a:lnTo>
                  <a:lnTo>
                    <a:pt x="97790" y="82268"/>
                  </a:lnTo>
                  <a:lnTo>
                    <a:pt x="97790" y="8444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36" name="Freeform: Shape 35">
              <a:extLst>
                <a:ext uri="{FF2B5EF4-FFF2-40B4-BE49-F238E27FC236}">
                  <a16:creationId xmlns:a16="http://schemas.microsoft.com/office/drawing/2014/main" id="{2599BDF4-3D59-4D6C-A56A-FD8780B9F619}"/>
                </a:ext>
              </a:extLst>
            </p:cNvPr>
            <p:cNvSpPr/>
            <p:nvPr/>
          </p:nvSpPr>
          <p:spPr>
            <a:xfrm>
              <a:off x="6856448" y="5409987"/>
              <a:ext cx="24836" cy="58985"/>
            </a:xfrm>
            <a:custGeom>
              <a:avLst/>
              <a:gdLst>
                <a:gd name="connsiteX0" fmla="*/ 5277 w 24835"/>
                <a:gd name="connsiteY0" fmla="*/ 50913 h 58984"/>
                <a:gd name="connsiteX1" fmla="*/ 12418 w 24835"/>
                <a:gd name="connsiteY1" fmla="*/ 60227 h 58984"/>
                <a:gd name="connsiteX2" fmla="*/ 27009 w 24835"/>
                <a:gd name="connsiteY2" fmla="*/ 23283 h 58984"/>
                <a:gd name="connsiteX3" fmla="*/ 27009 w 24835"/>
                <a:gd name="connsiteY3" fmla="*/ 15833 h 58984"/>
                <a:gd name="connsiteX4" fmla="*/ 27009 w 24835"/>
                <a:gd name="connsiteY4" fmla="*/ 10555 h 58984"/>
                <a:gd name="connsiteX5" fmla="*/ 25146 w 24835"/>
                <a:gd name="connsiteY5" fmla="*/ 7451 h 58984"/>
                <a:gd name="connsiteX6" fmla="*/ 22973 w 24835"/>
                <a:gd name="connsiteY6" fmla="*/ 3104 h 58984"/>
                <a:gd name="connsiteX7" fmla="*/ 19869 w 24835"/>
                <a:gd name="connsiteY7" fmla="*/ 0 h 58984"/>
                <a:gd name="connsiteX8" fmla="*/ 0 w 24835"/>
                <a:gd name="connsiteY8" fmla="*/ 27630 h 58984"/>
                <a:gd name="connsiteX9" fmla="*/ 2173 w 24835"/>
                <a:gd name="connsiteY9" fmla="*/ 42531 h 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835" h="58984">
                  <a:moveTo>
                    <a:pt x="5277" y="50913"/>
                  </a:moveTo>
                  <a:lnTo>
                    <a:pt x="12418" y="60227"/>
                  </a:lnTo>
                  <a:lnTo>
                    <a:pt x="27009" y="23283"/>
                  </a:lnTo>
                  <a:lnTo>
                    <a:pt x="27009" y="15833"/>
                  </a:lnTo>
                  <a:lnTo>
                    <a:pt x="27009" y="10555"/>
                  </a:lnTo>
                  <a:lnTo>
                    <a:pt x="25146" y="7451"/>
                  </a:lnTo>
                  <a:lnTo>
                    <a:pt x="22973" y="3104"/>
                  </a:lnTo>
                  <a:lnTo>
                    <a:pt x="19869" y="0"/>
                  </a:lnTo>
                  <a:lnTo>
                    <a:pt x="0" y="27630"/>
                  </a:lnTo>
                  <a:lnTo>
                    <a:pt x="2173" y="4253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37" name="Freeform: Shape 36">
              <a:extLst>
                <a:ext uri="{FF2B5EF4-FFF2-40B4-BE49-F238E27FC236}">
                  <a16:creationId xmlns:a16="http://schemas.microsoft.com/office/drawing/2014/main" id="{D6340389-2829-4EA5-A7B9-4A974E37D86D}"/>
                </a:ext>
              </a:extLst>
            </p:cNvPr>
            <p:cNvSpPr/>
            <p:nvPr/>
          </p:nvSpPr>
          <p:spPr>
            <a:xfrm>
              <a:off x="6876316" y="5644063"/>
              <a:ext cx="68298" cy="65194"/>
            </a:xfrm>
            <a:custGeom>
              <a:avLst/>
              <a:gdLst>
                <a:gd name="connsiteX0" fmla="*/ 43773 w 68298"/>
                <a:gd name="connsiteY0" fmla="*/ 12418 h 65193"/>
                <a:gd name="connsiteX1" fmla="*/ 31355 w 68298"/>
                <a:gd name="connsiteY1" fmla="*/ 19868 h 65193"/>
                <a:gd name="connsiteX2" fmla="*/ 17695 w 68298"/>
                <a:gd name="connsiteY2" fmla="*/ 24215 h 65193"/>
                <a:gd name="connsiteX3" fmla="*/ 3104 w 68298"/>
                <a:gd name="connsiteY3" fmla="*/ 29492 h 65193"/>
                <a:gd name="connsiteX4" fmla="*/ 3104 w 68298"/>
                <a:gd name="connsiteY4" fmla="*/ 33838 h 65193"/>
                <a:gd name="connsiteX5" fmla="*/ 2173 w 68298"/>
                <a:gd name="connsiteY5" fmla="*/ 33838 h 65193"/>
                <a:gd name="connsiteX6" fmla="*/ 2173 w 68298"/>
                <a:gd name="connsiteY6" fmla="*/ 34770 h 65193"/>
                <a:gd name="connsiteX7" fmla="*/ 0 w 68298"/>
                <a:gd name="connsiteY7" fmla="*/ 36943 h 65193"/>
                <a:gd name="connsiteX8" fmla="*/ 0 w 68298"/>
                <a:gd name="connsiteY8" fmla="*/ 46567 h 65193"/>
                <a:gd name="connsiteX9" fmla="*/ 7140 w 68298"/>
                <a:gd name="connsiteY9" fmla="*/ 42221 h 65193"/>
                <a:gd name="connsiteX10" fmla="*/ 14591 w 68298"/>
                <a:gd name="connsiteY10" fmla="*/ 40979 h 65193"/>
                <a:gd name="connsiteX11" fmla="*/ 21731 w 68298"/>
                <a:gd name="connsiteY11" fmla="*/ 36943 h 65193"/>
                <a:gd name="connsiteX12" fmla="*/ 27009 w 68298"/>
                <a:gd name="connsiteY12" fmla="*/ 33838 h 65193"/>
                <a:gd name="connsiteX13" fmla="*/ 31355 w 68298"/>
                <a:gd name="connsiteY13" fmla="*/ 40979 h 65193"/>
                <a:gd name="connsiteX14" fmla="*/ 32286 w 68298"/>
                <a:gd name="connsiteY14" fmla="*/ 46567 h 65193"/>
                <a:gd name="connsiteX15" fmla="*/ 34459 w 68298"/>
                <a:gd name="connsiteY15" fmla="*/ 51844 h 65193"/>
                <a:gd name="connsiteX16" fmla="*/ 36322 w 68298"/>
                <a:gd name="connsiteY16" fmla="*/ 55880 h 65193"/>
                <a:gd name="connsiteX17" fmla="*/ 41600 w 68298"/>
                <a:gd name="connsiteY17" fmla="*/ 58985 h 65193"/>
                <a:gd name="connsiteX18" fmla="*/ 46877 w 68298"/>
                <a:gd name="connsiteY18" fmla="*/ 61158 h 65193"/>
                <a:gd name="connsiteX19" fmla="*/ 46877 w 68298"/>
                <a:gd name="connsiteY19" fmla="*/ 66435 h 65193"/>
                <a:gd name="connsiteX20" fmla="*/ 56191 w 68298"/>
                <a:gd name="connsiteY20" fmla="*/ 66435 h 65193"/>
                <a:gd name="connsiteX21" fmla="*/ 56191 w 68298"/>
                <a:gd name="connsiteY21" fmla="*/ 61158 h 65193"/>
                <a:gd name="connsiteX22" fmla="*/ 56191 w 68298"/>
                <a:gd name="connsiteY22" fmla="*/ 58985 h 65193"/>
                <a:gd name="connsiteX23" fmla="*/ 56191 w 68298"/>
                <a:gd name="connsiteY23" fmla="*/ 57122 h 65193"/>
                <a:gd name="connsiteX24" fmla="*/ 58364 w 68298"/>
                <a:gd name="connsiteY24" fmla="*/ 55880 h 65193"/>
                <a:gd name="connsiteX25" fmla="*/ 56191 w 68298"/>
                <a:gd name="connsiteY25" fmla="*/ 53707 h 65193"/>
                <a:gd name="connsiteX26" fmla="*/ 54018 w 68298"/>
                <a:gd name="connsiteY26" fmla="*/ 51844 h 65193"/>
                <a:gd name="connsiteX27" fmla="*/ 53086 w 68298"/>
                <a:gd name="connsiteY27" fmla="*/ 49671 h 65193"/>
                <a:gd name="connsiteX28" fmla="*/ 53086 w 68298"/>
                <a:gd name="connsiteY28" fmla="*/ 46567 h 65193"/>
                <a:gd name="connsiteX29" fmla="*/ 54018 w 68298"/>
                <a:gd name="connsiteY29" fmla="*/ 48429 h 65193"/>
                <a:gd name="connsiteX30" fmla="*/ 56191 w 68298"/>
                <a:gd name="connsiteY30" fmla="*/ 48429 h 65193"/>
                <a:gd name="connsiteX31" fmla="*/ 58364 w 68298"/>
                <a:gd name="connsiteY31" fmla="*/ 48429 h 65193"/>
                <a:gd name="connsiteX32" fmla="*/ 58364 w 68298"/>
                <a:gd name="connsiteY32" fmla="*/ 49671 h 65193"/>
                <a:gd name="connsiteX33" fmla="*/ 60227 w 68298"/>
                <a:gd name="connsiteY33" fmla="*/ 53707 h 65193"/>
                <a:gd name="connsiteX34" fmla="*/ 63641 w 68298"/>
                <a:gd name="connsiteY34" fmla="*/ 51844 h 65193"/>
                <a:gd name="connsiteX35" fmla="*/ 65504 w 68298"/>
                <a:gd name="connsiteY35" fmla="*/ 51844 h 65193"/>
                <a:gd name="connsiteX36" fmla="*/ 65504 w 68298"/>
                <a:gd name="connsiteY36" fmla="*/ 49671 h 65193"/>
                <a:gd name="connsiteX37" fmla="*/ 67677 w 68298"/>
                <a:gd name="connsiteY37" fmla="*/ 49671 h 65193"/>
                <a:gd name="connsiteX38" fmla="*/ 67677 w 68298"/>
                <a:gd name="connsiteY38" fmla="*/ 46567 h 65193"/>
                <a:gd name="connsiteX39" fmla="*/ 68608 w 68298"/>
                <a:gd name="connsiteY39" fmla="*/ 42221 h 65193"/>
                <a:gd name="connsiteX40" fmla="*/ 70781 w 68298"/>
                <a:gd name="connsiteY40" fmla="*/ 42221 h 65193"/>
                <a:gd name="connsiteX41" fmla="*/ 70781 w 68298"/>
                <a:gd name="connsiteY41" fmla="*/ 40979 h 65193"/>
                <a:gd name="connsiteX42" fmla="*/ 68608 w 68298"/>
                <a:gd name="connsiteY42" fmla="*/ 40979 h 65193"/>
                <a:gd name="connsiteX43" fmla="*/ 67677 w 68298"/>
                <a:gd name="connsiteY43" fmla="*/ 36943 h 65193"/>
                <a:gd name="connsiteX44" fmla="*/ 67677 w 68298"/>
                <a:gd name="connsiteY44" fmla="*/ 19868 h 65193"/>
                <a:gd name="connsiteX45" fmla="*/ 61468 w 68298"/>
                <a:gd name="connsiteY45" fmla="*/ 9313 h 65193"/>
                <a:gd name="connsiteX46" fmla="*/ 53086 w 68298"/>
                <a:gd name="connsiteY46" fmla="*/ 0 h 65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298" h="65193">
                  <a:moveTo>
                    <a:pt x="43773" y="12418"/>
                  </a:moveTo>
                  <a:lnTo>
                    <a:pt x="31355" y="19868"/>
                  </a:lnTo>
                  <a:lnTo>
                    <a:pt x="17695" y="24215"/>
                  </a:lnTo>
                  <a:lnTo>
                    <a:pt x="3104" y="29492"/>
                  </a:lnTo>
                  <a:lnTo>
                    <a:pt x="3104" y="33838"/>
                  </a:lnTo>
                  <a:lnTo>
                    <a:pt x="2173" y="33838"/>
                  </a:lnTo>
                  <a:lnTo>
                    <a:pt x="2173" y="34770"/>
                  </a:lnTo>
                  <a:lnTo>
                    <a:pt x="0" y="36943"/>
                  </a:lnTo>
                  <a:lnTo>
                    <a:pt x="0" y="46567"/>
                  </a:lnTo>
                  <a:lnTo>
                    <a:pt x="7140" y="42221"/>
                  </a:lnTo>
                  <a:lnTo>
                    <a:pt x="14591" y="40979"/>
                  </a:lnTo>
                  <a:lnTo>
                    <a:pt x="21731" y="36943"/>
                  </a:lnTo>
                  <a:lnTo>
                    <a:pt x="27009" y="33838"/>
                  </a:lnTo>
                  <a:lnTo>
                    <a:pt x="31355" y="40979"/>
                  </a:lnTo>
                  <a:lnTo>
                    <a:pt x="32286" y="46567"/>
                  </a:lnTo>
                  <a:lnTo>
                    <a:pt x="34459" y="51844"/>
                  </a:lnTo>
                  <a:lnTo>
                    <a:pt x="36322" y="55880"/>
                  </a:lnTo>
                  <a:lnTo>
                    <a:pt x="41600" y="58985"/>
                  </a:lnTo>
                  <a:lnTo>
                    <a:pt x="46877" y="61158"/>
                  </a:lnTo>
                  <a:lnTo>
                    <a:pt x="46877" y="66435"/>
                  </a:lnTo>
                  <a:lnTo>
                    <a:pt x="56191" y="66435"/>
                  </a:lnTo>
                  <a:lnTo>
                    <a:pt x="56191" y="61158"/>
                  </a:lnTo>
                  <a:lnTo>
                    <a:pt x="56191" y="58985"/>
                  </a:lnTo>
                  <a:lnTo>
                    <a:pt x="56191" y="57122"/>
                  </a:lnTo>
                  <a:lnTo>
                    <a:pt x="58364" y="55880"/>
                  </a:lnTo>
                  <a:lnTo>
                    <a:pt x="56191" y="53707"/>
                  </a:lnTo>
                  <a:lnTo>
                    <a:pt x="54018" y="51844"/>
                  </a:lnTo>
                  <a:lnTo>
                    <a:pt x="53086" y="49671"/>
                  </a:lnTo>
                  <a:lnTo>
                    <a:pt x="53086" y="46567"/>
                  </a:lnTo>
                  <a:lnTo>
                    <a:pt x="54018" y="48429"/>
                  </a:lnTo>
                  <a:lnTo>
                    <a:pt x="56191" y="48429"/>
                  </a:lnTo>
                  <a:lnTo>
                    <a:pt x="58364" y="48429"/>
                  </a:lnTo>
                  <a:lnTo>
                    <a:pt x="58364" y="49671"/>
                  </a:lnTo>
                  <a:lnTo>
                    <a:pt x="60227" y="53707"/>
                  </a:lnTo>
                  <a:lnTo>
                    <a:pt x="63641" y="51844"/>
                  </a:lnTo>
                  <a:lnTo>
                    <a:pt x="65504" y="51844"/>
                  </a:lnTo>
                  <a:lnTo>
                    <a:pt x="65504" y="49671"/>
                  </a:lnTo>
                  <a:lnTo>
                    <a:pt x="67677" y="49671"/>
                  </a:lnTo>
                  <a:lnTo>
                    <a:pt x="67677" y="46567"/>
                  </a:lnTo>
                  <a:lnTo>
                    <a:pt x="68608" y="42221"/>
                  </a:lnTo>
                  <a:lnTo>
                    <a:pt x="70781" y="42221"/>
                  </a:lnTo>
                  <a:lnTo>
                    <a:pt x="70781" y="40979"/>
                  </a:lnTo>
                  <a:lnTo>
                    <a:pt x="68608" y="40979"/>
                  </a:lnTo>
                  <a:lnTo>
                    <a:pt x="67677" y="36943"/>
                  </a:lnTo>
                  <a:lnTo>
                    <a:pt x="67677" y="19868"/>
                  </a:lnTo>
                  <a:lnTo>
                    <a:pt x="61468" y="9313"/>
                  </a:lnTo>
                  <a:lnTo>
                    <a:pt x="53086"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38" name="Freeform: Shape 37">
              <a:extLst>
                <a:ext uri="{FF2B5EF4-FFF2-40B4-BE49-F238E27FC236}">
                  <a16:creationId xmlns:a16="http://schemas.microsoft.com/office/drawing/2014/main" id="{7D223192-5FD6-4F37-9029-9FBA151E0914}"/>
                </a:ext>
              </a:extLst>
            </p:cNvPr>
            <p:cNvSpPr/>
            <p:nvPr/>
          </p:nvSpPr>
          <p:spPr>
            <a:xfrm>
              <a:off x="6851170" y="5514917"/>
              <a:ext cx="83820" cy="139701"/>
            </a:xfrm>
            <a:custGeom>
              <a:avLst/>
              <a:gdLst>
                <a:gd name="connsiteX0" fmla="*/ 7450 w 83820"/>
                <a:gd name="connsiteY0" fmla="*/ 76991 h 139700"/>
                <a:gd name="connsiteX1" fmla="*/ 12728 w 83820"/>
                <a:gd name="connsiteY1" fmla="*/ 90961 h 139700"/>
                <a:gd name="connsiteX2" fmla="*/ 14591 w 83820"/>
                <a:gd name="connsiteY2" fmla="*/ 91892 h 139700"/>
                <a:gd name="connsiteX3" fmla="*/ 14591 w 83820"/>
                <a:gd name="connsiteY3" fmla="*/ 94065 h 139700"/>
                <a:gd name="connsiteX4" fmla="*/ 15833 w 83820"/>
                <a:gd name="connsiteY4" fmla="*/ 96238 h 139700"/>
                <a:gd name="connsiteX5" fmla="*/ 17695 w 83820"/>
                <a:gd name="connsiteY5" fmla="*/ 98411 h 139700"/>
                <a:gd name="connsiteX6" fmla="*/ 17695 w 83820"/>
                <a:gd name="connsiteY6" fmla="*/ 91892 h 139700"/>
                <a:gd name="connsiteX7" fmla="*/ 19868 w 83820"/>
                <a:gd name="connsiteY7" fmla="*/ 86614 h 139700"/>
                <a:gd name="connsiteX8" fmla="*/ 22042 w 83820"/>
                <a:gd name="connsiteY8" fmla="*/ 81337 h 139700"/>
                <a:gd name="connsiteX9" fmla="*/ 22042 w 83820"/>
                <a:gd name="connsiteY9" fmla="*/ 73886 h 139700"/>
                <a:gd name="connsiteX10" fmla="*/ 42841 w 83820"/>
                <a:gd name="connsiteY10" fmla="*/ 83510 h 139700"/>
                <a:gd name="connsiteX11" fmla="*/ 61468 w 83820"/>
                <a:gd name="connsiteY11" fmla="*/ 98411 h 139700"/>
                <a:gd name="connsiteX12" fmla="*/ 64572 w 83820"/>
                <a:gd name="connsiteY12" fmla="*/ 98411 h 139700"/>
                <a:gd name="connsiteX13" fmla="*/ 63641 w 83820"/>
                <a:gd name="connsiteY13" fmla="*/ 101516 h 139700"/>
                <a:gd name="connsiteX14" fmla="*/ 61468 w 83820"/>
                <a:gd name="connsiteY14" fmla="*/ 103689 h 139700"/>
                <a:gd name="connsiteX15" fmla="*/ 61468 w 83820"/>
                <a:gd name="connsiteY15" fmla="*/ 105862 h 139700"/>
                <a:gd name="connsiteX16" fmla="*/ 59605 w 83820"/>
                <a:gd name="connsiteY16" fmla="*/ 106793 h 139700"/>
                <a:gd name="connsiteX17" fmla="*/ 57432 w 83820"/>
                <a:gd name="connsiteY17" fmla="*/ 111140 h 139700"/>
                <a:gd name="connsiteX18" fmla="*/ 57432 w 83820"/>
                <a:gd name="connsiteY18" fmla="*/ 114244 h 139700"/>
                <a:gd name="connsiteX19" fmla="*/ 45015 w 83820"/>
                <a:gd name="connsiteY19" fmla="*/ 114244 h 139700"/>
                <a:gd name="connsiteX20" fmla="*/ 45015 w 83820"/>
                <a:gd name="connsiteY20" fmla="*/ 101516 h 139700"/>
                <a:gd name="connsiteX21" fmla="*/ 37564 w 83820"/>
                <a:gd name="connsiteY21" fmla="*/ 101516 h 139700"/>
                <a:gd name="connsiteX22" fmla="*/ 32286 w 83820"/>
                <a:gd name="connsiteY22" fmla="*/ 103689 h 139700"/>
                <a:gd name="connsiteX23" fmla="*/ 28250 w 83820"/>
                <a:gd name="connsiteY23" fmla="*/ 103689 h 139700"/>
                <a:gd name="connsiteX24" fmla="*/ 27319 w 83820"/>
                <a:gd name="connsiteY24" fmla="*/ 105862 h 139700"/>
                <a:gd name="connsiteX25" fmla="*/ 27319 w 83820"/>
                <a:gd name="connsiteY25" fmla="*/ 106793 h 139700"/>
                <a:gd name="connsiteX26" fmla="*/ 25146 w 83820"/>
                <a:gd name="connsiteY26" fmla="*/ 111140 h 139700"/>
                <a:gd name="connsiteX27" fmla="*/ 25146 w 83820"/>
                <a:gd name="connsiteY27" fmla="*/ 116417 h 139700"/>
                <a:gd name="connsiteX28" fmla="*/ 25146 w 83820"/>
                <a:gd name="connsiteY28" fmla="*/ 121695 h 139700"/>
                <a:gd name="connsiteX29" fmla="*/ 30423 w 83820"/>
                <a:gd name="connsiteY29" fmla="*/ 123558 h 139700"/>
                <a:gd name="connsiteX30" fmla="*/ 32286 w 83820"/>
                <a:gd name="connsiteY30" fmla="*/ 123558 h 139700"/>
                <a:gd name="connsiteX31" fmla="*/ 34459 w 83820"/>
                <a:gd name="connsiteY31" fmla="*/ 125731 h 139700"/>
                <a:gd name="connsiteX32" fmla="*/ 34459 w 83820"/>
                <a:gd name="connsiteY32" fmla="*/ 127904 h 139700"/>
                <a:gd name="connsiteX33" fmla="*/ 34459 w 83820"/>
                <a:gd name="connsiteY33" fmla="*/ 129146 h 139700"/>
                <a:gd name="connsiteX34" fmla="*/ 34459 w 83820"/>
                <a:gd name="connsiteY34" fmla="*/ 131008 h 139700"/>
                <a:gd name="connsiteX35" fmla="*/ 34459 w 83820"/>
                <a:gd name="connsiteY35" fmla="*/ 134423 h 139700"/>
                <a:gd name="connsiteX36" fmla="*/ 37564 w 83820"/>
                <a:gd name="connsiteY36" fmla="*/ 138459 h 139700"/>
                <a:gd name="connsiteX37" fmla="*/ 37564 w 83820"/>
                <a:gd name="connsiteY37" fmla="*/ 141563 h 139700"/>
                <a:gd name="connsiteX38" fmla="*/ 42841 w 83820"/>
                <a:gd name="connsiteY38" fmla="*/ 138459 h 139700"/>
                <a:gd name="connsiteX39" fmla="*/ 49050 w 83820"/>
                <a:gd name="connsiteY39" fmla="*/ 136286 h 139700"/>
                <a:gd name="connsiteX40" fmla="*/ 52155 w 83820"/>
                <a:gd name="connsiteY40" fmla="*/ 131008 h 139700"/>
                <a:gd name="connsiteX41" fmla="*/ 54328 w 83820"/>
                <a:gd name="connsiteY41" fmla="*/ 125731 h 139700"/>
                <a:gd name="connsiteX42" fmla="*/ 57432 w 83820"/>
                <a:gd name="connsiteY42" fmla="*/ 118280 h 139700"/>
                <a:gd name="connsiteX43" fmla="*/ 59605 w 83820"/>
                <a:gd name="connsiteY43" fmla="*/ 120453 h 139700"/>
                <a:gd name="connsiteX44" fmla="*/ 61468 w 83820"/>
                <a:gd name="connsiteY44" fmla="*/ 120453 h 139700"/>
                <a:gd name="connsiteX45" fmla="*/ 63641 w 83820"/>
                <a:gd name="connsiteY45" fmla="*/ 120453 h 139700"/>
                <a:gd name="connsiteX46" fmla="*/ 63641 w 83820"/>
                <a:gd name="connsiteY46" fmla="*/ 121695 h 139700"/>
                <a:gd name="connsiteX47" fmla="*/ 64572 w 83820"/>
                <a:gd name="connsiteY47" fmla="*/ 125731 h 139700"/>
                <a:gd name="connsiteX48" fmla="*/ 70781 w 83820"/>
                <a:gd name="connsiteY48" fmla="*/ 123558 h 139700"/>
                <a:gd name="connsiteX49" fmla="*/ 74196 w 83820"/>
                <a:gd name="connsiteY49" fmla="*/ 123558 h 139700"/>
                <a:gd name="connsiteX50" fmla="*/ 74196 w 83820"/>
                <a:gd name="connsiteY50" fmla="*/ 121695 h 139700"/>
                <a:gd name="connsiteX51" fmla="*/ 74196 w 83820"/>
                <a:gd name="connsiteY51" fmla="*/ 120453 h 139700"/>
                <a:gd name="connsiteX52" fmla="*/ 74196 w 83820"/>
                <a:gd name="connsiteY52" fmla="*/ 118280 h 139700"/>
                <a:gd name="connsiteX53" fmla="*/ 76059 w 83820"/>
                <a:gd name="connsiteY53" fmla="*/ 118280 h 139700"/>
                <a:gd name="connsiteX54" fmla="*/ 79164 w 83820"/>
                <a:gd name="connsiteY54" fmla="*/ 116417 h 139700"/>
                <a:gd name="connsiteX55" fmla="*/ 85373 w 83820"/>
                <a:gd name="connsiteY55" fmla="*/ 114244 h 139700"/>
                <a:gd name="connsiteX56" fmla="*/ 78232 w 83820"/>
                <a:gd name="connsiteY56" fmla="*/ 101516 h 139700"/>
                <a:gd name="connsiteX57" fmla="*/ 68919 w 83820"/>
                <a:gd name="connsiteY57" fmla="*/ 91892 h 139700"/>
                <a:gd name="connsiteX58" fmla="*/ 61468 w 83820"/>
                <a:gd name="connsiteY58" fmla="*/ 83510 h 139700"/>
                <a:gd name="connsiteX59" fmla="*/ 57432 w 83820"/>
                <a:gd name="connsiteY59" fmla="*/ 69850 h 139700"/>
                <a:gd name="connsiteX60" fmla="*/ 49982 w 83820"/>
                <a:gd name="connsiteY60" fmla="*/ 68609 h 139700"/>
                <a:gd name="connsiteX61" fmla="*/ 46877 w 83820"/>
                <a:gd name="connsiteY61" fmla="*/ 66435 h 139700"/>
                <a:gd name="connsiteX62" fmla="*/ 42841 w 83820"/>
                <a:gd name="connsiteY62" fmla="*/ 64573 h 139700"/>
                <a:gd name="connsiteX63" fmla="*/ 39737 w 83820"/>
                <a:gd name="connsiteY63" fmla="*/ 64573 h 139700"/>
                <a:gd name="connsiteX64" fmla="*/ 35391 w 83820"/>
                <a:gd name="connsiteY64" fmla="*/ 64573 h 139700"/>
                <a:gd name="connsiteX65" fmla="*/ 28250 w 83820"/>
                <a:gd name="connsiteY65" fmla="*/ 64573 h 139700"/>
                <a:gd name="connsiteX66" fmla="*/ 28250 w 83820"/>
                <a:gd name="connsiteY66" fmla="*/ 61158 h 139700"/>
                <a:gd name="connsiteX67" fmla="*/ 25146 w 83820"/>
                <a:gd name="connsiteY67" fmla="*/ 61158 h 139700"/>
                <a:gd name="connsiteX68" fmla="*/ 27319 w 83820"/>
                <a:gd name="connsiteY68" fmla="*/ 42221 h 139700"/>
                <a:gd name="connsiteX69" fmla="*/ 30423 w 83820"/>
                <a:gd name="connsiteY69" fmla="*/ 31666 h 139700"/>
                <a:gd name="connsiteX70" fmla="*/ 32286 w 83820"/>
                <a:gd name="connsiteY70" fmla="*/ 18937 h 139700"/>
                <a:gd name="connsiteX71" fmla="*/ 32286 w 83820"/>
                <a:gd name="connsiteY71" fmla="*/ 0 h 139700"/>
                <a:gd name="connsiteX72" fmla="*/ 25146 w 83820"/>
                <a:gd name="connsiteY72" fmla="*/ 0 h 139700"/>
                <a:gd name="connsiteX73" fmla="*/ 19868 w 83820"/>
                <a:gd name="connsiteY73" fmla="*/ 0 h 139700"/>
                <a:gd name="connsiteX74" fmla="*/ 14591 w 83820"/>
                <a:gd name="connsiteY74" fmla="*/ 1863 h 139700"/>
                <a:gd name="connsiteX75" fmla="*/ 8382 w 83820"/>
                <a:gd name="connsiteY75" fmla="*/ 4036 h 139700"/>
                <a:gd name="connsiteX76" fmla="*/ 1241 w 83820"/>
                <a:gd name="connsiteY76" fmla="*/ 22042 h 139700"/>
                <a:gd name="connsiteX77" fmla="*/ 0 w 83820"/>
                <a:gd name="connsiteY77" fmla="*/ 40048 h 139700"/>
                <a:gd name="connsiteX78" fmla="*/ 1241 w 83820"/>
                <a:gd name="connsiteY78" fmla="*/ 61158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83820" h="139700">
                  <a:moveTo>
                    <a:pt x="7450" y="76991"/>
                  </a:moveTo>
                  <a:lnTo>
                    <a:pt x="12728" y="90961"/>
                  </a:lnTo>
                  <a:lnTo>
                    <a:pt x="14591" y="91892"/>
                  </a:lnTo>
                  <a:lnTo>
                    <a:pt x="14591" y="94065"/>
                  </a:lnTo>
                  <a:lnTo>
                    <a:pt x="15833" y="96238"/>
                  </a:lnTo>
                  <a:lnTo>
                    <a:pt x="17695" y="98411"/>
                  </a:lnTo>
                  <a:lnTo>
                    <a:pt x="17695" y="91892"/>
                  </a:lnTo>
                  <a:lnTo>
                    <a:pt x="19868" y="86614"/>
                  </a:lnTo>
                  <a:lnTo>
                    <a:pt x="22042" y="81337"/>
                  </a:lnTo>
                  <a:lnTo>
                    <a:pt x="22042" y="73886"/>
                  </a:lnTo>
                  <a:lnTo>
                    <a:pt x="42841" y="83510"/>
                  </a:lnTo>
                  <a:lnTo>
                    <a:pt x="61468" y="98411"/>
                  </a:lnTo>
                  <a:lnTo>
                    <a:pt x="64572" y="98411"/>
                  </a:lnTo>
                  <a:lnTo>
                    <a:pt x="63641" y="101516"/>
                  </a:lnTo>
                  <a:lnTo>
                    <a:pt x="61468" y="103689"/>
                  </a:lnTo>
                  <a:lnTo>
                    <a:pt x="61468" y="105862"/>
                  </a:lnTo>
                  <a:lnTo>
                    <a:pt x="59605" y="106793"/>
                  </a:lnTo>
                  <a:lnTo>
                    <a:pt x="57432" y="111140"/>
                  </a:lnTo>
                  <a:lnTo>
                    <a:pt x="57432" y="114244"/>
                  </a:lnTo>
                  <a:lnTo>
                    <a:pt x="45015" y="114244"/>
                  </a:lnTo>
                  <a:lnTo>
                    <a:pt x="45015" y="101516"/>
                  </a:lnTo>
                  <a:lnTo>
                    <a:pt x="37564" y="101516"/>
                  </a:lnTo>
                  <a:lnTo>
                    <a:pt x="32286" y="103689"/>
                  </a:lnTo>
                  <a:lnTo>
                    <a:pt x="28250" y="103689"/>
                  </a:lnTo>
                  <a:lnTo>
                    <a:pt x="27319" y="105862"/>
                  </a:lnTo>
                  <a:lnTo>
                    <a:pt x="27319" y="106793"/>
                  </a:lnTo>
                  <a:lnTo>
                    <a:pt x="25146" y="111140"/>
                  </a:lnTo>
                  <a:lnTo>
                    <a:pt x="25146" y="116417"/>
                  </a:lnTo>
                  <a:lnTo>
                    <a:pt x="25146" y="121695"/>
                  </a:lnTo>
                  <a:lnTo>
                    <a:pt x="30423" y="123558"/>
                  </a:lnTo>
                  <a:lnTo>
                    <a:pt x="32286" y="123558"/>
                  </a:lnTo>
                  <a:lnTo>
                    <a:pt x="34459" y="125731"/>
                  </a:lnTo>
                  <a:lnTo>
                    <a:pt x="34459" y="127904"/>
                  </a:lnTo>
                  <a:lnTo>
                    <a:pt x="34459" y="129146"/>
                  </a:lnTo>
                  <a:lnTo>
                    <a:pt x="34459" y="131008"/>
                  </a:lnTo>
                  <a:lnTo>
                    <a:pt x="34459" y="134423"/>
                  </a:lnTo>
                  <a:lnTo>
                    <a:pt x="37564" y="138459"/>
                  </a:lnTo>
                  <a:lnTo>
                    <a:pt x="37564" y="141563"/>
                  </a:lnTo>
                  <a:lnTo>
                    <a:pt x="42841" y="138459"/>
                  </a:lnTo>
                  <a:lnTo>
                    <a:pt x="49050" y="136286"/>
                  </a:lnTo>
                  <a:lnTo>
                    <a:pt x="52155" y="131008"/>
                  </a:lnTo>
                  <a:lnTo>
                    <a:pt x="54328" y="125731"/>
                  </a:lnTo>
                  <a:lnTo>
                    <a:pt x="57432" y="118280"/>
                  </a:lnTo>
                  <a:lnTo>
                    <a:pt x="59605" y="120453"/>
                  </a:lnTo>
                  <a:lnTo>
                    <a:pt x="61468" y="120453"/>
                  </a:lnTo>
                  <a:lnTo>
                    <a:pt x="63641" y="120453"/>
                  </a:lnTo>
                  <a:lnTo>
                    <a:pt x="63641" y="121695"/>
                  </a:lnTo>
                  <a:lnTo>
                    <a:pt x="64572" y="125731"/>
                  </a:lnTo>
                  <a:lnTo>
                    <a:pt x="70781" y="123558"/>
                  </a:lnTo>
                  <a:lnTo>
                    <a:pt x="74196" y="123558"/>
                  </a:lnTo>
                  <a:lnTo>
                    <a:pt x="74196" y="121695"/>
                  </a:lnTo>
                  <a:lnTo>
                    <a:pt x="74196" y="120453"/>
                  </a:lnTo>
                  <a:lnTo>
                    <a:pt x="74196" y="118280"/>
                  </a:lnTo>
                  <a:lnTo>
                    <a:pt x="76059" y="118280"/>
                  </a:lnTo>
                  <a:lnTo>
                    <a:pt x="79164" y="116417"/>
                  </a:lnTo>
                  <a:lnTo>
                    <a:pt x="85373" y="114244"/>
                  </a:lnTo>
                  <a:lnTo>
                    <a:pt x="78232" y="101516"/>
                  </a:lnTo>
                  <a:lnTo>
                    <a:pt x="68919" y="91892"/>
                  </a:lnTo>
                  <a:lnTo>
                    <a:pt x="61468" y="83510"/>
                  </a:lnTo>
                  <a:lnTo>
                    <a:pt x="57432" y="69850"/>
                  </a:lnTo>
                  <a:lnTo>
                    <a:pt x="49982" y="68609"/>
                  </a:lnTo>
                  <a:lnTo>
                    <a:pt x="46877" y="66435"/>
                  </a:lnTo>
                  <a:lnTo>
                    <a:pt x="42841" y="64573"/>
                  </a:lnTo>
                  <a:lnTo>
                    <a:pt x="39737" y="64573"/>
                  </a:lnTo>
                  <a:lnTo>
                    <a:pt x="35391" y="64573"/>
                  </a:lnTo>
                  <a:lnTo>
                    <a:pt x="28250" y="64573"/>
                  </a:lnTo>
                  <a:lnTo>
                    <a:pt x="28250" y="61158"/>
                  </a:lnTo>
                  <a:lnTo>
                    <a:pt x="25146" y="61158"/>
                  </a:lnTo>
                  <a:lnTo>
                    <a:pt x="27319" y="42221"/>
                  </a:lnTo>
                  <a:lnTo>
                    <a:pt x="30423" y="31666"/>
                  </a:lnTo>
                  <a:lnTo>
                    <a:pt x="32286" y="18937"/>
                  </a:lnTo>
                  <a:lnTo>
                    <a:pt x="32286" y="0"/>
                  </a:lnTo>
                  <a:lnTo>
                    <a:pt x="25146" y="0"/>
                  </a:lnTo>
                  <a:lnTo>
                    <a:pt x="19868" y="0"/>
                  </a:lnTo>
                  <a:lnTo>
                    <a:pt x="14591" y="1863"/>
                  </a:lnTo>
                  <a:lnTo>
                    <a:pt x="8382" y="4036"/>
                  </a:lnTo>
                  <a:lnTo>
                    <a:pt x="1241" y="22042"/>
                  </a:lnTo>
                  <a:lnTo>
                    <a:pt x="0" y="40048"/>
                  </a:lnTo>
                  <a:lnTo>
                    <a:pt x="1241" y="61158"/>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39" name="Freeform: Shape 38">
              <a:extLst>
                <a:ext uri="{FF2B5EF4-FFF2-40B4-BE49-F238E27FC236}">
                  <a16:creationId xmlns:a16="http://schemas.microsoft.com/office/drawing/2014/main" id="{867661BA-1103-4353-99BF-18AE1A41A3B6}"/>
                </a:ext>
              </a:extLst>
            </p:cNvPr>
            <p:cNvSpPr/>
            <p:nvPr/>
          </p:nvSpPr>
          <p:spPr>
            <a:xfrm>
              <a:off x="6849307" y="5908563"/>
              <a:ext cx="46567" cy="15522"/>
            </a:xfrm>
            <a:custGeom>
              <a:avLst/>
              <a:gdLst>
                <a:gd name="connsiteX0" fmla="*/ 39427 w 46566"/>
                <a:gd name="connsiteY0" fmla="*/ 12728 h 15522"/>
                <a:gd name="connsiteX1" fmla="*/ 46878 w 46566"/>
                <a:gd name="connsiteY1" fmla="*/ 12728 h 15522"/>
                <a:gd name="connsiteX2" fmla="*/ 44704 w 46566"/>
                <a:gd name="connsiteY2" fmla="*/ 9313 h 15522"/>
                <a:gd name="connsiteX3" fmla="*/ 44704 w 46566"/>
                <a:gd name="connsiteY3" fmla="*/ 5277 h 15522"/>
                <a:gd name="connsiteX4" fmla="*/ 44704 w 46566"/>
                <a:gd name="connsiteY4" fmla="*/ 3104 h 15522"/>
                <a:gd name="connsiteX5" fmla="*/ 43773 w 46566"/>
                <a:gd name="connsiteY5" fmla="*/ 3104 h 15522"/>
                <a:gd name="connsiteX6" fmla="*/ 39427 w 46566"/>
                <a:gd name="connsiteY6" fmla="*/ 0 h 15522"/>
                <a:gd name="connsiteX7" fmla="*/ 30113 w 46566"/>
                <a:gd name="connsiteY7" fmla="*/ 5277 h 15522"/>
                <a:gd name="connsiteX8" fmla="*/ 21731 w 46566"/>
                <a:gd name="connsiteY8" fmla="*/ 5277 h 15522"/>
                <a:gd name="connsiteX9" fmla="*/ 12418 w 46566"/>
                <a:gd name="connsiteY9" fmla="*/ 5277 h 15522"/>
                <a:gd name="connsiteX10" fmla="*/ 3104 w 46566"/>
                <a:gd name="connsiteY10" fmla="*/ 9313 h 15522"/>
                <a:gd name="connsiteX11" fmla="*/ 1863 w 46566"/>
                <a:gd name="connsiteY11" fmla="*/ 10555 h 15522"/>
                <a:gd name="connsiteX12" fmla="*/ 0 w 46566"/>
                <a:gd name="connsiteY12" fmla="*/ 10555 h 15522"/>
                <a:gd name="connsiteX13" fmla="*/ 0 w 46566"/>
                <a:gd name="connsiteY13" fmla="*/ 12728 h 15522"/>
                <a:gd name="connsiteX14" fmla="*/ 12418 w 46566"/>
                <a:gd name="connsiteY14" fmla="*/ 16764 h 15522"/>
                <a:gd name="connsiteX15" fmla="*/ 27009 w 46566"/>
                <a:gd name="connsiteY15" fmla="*/ 16764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566" h="15522">
                  <a:moveTo>
                    <a:pt x="39427" y="12728"/>
                  </a:moveTo>
                  <a:lnTo>
                    <a:pt x="46878" y="12728"/>
                  </a:lnTo>
                  <a:lnTo>
                    <a:pt x="44704" y="9313"/>
                  </a:lnTo>
                  <a:lnTo>
                    <a:pt x="44704" y="5277"/>
                  </a:lnTo>
                  <a:lnTo>
                    <a:pt x="44704" y="3104"/>
                  </a:lnTo>
                  <a:lnTo>
                    <a:pt x="43773" y="3104"/>
                  </a:lnTo>
                  <a:lnTo>
                    <a:pt x="39427" y="0"/>
                  </a:lnTo>
                  <a:lnTo>
                    <a:pt x="30113" y="5277"/>
                  </a:lnTo>
                  <a:lnTo>
                    <a:pt x="21731" y="5277"/>
                  </a:lnTo>
                  <a:lnTo>
                    <a:pt x="12418" y="5277"/>
                  </a:lnTo>
                  <a:lnTo>
                    <a:pt x="3104" y="9313"/>
                  </a:lnTo>
                  <a:lnTo>
                    <a:pt x="1863" y="10555"/>
                  </a:lnTo>
                  <a:lnTo>
                    <a:pt x="0" y="10555"/>
                  </a:lnTo>
                  <a:lnTo>
                    <a:pt x="0" y="12728"/>
                  </a:lnTo>
                  <a:lnTo>
                    <a:pt x="12418" y="16764"/>
                  </a:lnTo>
                  <a:lnTo>
                    <a:pt x="27009" y="16764"/>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40" name="Freeform: Shape 39">
              <a:extLst>
                <a:ext uri="{FF2B5EF4-FFF2-40B4-BE49-F238E27FC236}">
                  <a16:creationId xmlns:a16="http://schemas.microsoft.com/office/drawing/2014/main" id="{73BB51C3-1CAD-4A8A-8E44-5D30354BA932}"/>
                </a:ext>
              </a:extLst>
            </p:cNvPr>
            <p:cNvSpPr/>
            <p:nvPr/>
          </p:nvSpPr>
          <p:spPr>
            <a:xfrm>
              <a:off x="6900220" y="5913840"/>
              <a:ext cx="55880" cy="31045"/>
            </a:xfrm>
            <a:custGeom>
              <a:avLst/>
              <a:gdLst>
                <a:gd name="connsiteX0" fmla="*/ 5278 w 55880"/>
                <a:gd name="connsiteY0" fmla="*/ 29492 h 31044"/>
                <a:gd name="connsiteX1" fmla="*/ 7451 w 55880"/>
                <a:gd name="connsiteY1" fmla="*/ 29492 h 31044"/>
                <a:gd name="connsiteX2" fmla="*/ 8382 w 55880"/>
                <a:gd name="connsiteY2" fmla="*/ 31666 h 31044"/>
                <a:gd name="connsiteX3" fmla="*/ 12418 w 55880"/>
                <a:gd name="connsiteY3" fmla="*/ 31666 h 31044"/>
                <a:gd name="connsiteX4" fmla="*/ 25146 w 55880"/>
                <a:gd name="connsiteY4" fmla="*/ 22042 h 31044"/>
                <a:gd name="connsiteX5" fmla="*/ 39737 w 55880"/>
                <a:gd name="connsiteY5" fmla="*/ 12728 h 31044"/>
                <a:gd name="connsiteX6" fmla="*/ 52155 w 55880"/>
                <a:gd name="connsiteY6" fmla="*/ 4036 h 31044"/>
                <a:gd name="connsiteX7" fmla="*/ 56191 w 55880"/>
                <a:gd name="connsiteY7" fmla="*/ 4036 h 31044"/>
                <a:gd name="connsiteX8" fmla="*/ 56191 w 55880"/>
                <a:gd name="connsiteY8" fmla="*/ 0 h 31044"/>
                <a:gd name="connsiteX9" fmla="*/ 36322 w 55880"/>
                <a:gd name="connsiteY9" fmla="*/ 0 h 31044"/>
                <a:gd name="connsiteX10" fmla="*/ 17696 w 55880"/>
                <a:gd name="connsiteY10" fmla="*/ 12728 h 31044"/>
                <a:gd name="connsiteX11" fmla="*/ 0 w 55880"/>
                <a:gd name="connsiteY11" fmla="*/ 24215 h 31044"/>
                <a:gd name="connsiteX12" fmla="*/ 0 w 55880"/>
                <a:gd name="connsiteY12" fmla="*/ 27319 h 31044"/>
                <a:gd name="connsiteX13" fmla="*/ 3104 w 55880"/>
                <a:gd name="connsiteY13" fmla="*/ 27319 h 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880" h="31044">
                  <a:moveTo>
                    <a:pt x="5278" y="29492"/>
                  </a:moveTo>
                  <a:lnTo>
                    <a:pt x="7451" y="29492"/>
                  </a:lnTo>
                  <a:lnTo>
                    <a:pt x="8382" y="31666"/>
                  </a:lnTo>
                  <a:lnTo>
                    <a:pt x="12418" y="31666"/>
                  </a:lnTo>
                  <a:lnTo>
                    <a:pt x="25146" y="22042"/>
                  </a:lnTo>
                  <a:lnTo>
                    <a:pt x="39737" y="12728"/>
                  </a:lnTo>
                  <a:lnTo>
                    <a:pt x="52155" y="4036"/>
                  </a:lnTo>
                  <a:lnTo>
                    <a:pt x="56191" y="4036"/>
                  </a:lnTo>
                  <a:lnTo>
                    <a:pt x="56191" y="0"/>
                  </a:lnTo>
                  <a:lnTo>
                    <a:pt x="36322" y="0"/>
                  </a:lnTo>
                  <a:lnTo>
                    <a:pt x="17696" y="12728"/>
                  </a:lnTo>
                  <a:lnTo>
                    <a:pt x="0" y="24215"/>
                  </a:lnTo>
                  <a:lnTo>
                    <a:pt x="0" y="27319"/>
                  </a:lnTo>
                  <a:lnTo>
                    <a:pt x="3104" y="27319"/>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41" name="Freeform: Shape 40">
              <a:extLst>
                <a:ext uri="{FF2B5EF4-FFF2-40B4-BE49-F238E27FC236}">
                  <a16:creationId xmlns:a16="http://schemas.microsoft.com/office/drawing/2014/main" id="{6F19403B-ED04-44B6-B4F2-F12E419D7451}"/>
                </a:ext>
              </a:extLst>
            </p:cNvPr>
            <p:cNvSpPr/>
            <p:nvPr/>
          </p:nvSpPr>
          <p:spPr>
            <a:xfrm>
              <a:off x="6939958" y="5274633"/>
              <a:ext cx="15522" cy="12418"/>
            </a:xfrm>
            <a:custGeom>
              <a:avLst/>
              <a:gdLst>
                <a:gd name="connsiteX0" fmla="*/ 16453 w 15522"/>
                <a:gd name="connsiteY0" fmla="*/ 0 h 12417"/>
                <a:gd name="connsiteX1" fmla="*/ 4036 w 15522"/>
                <a:gd name="connsiteY1" fmla="*/ 0 h 12417"/>
                <a:gd name="connsiteX2" fmla="*/ 4036 w 15522"/>
                <a:gd name="connsiteY2" fmla="*/ 4346 h 12417"/>
                <a:gd name="connsiteX3" fmla="*/ 0 w 15522"/>
                <a:gd name="connsiteY3" fmla="*/ 4346 h 12417"/>
                <a:gd name="connsiteX4" fmla="*/ 0 w 15522"/>
                <a:gd name="connsiteY4" fmla="*/ 12728 h 12417"/>
                <a:gd name="connsiteX5" fmla="*/ 16453 w 15522"/>
                <a:gd name="connsiteY5" fmla="*/ 12728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22" h="12417">
                  <a:moveTo>
                    <a:pt x="16453" y="0"/>
                  </a:moveTo>
                  <a:lnTo>
                    <a:pt x="4036" y="0"/>
                  </a:lnTo>
                  <a:lnTo>
                    <a:pt x="4036" y="4346"/>
                  </a:lnTo>
                  <a:lnTo>
                    <a:pt x="0" y="4346"/>
                  </a:lnTo>
                  <a:lnTo>
                    <a:pt x="0" y="12728"/>
                  </a:lnTo>
                  <a:lnTo>
                    <a:pt x="16453" y="12728"/>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42" name="Freeform: Shape 41">
              <a:extLst>
                <a:ext uri="{FF2B5EF4-FFF2-40B4-BE49-F238E27FC236}">
                  <a16:creationId xmlns:a16="http://schemas.microsoft.com/office/drawing/2014/main" id="{FF1877EF-C97E-4C31-973C-B37DC2D2ECB4}"/>
                </a:ext>
              </a:extLst>
            </p:cNvPr>
            <p:cNvSpPr/>
            <p:nvPr/>
          </p:nvSpPr>
          <p:spPr>
            <a:xfrm>
              <a:off x="6808639" y="5623884"/>
              <a:ext cx="40358" cy="46567"/>
            </a:xfrm>
            <a:custGeom>
              <a:avLst/>
              <a:gdLst>
                <a:gd name="connsiteX0" fmla="*/ 21731 w 40357"/>
                <a:gd name="connsiteY0" fmla="*/ 31666 h 46566"/>
                <a:gd name="connsiteX1" fmla="*/ 29182 w 40357"/>
                <a:gd name="connsiteY1" fmla="*/ 22042 h 46566"/>
                <a:gd name="connsiteX2" fmla="*/ 40668 w 40357"/>
                <a:gd name="connsiteY2" fmla="*/ 12728 h 46566"/>
                <a:gd name="connsiteX3" fmla="*/ 38495 w 40357"/>
                <a:gd name="connsiteY3" fmla="*/ 9313 h 46566"/>
                <a:gd name="connsiteX4" fmla="*/ 38495 w 40357"/>
                <a:gd name="connsiteY4" fmla="*/ 5278 h 46566"/>
                <a:gd name="connsiteX5" fmla="*/ 38495 w 40357"/>
                <a:gd name="connsiteY5" fmla="*/ 4036 h 46566"/>
                <a:gd name="connsiteX6" fmla="*/ 36322 w 40357"/>
                <a:gd name="connsiteY6" fmla="*/ 4036 h 46566"/>
                <a:gd name="connsiteX7" fmla="*/ 35391 w 40357"/>
                <a:gd name="connsiteY7" fmla="*/ 4036 h 46566"/>
                <a:gd name="connsiteX8" fmla="*/ 31045 w 40357"/>
                <a:gd name="connsiteY8" fmla="*/ 0 h 46566"/>
                <a:gd name="connsiteX9" fmla="*/ 23905 w 40357"/>
                <a:gd name="connsiteY9" fmla="*/ 16764 h 46566"/>
                <a:gd name="connsiteX10" fmla="*/ 11487 w 40357"/>
                <a:gd name="connsiteY10" fmla="*/ 29492 h 46566"/>
                <a:gd name="connsiteX11" fmla="*/ 0 w 40357"/>
                <a:gd name="connsiteY11" fmla="*/ 42221 h 46566"/>
                <a:gd name="connsiteX12" fmla="*/ 0 w 40357"/>
                <a:gd name="connsiteY12" fmla="*/ 46567 h 46566"/>
                <a:gd name="connsiteX13" fmla="*/ 13349 w 40357"/>
                <a:gd name="connsiteY13" fmla="*/ 39116 h 4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7" h="46566">
                  <a:moveTo>
                    <a:pt x="21731" y="31666"/>
                  </a:moveTo>
                  <a:lnTo>
                    <a:pt x="29182" y="22042"/>
                  </a:lnTo>
                  <a:lnTo>
                    <a:pt x="40668" y="12728"/>
                  </a:lnTo>
                  <a:lnTo>
                    <a:pt x="38495" y="9313"/>
                  </a:lnTo>
                  <a:lnTo>
                    <a:pt x="38495" y="5278"/>
                  </a:lnTo>
                  <a:lnTo>
                    <a:pt x="38495" y="4036"/>
                  </a:lnTo>
                  <a:lnTo>
                    <a:pt x="36322" y="4036"/>
                  </a:lnTo>
                  <a:lnTo>
                    <a:pt x="35391" y="4036"/>
                  </a:lnTo>
                  <a:lnTo>
                    <a:pt x="31045" y="0"/>
                  </a:lnTo>
                  <a:lnTo>
                    <a:pt x="23905" y="16764"/>
                  </a:lnTo>
                  <a:lnTo>
                    <a:pt x="11487" y="29492"/>
                  </a:lnTo>
                  <a:lnTo>
                    <a:pt x="0" y="42221"/>
                  </a:lnTo>
                  <a:lnTo>
                    <a:pt x="0" y="46567"/>
                  </a:lnTo>
                  <a:lnTo>
                    <a:pt x="13349" y="3911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43" name="Freeform: Shape 42">
              <a:extLst>
                <a:ext uri="{FF2B5EF4-FFF2-40B4-BE49-F238E27FC236}">
                  <a16:creationId xmlns:a16="http://schemas.microsoft.com/office/drawing/2014/main" id="{52576DD0-528A-4788-92C7-12D68C243B8D}"/>
                </a:ext>
              </a:extLst>
            </p:cNvPr>
            <p:cNvSpPr/>
            <p:nvPr/>
          </p:nvSpPr>
          <p:spPr>
            <a:xfrm>
              <a:off x="4168919" y="5514917"/>
              <a:ext cx="24836" cy="12418"/>
            </a:xfrm>
            <a:custGeom>
              <a:avLst/>
              <a:gdLst>
                <a:gd name="connsiteX0" fmla="*/ 27009 w 24835"/>
                <a:gd name="connsiteY0" fmla="*/ 4036 h 12417"/>
                <a:gd name="connsiteX1" fmla="*/ 21731 w 24835"/>
                <a:gd name="connsiteY1" fmla="*/ 1863 h 12417"/>
                <a:gd name="connsiteX2" fmla="*/ 14591 w 24835"/>
                <a:gd name="connsiteY2" fmla="*/ 1863 h 12417"/>
                <a:gd name="connsiteX3" fmla="*/ 7140 w 24835"/>
                <a:gd name="connsiteY3" fmla="*/ 0 h 12417"/>
                <a:gd name="connsiteX4" fmla="*/ 0 w 24835"/>
                <a:gd name="connsiteY4" fmla="*/ 0 h 12417"/>
                <a:gd name="connsiteX5" fmla="*/ 0 w 24835"/>
                <a:gd name="connsiteY5" fmla="*/ 12728 h 12417"/>
                <a:gd name="connsiteX6" fmla="*/ 27009 w 24835"/>
                <a:gd name="connsiteY6" fmla="*/ 12728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35" h="12417">
                  <a:moveTo>
                    <a:pt x="27009" y="4036"/>
                  </a:moveTo>
                  <a:lnTo>
                    <a:pt x="21731" y="1863"/>
                  </a:lnTo>
                  <a:lnTo>
                    <a:pt x="14591" y="1863"/>
                  </a:lnTo>
                  <a:lnTo>
                    <a:pt x="7140" y="0"/>
                  </a:lnTo>
                  <a:lnTo>
                    <a:pt x="0" y="0"/>
                  </a:lnTo>
                  <a:lnTo>
                    <a:pt x="0" y="12728"/>
                  </a:lnTo>
                  <a:lnTo>
                    <a:pt x="27009" y="12728"/>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44" name="Freeform: Shape 43">
              <a:extLst>
                <a:ext uri="{FF2B5EF4-FFF2-40B4-BE49-F238E27FC236}">
                  <a16:creationId xmlns:a16="http://schemas.microsoft.com/office/drawing/2014/main" id="{3B6D5E19-237E-450C-95A7-86CE04EDF6E4}"/>
                </a:ext>
              </a:extLst>
            </p:cNvPr>
            <p:cNvSpPr/>
            <p:nvPr/>
          </p:nvSpPr>
          <p:spPr>
            <a:xfrm>
              <a:off x="2808235" y="5420542"/>
              <a:ext cx="27940" cy="15522"/>
            </a:xfrm>
            <a:custGeom>
              <a:avLst/>
              <a:gdLst>
                <a:gd name="connsiteX0" fmla="*/ 16764 w 27940"/>
                <a:gd name="connsiteY0" fmla="*/ 2173 h 15522"/>
                <a:gd name="connsiteX1" fmla="*/ 13660 w 27940"/>
                <a:gd name="connsiteY1" fmla="*/ 2173 h 15522"/>
                <a:gd name="connsiteX2" fmla="*/ 6209 w 27940"/>
                <a:gd name="connsiteY2" fmla="*/ 2173 h 15522"/>
                <a:gd name="connsiteX3" fmla="*/ 0 w 27940"/>
                <a:gd name="connsiteY3" fmla="*/ 0 h 15522"/>
                <a:gd name="connsiteX4" fmla="*/ 0 w 27940"/>
                <a:gd name="connsiteY4" fmla="*/ 17075 h 15522"/>
                <a:gd name="connsiteX5" fmla="*/ 7451 w 27940"/>
                <a:gd name="connsiteY5" fmla="*/ 17075 h 15522"/>
                <a:gd name="connsiteX6" fmla="*/ 13660 w 27940"/>
                <a:gd name="connsiteY6" fmla="*/ 17075 h 15522"/>
                <a:gd name="connsiteX7" fmla="*/ 18937 w 27940"/>
                <a:gd name="connsiteY7" fmla="*/ 14901 h 15522"/>
                <a:gd name="connsiteX8" fmla="*/ 24215 w 27940"/>
                <a:gd name="connsiteY8" fmla="*/ 12728 h 15522"/>
                <a:gd name="connsiteX9" fmla="*/ 28251 w 27940"/>
                <a:gd name="connsiteY9" fmla="*/ 12728 h 15522"/>
                <a:gd name="connsiteX10" fmla="*/ 28251 w 27940"/>
                <a:gd name="connsiteY10" fmla="*/ 5278 h 15522"/>
                <a:gd name="connsiteX11" fmla="*/ 22042 w 27940"/>
                <a:gd name="connsiteY11" fmla="*/ 4346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40" h="15522">
                  <a:moveTo>
                    <a:pt x="16764" y="2173"/>
                  </a:moveTo>
                  <a:lnTo>
                    <a:pt x="13660" y="2173"/>
                  </a:lnTo>
                  <a:lnTo>
                    <a:pt x="6209" y="2173"/>
                  </a:lnTo>
                  <a:lnTo>
                    <a:pt x="0" y="0"/>
                  </a:lnTo>
                  <a:lnTo>
                    <a:pt x="0" y="17075"/>
                  </a:lnTo>
                  <a:lnTo>
                    <a:pt x="7451" y="17075"/>
                  </a:lnTo>
                  <a:lnTo>
                    <a:pt x="13660" y="17075"/>
                  </a:lnTo>
                  <a:lnTo>
                    <a:pt x="18937" y="14901"/>
                  </a:lnTo>
                  <a:lnTo>
                    <a:pt x="24215" y="12728"/>
                  </a:lnTo>
                  <a:lnTo>
                    <a:pt x="28251" y="12728"/>
                  </a:lnTo>
                  <a:lnTo>
                    <a:pt x="28251" y="5278"/>
                  </a:lnTo>
                  <a:lnTo>
                    <a:pt x="22042" y="434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45" name="Freeform: Shape 44">
              <a:extLst>
                <a:ext uri="{FF2B5EF4-FFF2-40B4-BE49-F238E27FC236}">
                  <a16:creationId xmlns:a16="http://schemas.microsoft.com/office/drawing/2014/main" id="{2C8EE4D2-99FA-41C0-9480-4CF7D773DC6E}"/>
                </a:ext>
              </a:extLst>
            </p:cNvPr>
            <p:cNvSpPr/>
            <p:nvPr/>
          </p:nvSpPr>
          <p:spPr>
            <a:xfrm>
              <a:off x="4066782" y="5047076"/>
              <a:ext cx="12418" cy="15522"/>
            </a:xfrm>
            <a:custGeom>
              <a:avLst/>
              <a:gdLst>
                <a:gd name="connsiteX0" fmla="*/ 6209 w 12417"/>
                <a:gd name="connsiteY0" fmla="*/ 17075 h 15522"/>
                <a:gd name="connsiteX1" fmla="*/ 7140 w 12417"/>
                <a:gd name="connsiteY1" fmla="*/ 11487 h 15522"/>
                <a:gd name="connsiteX2" fmla="*/ 7140 w 12417"/>
                <a:gd name="connsiteY2" fmla="*/ 9624 h 15522"/>
                <a:gd name="connsiteX3" fmla="*/ 9313 w 12417"/>
                <a:gd name="connsiteY3" fmla="*/ 6209 h 15522"/>
                <a:gd name="connsiteX4" fmla="*/ 11487 w 12417"/>
                <a:gd name="connsiteY4" fmla="*/ 4346 h 15522"/>
                <a:gd name="connsiteX5" fmla="*/ 12418 w 12417"/>
                <a:gd name="connsiteY5" fmla="*/ 0 h 15522"/>
                <a:gd name="connsiteX6" fmla="*/ 9313 w 12417"/>
                <a:gd name="connsiteY6" fmla="*/ 0 h 15522"/>
                <a:gd name="connsiteX7" fmla="*/ 7140 w 12417"/>
                <a:gd name="connsiteY7" fmla="*/ 4346 h 15522"/>
                <a:gd name="connsiteX8" fmla="*/ 4036 w 12417"/>
                <a:gd name="connsiteY8" fmla="*/ 7451 h 15522"/>
                <a:gd name="connsiteX9" fmla="*/ 2173 w 12417"/>
                <a:gd name="connsiteY9" fmla="*/ 9624 h 15522"/>
                <a:gd name="connsiteX10" fmla="*/ 0 w 12417"/>
                <a:gd name="connsiteY10" fmla="*/ 11487 h 15522"/>
                <a:gd name="connsiteX11" fmla="*/ 0 w 12417"/>
                <a:gd name="connsiteY11" fmla="*/ 13660 h 15522"/>
                <a:gd name="connsiteX12" fmla="*/ 2173 w 12417"/>
                <a:gd name="connsiteY12" fmla="*/ 14901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17" h="15522">
                  <a:moveTo>
                    <a:pt x="6209" y="17075"/>
                  </a:moveTo>
                  <a:lnTo>
                    <a:pt x="7140" y="11487"/>
                  </a:lnTo>
                  <a:lnTo>
                    <a:pt x="7140" y="9624"/>
                  </a:lnTo>
                  <a:lnTo>
                    <a:pt x="9313" y="6209"/>
                  </a:lnTo>
                  <a:lnTo>
                    <a:pt x="11487" y="4346"/>
                  </a:lnTo>
                  <a:lnTo>
                    <a:pt x="12418" y="0"/>
                  </a:lnTo>
                  <a:lnTo>
                    <a:pt x="9313" y="0"/>
                  </a:lnTo>
                  <a:lnTo>
                    <a:pt x="7140" y="4346"/>
                  </a:lnTo>
                  <a:lnTo>
                    <a:pt x="4036" y="7451"/>
                  </a:lnTo>
                  <a:lnTo>
                    <a:pt x="2173" y="9624"/>
                  </a:lnTo>
                  <a:lnTo>
                    <a:pt x="0" y="11487"/>
                  </a:lnTo>
                  <a:lnTo>
                    <a:pt x="0" y="13660"/>
                  </a:lnTo>
                  <a:lnTo>
                    <a:pt x="2173" y="1490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46" name="Freeform: Shape 45">
              <a:extLst>
                <a:ext uri="{FF2B5EF4-FFF2-40B4-BE49-F238E27FC236}">
                  <a16:creationId xmlns:a16="http://schemas.microsoft.com/office/drawing/2014/main" id="{621B2F60-7863-464C-9778-558E4BD2B0AC}"/>
                </a:ext>
              </a:extLst>
            </p:cNvPr>
            <p:cNvSpPr/>
            <p:nvPr/>
          </p:nvSpPr>
          <p:spPr>
            <a:xfrm>
              <a:off x="4243736" y="5014168"/>
              <a:ext cx="18627" cy="37253"/>
            </a:xfrm>
            <a:custGeom>
              <a:avLst/>
              <a:gdLst>
                <a:gd name="connsiteX0" fmla="*/ 3104 w 18626"/>
                <a:gd name="connsiteY0" fmla="*/ 31976 h 37253"/>
                <a:gd name="connsiteX1" fmla="*/ 3104 w 18626"/>
                <a:gd name="connsiteY1" fmla="*/ 32907 h 37253"/>
                <a:gd name="connsiteX2" fmla="*/ 3104 w 18626"/>
                <a:gd name="connsiteY2" fmla="*/ 35080 h 37253"/>
                <a:gd name="connsiteX3" fmla="*/ 5278 w 18626"/>
                <a:gd name="connsiteY3" fmla="*/ 37253 h 37253"/>
                <a:gd name="connsiteX4" fmla="*/ 12728 w 18626"/>
                <a:gd name="connsiteY4" fmla="*/ 37253 h 37253"/>
                <a:gd name="connsiteX5" fmla="*/ 14591 w 18626"/>
                <a:gd name="connsiteY5" fmla="*/ 37253 h 37253"/>
                <a:gd name="connsiteX6" fmla="*/ 14591 w 18626"/>
                <a:gd name="connsiteY6" fmla="*/ 35080 h 37253"/>
                <a:gd name="connsiteX7" fmla="*/ 15833 w 18626"/>
                <a:gd name="connsiteY7" fmla="*/ 35080 h 37253"/>
                <a:gd name="connsiteX8" fmla="*/ 17695 w 18626"/>
                <a:gd name="connsiteY8" fmla="*/ 35080 h 37253"/>
                <a:gd name="connsiteX9" fmla="*/ 19869 w 18626"/>
                <a:gd name="connsiteY9" fmla="*/ 32907 h 37253"/>
                <a:gd name="connsiteX10" fmla="*/ 17695 w 18626"/>
                <a:gd name="connsiteY10" fmla="*/ 22352 h 37253"/>
                <a:gd name="connsiteX11" fmla="*/ 15833 w 18626"/>
                <a:gd name="connsiteY11" fmla="*/ 9624 h 37253"/>
                <a:gd name="connsiteX12" fmla="*/ 12728 w 18626"/>
                <a:gd name="connsiteY12" fmla="*/ 0 h 37253"/>
                <a:gd name="connsiteX13" fmla="*/ 0 w 18626"/>
                <a:gd name="connsiteY13" fmla="*/ 29803 h 37253"/>
                <a:gd name="connsiteX14" fmla="*/ 1242 w 18626"/>
                <a:gd name="connsiteY14" fmla="*/ 31976 h 37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626" h="37253">
                  <a:moveTo>
                    <a:pt x="3104" y="31976"/>
                  </a:moveTo>
                  <a:lnTo>
                    <a:pt x="3104" y="32907"/>
                  </a:lnTo>
                  <a:lnTo>
                    <a:pt x="3104" y="35080"/>
                  </a:lnTo>
                  <a:lnTo>
                    <a:pt x="5278" y="37253"/>
                  </a:lnTo>
                  <a:lnTo>
                    <a:pt x="12728" y="37253"/>
                  </a:lnTo>
                  <a:lnTo>
                    <a:pt x="14591" y="37253"/>
                  </a:lnTo>
                  <a:lnTo>
                    <a:pt x="14591" y="35080"/>
                  </a:lnTo>
                  <a:lnTo>
                    <a:pt x="15833" y="35080"/>
                  </a:lnTo>
                  <a:lnTo>
                    <a:pt x="17695" y="35080"/>
                  </a:lnTo>
                  <a:lnTo>
                    <a:pt x="19869" y="32907"/>
                  </a:lnTo>
                  <a:lnTo>
                    <a:pt x="17695" y="22352"/>
                  </a:lnTo>
                  <a:lnTo>
                    <a:pt x="15833" y="9624"/>
                  </a:lnTo>
                  <a:lnTo>
                    <a:pt x="12728" y="0"/>
                  </a:lnTo>
                  <a:lnTo>
                    <a:pt x="0" y="29803"/>
                  </a:lnTo>
                  <a:lnTo>
                    <a:pt x="1242" y="3197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47" name="Freeform: Shape 46">
              <a:extLst>
                <a:ext uri="{FF2B5EF4-FFF2-40B4-BE49-F238E27FC236}">
                  <a16:creationId xmlns:a16="http://schemas.microsoft.com/office/drawing/2014/main" id="{76BF8DA6-8B93-4B84-82E3-3A51AE17E081}"/>
                </a:ext>
              </a:extLst>
            </p:cNvPr>
            <p:cNvSpPr/>
            <p:nvPr/>
          </p:nvSpPr>
          <p:spPr>
            <a:xfrm>
              <a:off x="6688807" y="5690630"/>
              <a:ext cx="149014" cy="161432"/>
            </a:xfrm>
            <a:custGeom>
              <a:avLst/>
              <a:gdLst>
                <a:gd name="connsiteX0" fmla="*/ 11486 w 149013"/>
                <a:gd name="connsiteY0" fmla="*/ 128835 h 161431"/>
                <a:gd name="connsiteX1" fmla="*/ 23904 w 149013"/>
                <a:gd name="connsiteY1" fmla="*/ 145910 h 161431"/>
                <a:gd name="connsiteX2" fmla="*/ 36322 w 149013"/>
                <a:gd name="connsiteY2" fmla="*/ 151187 h 161431"/>
                <a:gd name="connsiteX3" fmla="*/ 49051 w 149013"/>
                <a:gd name="connsiteY3" fmla="*/ 153360 h 161431"/>
                <a:gd name="connsiteX4" fmla="*/ 62400 w 149013"/>
                <a:gd name="connsiteY4" fmla="*/ 153360 h 161431"/>
                <a:gd name="connsiteX5" fmla="*/ 72955 w 149013"/>
                <a:gd name="connsiteY5" fmla="*/ 155533 h 161431"/>
                <a:gd name="connsiteX6" fmla="*/ 84441 w 149013"/>
                <a:gd name="connsiteY6" fmla="*/ 161742 h 161431"/>
                <a:gd name="connsiteX7" fmla="*/ 90650 w 149013"/>
                <a:gd name="connsiteY7" fmla="*/ 161742 h 161431"/>
                <a:gd name="connsiteX8" fmla="*/ 96859 w 149013"/>
                <a:gd name="connsiteY8" fmla="*/ 160811 h 161431"/>
                <a:gd name="connsiteX9" fmla="*/ 102137 w 149013"/>
                <a:gd name="connsiteY9" fmla="*/ 160811 h 161431"/>
                <a:gd name="connsiteX10" fmla="*/ 107104 w 149013"/>
                <a:gd name="connsiteY10" fmla="*/ 156465 h 161431"/>
                <a:gd name="connsiteX11" fmla="*/ 116728 w 149013"/>
                <a:gd name="connsiteY11" fmla="*/ 138459 h 161431"/>
                <a:gd name="connsiteX12" fmla="*/ 121695 w 149013"/>
                <a:gd name="connsiteY12" fmla="*/ 118280 h 161431"/>
                <a:gd name="connsiteX13" fmla="*/ 131319 w 149013"/>
                <a:gd name="connsiteY13" fmla="*/ 101516 h 161431"/>
                <a:gd name="connsiteX14" fmla="*/ 133181 w 149013"/>
                <a:gd name="connsiteY14" fmla="*/ 97170 h 161431"/>
                <a:gd name="connsiteX15" fmla="*/ 134423 w 149013"/>
                <a:gd name="connsiteY15" fmla="*/ 96238 h 161431"/>
                <a:gd name="connsiteX16" fmla="*/ 136286 w 149013"/>
                <a:gd name="connsiteY16" fmla="*/ 94065 h 161431"/>
                <a:gd name="connsiteX17" fmla="*/ 138459 w 149013"/>
                <a:gd name="connsiteY17" fmla="*/ 94065 h 161431"/>
                <a:gd name="connsiteX18" fmla="*/ 141563 w 149013"/>
                <a:gd name="connsiteY18" fmla="*/ 94065 h 161431"/>
                <a:gd name="connsiteX19" fmla="*/ 147772 w 149013"/>
                <a:gd name="connsiteY19" fmla="*/ 91892 h 161431"/>
                <a:gd name="connsiteX20" fmla="*/ 140632 w 149013"/>
                <a:gd name="connsiteY20" fmla="*/ 76991 h 161431"/>
                <a:gd name="connsiteX21" fmla="*/ 133181 w 149013"/>
                <a:gd name="connsiteY21" fmla="*/ 64262 h 161431"/>
                <a:gd name="connsiteX22" fmla="*/ 126972 w 149013"/>
                <a:gd name="connsiteY22" fmla="*/ 47498 h 161431"/>
                <a:gd name="connsiteX23" fmla="*/ 134423 w 149013"/>
                <a:gd name="connsiteY23" fmla="*/ 44394 h 161431"/>
                <a:gd name="connsiteX24" fmla="*/ 140632 w 149013"/>
                <a:gd name="connsiteY24" fmla="*/ 40047 h 161431"/>
                <a:gd name="connsiteX25" fmla="*/ 145910 w 149013"/>
                <a:gd name="connsiteY25" fmla="*/ 34770 h 161431"/>
                <a:gd name="connsiteX26" fmla="*/ 150877 w 149013"/>
                <a:gd name="connsiteY26" fmla="*/ 31666 h 161431"/>
                <a:gd name="connsiteX27" fmla="*/ 145910 w 149013"/>
                <a:gd name="connsiteY27" fmla="*/ 22042 h 161431"/>
                <a:gd name="connsiteX28" fmla="*/ 134423 w 149013"/>
                <a:gd name="connsiteY28" fmla="*/ 10555 h 161431"/>
                <a:gd name="connsiteX29" fmla="*/ 121695 w 149013"/>
                <a:gd name="connsiteY29" fmla="*/ 3104 h 161431"/>
                <a:gd name="connsiteX30" fmla="*/ 111450 w 149013"/>
                <a:gd name="connsiteY30" fmla="*/ 0 h 161431"/>
                <a:gd name="connsiteX31" fmla="*/ 105241 w 149013"/>
                <a:gd name="connsiteY31" fmla="*/ 9313 h 161431"/>
                <a:gd name="connsiteX32" fmla="*/ 99963 w 149013"/>
                <a:gd name="connsiteY32" fmla="*/ 17695 h 161431"/>
                <a:gd name="connsiteX33" fmla="*/ 94686 w 149013"/>
                <a:gd name="connsiteY33" fmla="*/ 27319 h 161431"/>
                <a:gd name="connsiteX34" fmla="*/ 90650 w 149013"/>
                <a:gd name="connsiteY34" fmla="*/ 40047 h 161431"/>
                <a:gd name="connsiteX35" fmla="*/ 84441 w 149013"/>
                <a:gd name="connsiteY35" fmla="*/ 40047 h 161431"/>
                <a:gd name="connsiteX36" fmla="*/ 78232 w 149013"/>
                <a:gd name="connsiteY36" fmla="*/ 40047 h 161431"/>
                <a:gd name="connsiteX37" fmla="*/ 74817 w 149013"/>
                <a:gd name="connsiteY37" fmla="*/ 40047 h 161431"/>
                <a:gd name="connsiteX38" fmla="*/ 72955 w 149013"/>
                <a:gd name="connsiteY38" fmla="*/ 42221 h 161431"/>
                <a:gd name="connsiteX39" fmla="*/ 72955 w 149013"/>
                <a:gd name="connsiteY39" fmla="*/ 44394 h 161431"/>
                <a:gd name="connsiteX40" fmla="*/ 72955 w 149013"/>
                <a:gd name="connsiteY40" fmla="*/ 46256 h 161431"/>
                <a:gd name="connsiteX41" fmla="*/ 70782 w 149013"/>
                <a:gd name="connsiteY41" fmla="*/ 47498 h 161431"/>
                <a:gd name="connsiteX42" fmla="*/ 70782 w 149013"/>
                <a:gd name="connsiteY42" fmla="*/ 49671 h 161431"/>
                <a:gd name="connsiteX43" fmla="*/ 67677 w 149013"/>
                <a:gd name="connsiteY43" fmla="*/ 53707 h 161431"/>
                <a:gd name="connsiteX44" fmla="*/ 63641 w 149013"/>
                <a:gd name="connsiteY44" fmla="*/ 57122 h 161431"/>
                <a:gd name="connsiteX45" fmla="*/ 40668 w 149013"/>
                <a:gd name="connsiteY45" fmla="*/ 60226 h 161431"/>
                <a:gd name="connsiteX46" fmla="*/ 31355 w 149013"/>
                <a:gd name="connsiteY46" fmla="*/ 75128 h 161431"/>
                <a:gd name="connsiteX47" fmla="*/ 23904 w 149013"/>
                <a:gd name="connsiteY47" fmla="*/ 79164 h 161431"/>
                <a:gd name="connsiteX48" fmla="*/ 16764 w 149013"/>
                <a:gd name="connsiteY48" fmla="*/ 76991 h 161431"/>
                <a:gd name="connsiteX49" fmla="*/ 9313 w 149013"/>
                <a:gd name="connsiteY49" fmla="*/ 76991 h 161431"/>
                <a:gd name="connsiteX50" fmla="*/ 0 w 149013"/>
                <a:gd name="connsiteY50" fmla="*/ 81337 h 161431"/>
                <a:gd name="connsiteX51" fmla="*/ 2173 w 149013"/>
                <a:gd name="connsiteY51" fmla="*/ 106793 h 16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49013" h="161431">
                  <a:moveTo>
                    <a:pt x="11486" y="128835"/>
                  </a:moveTo>
                  <a:lnTo>
                    <a:pt x="23904" y="145910"/>
                  </a:lnTo>
                  <a:lnTo>
                    <a:pt x="36322" y="151187"/>
                  </a:lnTo>
                  <a:lnTo>
                    <a:pt x="49051" y="153360"/>
                  </a:lnTo>
                  <a:lnTo>
                    <a:pt x="62400" y="153360"/>
                  </a:lnTo>
                  <a:lnTo>
                    <a:pt x="72955" y="155533"/>
                  </a:lnTo>
                  <a:lnTo>
                    <a:pt x="84441" y="161742"/>
                  </a:lnTo>
                  <a:lnTo>
                    <a:pt x="90650" y="161742"/>
                  </a:lnTo>
                  <a:lnTo>
                    <a:pt x="96859" y="160811"/>
                  </a:lnTo>
                  <a:lnTo>
                    <a:pt x="102137" y="160811"/>
                  </a:lnTo>
                  <a:lnTo>
                    <a:pt x="107104" y="156465"/>
                  </a:lnTo>
                  <a:lnTo>
                    <a:pt x="116728" y="138459"/>
                  </a:lnTo>
                  <a:lnTo>
                    <a:pt x="121695" y="118280"/>
                  </a:lnTo>
                  <a:lnTo>
                    <a:pt x="131319" y="101516"/>
                  </a:lnTo>
                  <a:lnTo>
                    <a:pt x="133181" y="97170"/>
                  </a:lnTo>
                  <a:lnTo>
                    <a:pt x="134423" y="96238"/>
                  </a:lnTo>
                  <a:lnTo>
                    <a:pt x="136286" y="94065"/>
                  </a:lnTo>
                  <a:lnTo>
                    <a:pt x="138459" y="94065"/>
                  </a:lnTo>
                  <a:lnTo>
                    <a:pt x="141563" y="94065"/>
                  </a:lnTo>
                  <a:lnTo>
                    <a:pt x="147772" y="91892"/>
                  </a:lnTo>
                  <a:lnTo>
                    <a:pt x="140632" y="76991"/>
                  </a:lnTo>
                  <a:lnTo>
                    <a:pt x="133181" y="64262"/>
                  </a:lnTo>
                  <a:lnTo>
                    <a:pt x="126972" y="47498"/>
                  </a:lnTo>
                  <a:lnTo>
                    <a:pt x="134423" y="44394"/>
                  </a:lnTo>
                  <a:lnTo>
                    <a:pt x="140632" y="40047"/>
                  </a:lnTo>
                  <a:lnTo>
                    <a:pt x="145910" y="34770"/>
                  </a:lnTo>
                  <a:lnTo>
                    <a:pt x="150877" y="31666"/>
                  </a:lnTo>
                  <a:lnTo>
                    <a:pt x="145910" y="22042"/>
                  </a:lnTo>
                  <a:lnTo>
                    <a:pt x="134423" y="10555"/>
                  </a:lnTo>
                  <a:lnTo>
                    <a:pt x="121695" y="3104"/>
                  </a:lnTo>
                  <a:lnTo>
                    <a:pt x="111450" y="0"/>
                  </a:lnTo>
                  <a:lnTo>
                    <a:pt x="105241" y="9313"/>
                  </a:lnTo>
                  <a:lnTo>
                    <a:pt x="99963" y="17695"/>
                  </a:lnTo>
                  <a:lnTo>
                    <a:pt x="94686" y="27319"/>
                  </a:lnTo>
                  <a:lnTo>
                    <a:pt x="90650" y="40047"/>
                  </a:lnTo>
                  <a:lnTo>
                    <a:pt x="84441" y="40047"/>
                  </a:lnTo>
                  <a:lnTo>
                    <a:pt x="78232" y="40047"/>
                  </a:lnTo>
                  <a:lnTo>
                    <a:pt x="74817" y="40047"/>
                  </a:lnTo>
                  <a:lnTo>
                    <a:pt x="72955" y="42221"/>
                  </a:lnTo>
                  <a:lnTo>
                    <a:pt x="72955" y="44394"/>
                  </a:lnTo>
                  <a:lnTo>
                    <a:pt x="72955" y="46256"/>
                  </a:lnTo>
                  <a:lnTo>
                    <a:pt x="70782" y="47498"/>
                  </a:lnTo>
                  <a:lnTo>
                    <a:pt x="70782" y="49671"/>
                  </a:lnTo>
                  <a:lnTo>
                    <a:pt x="67677" y="53707"/>
                  </a:lnTo>
                  <a:lnTo>
                    <a:pt x="63641" y="57122"/>
                  </a:lnTo>
                  <a:lnTo>
                    <a:pt x="40668" y="60226"/>
                  </a:lnTo>
                  <a:lnTo>
                    <a:pt x="31355" y="75128"/>
                  </a:lnTo>
                  <a:lnTo>
                    <a:pt x="23904" y="79164"/>
                  </a:lnTo>
                  <a:lnTo>
                    <a:pt x="16764" y="76991"/>
                  </a:lnTo>
                  <a:lnTo>
                    <a:pt x="9313" y="76991"/>
                  </a:lnTo>
                  <a:lnTo>
                    <a:pt x="0" y="81337"/>
                  </a:lnTo>
                  <a:lnTo>
                    <a:pt x="2173" y="106793"/>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48" name="Freeform: Shape 47">
              <a:extLst>
                <a:ext uri="{FF2B5EF4-FFF2-40B4-BE49-F238E27FC236}">
                  <a16:creationId xmlns:a16="http://schemas.microsoft.com/office/drawing/2014/main" id="{7DE49C78-FF3E-4C9F-A858-345D23AB620B}"/>
                </a:ext>
              </a:extLst>
            </p:cNvPr>
            <p:cNvSpPr/>
            <p:nvPr/>
          </p:nvSpPr>
          <p:spPr>
            <a:xfrm>
              <a:off x="6961689" y="5762343"/>
              <a:ext cx="15522" cy="46567"/>
            </a:xfrm>
            <a:custGeom>
              <a:avLst/>
              <a:gdLst>
                <a:gd name="connsiteX0" fmla="*/ 7140 w 15522"/>
                <a:gd name="connsiteY0" fmla="*/ 46567 h 46566"/>
                <a:gd name="connsiteX1" fmla="*/ 11486 w 15522"/>
                <a:gd name="connsiteY1" fmla="*/ 42531 h 46566"/>
                <a:gd name="connsiteX2" fmla="*/ 12418 w 15522"/>
                <a:gd name="connsiteY2" fmla="*/ 40358 h 46566"/>
                <a:gd name="connsiteX3" fmla="*/ 12418 w 15522"/>
                <a:gd name="connsiteY3" fmla="*/ 39116 h 46566"/>
                <a:gd name="connsiteX4" fmla="*/ 12418 w 15522"/>
                <a:gd name="connsiteY4" fmla="*/ 37253 h 46566"/>
                <a:gd name="connsiteX5" fmla="*/ 12418 w 15522"/>
                <a:gd name="connsiteY5" fmla="*/ 35080 h 46566"/>
                <a:gd name="connsiteX6" fmla="*/ 12418 w 15522"/>
                <a:gd name="connsiteY6" fmla="*/ 32907 h 46566"/>
                <a:gd name="connsiteX7" fmla="*/ 14591 w 15522"/>
                <a:gd name="connsiteY7" fmla="*/ 31976 h 46566"/>
                <a:gd name="connsiteX8" fmla="*/ 17695 w 15522"/>
                <a:gd name="connsiteY8" fmla="*/ 29803 h 46566"/>
                <a:gd name="connsiteX9" fmla="*/ 17695 w 15522"/>
                <a:gd name="connsiteY9" fmla="*/ 20179 h 46566"/>
                <a:gd name="connsiteX10" fmla="*/ 17695 w 15522"/>
                <a:gd name="connsiteY10" fmla="*/ 12728 h 46566"/>
                <a:gd name="connsiteX11" fmla="*/ 16764 w 15522"/>
                <a:gd name="connsiteY11" fmla="*/ 9624 h 46566"/>
                <a:gd name="connsiteX12" fmla="*/ 12418 w 15522"/>
                <a:gd name="connsiteY12" fmla="*/ 5278 h 46566"/>
                <a:gd name="connsiteX13" fmla="*/ 9313 w 15522"/>
                <a:gd name="connsiteY13" fmla="*/ 3415 h 46566"/>
                <a:gd name="connsiteX14" fmla="*/ 2173 w 15522"/>
                <a:gd name="connsiteY14" fmla="*/ 0 h 46566"/>
                <a:gd name="connsiteX15" fmla="*/ 0 w 15522"/>
                <a:gd name="connsiteY15" fmla="*/ 12728 h 46566"/>
                <a:gd name="connsiteX16" fmla="*/ 0 w 15522"/>
                <a:gd name="connsiteY16" fmla="*/ 25457 h 46566"/>
                <a:gd name="connsiteX17" fmla="*/ 7140 w 15522"/>
                <a:gd name="connsiteY17" fmla="*/ 37253 h 4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522" h="46566">
                  <a:moveTo>
                    <a:pt x="7140" y="46567"/>
                  </a:moveTo>
                  <a:lnTo>
                    <a:pt x="11486" y="42531"/>
                  </a:lnTo>
                  <a:lnTo>
                    <a:pt x="12418" y="40358"/>
                  </a:lnTo>
                  <a:lnTo>
                    <a:pt x="12418" y="39116"/>
                  </a:lnTo>
                  <a:lnTo>
                    <a:pt x="12418" y="37253"/>
                  </a:lnTo>
                  <a:lnTo>
                    <a:pt x="12418" y="35080"/>
                  </a:lnTo>
                  <a:lnTo>
                    <a:pt x="12418" y="32907"/>
                  </a:lnTo>
                  <a:lnTo>
                    <a:pt x="14591" y="31976"/>
                  </a:lnTo>
                  <a:lnTo>
                    <a:pt x="17695" y="29803"/>
                  </a:lnTo>
                  <a:lnTo>
                    <a:pt x="17695" y="20179"/>
                  </a:lnTo>
                  <a:lnTo>
                    <a:pt x="17695" y="12728"/>
                  </a:lnTo>
                  <a:lnTo>
                    <a:pt x="16764" y="9624"/>
                  </a:lnTo>
                  <a:lnTo>
                    <a:pt x="12418" y="5278"/>
                  </a:lnTo>
                  <a:lnTo>
                    <a:pt x="9313" y="3415"/>
                  </a:lnTo>
                  <a:lnTo>
                    <a:pt x="2173" y="0"/>
                  </a:lnTo>
                  <a:lnTo>
                    <a:pt x="0" y="12728"/>
                  </a:lnTo>
                  <a:lnTo>
                    <a:pt x="0" y="25457"/>
                  </a:lnTo>
                  <a:lnTo>
                    <a:pt x="7140" y="37253"/>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49" name="Freeform: Shape 48">
              <a:extLst>
                <a:ext uri="{FF2B5EF4-FFF2-40B4-BE49-F238E27FC236}">
                  <a16:creationId xmlns:a16="http://schemas.microsoft.com/office/drawing/2014/main" id="{2893636E-FC57-4BD9-9A57-C3530A8D50A7}"/>
                </a:ext>
              </a:extLst>
            </p:cNvPr>
            <p:cNvSpPr/>
            <p:nvPr/>
          </p:nvSpPr>
          <p:spPr>
            <a:xfrm>
              <a:off x="7269030" y="5852372"/>
              <a:ext cx="58985" cy="31045"/>
            </a:xfrm>
            <a:custGeom>
              <a:avLst/>
              <a:gdLst>
                <a:gd name="connsiteX0" fmla="*/ 12418 w 58984"/>
                <a:gd name="connsiteY0" fmla="*/ 28561 h 31044"/>
                <a:gd name="connsiteX1" fmla="*/ 17695 w 58984"/>
                <a:gd name="connsiteY1" fmla="*/ 29492 h 31044"/>
                <a:gd name="connsiteX2" fmla="*/ 23904 w 58984"/>
                <a:gd name="connsiteY2" fmla="*/ 31666 h 31044"/>
                <a:gd name="connsiteX3" fmla="*/ 60537 w 58984"/>
                <a:gd name="connsiteY3" fmla="*/ 21110 h 31044"/>
                <a:gd name="connsiteX4" fmla="*/ 60537 w 58984"/>
                <a:gd name="connsiteY4" fmla="*/ 931 h 31044"/>
                <a:gd name="connsiteX5" fmla="*/ 59605 w 58984"/>
                <a:gd name="connsiteY5" fmla="*/ 0 h 31044"/>
                <a:gd name="connsiteX6" fmla="*/ 50913 w 58984"/>
                <a:gd name="connsiteY6" fmla="*/ 0 h 31044"/>
                <a:gd name="connsiteX7" fmla="*/ 38495 w 58984"/>
                <a:gd name="connsiteY7" fmla="*/ 9624 h 31044"/>
                <a:gd name="connsiteX8" fmla="*/ 21731 w 58984"/>
                <a:gd name="connsiteY8" fmla="*/ 14901 h 31044"/>
                <a:gd name="connsiteX9" fmla="*/ 0 w 58984"/>
                <a:gd name="connsiteY9" fmla="*/ 17075 h 31044"/>
                <a:gd name="connsiteX10" fmla="*/ 0 w 58984"/>
                <a:gd name="connsiteY10" fmla="*/ 24215 h 31044"/>
                <a:gd name="connsiteX11" fmla="*/ 5277 w 58984"/>
                <a:gd name="connsiteY11" fmla="*/ 26388 h 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984" h="31044">
                  <a:moveTo>
                    <a:pt x="12418" y="28561"/>
                  </a:moveTo>
                  <a:lnTo>
                    <a:pt x="17695" y="29492"/>
                  </a:lnTo>
                  <a:lnTo>
                    <a:pt x="23904" y="31666"/>
                  </a:lnTo>
                  <a:lnTo>
                    <a:pt x="60537" y="21110"/>
                  </a:lnTo>
                  <a:lnTo>
                    <a:pt x="60537" y="931"/>
                  </a:lnTo>
                  <a:lnTo>
                    <a:pt x="59605" y="0"/>
                  </a:lnTo>
                  <a:lnTo>
                    <a:pt x="50913" y="0"/>
                  </a:lnTo>
                  <a:lnTo>
                    <a:pt x="38495" y="9624"/>
                  </a:lnTo>
                  <a:lnTo>
                    <a:pt x="21731" y="14901"/>
                  </a:lnTo>
                  <a:lnTo>
                    <a:pt x="0" y="17075"/>
                  </a:lnTo>
                  <a:lnTo>
                    <a:pt x="0" y="24215"/>
                  </a:lnTo>
                  <a:lnTo>
                    <a:pt x="5277" y="26388"/>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50" name="Freeform: Shape 49">
              <a:extLst>
                <a:ext uri="{FF2B5EF4-FFF2-40B4-BE49-F238E27FC236}">
                  <a16:creationId xmlns:a16="http://schemas.microsoft.com/office/drawing/2014/main" id="{44661678-B3A3-4E02-8F9A-A133A888B475}"/>
                </a:ext>
              </a:extLst>
            </p:cNvPr>
            <p:cNvSpPr/>
            <p:nvPr/>
          </p:nvSpPr>
          <p:spPr>
            <a:xfrm>
              <a:off x="7008566" y="5801459"/>
              <a:ext cx="291819" cy="152118"/>
            </a:xfrm>
            <a:custGeom>
              <a:avLst/>
              <a:gdLst>
                <a:gd name="connsiteX0" fmla="*/ 207378 w 291819"/>
                <a:gd name="connsiteY0" fmla="*/ 60537 h 152118"/>
                <a:gd name="connsiteX1" fmla="*/ 192787 w 291819"/>
                <a:gd name="connsiteY1" fmla="*/ 49982 h 152118"/>
                <a:gd name="connsiteX2" fmla="*/ 175091 w 291819"/>
                <a:gd name="connsiteY2" fmla="*/ 38185 h 152118"/>
                <a:gd name="connsiteX3" fmla="*/ 153050 w 291819"/>
                <a:gd name="connsiteY3" fmla="*/ 30734 h 152118"/>
                <a:gd name="connsiteX4" fmla="*/ 135354 w 291819"/>
                <a:gd name="connsiteY4" fmla="*/ 23283 h 152118"/>
                <a:gd name="connsiteX5" fmla="*/ 120763 w 291819"/>
                <a:gd name="connsiteY5" fmla="*/ 14901 h 152118"/>
                <a:gd name="connsiteX6" fmla="*/ 102137 w 291819"/>
                <a:gd name="connsiteY6" fmla="*/ 16143 h 152118"/>
                <a:gd name="connsiteX7" fmla="*/ 89719 w 291819"/>
                <a:gd name="connsiteY7" fmla="*/ 20179 h 152118"/>
                <a:gd name="connsiteX8" fmla="*/ 80095 w 291819"/>
                <a:gd name="connsiteY8" fmla="*/ 25456 h 152118"/>
                <a:gd name="connsiteX9" fmla="*/ 70782 w 291819"/>
                <a:gd name="connsiteY9" fmla="*/ 35080 h 152118"/>
                <a:gd name="connsiteX10" fmla="*/ 70782 w 291819"/>
                <a:gd name="connsiteY10" fmla="*/ 38185 h 152118"/>
                <a:gd name="connsiteX11" fmla="*/ 67677 w 291819"/>
                <a:gd name="connsiteY11" fmla="*/ 38185 h 152118"/>
                <a:gd name="connsiteX12" fmla="*/ 67677 w 291819"/>
                <a:gd name="connsiteY12" fmla="*/ 35080 h 152118"/>
                <a:gd name="connsiteX13" fmla="*/ 60537 w 291819"/>
                <a:gd name="connsiteY13" fmla="*/ 25456 h 152118"/>
                <a:gd name="connsiteX14" fmla="*/ 55259 w 291819"/>
                <a:gd name="connsiteY14" fmla="*/ 14901 h 152118"/>
                <a:gd name="connsiteX15" fmla="*/ 50913 w 291819"/>
                <a:gd name="connsiteY15" fmla="*/ 1242 h 152118"/>
                <a:gd name="connsiteX16" fmla="*/ 36322 w 291819"/>
                <a:gd name="connsiteY16" fmla="*/ 0 h 152118"/>
                <a:gd name="connsiteX17" fmla="*/ 26078 w 291819"/>
                <a:gd name="connsiteY17" fmla="*/ 0 h 152118"/>
                <a:gd name="connsiteX18" fmla="*/ 14591 w 291819"/>
                <a:gd name="connsiteY18" fmla="*/ 0 h 152118"/>
                <a:gd name="connsiteX19" fmla="*/ 0 w 291819"/>
                <a:gd name="connsiteY19" fmla="*/ 1242 h 152118"/>
                <a:gd name="connsiteX20" fmla="*/ 0 w 291819"/>
                <a:gd name="connsiteY20" fmla="*/ 10866 h 152118"/>
                <a:gd name="connsiteX21" fmla="*/ 9313 w 291819"/>
                <a:gd name="connsiteY21" fmla="*/ 14901 h 152118"/>
                <a:gd name="connsiteX22" fmla="*/ 20800 w 291819"/>
                <a:gd name="connsiteY22" fmla="*/ 20179 h 152118"/>
                <a:gd name="connsiteX23" fmla="*/ 31355 w 291819"/>
                <a:gd name="connsiteY23" fmla="*/ 22352 h 152118"/>
                <a:gd name="connsiteX24" fmla="*/ 29182 w 291819"/>
                <a:gd name="connsiteY24" fmla="*/ 25456 h 152118"/>
                <a:gd name="connsiteX25" fmla="*/ 28250 w 291819"/>
                <a:gd name="connsiteY25" fmla="*/ 27630 h 152118"/>
                <a:gd name="connsiteX26" fmla="*/ 26078 w 291819"/>
                <a:gd name="connsiteY26" fmla="*/ 29803 h 152118"/>
                <a:gd name="connsiteX27" fmla="*/ 23904 w 291819"/>
                <a:gd name="connsiteY27" fmla="*/ 29803 h 152118"/>
                <a:gd name="connsiteX28" fmla="*/ 20800 w 291819"/>
                <a:gd name="connsiteY28" fmla="*/ 30734 h 152118"/>
                <a:gd name="connsiteX29" fmla="*/ 29182 w 291819"/>
                <a:gd name="connsiteY29" fmla="*/ 42531 h 152118"/>
                <a:gd name="connsiteX30" fmla="*/ 42842 w 291819"/>
                <a:gd name="connsiteY30" fmla="*/ 49982 h 152118"/>
                <a:gd name="connsiteX31" fmla="*/ 58364 w 291819"/>
                <a:gd name="connsiteY31" fmla="*/ 53086 h 152118"/>
                <a:gd name="connsiteX32" fmla="*/ 75128 w 291819"/>
                <a:gd name="connsiteY32" fmla="*/ 58364 h 152118"/>
                <a:gd name="connsiteX33" fmla="*/ 89719 w 291819"/>
                <a:gd name="connsiteY33" fmla="*/ 62710 h 152118"/>
                <a:gd name="connsiteX34" fmla="*/ 102137 w 291819"/>
                <a:gd name="connsiteY34" fmla="*/ 72023 h 152118"/>
                <a:gd name="connsiteX35" fmla="*/ 111450 w 291819"/>
                <a:gd name="connsiteY35" fmla="*/ 87856 h 152118"/>
                <a:gd name="connsiteX36" fmla="*/ 113623 w 291819"/>
                <a:gd name="connsiteY36" fmla="*/ 92202 h 152118"/>
                <a:gd name="connsiteX37" fmla="*/ 111450 w 291819"/>
                <a:gd name="connsiteY37" fmla="*/ 95307 h 152118"/>
                <a:gd name="connsiteX38" fmla="*/ 109277 w 291819"/>
                <a:gd name="connsiteY38" fmla="*/ 99653 h 152118"/>
                <a:gd name="connsiteX39" fmla="*/ 107414 w 291819"/>
                <a:gd name="connsiteY39" fmla="*/ 102757 h 152118"/>
                <a:gd name="connsiteX40" fmla="*/ 106172 w 291819"/>
                <a:gd name="connsiteY40" fmla="*/ 109277 h 152118"/>
                <a:gd name="connsiteX41" fmla="*/ 104310 w 291819"/>
                <a:gd name="connsiteY41" fmla="*/ 116417 h 152118"/>
                <a:gd name="connsiteX42" fmla="*/ 122005 w 291819"/>
                <a:gd name="connsiteY42" fmla="*/ 114554 h 152118"/>
                <a:gd name="connsiteX43" fmla="*/ 135354 w 291819"/>
                <a:gd name="connsiteY43" fmla="*/ 116417 h 152118"/>
                <a:gd name="connsiteX44" fmla="*/ 147772 w 291819"/>
                <a:gd name="connsiteY44" fmla="*/ 119832 h 152118"/>
                <a:gd name="connsiteX45" fmla="*/ 160500 w 291819"/>
                <a:gd name="connsiteY45" fmla="*/ 126972 h 152118"/>
                <a:gd name="connsiteX46" fmla="*/ 172918 w 291819"/>
                <a:gd name="connsiteY46" fmla="*/ 123868 h 152118"/>
                <a:gd name="connsiteX47" fmla="*/ 185336 w 291819"/>
                <a:gd name="connsiteY47" fmla="*/ 116417 h 152118"/>
                <a:gd name="connsiteX48" fmla="*/ 198996 w 291819"/>
                <a:gd name="connsiteY48" fmla="*/ 112381 h 152118"/>
                <a:gd name="connsiteX49" fmla="*/ 209241 w 291819"/>
                <a:gd name="connsiteY49" fmla="*/ 112381 h 152118"/>
                <a:gd name="connsiteX50" fmla="*/ 223831 w 291819"/>
                <a:gd name="connsiteY50" fmla="*/ 119832 h 152118"/>
                <a:gd name="connsiteX51" fmla="*/ 228178 w 291819"/>
                <a:gd name="connsiteY51" fmla="*/ 123868 h 152118"/>
                <a:gd name="connsiteX52" fmla="*/ 231282 w 291819"/>
                <a:gd name="connsiteY52" fmla="*/ 129145 h 152118"/>
                <a:gd name="connsiteX53" fmla="*/ 235318 w 291819"/>
                <a:gd name="connsiteY53" fmla="*/ 136596 h 152118"/>
                <a:gd name="connsiteX54" fmla="*/ 238423 w 291819"/>
                <a:gd name="connsiteY54" fmla="*/ 139701 h 152118"/>
                <a:gd name="connsiteX55" fmla="*/ 243700 w 291819"/>
                <a:gd name="connsiteY55" fmla="*/ 144047 h 152118"/>
                <a:gd name="connsiteX56" fmla="*/ 249909 w 291819"/>
                <a:gd name="connsiteY56" fmla="*/ 146220 h 152118"/>
                <a:gd name="connsiteX57" fmla="*/ 253013 w 291819"/>
                <a:gd name="connsiteY57" fmla="*/ 147151 h 152118"/>
                <a:gd name="connsiteX58" fmla="*/ 257360 w 291819"/>
                <a:gd name="connsiteY58" fmla="*/ 147151 h 152118"/>
                <a:gd name="connsiteX59" fmla="*/ 260464 w 291819"/>
                <a:gd name="connsiteY59" fmla="*/ 147151 h 152118"/>
                <a:gd name="connsiteX60" fmla="*/ 264500 w 291819"/>
                <a:gd name="connsiteY60" fmla="*/ 149324 h 152118"/>
                <a:gd name="connsiteX61" fmla="*/ 267604 w 291819"/>
                <a:gd name="connsiteY61" fmla="*/ 152429 h 152118"/>
                <a:gd name="connsiteX62" fmla="*/ 291819 w 291819"/>
                <a:gd name="connsiteY62" fmla="*/ 152429 h 152118"/>
                <a:gd name="connsiteX63" fmla="*/ 291819 w 291819"/>
                <a:gd name="connsiteY63" fmla="*/ 144047 h 152118"/>
                <a:gd name="connsiteX64" fmla="*/ 270709 w 291819"/>
                <a:gd name="connsiteY64" fmla="*/ 132560 h 152118"/>
                <a:gd name="connsiteX65" fmla="*/ 253013 w 291819"/>
                <a:gd name="connsiteY65" fmla="*/ 117659 h 152118"/>
                <a:gd name="connsiteX66" fmla="*/ 240595 w 291819"/>
                <a:gd name="connsiteY66" fmla="*/ 99653 h 152118"/>
                <a:gd name="connsiteX67" fmla="*/ 236560 w 291819"/>
                <a:gd name="connsiteY67" fmla="*/ 97480 h 152118"/>
                <a:gd name="connsiteX68" fmla="*/ 235318 w 291819"/>
                <a:gd name="connsiteY68" fmla="*/ 97480 h 152118"/>
                <a:gd name="connsiteX69" fmla="*/ 236560 w 291819"/>
                <a:gd name="connsiteY69" fmla="*/ 95307 h 152118"/>
                <a:gd name="connsiteX70" fmla="*/ 238423 w 291819"/>
                <a:gd name="connsiteY70" fmla="*/ 94375 h 152118"/>
                <a:gd name="connsiteX71" fmla="*/ 242768 w 291819"/>
                <a:gd name="connsiteY71" fmla="*/ 94375 h 152118"/>
                <a:gd name="connsiteX72" fmla="*/ 245873 w 291819"/>
                <a:gd name="connsiteY72" fmla="*/ 92202 h 152118"/>
                <a:gd name="connsiteX73" fmla="*/ 248046 w 291819"/>
                <a:gd name="connsiteY73" fmla="*/ 92202 h 152118"/>
                <a:gd name="connsiteX74" fmla="*/ 248046 w 291819"/>
                <a:gd name="connsiteY74" fmla="*/ 82579 h 152118"/>
                <a:gd name="connsiteX75" fmla="*/ 236560 w 291819"/>
                <a:gd name="connsiteY75" fmla="*/ 80405 h 152118"/>
                <a:gd name="connsiteX76" fmla="*/ 228178 w 291819"/>
                <a:gd name="connsiteY76" fmla="*/ 77301 h 152118"/>
                <a:gd name="connsiteX77" fmla="*/ 214518 w 291819"/>
                <a:gd name="connsiteY77" fmla="*/ 75128 h 15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91819" h="152118">
                  <a:moveTo>
                    <a:pt x="207378" y="60537"/>
                  </a:moveTo>
                  <a:lnTo>
                    <a:pt x="192787" y="49982"/>
                  </a:lnTo>
                  <a:lnTo>
                    <a:pt x="175091" y="38185"/>
                  </a:lnTo>
                  <a:lnTo>
                    <a:pt x="153050" y="30734"/>
                  </a:lnTo>
                  <a:lnTo>
                    <a:pt x="135354" y="23283"/>
                  </a:lnTo>
                  <a:lnTo>
                    <a:pt x="120763" y="14901"/>
                  </a:lnTo>
                  <a:lnTo>
                    <a:pt x="102137" y="16143"/>
                  </a:lnTo>
                  <a:lnTo>
                    <a:pt x="89719" y="20179"/>
                  </a:lnTo>
                  <a:lnTo>
                    <a:pt x="80095" y="25456"/>
                  </a:lnTo>
                  <a:lnTo>
                    <a:pt x="70782" y="35080"/>
                  </a:lnTo>
                  <a:lnTo>
                    <a:pt x="70782" y="38185"/>
                  </a:lnTo>
                  <a:lnTo>
                    <a:pt x="67677" y="38185"/>
                  </a:lnTo>
                  <a:lnTo>
                    <a:pt x="67677" y="35080"/>
                  </a:lnTo>
                  <a:lnTo>
                    <a:pt x="60537" y="25456"/>
                  </a:lnTo>
                  <a:lnTo>
                    <a:pt x="55259" y="14901"/>
                  </a:lnTo>
                  <a:lnTo>
                    <a:pt x="50913" y="1242"/>
                  </a:lnTo>
                  <a:lnTo>
                    <a:pt x="36322" y="0"/>
                  </a:lnTo>
                  <a:lnTo>
                    <a:pt x="26078" y="0"/>
                  </a:lnTo>
                  <a:lnTo>
                    <a:pt x="14591" y="0"/>
                  </a:lnTo>
                  <a:lnTo>
                    <a:pt x="0" y="1242"/>
                  </a:lnTo>
                  <a:lnTo>
                    <a:pt x="0" y="10866"/>
                  </a:lnTo>
                  <a:lnTo>
                    <a:pt x="9313" y="14901"/>
                  </a:lnTo>
                  <a:lnTo>
                    <a:pt x="20800" y="20179"/>
                  </a:lnTo>
                  <a:lnTo>
                    <a:pt x="31355" y="22352"/>
                  </a:lnTo>
                  <a:lnTo>
                    <a:pt x="29182" y="25456"/>
                  </a:lnTo>
                  <a:lnTo>
                    <a:pt x="28250" y="27630"/>
                  </a:lnTo>
                  <a:lnTo>
                    <a:pt x="26078" y="29803"/>
                  </a:lnTo>
                  <a:lnTo>
                    <a:pt x="23904" y="29803"/>
                  </a:lnTo>
                  <a:lnTo>
                    <a:pt x="20800" y="30734"/>
                  </a:lnTo>
                  <a:lnTo>
                    <a:pt x="29182" y="42531"/>
                  </a:lnTo>
                  <a:lnTo>
                    <a:pt x="42842" y="49982"/>
                  </a:lnTo>
                  <a:lnTo>
                    <a:pt x="58364" y="53086"/>
                  </a:lnTo>
                  <a:lnTo>
                    <a:pt x="75128" y="58364"/>
                  </a:lnTo>
                  <a:lnTo>
                    <a:pt x="89719" y="62710"/>
                  </a:lnTo>
                  <a:lnTo>
                    <a:pt x="102137" y="72023"/>
                  </a:lnTo>
                  <a:lnTo>
                    <a:pt x="111450" y="87856"/>
                  </a:lnTo>
                  <a:lnTo>
                    <a:pt x="113623" y="92202"/>
                  </a:lnTo>
                  <a:lnTo>
                    <a:pt x="111450" y="95307"/>
                  </a:lnTo>
                  <a:lnTo>
                    <a:pt x="109277" y="99653"/>
                  </a:lnTo>
                  <a:lnTo>
                    <a:pt x="107414" y="102757"/>
                  </a:lnTo>
                  <a:lnTo>
                    <a:pt x="106172" y="109277"/>
                  </a:lnTo>
                  <a:lnTo>
                    <a:pt x="104310" y="116417"/>
                  </a:lnTo>
                  <a:lnTo>
                    <a:pt x="122005" y="114554"/>
                  </a:lnTo>
                  <a:lnTo>
                    <a:pt x="135354" y="116417"/>
                  </a:lnTo>
                  <a:lnTo>
                    <a:pt x="147772" y="119832"/>
                  </a:lnTo>
                  <a:lnTo>
                    <a:pt x="160500" y="126972"/>
                  </a:lnTo>
                  <a:lnTo>
                    <a:pt x="172918" y="123868"/>
                  </a:lnTo>
                  <a:lnTo>
                    <a:pt x="185336" y="116417"/>
                  </a:lnTo>
                  <a:lnTo>
                    <a:pt x="198996" y="112381"/>
                  </a:lnTo>
                  <a:lnTo>
                    <a:pt x="209241" y="112381"/>
                  </a:lnTo>
                  <a:lnTo>
                    <a:pt x="223831" y="119832"/>
                  </a:lnTo>
                  <a:lnTo>
                    <a:pt x="228178" y="123868"/>
                  </a:lnTo>
                  <a:lnTo>
                    <a:pt x="231282" y="129145"/>
                  </a:lnTo>
                  <a:lnTo>
                    <a:pt x="235318" y="136596"/>
                  </a:lnTo>
                  <a:lnTo>
                    <a:pt x="238423" y="139701"/>
                  </a:lnTo>
                  <a:lnTo>
                    <a:pt x="243700" y="144047"/>
                  </a:lnTo>
                  <a:lnTo>
                    <a:pt x="249909" y="146220"/>
                  </a:lnTo>
                  <a:lnTo>
                    <a:pt x="253013" y="147151"/>
                  </a:lnTo>
                  <a:lnTo>
                    <a:pt x="257360" y="147151"/>
                  </a:lnTo>
                  <a:lnTo>
                    <a:pt x="260464" y="147151"/>
                  </a:lnTo>
                  <a:lnTo>
                    <a:pt x="264500" y="149324"/>
                  </a:lnTo>
                  <a:lnTo>
                    <a:pt x="267604" y="152429"/>
                  </a:lnTo>
                  <a:lnTo>
                    <a:pt x="291819" y="152429"/>
                  </a:lnTo>
                  <a:lnTo>
                    <a:pt x="291819" y="144047"/>
                  </a:lnTo>
                  <a:lnTo>
                    <a:pt x="270709" y="132560"/>
                  </a:lnTo>
                  <a:lnTo>
                    <a:pt x="253013" y="117659"/>
                  </a:lnTo>
                  <a:lnTo>
                    <a:pt x="240595" y="99653"/>
                  </a:lnTo>
                  <a:lnTo>
                    <a:pt x="236560" y="97480"/>
                  </a:lnTo>
                  <a:lnTo>
                    <a:pt x="235318" y="97480"/>
                  </a:lnTo>
                  <a:lnTo>
                    <a:pt x="236560" y="95307"/>
                  </a:lnTo>
                  <a:lnTo>
                    <a:pt x="238423" y="94375"/>
                  </a:lnTo>
                  <a:lnTo>
                    <a:pt x="242768" y="94375"/>
                  </a:lnTo>
                  <a:lnTo>
                    <a:pt x="245873" y="92202"/>
                  </a:lnTo>
                  <a:lnTo>
                    <a:pt x="248046" y="92202"/>
                  </a:lnTo>
                  <a:lnTo>
                    <a:pt x="248046" y="82579"/>
                  </a:lnTo>
                  <a:lnTo>
                    <a:pt x="236560" y="80405"/>
                  </a:lnTo>
                  <a:lnTo>
                    <a:pt x="228178" y="77301"/>
                  </a:lnTo>
                  <a:lnTo>
                    <a:pt x="214518" y="75128"/>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51" name="Freeform: Shape 50">
              <a:extLst>
                <a:ext uri="{FF2B5EF4-FFF2-40B4-BE49-F238E27FC236}">
                  <a16:creationId xmlns:a16="http://schemas.microsoft.com/office/drawing/2014/main" id="{6D9E1AAD-61C6-431E-9399-1A5232083627}"/>
                </a:ext>
              </a:extLst>
            </p:cNvPr>
            <p:cNvSpPr/>
            <p:nvPr/>
          </p:nvSpPr>
          <p:spPr>
            <a:xfrm>
              <a:off x="7300385" y="5823811"/>
              <a:ext cx="37253" cy="34149"/>
            </a:xfrm>
            <a:custGeom>
              <a:avLst/>
              <a:gdLst>
                <a:gd name="connsiteX0" fmla="*/ 29182 w 37253"/>
                <a:gd name="connsiteY0" fmla="*/ 29492 h 34149"/>
                <a:gd name="connsiteX1" fmla="*/ 36322 w 37253"/>
                <a:gd name="connsiteY1" fmla="*/ 36012 h 34149"/>
                <a:gd name="connsiteX2" fmla="*/ 39426 w 37253"/>
                <a:gd name="connsiteY2" fmla="*/ 36012 h 34149"/>
                <a:gd name="connsiteX3" fmla="*/ 36322 w 37253"/>
                <a:gd name="connsiteY3" fmla="*/ 22352 h 34149"/>
                <a:gd name="connsiteX4" fmla="*/ 29182 w 37253"/>
                <a:gd name="connsiteY4" fmla="*/ 10555 h 34149"/>
                <a:gd name="connsiteX5" fmla="*/ 19558 w 37253"/>
                <a:gd name="connsiteY5" fmla="*/ 0 h 34149"/>
                <a:gd name="connsiteX6" fmla="*/ 0 w 37253"/>
                <a:gd name="connsiteY6" fmla="*/ 0 h 34149"/>
                <a:gd name="connsiteX7" fmla="*/ 7140 w 37253"/>
                <a:gd name="connsiteY7" fmla="*/ 10555 h 34149"/>
                <a:gd name="connsiteX8" fmla="*/ 17695 w 37253"/>
                <a:gd name="connsiteY8" fmla="*/ 18006 h 34149"/>
                <a:gd name="connsiteX9" fmla="*/ 27009 w 37253"/>
                <a:gd name="connsiteY9" fmla="*/ 27630 h 34149"/>
                <a:gd name="connsiteX10" fmla="*/ 28250 w 37253"/>
                <a:gd name="connsiteY10" fmla="*/ 28561 h 34149"/>
                <a:gd name="connsiteX11" fmla="*/ 29182 w 37253"/>
                <a:gd name="connsiteY11" fmla="*/ 28561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253" h="34149">
                  <a:moveTo>
                    <a:pt x="29182" y="29492"/>
                  </a:moveTo>
                  <a:lnTo>
                    <a:pt x="36322" y="36012"/>
                  </a:lnTo>
                  <a:lnTo>
                    <a:pt x="39426" y="36012"/>
                  </a:lnTo>
                  <a:lnTo>
                    <a:pt x="36322" y="22352"/>
                  </a:lnTo>
                  <a:lnTo>
                    <a:pt x="29182" y="10555"/>
                  </a:lnTo>
                  <a:lnTo>
                    <a:pt x="19558" y="0"/>
                  </a:lnTo>
                  <a:lnTo>
                    <a:pt x="0" y="0"/>
                  </a:lnTo>
                  <a:lnTo>
                    <a:pt x="7140" y="10555"/>
                  </a:lnTo>
                  <a:lnTo>
                    <a:pt x="17695" y="18006"/>
                  </a:lnTo>
                  <a:lnTo>
                    <a:pt x="27009" y="27630"/>
                  </a:lnTo>
                  <a:lnTo>
                    <a:pt x="28250" y="28561"/>
                  </a:lnTo>
                  <a:lnTo>
                    <a:pt x="29182" y="2856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52" name="Freeform: Shape 51">
              <a:extLst>
                <a:ext uri="{FF2B5EF4-FFF2-40B4-BE49-F238E27FC236}">
                  <a16:creationId xmlns:a16="http://schemas.microsoft.com/office/drawing/2014/main" id="{49CFA1B8-94CD-4CE0-8DC1-76808D8E4E60}"/>
                </a:ext>
              </a:extLst>
            </p:cNvPr>
            <p:cNvSpPr/>
            <p:nvPr/>
          </p:nvSpPr>
          <p:spPr>
            <a:xfrm>
              <a:off x="7503417" y="6096693"/>
              <a:ext cx="43462" cy="34149"/>
            </a:xfrm>
            <a:custGeom>
              <a:avLst/>
              <a:gdLst>
                <a:gd name="connsiteX0" fmla="*/ 14591 w 43462"/>
                <a:gd name="connsiteY0" fmla="*/ 20179 h 34149"/>
                <a:gd name="connsiteX1" fmla="*/ 23904 w 43462"/>
                <a:gd name="connsiteY1" fmla="*/ 27630 h 34149"/>
                <a:gd name="connsiteX2" fmla="*/ 33218 w 43462"/>
                <a:gd name="connsiteY2" fmla="*/ 35080 h 34149"/>
                <a:gd name="connsiteX3" fmla="*/ 45946 w 43462"/>
                <a:gd name="connsiteY3" fmla="*/ 35080 h 34149"/>
                <a:gd name="connsiteX4" fmla="*/ 45946 w 43462"/>
                <a:gd name="connsiteY4" fmla="*/ 24525 h 34149"/>
                <a:gd name="connsiteX5" fmla="*/ 26078 w 43462"/>
                <a:gd name="connsiteY5" fmla="*/ 12728 h 34149"/>
                <a:gd name="connsiteX6" fmla="*/ 9313 w 43462"/>
                <a:gd name="connsiteY6" fmla="*/ 0 h 34149"/>
                <a:gd name="connsiteX7" fmla="*/ 0 w 43462"/>
                <a:gd name="connsiteY7" fmla="*/ 0 h 34149"/>
                <a:gd name="connsiteX8" fmla="*/ 7140 w 43462"/>
                <a:gd name="connsiteY8" fmla="*/ 10866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62" h="34149">
                  <a:moveTo>
                    <a:pt x="14591" y="20179"/>
                  </a:moveTo>
                  <a:lnTo>
                    <a:pt x="23904" y="27630"/>
                  </a:lnTo>
                  <a:lnTo>
                    <a:pt x="33218" y="35080"/>
                  </a:lnTo>
                  <a:lnTo>
                    <a:pt x="45946" y="35080"/>
                  </a:lnTo>
                  <a:lnTo>
                    <a:pt x="45946" y="24525"/>
                  </a:lnTo>
                  <a:lnTo>
                    <a:pt x="26078" y="12728"/>
                  </a:lnTo>
                  <a:lnTo>
                    <a:pt x="9313" y="0"/>
                  </a:lnTo>
                  <a:lnTo>
                    <a:pt x="0" y="0"/>
                  </a:lnTo>
                  <a:lnTo>
                    <a:pt x="7140" y="1086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53" name="Freeform: Shape 52">
              <a:extLst>
                <a:ext uri="{FF2B5EF4-FFF2-40B4-BE49-F238E27FC236}">
                  <a16:creationId xmlns:a16="http://schemas.microsoft.com/office/drawing/2014/main" id="{A14DBA28-72C4-413F-8EC8-3F2A2A37F731}"/>
                </a:ext>
              </a:extLst>
            </p:cNvPr>
            <p:cNvSpPr/>
            <p:nvPr/>
          </p:nvSpPr>
          <p:spPr>
            <a:xfrm>
              <a:off x="7529494" y="6010079"/>
              <a:ext cx="18627" cy="31045"/>
            </a:xfrm>
            <a:custGeom>
              <a:avLst/>
              <a:gdLst>
                <a:gd name="connsiteX0" fmla="*/ 5277 w 18626"/>
                <a:gd name="connsiteY0" fmla="*/ 24215 h 31044"/>
                <a:gd name="connsiteX1" fmla="*/ 7140 w 18626"/>
                <a:gd name="connsiteY1" fmla="*/ 32907 h 31044"/>
                <a:gd name="connsiteX2" fmla="*/ 19868 w 18626"/>
                <a:gd name="connsiteY2" fmla="*/ 32907 h 31044"/>
                <a:gd name="connsiteX3" fmla="*/ 17695 w 18626"/>
                <a:gd name="connsiteY3" fmla="*/ 27630 h 31044"/>
                <a:gd name="connsiteX4" fmla="*/ 15522 w 18626"/>
                <a:gd name="connsiteY4" fmla="*/ 24215 h 31044"/>
                <a:gd name="connsiteX5" fmla="*/ 14591 w 18626"/>
                <a:gd name="connsiteY5" fmla="*/ 20179 h 31044"/>
                <a:gd name="connsiteX6" fmla="*/ 12418 w 18626"/>
                <a:gd name="connsiteY6" fmla="*/ 16764 h 31044"/>
                <a:gd name="connsiteX7" fmla="*/ 12418 w 18626"/>
                <a:gd name="connsiteY7" fmla="*/ 10555 h 31044"/>
                <a:gd name="connsiteX8" fmla="*/ 10244 w 18626"/>
                <a:gd name="connsiteY8" fmla="*/ 5278 h 31044"/>
                <a:gd name="connsiteX9" fmla="*/ 8382 w 18626"/>
                <a:gd name="connsiteY9" fmla="*/ 3104 h 31044"/>
                <a:gd name="connsiteX10" fmla="*/ 7140 w 18626"/>
                <a:gd name="connsiteY10" fmla="*/ 3104 h 31044"/>
                <a:gd name="connsiteX11" fmla="*/ 5277 w 18626"/>
                <a:gd name="connsiteY11" fmla="*/ 3104 h 31044"/>
                <a:gd name="connsiteX12" fmla="*/ 5277 w 18626"/>
                <a:gd name="connsiteY12" fmla="*/ 2173 h 31044"/>
                <a:gd name="connsiteX13" fmla="*/ 3104 w 18626"/>
                <a:gd name="connsiteY13" fmla="*/ 0 h 31044"/>
                <a:gd name="connsiteX14" fmla="*/ 0 w 18626"/>
                <a:gd name="connsiteY14" fmla="*/ 0 h 31044"/>
                <a:gd name="connsiteX15" fmla="*/ 0 w 18626"/>
                <a:gd name="connsiteY15" fmla="*/ 10555 h 31044"/>
                <a:gd name="connsiteX16" fmla="*/ 931 w 18626"/>
                <a:gd name="connsiteY16" fmla="*/ 18006 h 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626" h="31044">
                  <a:moveTo>
                    <a:pt x="5277" y="24215"/>
                  </a:moveTo>
                  <a:lnTo>
                    <a:pt x="7140" y="32907"/>
                  </a:lnTo>
                  <a:lnTo>
                    <a:pt x="19868" y="32907"/>
                  </a:lnTo>
                  <a:lnTo>
                    <a:pt x="17695" y="27630"/>
                  </a:lnTo>
                  <a:lnTo>
                    <a:pt x="15522" y="24215"/>
                  </a:lnTo>
                  <a:lnTo>
                    <a:pt x="14591" y="20179"/>
                  </a:lnTo>
                  <a:lnTo>
                    <a:pt x="12418" y="16764"/>
                  </a:lnTo>
                  <a:lnTo>
                    <a:pt x="12418" y="10555"/>
                  </a:lnTo>
                  <a:lnTo>
                    <a:pt x="10244" y="5278"/>
                  </a:lnTo>
                  <a:lnTo>
                    <a:pt x="8382" y="3104"/>
                  </a:lnTo>
                  <a:lnTo>
                    <a:pt x="7140" y="3104"/>
                  </a:lnTo>
                  <a:lnTo>
                    <a:pt x="5277" y="3104"/>
                  </a:lnTo>
                  <a:lnTo>
                    <a:pt x="5277" y="2173"/>
                  </a:lnTo>
                  <a:lnTo>
                    <a:pt x="3104" y="0"/>
                  </a:lnTo>
                  <a:lnTo>
                    <a:pt x="0" y="0"/>
                  </a:lnTo>
                  <a:lnTo>
                    <a:pt x="0" y="10555"/>
                  </a:lnTo>
                  <a:lnTo>
                    <a:pt x="931" y="1800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54" name="Freeform: Shape 53">
              <a:extLst>
                <a:ext uri="{FF2B5EF4-FFF2-40B4-BE49-F238E27FC236}">
                  <a16:creationId xmlns:a16="http://schemas.microsoft.com/office/drawing/2014/main" id="{E73CAF91-B321-4518-AFBD-754C83774EE3}"/>
                </a:ext>
              </a:extLst>
            </p:cNvPr>
            <p:cNvSpPr/>
            <p:nvPr/>
          </p:nvSpPr>
          <p:spPr>
            <a:xfrm>
              <a:off x="7059479" y="5873482"/>
              <a:ext cx="12418" cy="18627"/>
            </a:xfrm>
            <a:custGeom>
              <a:avLst/>
              <a:gdLst>
                <a:gd name="connsiteX0" fmla="*/ 0 w 12417"/>
                <a:gd name="connsiteY0" fmla="*/ 20179 h 18626"/>
                <a:gd name="connsiteX1" fmla="*/ 2173 w 12417"/>
                <a:gd name="connsiteY1" fmla="*/ 18006 h 18626"/>
                <a:gd name="connsiteX2" fmla="*/ 4346 w 12417"/>
                <a:gd name="connsiteY2" fmla="*/ 15833 h 18626"/>
                <a:gd name="connsiteX3" fmla="*/ 13660 w 12417"/>
                <a:gd name="connsiteY3" fmla="*/ 10555 h 18626"/>
                <a:gd name="connsiteX4" fmla="*/ 13660 w 12417"/>
                <a:gd name="connsiteY4" fmla="*/ 3104 h 18626"/>
                <a:gd name="connsiteX5" fmla="*/ 0 w 12417"/>
                <a:gd name="connsiteY5" fmla="*/ 0 h 1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17" h="18626">
                  <a:moveTo>
                    <a:pt x="0" y="20179"/>
                  </a:moveTo>
                  <a:lnTo>
                    <a:pt x="2173" y="18006"/>
                  </a:lnTo>
                  <a:lnTo>
                    <a:pt x="4346" y="15833"/>
                  </a:lnTo>
                  <a:lnTo>
                    <a:pt x="13660" y="10555"/>
                  </a:lnTo>
                  <a:lnTo>
                    <a:pt x="13660" y="3104"/>
                  </a:lnTo>
                  <a:lnTo>
                    <a:pt x="0"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55" name="Freeform: Shape 54">
              <a:extLst>
                <a:ext uri="{FF2B5EF4-FFF2-40B4-BE49-F238E27FC236}">
                  <a16:creationId xmlns:a16="http://schemas.microsoft.com/office/drawing/2014/main" id="{B699FA0F-9554-4536-AEFA-1C2805BC33D3}"/>
                </a:ext>
              </a:extLst>
            </p:cNvPr>
            <p:cNvSpPr/>
            <p:nvPr/>
          </p:nvSpPr>
          <p:spPr>
            <a:xfrm>
              <a:off x="6836579" y="5928431"/>
              <a:ext cx="24836" cy="15522"/>
            </a:xfrm>
            <a:custGeom>
              <a:avLst/>
              <a:gdLst>
                <a:gd name="connsiteX0" fmla="*/ 7451 w 24835"/>
                <a:gd name="connsiteY0" fmla="*/ 9624 h 15522"/>
                <a:gd name="connsiteX1" fmla="*/ 12728 w 24835"/>
                <a:gd name="connsiteY1" fmla="*/ 12728 h 15522"/>
                <a:gd name="connsiteX2" fmla="*/ 17696 w 24835"/>
                <a:gd name="connsiteY2" fmla="*/ 14901 h 15522"/>
                <a:gd name="connsiteX3" fmla="*/ 22973 w 24835"/>
                <a:gd name="connsiteY3" fmla="*/ 17075 h 15522"/>
                <a:gd name="connsiteX4" fmla="*/ 22973 w 24835"/>
                <a:gd name="connsiteY4" fmla="*/ 12728 h 15522"/>
                <a:gd name="connsiteX5" fmla="*/ 27319 w 24835"/>
                <a:gd name="connsiteY5" fmla="*/ 12728 h 15522"/>
                <a:gd name="connsiteX6" fmla="*/ 27319 w 24835"/>
                <a:gd name="connsiteY6" fmla="*/ 5588 h 15522"/>
                <a:gd name="connsiteX7" fmla="*/ 22042 w 24835"/>
                <a:gd name="connsiteY7" fmla="*/ 4346 h 15522"/>
                <a:gd name="connsiteX8" fmla="*/ 17696 w 24835"/>
                <a:gd name="connsiteY8" fmla="*/ 2173 h 15522"/>
                <a:gd name="connsiteX9" fmla="*/ 12728 w 24835"/>
                <a:gd name="connsiteY9" fmla="*/ 2173 h 15522"/>
                <a:gd name="connsiteX10" fmla="*/ 7451 w 24835"/>
                <a:gd name="connsiteY10" fmla="*/ 2173 h 15522"/>
                <a:gd name="connsiteX11" fmla="*/ 0 w 24835"/>
                <a:gd name="connsiteY11" fmla="*/ 0 h 15522"/>
                <a:gd name="connsiteX12" fmla="*/ 3104 w 24835"/>
                <a:gd name="connsiteY12" fmla="*/ 5588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835" h="15522">
                  <a:moveTo>
                    <a:pt x="7451" y="9624"/>
                  </a:moveTo>
                  <a:lnTo>
                    <a:pt x="12728" y="12728"/>
                  </a:lnTo>
                  <a:lnTo>
                    <a:pt x="17696" y="14901"/>
                  </a:lnTo>
                  <a:lnTo>
                    <a:pt x="22973" y="17075"/>
                  </a:lnTo>
                  <a:lnTo>
                    <a:pt x="22973" y="12728"/>
                  </a:lnTo>
                  <a:lnTo>
                    <a:pt x="27319" y="12728"/>
                  </a:lnTo>
                  <a:lnTo>
                    <a:pt x="27319" y="5588"/>
                  </a:lnTo>
                  <a:lnTo>
                    <a:pt x="22042" y="4346"/>
                  </a:lnTo>
                  <a:lnTo>
                    <a:pt x="17696" y="2173"/>
                  </a:lnTo>
                  <a:lnTo>
                    <a:pt x="12728" y="2173"/>
                  </a:lnTo>
                  <a:lnTo>
                    <a:pt x="7451" y="2173"/>
                  </a:lnTo>
                  <a:lnTo>
                    <a:pt x="0" y="0"/>
                  </a:lnTo>
                  <a:lnTo>
                    <a:pt x="3104" y="5588"/>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56" name="Freeform: Shape 55">
              <a:extLst>
                <a:ext uri="{FF2B5EF4-FFF2-40B4-BE49-F238E27FC236}">
                  <a16:creationId xmlns:a16="http://schemas.microsoft.com/office/drawing/2014/main" id="{C1FA8DE4-CA48-4502-86C8-E13D06A3F8EF}"/>
                </a:ext>
              </a:extLst>
            </p:cNvPr>
            <p:cNvSpPr/>
            <p:nvPr/>
          </p:nvSpPr>
          <p:spPr>
            <a:xfrm>
              <a:off x="6939958" y="5836539"/>
              <a:ext cx="18627" cy="9313"/>
            </a:xfrm>
            <a:custGeom>
              <a:avLst/>
              <a:gdLst>
                <a:gd name="connsiteX0" fmla="*/ 0 w 18626"/>
                <a:gd name="connsiteY0" fmla="*/ 0 h 9313"/>
                <a:gd name="connsiteX1" fmla="*/ 0 w 18626"/>
                <a:gd name="connsiteY1" fmla="*/ 10555 h 9313"/>
                <a:gd name="connsiteX2" fmla="*/ 19558 w 18626"/>
                <a:gd name="connsiteY2" fmla="*/ 10555 h 9313"/>
                <a:gd name="connsiteX3" fmla="*/ 19558 w 18626"/>
                <a:gd name="connsiteY3" fmla="*/ 3104 h 9313"/>
                <a:gd name="connsiteX4" fmla="*/ 18627 w 18626"/>
                <a:gd name="connsiteY4" fmla="*/ 2173 h 9313"/>
                <a:gd name="connsiteX5" fmla="*/ 16453 w 18626"/>
                <a:gd name="connsiteY5" fmla="*/ 0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26" h="9313">
                  <a:moveTo>
                    <a:pt x="0" y="0"/>
                  </a:moveTo>
                  <a:lnTo>
                    <a:pt x="0" y="10555"/>
                  </a:lnTo>
                  <a:lnTo>
                    <a:pt x="19558" y="10555"/>
                  </a:lnTo>
                  <a:lnTo>
                    <a:pt x="19558" y="3104"/>
                  </a:lnTo>
                  <a:lnTo>
                    <a:pt x="18627" y="2173"/>
                  </a:lnTo>
                  <a:lnTo>
                    <a:pt x="16453"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57" name="Freeform: Shape 56">
              <a:extLst>
                <a:ext uri="{FF2B5EF4-FFF2-40B4-BE49-F238E27FC236}">
                  <a16:creationId xmlns:a16="http://schemas.microsoft.com/office/drawing/2014/main" id="{DD0F5E44-50D4-44CF-B20E-6F991E5BF28E}"/>
                </a:ext>
              </a:extLst>
            </p:cNvPr>
            <p:cNvSpPr/>
            <p:nvPr/>
          </p:nvSpPr>
          <p:spPr>
            <a:xfrm>
              <a:off x="6803361" y="5908563"/>
              <a:ext cx="34149" cy="15522"/>
            </a:xfrm>
            <a:custGeom>
              <a:avLst/>
              <a:gdLst>
                <a:gd name="connsiteX0" fmla="*/ 34459 w 34149"/>
                <a:gd name="connsiteY0" fmla="*/ 9313 h 15522"/>
                <a:gd name="connsiteX1" fmla="*/ 31355 w 34149"/>
                <a:gd name="connsiteY1" fmla="*/ 5277 h 15522"/>
                <a:gd name="connsiteX2" fmla="*/ 27009 w 34149"/>
                <a:gd name="connsiteY2" fmla="*/ 3104 h 15522"/>
                <a:gd name="connsiteX3" fmla="*/ 23904 w 34149"/>
                <a:gd name="connsiteY3" fmla="*/ 2173 h 15522"/>
                <a:gd name="connsiteX4" fmla="*/ 16764 w 34149"/>
                <a:gd name="connsiteY4" fmla="*/ 0 h 15522"/>
                <a:gd name="connsiteX5" fmla="*/ 12418 w 34149"/>
                <a:gd name="connsiteY5" fmla="*/ 3104 h 15522"/>
                <a:gd name="connsiteX6" fmla="*/ 11486 w 34149"/>
                <a:gd name="connsiteY6" fmla="*/ 5277 h 15522"/>
                <a:gd name="connsiteX7" fmla="*/ 5277 w 34149"/>
                <a:gd name="connsiteY7" fmla="*/ 7451 h 15522"/>
                <a:gd name="connsiteX8" fmla="*/ 0 w 34149"/>
                <a:gd name="connsiteY8" fmla="*/ 9313 h 15522"/>
                <a:gd name="connsiteX9" fmla="*/ 0 w 34149"/>
                <a:gd name="connsiteY9" fmla="*/ 16764 h 15522"/>
                <a:gd name="connsiteX10" fmla="*/ 12418 w 34149"/>
                <a:gd name="connsiteY10" fmla="*/ 16764 h 15522"/>
                <a:gd name="connsiteX11" fmla="*/ 23904 w 34149"/>
                <a:gd name="connsiteY11" fmla="*/ 16764 h 15522"/>
                <a:gd name="connsiteX12" fmla="*/ 33218 w 34149"/>
                <a:gd name="connsiteY12" fmla="*/ 12728 h 15522"/>
                <a:gd name="connsiteX13" fmla="*/ 36322 w 34149"/>
                <a:gd name="connsiteY13" fmla="*/ 12728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49" h="15522">
                  <a:moveTo>
                    <a:pt x="34459" y="9313"/>
                  </a:moveTo>
                  <a:lnTo>
                    <a:pt x="31355" y="5277"/>
                  </a:lnTo>
                  <a:lnTo>
                    <a:pt x="27009" y="3104"/>
                  </a:lnTo>
                  <a:lnTo>
                    <a:pt x="23904" y="2173"/>
                  </a:lnTo>
                  <a:lnTo>
                    <a:pt x="16764" y="0"/>
                  </a:lnTo>
                  <a:lnTo>
                    <a:pt x="12418" y="3104"/>
                  </a:lnTo>
                  <a:lnTo>
                    <a:pt x="11486" y="5277"/>
                  </a:lnTo>
                  <a:lnTo>
                    <a:pt x="5277" y="7451"/>
                  </a:lnTo>
                  <a:lnTo>
                    <a:pt x="0" y="9313"/>
                  </a:lnTo>
                  <a:lnTo>
                    <a:pt x="0" y="16764"/>
                  </a:lnTo>
                  <a:lnTo>
                    <a:pt x="12418" y="16764"/>
                  </a:lnTo>
                  <a:lnTo>
                    <a:pt x="23904" y="16764"/>
                  </a:lnTo>
                  <a:lnTo>
                    <a:pt x="33218" y="12728"/>
                  </a:lnTo>
                  <a:lnTo>
                    <a:pt x="36322" y="12728"/>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58" name="Freeform: Shape 57">
              <a:extLst>
                <a:ext uri="{FF2B5EF4-FFF2-40B4-BE49-F238E27FC236}">
                  <a16:creationId xmlns:a16="http://schemas.microsoft.com/office/drawing/2014/main" id="{18814940-F7A9-463B-9EB9-B9D807DBD5AD}"/>
                </a:ext>
              </a:extLst>
            </p:cNvPr>
            <p:cNvSpPr/>
            <p:nvPr/>
          </p:nvSpPr>
          <p:spPr>
            <a:xfrm>
              <a:off x="2868772" y="5437617"/>
              <a:ext cx="34149" cy="12418"/>
            </a:xfrm>
            <a:custGeom>
              <a:avLst/>
              <a:gdLst>
                <a:gd name="connsiteX0" fmla="*/ 34459 w 34149"/>
                <a:gd name="connsiteY0" fmla="*/ 8382 h 12417"/>
                <a:gd name="connsiteX1" fmla="*/ 34459 w 34149"/>
                <a:gd name="connsiteY1" fmla="*/ 5278 h 12417"/>
                <a:gd name="connsiteX2" fmla="*/ 19869 w 34149"/>
                <a:gd name="connsiteY2" fmla="*/ 0 h 12417"/>
                <a:gd name="connsiteX3" fmla="*/ 14591 w 34149"/>
                <a:gd name="connsiteY3" fmla="*/ 2173 h 12417"/>
                <a:gd name="connsiteX4" fmla="*/ 10555 w 34149"/>
                <a:gd name="connsiteY4" fmla="*/ 3104 h 12417"/>
                <a:gd name="connsiteX5" fmla="*/ 5278 w 34149"/>
                <a:gd name="connsiteY5" fmla="*/ 3104 h 12417"/>
                <a:gd name="connsiteX6" fmla="*/ 0 w 34149"/>
                <a:gd name="connsiteY6" fmla="*/ 5278 h 12417"/>
                <a:gd name="connsiteX7" fmla="*/ 0 w 34149"/>
                <a:gd name="connsiteY7" fmla="*/ 12728 h 12417"/>
                <a:gd name="connsiteX8" fmla="*/ 9313 w 34149"/>
                <a:gd name="connsiteY8" fmla="*/ 12728 h 12417"/>
                <a:gd name="connsiteX9" fmla="*/ 19869 w 34149"/>
                <a:gd name="connsiteY9" fmla="*/ 12728 h 12417"/>
                <a:gd name="connsiteX10" fmla="*/ 31355 w 34149"/>
                <a:gd name="connsiteY10" fmla="*/ 8382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149" h="12417">
                  <a:moveTo>
                    <a:pt x="34459" y="8382"/>
                  </a:moveTo>
                  <a:lnTo>
                    <a:pt x="34459" y="5278"/>
                  </a:lnTo>
                  <a:lnTo>
                    <a:pt x="19869" y="0"/>
                  </a:lnTo>
                  <a:lnTo>
                    <a:pt x="14591" y="2173"/>
                  </a:lnTo>
                  <a:lnTo>
                    <a:pt x="10555" y="3104"/>
                  </a:lnTo>
                  <a:lnTo>
                    <a:pt x="5278" y="3104"/>
                  </a:lnTo>
                  <a:lnTo>
                    <a:pt x="0" y="5278"/>
                  </a:lnTo>
                  <a:lnTo>
                    <a:pt x="0" y="12728"/>
                  </a:lnTo>
                  <a:lnTo>
                    <a:pt x="9313" y="12728"/>
                  </a:lnTo>
                  <a:lnTo>
                    <a:pt x="19869" y="12728"/>
                  </a:lnTo>
                  <a:lnTo>
                    <a:pt x="31355" y="8382"/>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59" name="Freeform: Shape 58">
              <a:extLst>
                <a:ext uri="{FF2B5EF4-FFF2-40B4-BE49-F238E27FC236}">
                  <a16:creationId xmlns:a16="http://schemas.microsoft.com/office/drawing/2014/main" id="{EADE75AB-5128-49AC-8AF1-7A87062732C4}"/>
                </a:ext>
              </a:extLst>
            </p:cNvPr>
            <p:cNvSpPr/>
            <p:nvPr/>
          </p:nvSpPr>
          <p:spPr>
            <a:xfrm>
              <a:off x="6993044" y="5054526"/>
              <a:ext cx="229730" cy="266983"/>
            </a:xfrm>
            <a:custGeom>
              <a:avLst/>
              <a:gdLst>
                <a:gd name="connsiteX0" fmla="*/ 7140 w 229729"/>
                <a:gd name="connsiteY0" fmla="*/ 247425 h 266983"/>
                <a:gd name="connsiteX1" fmla="*/ 8382 w 229729"/>
                <a:gd name="connsiteY1" fmla="*/ 254876 h 266983"/>
                <a:gd name="connsiteX2" fmla="*/ 10245 w 229729"/>
                <a:gd name="connsiteY2" fmla="*/ 269777 h 266983"/>
                <a:gd name="connsiteX3" fmla="*/ 22663 w 229729"/>
                <a:gd name="connsiteY3" fmla="*/ 269777 h 266983"/>
                <a:gd name="connsiteX4" fmla="*/ 27009 w 229729"/>
                <a:gd name="connsiteY4" fmla="*/ 262327 h 266983"/>
                <a:gd name="connsiteX5" fmla="*/ 30113 w 229729"/>
                <a:gd name="connsiteY5" fmla="*/ 254876 h 266983"/>
                <a:gd name="connsiteX6" fmla="*/ 36322 w 229729"/>
                <a:gd name="connsiteY6" fmla="*/ 249599 h 266983"/>
                <a:gd name="connsiteX7" fmla="*/ 34149 w 229729"/>
                <a:gd name="connsiteY7" fmla="*/ 240285 h 266983"/>
                <a:gd name="connsiteX8" fmla="*/ 34149 w 229729"/>
                <a:gd name="connsiteY8" fmla="*/ 235008 h 266983"/>
                <a:gd name="connsiteX9" fmla="*/ 34149 w 229729"/>
                <a:gd name="connsiteY9" fmla="*/ 231593 h 266983"/>
                <a:gd name="connsiteX10" fmla="*/ 30113 w 229729"/>
                <a:gd name="connsiteY10" fmla="*/ 229730 h 266983"/>
                <a:gd name="connsiteX11" fmla="*/ 27009 w 229729"/>
                <a:gd name="connsiteY11" fmla="*/ 224452 h 266983"/>
                <a:gd name="connsiteX12" fmla="*/ 27009 w 229729"/>
                <a:gd name="connsiteY12" fmla="*/ 220106 h 266983"/>
                <a:gd name="connsiteX13" fmla="*/ 34149 w 229729"/>
                <a:gd name="connsiteY13" fmla="*/ 222279 h 266983"/>
                <a:gd name="connsiteX14" fmla="*/ 37253 w 229729"/>
                <a:gd name="connsiteY14" fmla="*/ 224452 h 266983"/>
                <a:gd name="connsiteX15" fmla="*/ 41600 w 229729"/>
                <a:gd name="connsiteY15" fmla="*/ 224452 h 266983"/>
                <a:gd name="connsiteX16" fmla="*/ 41600 w 229729"/>
                <a:gd name="connsiteY16" fmla="*/ 225384 h 266983"/>
                <a:gd name="connsiteX17" fmla="*/ 41600 w 229729"/>
                <a:gd name="connsiteY17" fmla="*/ 229730 h 266983"/>
                <a:gd name="connsiteX18" fmla="*/ 41600 w 229729"/>
                <a:gd name="connsiteY18" fmla="*/ 231593 h 266983"/>
                <a:gd name="connsiteX19" fmla="*/ 41600 w 229729"/>
                <a:gd name="connsiteY19" fmla="*/ 236870 h 266983"/>
                <a:gd name="connsiteX20" fmla="*/ 43773 w 229729"/>
                <a:gd name="connsiteY20" fmla="*/ 240285 h 266983"/>
                <a:gd name="connsiteX21" fmla="*/ 48740 w 229729"/>
                <a:gd name="connsiteY21" fmla="*/ 239043 h 266983"/>
                <a:gd name="connsiteX22" fmla="*/ 54018 w 229729"/>
                <a:gd name="connsiteY22" fmla="*/ 239043 h 266983"/>
                <a:gd name="connsiteX23" fmla="*/ 56191 w 229729"/>
                <a:gd name="connsiteY23" fmla="*/ 236870 h 266983"/>
                <a:gd name="connsiteX24" fmla="*/ 58364 w 229729"/>
                <a:gd name="connsiteY24" fmla="*/ 235008 h 266983"/>
                <a:gd name="connsiteX25" fmla="*/ 59295 w 229729"/>
                <a:gd name="connsiteY25" fmla="*/ 235008 h 266983"/>
                <a:gd name="connsiteX26" fmla="*/ 61468 w 229729"/>
                <a:gd name="connsiteY26" fmla="*/ 232834 h 266983"/>
                <a:gd name="connsiteX27" fmla="*/ 65504 w 229729"/>
                <a:gd name="connsiteY27" fmla="*/ 232834 h 266983"/>
                <a:gd name="connsiteX28" fmla="*/ 70782 w 229729"/>
                <a:gd name="connsiteY28" fmla="*/ 232834 h 266983"/>
                <a:gd name="connsiteX29" fmla="*/ 72955 w 229729"/>
                <a:gd name="connsiteY29" fmla="*/ 229730 h 266983"/>
                <a:gd name="connsiteX30" fmla="*/ 73886 w 229729"/>
                <a:gd name="connsiteY30" fmla="*/ 224452 h 266983"/>
                <a:gd name="connsiteX31" fmla="*/ 73886 w 229729"/>
                <a:gd name="connsiteY31" fmla="*/ 220106 h 266983"/>
                <a:gd name="connsiteX32" fmla="*/ 76059 w 229729"/>
                <a:gd name="connsiteY32" fmla="*/ 212655 h 266983"/>
                <a:gd name="connsiteX33" fmla="*/ 81026 w 229729"/>
                <a:gd name="connsiteY33" fmla="*/ 220106 h 266983"/>
                <a:gd name="connsiteX34" fmla="*/ 86304 w 229729"/>
                <a:gd name="connsiteY34" fmla="*/ 229730 h 266983"/>
                <a:gd name="connsiteX35" fmla="*/ 112381 w 229729"/>
                <a:gd name="connsiteY35" fmla="*/ 217933 h 266983"/>
                <a:gd name="connsiteX36" fmla="*/ 139390 w 229729"/>
                <a:gd name="connsiteY36" fmla="*/ 205205 h 266983"/>
                <a:gd name="connsiteX37" fmla="*/ 163294 w 229729"/>
                <a:gd name="connsiteY37" fmla="*/ 192476 h 266983"/>
                <a:gd name="connsiteX38" fmla="*/ 165468 w 229729"/>
                <a:gd name="connsiteY38" fmla="*/ 170435 h 266983"/>
                <a:gd name="connsiteX39" fmla="*/ 168572 w 229729"/>
                <a:gd name="connsiteY39" fmla="*/ 152429 h 266983"/>
                <a:gd name="connsiteX40" fmla="*/ 172918 w 229729"/>
                <a:gd name="connsiteY40" fmla="*/ 138459 h 266983"/>
                <a:gd name="connsiteX41" fmla="*/ 173850 w 229729"/>
                <a:gd name="connsiteY41" fmla="*/ 125731 h 266983"/>
                <a:gd name="connsiteX42" fmla="*/ 173850 w 229729"/>
                <a:gd name="connsiteY42" fmla="*/ 113313 h 266983"/>
                <a:gd name="connsiteX43" fmla="*/ 172918 w 229729"/>
                <a:gd name="connsiteY43" fmla="*/ 96238 h 266983"/>
                <a:gd name="connsiteX44" fmla="*/ 166709 w 229729"/>
                <a:gd name="connsiteY44" fmla="*/ 73886 h 266983"/>
                <a:gd name="connsiteX45" fmla="*/ 170745 w 229729"/>
                <a:gd name="connsiteY45" fmla="*/ 72955 h 266983"/>
                <a:gd name="connsiteX46" fmla="*/ 172918 w 229729"/>
                <a:gd name="connsiteY46" fmla="*/ 68609 h 266983"/>
                <a:gd name="connsiteX47" fmla="*/ 176023 w 229729"/>
                <a:gd name="connsiteY47" fmla="*/ 66746 h 266983"/>
                <a:gd name="connsiteX48" fmla="*/ 180059 w 229729"/>
                <a:gd name="connsiteY48" fmla="*/ 65504 h 266983"/>
                <a:gd name="connsiteX49" fmla="*/ 183163 w 229729"/>
                <a:gd name="connsiteY49" fmla="*/ 66746 h 266983"/>
                <a:gd name="connsiteX50" fmla="*/ 186267 w 229729"/>
                <a:gd name="connsiteY50" fmla="*/ 68609 h 266983"/>
                <a:gd name="connsiteX51" fmla="*/ 190614 w 229729"/>
                <a:gd name="connsiteY51" fmla="*/ 73886 h 266983"/>
                <a:gd name="connsiteX52" fmla="*/ 200858 w 229729"/>
                <a:gd name="connsiteY52" fmla="*/ 68609 h 266983"/>
                <a:gd name="connsiteX53" fmla="*/ 208309 w 229729"/>
                <a:gd name="connsiteY53" fmla="*/ 61468 h 266983"/>
                <a:gd name="connsiteX54" fmla="*/ 217622 w 229729"/>
                <a:gd name="connsiteY54" fmla="*/ 54018 h 266983"/>
                <a:gd name="connsiteX55" fmla="*/ 230040 w 229729"/>
                <a:gd name="connsiteY55" fmla="*/ 50603 h 266983"/>
                <a:gd name="connsiteX56" fmla="*/ 230040 w 229729"/>
                <a:gd name="connsiteY56" fmla="*/ 44394 h 266983"/>
                <a:gd name="connsiteX57" fmla="*/ 230040 w 229729"/>
                <a:gd name="connsiteY57" fmla="*/ 41289 h 266983"/>
                <a:gd name="connsiteX58" fmla="*/ 229109 w 229729"/>
                <a:gd name="connsiteY58" fmla="*/ 36943 h 266983"/>
                <a:gd name="connsiteX59" fmla="*/ 226936 w 229729"/>
                <a:gd name="connsiteY59" fmla="*/ 33839 h 266983"/>
                <a:gd name="connsiteX60" fmla="*/ 219796 w 229729"/>
                <a:gd name="connsiteY60" fmla="*/ 28561 h 266983"/>
                <a:gd name="connsiteX61" fmla="*/ 212345 w 229729"/>
                <a:gd name="connsiteY61" fmla="*/ 24215 h 266983"/>
                <a:gd name="connsiteX62" fmla="*/ 200858 w 229729"/>
                <a:gd name="connsiteY62" fmla="*/ 21110 h 266983"/>
                <a:gd name="connsiteX63" fmla="*/ 192476 w 229729"/>
                <a:gd name="connsiteY63" fmla="*/ 13660 h 266983"/>
                <a:gd name="connsiteX64" fmla="*/ 183163 w 229729"/>
                <a:gd name="connsiteY64" fmla="*/ 0 h 266983"/>
                <a:gd name="connsiteX65" fmla="*/ 173850 w 229729"/>
                <a:gd name="connsiteY65" fmla="*/ 9624 h 266983"/>
                <a:gd name="connsiteX66" fmla="*/ 170745 w 229729"/>
                <a:gd name="connsiteY66" fmla="*/ 24215 h 266983"/>
                <a:gd name="connsiteX67" fmla="*/ 170745 w 229729"/>
                <a:gd name="connsiteY67" fmla="*/ 43462 h 266983"/>
                <a:gd name="connsiteX68" fmla="*/ 166709 w 229729"/>
                <a:gd name="connsiteY68" fmla="*/ 43462 h 266983"/>
                <a:gd name="connsiteX69" fmla="*/ 163294 w 229729"/>
                <a:gd name="connsiteY69" fmla="*/ 44394 h 266983"/>
                <a:gd name="connsiteX70" fmla="*/ 158327 w 229729"/>
                <a:gd name="connsiteY70" fmla="*/ 44394 h 266983"/>
                <a:gd name="connsiteX71" fmla="*/ 150877 w 229729"/>
                <a:gd name="connsiteY71" fmla="*/ 46567 h 266983"/>
                <a:gd name="connsiteX72" fmla="*/ 150877 w 229729"/>
                <a:gd name="connsiteY72" fmla="*/ 48740 h 266983"/>
                <a:gd name="connsiteX73" fmla="*/ 150877 w 229729"/>
                <a:gd name="connsiteY73" fmla="*/ 50603 h 266983"/>
                <a:gd name="connsiteX74" fmla="*/ 149014 w 229729"/>
                <a:gd name="connsiteY74" fmla="*/ 51844 h 266983"/>
                <a:gd name="connsiteX75" fmla="*/ 146841 w 229729"/>
                <a:gd name="connsiteY75" fmla="*/ 54018 h 266983"/>
                <a:gd name="connsiteX76" fmla="*/ 146841 w 229729"/>
                <a:gd name="connsiteY76" fmla="*/ 63331 h 266983"/>
                <a:gd name="connsiteX77" fmla="*/ 146841 w 229729"/>
                <a:gd name="connsiteY77" fmla="*/ 70782 h 266983"/>
                <a:gd name="connsiteX78" fmla="*/ 149014 w 229729"/>
                <a:gd name="connsiteY78" fmla="*/ 73886 h 266983"/>
                <a:gd name="connsiteX79" fmla="*/ 150877 w 229729"/>
                <a:gd name="connsiteY79" fmla="*/ 78232 h 266983"/>
                <a:gd name="connsiteX80" fmla="*/ 156154 w 229729"/>
                <a:gd name="connsiteY80" fmla="*/ 81337 h 266983"/>
                <a:gd name="connsiteX81" fmla="*/ 163294 w 229729"/>
                <a:gd name="connsiteY81" fmla="*/ 81337 h 266983"/>
                <a:gd name="connsiteX82" fmla="*/ 152118 w 229729"/>
                <a:gd name="connsiteY82" fmla="*/ 98411 h 266983"/>
                <a:gd name="connsiteX83" fmla="*/ 146841 w 229729"/>
                <a:gd name="connsiteY83" fmla="*/ 111140 h 266983"/>
                <a:gd name="connsiteX84" fmla="*/ 143737 w 229729"/>
                <a:gd name="connsiteY84" fmla="*/ 125731 h 266983"/>
                <a:gd name="connsiteX85" fmla="*/ 139390 w 229729"/>
                <a:gd name="connsiteY85" fmla="*/ 138459 h 266983"/>
                <a:gd name="connsiteX86" fmla="*/ 130077 w 229729"/>
                <a:gd name="connsiteY86" fmla="*/ 150256 h 266983"/>
                <a:gd name="connsiteX87" fmla="*/ 115486 w 229729"/>
                <a:gd name="connsiteY87" fmla="*/ 162984 h 266983"/>
                <a:gd name="connsiteX88" fmla="*/ 114555 w 229729"/>
                <a:gd name="connsiteY88" fmla="*/ 165157 h 266983"/>
                <a:gd name="connsiteX89" fmla="*/ 112381 w 229729"/>
                <a:gd name="connsiteY89" fmla="*/ 165157 h 266983"/>
                <a:gd name="connsiteX90" fmla="*/ 110208 w 229729"/>
                <a:gd name="connsiteY90" fmla="*/ 165157 h 266983"/>
                <a:gd name="connsiteX91" fmla="*/ 108346 w 229729"/>
                <a:gd name="connsiteY91" fmla="*/ 162984 h 266983"/>
                <a:gd name="connsiteX92" fmla="*/ 107104 w 229729"/>
                <a:gd name="connsiteY92" fmla="*/ 159880 h 266983"/>
                <a:gd name="connsiteX93" fmla="*/ 100895 w 229729"/>
                <a:gd name="connsiteY93" fmla="*/ 162984 h 266983"/>
                <a:gd name="connsiteX94" fmla="*/ 97790 w 229729"/>
                <a:gd name="connsiteY94" fmla="*/ 168262 h 266983"/>
                <a:gd name="connsiteX95" fmla="*/ 95617 w 229729"/>
                <a:gd name="connsiteY95" fmla="*/ 172297 h 266983"/>
                <a:gd name="connsiteX96" fmla="*/ 93754 w 229729"/>
                <a:gd name="connsiteY96" fmla="*/ 177886 h 266983"/>
                <a:gd name="connsiteX97" fmla="*/ 90650 w 229729"/>
                <a:gd name="connsiteY97" fmla="*/ 183163 h 266983"/>
                <a:gd name="connsiteX98" fmla="*/ 86304 w 229729"/>
                <a:gd name="connsiteY98" fmla="*/ 188441 h 266983"/>
                <a:gd name="connsiteX99" fmla="*/ 83200 w 229729"/>
                <a:gd name="connsiteY99" fmla="*/ 188441 h 266983"/>
                <a:gd name="connsiteX100" fmla="*/ 80095 w 229729"/>
                <a:gd name="connsiteY100" fmla="*/ 188441 h 266983"/>
                <a:gd name="connsiteX101" fmla="*/ 73886 w 229729"/>
                <a:gd name="connsiteY101" fmla="*/ 187199 h 266983"/>
                <a:gd name="connsiteX102" fmla="*/ 66435 w 229729"/>
                <a:gd name="connsiteY102" fmla="*/ 187199 h 266983"/>
                <a:gd name="connsiteX103" fmla="*/ 59295 w 229729"/>
                <a:gd name="connsiteY103" fmla="*/ 188441 h 266983"/>
                <a:gd name="connsiteX104" fmla="*/ 39426 w 229729"/>
                <a:gd name="connsiteY104" fmla="*/ 197754 h 266983"/>
                <a:gd name="connsiteX105" fmla="*/ 22663 w 229729"/>
                <a:gd name="connsiteY105" fmla="*/ 212655 h 266983"/>
                <a:gd name="connsiteX106" fmla="*/ 10245 w 229729"/>
                <a:gd name="connsiteY106" fmla="*/ 229730 h 266983"/>
                <a:gd name="connsiteX107" fmla="*/ 0 w 229729"/>
                <a:gd name="connsiteY107" fmla="*/ 229730 h 266983"/>
                <a:gd name="connsiteX108" fmla="*/ 3104 w 229729"/>
                <a:gd name="connsiteY108" fmla="*/ 240285 h 26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229729" h="266983">
                  <a:moveTo>
                    <a:pt x="7140" y="247425"/>
                  </a:moveTo>
                  <a:lnTo>
                    <a:pt x="8382" y="254876"/>
                  </a:lnTo>
                  <a:lnTo>
                    <a:pt x="10245" y="269777"/>
                  </a:lnTo>
                  <a:lnTo>
                    <a:pt x="22663" y="269777"/>
                  </a:lnTo>
                  <a:lnTo>
                    <a:pt x="27009" y="262327"/>
                  </a:lnTo>
                  <a:lnTo>
                    <a:pt x="30113" y="254876"/>
                  </a:lnTo>
                  <a:lnTo>
                    <a:pt x="36322" y="249599"/>
                  </a:lnTo>
                  <a:lnTo>
                    <a:pt x="34149" y="240285"/>
                  </a:lnTo>
                  <a:lnTo>
                    <a:pt x="34149" y="235008"/>
                  </a:lnTo>
                  <a:lnTo>
                    <a:pt x="34149" y="231593"/>
                  </a:lnTo>
                  <a:lnTo>
                    <a:pt x="30113" y="229730"/>
                  </a:lnTo>
                  <a:lnTo>
                    <a:pt x="27009" y="224452"/>
                  </a:lnTo>
                  <a:lnTo>
                    <a:pt x="27009" y="220106"/>
                  </a:lnTo>
                  <a:lnTo>
                    <a:pt x="34149" y="222279"/>
                  </a:lnTo>
                  <a:lnTo>
                    <a:pt x="37253" y="224452"/>
                  </a:lnTo>
                  <a:lnTo>
                    <a:pt x="41600" y="224452"/>
                  </a:lnTo>
                  <a:lnTo>
                    <a:pt x="41600" y="225384"/>
                  </a:lnTo>
                  <a:lnTo>
                    <a:pt x="41600" y="229730"/>
                  </a:lnTo>
                  <a:lnTo>
                    <a:pt x="41600" y="231593"/>
                  </a:lnTo>
                  <a:lnTo>
                    <a:pt x="41600" y="236870"/>
                  </a:lnTo>
                  <a:lnTo>
                    <a:pt x="43773" y="240285"/>
                  </a:lnTo>
                  <a:lnTo>
                    <a:pt x="48740" y="239043"/>
                  </a:lnTo>
                  <a:lnTo>
                    <a:pt x="54018" y="239043"/>
                  </a:lnTo>
                  <a:lnTo>
                    <a:pt x="56191" y="236870"/>
                  </a:lnTo>
                  <a:lnTo>
                    <a:pt x="58364" y="235008"/>
                  </a:lnTo>
                  <a:lnTo>
                    <a:pt x="59295" y="235008"/>
                  </a:lnTo>
                  <a:lnTo>
                    <a:pt x="61468" y="232834"/>
                  </a:lnTo>
                  <a:lnTo>
                    <a:pt x="65504" y="232834"/>
                  </a:lnTo>
                  <a:lnTo>
                    <a:pt x="70782" y="232834"/>
                  </a:lnTo>
                  <a:lnTo>
                    <a:pt x="72955" y="229730"/>
                  </a:lnTo>
                  <a:lnTo>
                    <a:pt x="73886" y="224452"/>
                  </a:lnTo>
                  <a:lnTo>
                    <a:pt x="73886" y="220106"/>
                  </a:lnTo>
                  <a:lnTo>
                    <a:pt x="76059" y="212655"/>
                  </a:lnTo>
                  <a:lnTo>
                    <a:pt x="81026" y="220106"/>
                  </a:lnTo>
                  <a:lnTo>
                    <a:pt x="86304" y="229730"/>
                  </a:lnTo>
                  <a:lnTo>
                    <a:pt x="112381" y="217933"/>
                  </a:lnTo>
                  <a:lnTo>
                    <a:pt x="139390" y="205205"/>
                  </a:lnTo>
                  <a:lnTo>
                    <a:pt x="163294" y="192476"/>
                  </a:lnTo>
                  <a:lnTo>
                    <a:pt x="165468" y="170435"/>
                  </a:lnTo>
                  <a:lnTo>
                    <a:pt x="168572" y="152429"/>
                  </a:lnTo>
                  <a:lnTo>
                    <a:pt x="172918" y="138459"/>
                  </a:lnTo>
                  <a:lnTo>
                    <a:pt x="173850" y="125731"/>
                  </a:lnTo>
                  <a:lnTo>
                    <a:pt x="173850" y="113313"/>
                  </a:lnTo>
                  <a:lnTo>
                    <a:pt x="172918" y="96238"/>
                  </a:lnTo>
                  <a:lnTo>
                    <a:pt x="166709" y="73886"/>
                  </a:lnTo>
                  <a:lnTo>
                    <a:pt x="170745" y="72955"/>
                  </a:lnTo>
                  <a:lnTo>
                    <a:pt x="172918" y="68609"/>
                  </a:lnTo>
                  <a:lnTo>
                    <a:pt x="176023" y="66746"/>
                  </a:lnTo>
                  <a:lnTo>
                    <a:pt x="180059" y="65504"/>
                  </a:lnTo>
                  <a:lnTo>
                    <a:pt x="183163" y="66746"/>
                  </a:lnTo>
                  <a:lnTo>
                    <a:pt x="186267" y="68609"/>
                  </a:lnTo>
                  <a:lnTo>
                    <a:pt x="190614" y="73886"/>
                  </a:lnTo>
                  <a:lnTo>
                    <a:pt x="200858" y="68609"/>
                  </a:lnTo>
                  <a:lnTo>
                    <a:pt x="208309" y="61468"/>
                  </a:lnTo>
                  <a:lnTo>
                    <a:pt x="217622" y="54018"/>
                  </a:lnTo>
                  <a:lnTo>
                    <a:pt x="230040" y="50603"/>
                  </a:lnTo>
                  <a:lnTo>
                    <a:pt x="230040" y="44394"/>
                  </a:lnTo>
                  <a:lnTo>
                    <a:pt x="230040" y="41289"/>
                  </a:lnTo>
                  <a:lnTo>
                    <a:pt x="229109" y="36943"/>
                  </a:lnTo>
                  <a:lnTo>
                    <a:pt x="226936" y="33839"/>
                  </a:lnTo>
                  <a:lnTo>
                    <a:pt x="219796" y="28561"/>
                  </a:lnTo>
                  <a:lnTo>
                    <a:pt x="212345" y="24215"/>
                  </a:lnTo>
                  <a:lnTo>
                    <a:pt x="200858" y="21110"/>
                  </a:lnTo>
                  <a:lnTo>
                    <a:pt x="192476" y="13660"/>
                  </a:lnTo>
                  <a:lnTo>
                    <a:pt x="183163" y="0"/>
                  </a:lnTo>
                  <a:lnTo>
                    <a:pt x="173850" y="9624"/>
                  </a:lnTo>
                  <a:lnTo>
                    <a:pt x="170745" y="24215"/>
                  </a:lnTo>
                  <a:lnTo>
                    <a:pt x="170745" y="43462"/>
                  </a:lnTo>
                  <a:lnTo>
                    <a:pt x="166709" y="43462"/>
                  </a:lnTo>
                  <a:lnTo>
                    <a:pt x="163294" y="44394"/>
                  </a:lnTo>
                  <a:lnTo>
                    <a:pt x="158327" y="44394"/>
                  </a:lnTo>
                  <a:lnTo>
                    <a:pt x="150877" y="46567"/>
                  </a:lnTo>
                  <a:lnTo>
                    <a:pt x="150877" y="48740"/>
                  </a:lnTo>
                  <a:lnTo>
                    <a:pt x="150877" y="50603"/>
                  </a:lnTo>
                  <a:lnTo>
                    <a:pt x="149014" y="51844"/>
                  </a:lnTo>
                  <a:lnTo>
                    <a:pt x="146841" y="54018"/>
                  </a:lnTo>
                  <a:lnTo>
                    <a:pt x="146841" y="63331"/>
                  </a:lnTo>
                  <a:lnTo>
                    <a:pt x="146841" y="70782"/>
                  </a:lnTo>
                  <a:lnTo>
                    <a:pt x="149014" y="73886"/>
                  </a:lnTo>
                  <a:lnTo>
                    <a:pt x="150877" y="78232"/>
                  </a:lnTo>
                  <a:lnTo>
                    <a:pt x="156154" y="81337"/>
                  </a:lnTo>
                  <a:lnTo>
                    <a:pt x="163294" y="81337"/>
                  </a:lnTo>
                  <a:lnTo>
                    <a:pt x="152118" y="98411"/>
                  </a:lnTo>
                  <a:lnTo>
                    <a:pt x="146841" y="111140"/>
                  </a:lnTo>
                  <a:lnTo>
                    <a:pt x="143737" y="125731"/>
                  </a:lnTo>
                  <a:lnTo>
                    <a:pt x="139390" y="138459"/>
                  </a:lnTo>
                  <a:lnTo>
                    <a:pt x="130077" y="150256"/>
                  </a:lnTo>
                  <a:lnTo>
                    <a:pt x="115486" y="162984"/>
                  </a:lnTo>
                  <a:lnTo>
                    <a:pt x="114555" y="165157"/>
                  </a:lnTo>
                  <a:lnTo>
                    <a:pt x="112381" y="165157"/>
                  </a:lnTo>
                  <a:lnTo>
                    <a:pt x="110208" y="165157"/>
                  </a:lnTo>
                  <a:lnTo>
                    <a:pt x="108346" y="162984"/>
                  </a:lnTo>
                  <a:lnTo>
                    <a:pt x="107104" y="159880"/>
                  </a:lnTo>
                  <a:lnTo>
                    <a:pt x="100895" y="162984"/>
                  </a:lnTo>
                  <a:lnTo>
                    <a:pt x="97790" y="168262"/>
                  </a:lnTo>
                  <a:lnTo>
                    <a:pt x="95617" y="172297"/>
                  </a:lnTo>
                  <a:lnTo>
                    <a:pt x="93754" y="177886"/>
                  </a:lnTo>
                  <a:lnTo>
                    <a:pt x="90650" y="183163"/>
                  </a:lnTo>
                  <a:lnTo>
                    <a:pt x="86304" y="188441"/>
                  </a:lnTo>
                  <a:lnTo>
                    <a:pt x="83200" y="188441"/>
                  </a:lnTo>
                  <a:lnTo>
                    <a:pt x="80095" y="188441"/>
                  </a:lnTo>
                  <a:lnTo>
                    <a:pt x="73886" y="187199"/>
                  </a:lnTo>
                  <a:lnTo>
                    <a:pt x="66435" y="187199"/>
                  </a:lnTo>
                  <a:lnTo>
                    <a:pt x="59295" y="188441"/>
                  </a:lnTo>
                  <a:lnTo>
                    <a:pt x="39426" y="197754"/>
                  </a:lnTo>
                  <a:lnTo>
                    <a:pt x="22663" y="212655"/>
                  </a:lnTo>
                  <a:lnTo>
                    <a:pt x="10245" y="229730"/>
                  </a:lnTo>
                  <a:lnTo>
                    <a:pt x="0" y="229730"/>
                  </a:lnTo>
                  <a:lnTo>
                    <a:pt x="3104" y="240285"/>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60" name="Freeform: Shape 59">
              <a:extLst>
                <a:ext uri="{FF2B5EF4-FFF2-40B4-BE49-F238E27FC236}">
                  <a16:creationId xmlns:a16="http://schemas.microsoft.com/office/drawing/2014/main" id="{9E4211EE-010F-4378-99C5-464D667B0090}"/>
                </a:ext>
              </a:extLst>
            </p:cNvPr>
            <p:cNvSpPr/>
            <p:nvPr/>
          </p:nvSpPr>
          <p:spPr>
            <a:xfrm>
              <a:off x="6968829" y="5832193"/>
              <a:ext cx="43462" cy="18627"/>
            </a:xfrm>
            <a:custGeom>
              <a:avLst/>
              <a:gdLst>
                <a:gd name="connsiteX0" fmla="*/ 0 w 43462"/>
                <a:gd name="connsiteY0" fmla="*/ 0 h 18626"/>
                <a:gd name="connsiteX1" fmla="*/ 0 w 43462"/>
                <a:gd name="connsiteY1" fmla="*/ 11797 h 18626"/>
                <a:gd name="connsiteX2" fmla="*/ 16764 w 43462"/>
                <a:gd name="connsiteY2" fmla="*/ 11797 h 18626"/>
                <a:gd name="connsiteX3" fmla="*/ 29182 w 43462"/>
                <a:gd name="connsiteY3" fmla="*/ 13970 h 18626"/>
                <a:gd name="connsiteX4" fmla="*/ 39737 w 43462"/>
                <a:gd name="connsiteY4" fmla="*/ 20179 h 18626"/>
                <a:gd name="connsiteX5" fmla="*/ 43773 w 43462"/>
                <a:gd name="connsiteY5" fmla="*/ 20179 h 18626"/>
                <a:gd name="connsiteX6" fmla="*/ 41910 w 43462"/>
                <a:gd name="connsiteY6" fmla="*/ 14901 h 18626"/>
                <a:gd name="connsiteX7" fmla="*/ 41910 w 43462"/>
                <a:gd name="connsiteY7" fmla="*/ 11797 h 18626"/>
                <a:gd name="connsiteX8" fmla="*/ 39737 w 43462"/>
                <a:gd name="connsiteY8" fmla="*/ 7451 h 18626"/>
                <a:gd name="connsiteX9" fmla="*/ 39737 w 43462"/>
                <a:gd name="connsiteY9" fmla="*/ 4346 h 1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462" h="18626">
                  <a:moveTo>
                    <a:pt x="0" y="0"/>
                  </a:moveTo>
                  <a:lnTo>
                    <a:pt x="0" y="11797"/>
                  </a:lnTo>
                  <a:lnTo>
                    <a:pt x="16764" y="11797"/>
                  </a:lnTo>
                  <a:lnTo>
                    <a:pt x="29182" y="13970"/>
                  </a:lnTo>
                  <a:lnTo>
                    <a:pt x="39737" y="20179"/>
                  </a:lnTo>
                  <a:lnTo>
                    <a:pt x="43773" y="20179"/>
                  </a:lnTo>
                  <a:lnTo>
                    <a:pt x="41910" y="14901"/>
                  </a:lnTo>
                  <a:lnTo>
                    <a:pt x="41910" y="11797"/>
                  </a:lnTo>
                  <a:lnTo>
                    <a:pt x="39737" y="7451"/>
                  </a:lnTo>
                  <a:lnTo>
                    <a:pt x="39737" y="434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61" name="Freeform: Shape 60">
              <a:extLst>
                <a:ext uri="{FF2B5EF4-FFF2-40B4-BE49-F238E27FC236}">
                  <a16:creationId xmlns:a16="http://schemas.microsoft.com/office/drawing/2014/main" id="{7E94DED3-17A1-4C1F-8AD4-CC82C67D537C}"/>
                </a:ext>
              </a:extLst>
            </p:cNvPr>
            <p:cNvSpPr/>
            <p:nvPr/>
          </p:nvSpPr>
          <p:spPr>
            <a:xfrm>
              <a:off x="6983420" y="5324304"/>
              <a:ext cx="15522" cy="24836"/>
            </a:xfrm>
            <a:custGeom>
              <a:avLst/>
              <a:gdLst>
                <a:gd name="connsiteX0" fmla="*/ 10555 w 15522"/>
                <a:gd name="connsiteY0" fmla="*/ 22352 h 24835"/>
                <a:gd name="connsiteX1" fmla="*/ 14591 w 15522"/>
                <a:gd name="connsiteY1" fmla="*/ 17075 h 24835"/>
                <a:gd name="connsiteX2" fmla="*/ 16764 w 15522"/>
                <a:gd name="connsiteY2" fmla="*/ 11797 h 24835"/>
                <a:gd name="connsiteX3" fmla="*/ 16764 w 15522"/>
                <a:gd name="connsiteY3" fmla="*/ 7451 h 24835"/>
                <a:gd name="connsiteX4" fmla="*/ 14591 w 15522"/>
                <a:gd name="connsiteY4" fmla="*/ 4346 h 24835"/>
                <a:gd name="connsiteX5" fmla="*/ 14591 w 15522"/>
                <a:gd name="connsiteY5" fmla="*/ 2173 h 24835"/>
                <a:gd name="connsiteX6" fmla="*/ 12728 w 15522"/>
                <a:gd name="connsiteY6" fmla="*/ 2173 h 24835"/>
                <a:gd name="connsiteX7" fmla="*/ 9624 w 15522"/>
                <a:gd name="connsiteY7" fmla="*/ 0 h 24835"/>
                <a:gd name="connsiteX8" fmla="*/ 7451 w 15522"/>
                <a:gd name="connsiteY8" fmla="*/ 6519 h 24835"/>
                <a:gd name="connsiteX9" fmla="*/ 5277 w 15522"/>
                <a:gd name="connsiteY9" fmla="*/ 9624 h 24835"/>
                <a:gd name="connsiteX10" fmla="*/ 3415 w 15522"/>
                <a:gd name="connsiteY10" fmla="*/ 13660 h 24835"/>
                <a:gd name="connsiteX11" fmla="*/ 0 w 15522"/>
                <a:gd name="connsiteY11" fmla="*/ 14901 h 24835"/>
                <a:gd name="connsiteX12" fmla="*/ 0 w 15522"/>
                <a:gd name="connsiteY12" fmla="*/ 27630 h 24835"/>
                <a:gd name="connsiteX13" fmla="*/ 9624 w 15522"/>
                <a:gd name="connsiteY13" fmla="*/ 27630 h 24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522" h="24835">
                  <a:moveTo>
                    <a:pt x="10555" y="22352"/>
                  </a:moveTo>
                  <a:lnTo>
                    <a:pt x="14591" y="17075"/>
                  </a:lnTo>
                  <a:lnTo>
                    <a:pt x="16764" y="11797"/>
                  </a:lnTo>
                  <a:lnTo>
                    <a:pt x="16764" y="7451"/>
                  </a:lnTo>
                  <a:lnTo>
                    <a:pt x="14591" y="4346"/>
                  </a:lnTo>
                  <a:lnTo>
                    <a:pt x="14591" y="2173"/>
                  </a:lnTo>
                  <a:lnTo>
                    <a:pt x="12728" y="2173"/>
                  </a:lnTo>
                  <a:lnTo>
                    <a:pt x="9624" y="0"/>
                  </a:lnTo>
                  <a:lnTo>
                    <a:pt x="7451" y="6519"/>
                  </a:lnTo>
                  <a:lnTo>
                    <a:pt x="5277" y="9624"/>
                  </a:lnTo>
                  <a:lnTo>
                    <a:pt x="3415" y="13660"/>
                  </a:lnTo>
                  <a:lnTo>
                    <a:pt x="0" y="14901"/>
                  </a:lnTo>
                  <a:lnTo>
                    <a:pt x="0" y="27630"/>
                  </a:lnTo>
                  <a:lnTo>
                    <a:pt x="9624" y="2763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62" name="Freeform: Shape 61">
              <a:extLst>
                <a:ext uri="{FF2B5EF4-FFF2-40B4-BE49-F238E27FC236}">
                  <a16:creationId xmlns:a16="http://schemas.microsoft.com/office/drawing/2014/main" id="{F831B274-F30F-4546-B86B-2AC1991AB4DC}"/>
                </a:ext>
              </a:extLst>
            </p:cNvPr>
            <p:cNvSpPr/>
            <p:nvPr/>
          </p:nvSpPr>
          <p:spPr>
            <a:xfrm>
              <a:off x="6832543" y="5765758"/>
              <a:ext cx="99343" cy="108656"/>
            </a:xfrm>
            <a:custGeom>
              <a:avLst/>
              <a:gdLst>
                <a:gd name="connsiteX0" fmla="*/ 63641 w 99342"/>
                <a:gd name="connsiteY0" fmla="*/ 107725 h 108656"/>
                <a:gd name="connsiteX1" fmla="*/ 67677 w 99342"/>
                <a:gd name="connsiteY1" fmla="*/ 107725 h 108656"/>
                <a:gd name="connsiteX2" fmla="*/ 63641 w 99342"/>
                <a:gd name="connsiteY2" fmla="*/ 88787 h 108656"/>
                <a:gd name="connsiteX3" fmla="*/ 60537 w 99342"/>
                <a:gd name="connsiteY3" fmla="*/ 78232 h 108656"/>
                <a:gd name="connsiteX4" fmla="*/ 53086 w 99342"/>
                <a:gd name="connsiteY4" fmla="*/ 66435 h 108656"/>
                <a:gd name="connsiteX5" fmla="*/ 46877 w 99342"/>
                <a:gd name="connsiteY5" fmla="*/ 53707 h 108656"/>
                <a:gd name="connsiteX6" fmla="*/ 54017 w 99342"/>
                <a:gd name="connsiteY6" fmla="*/ 50603 h 108656"/>
                <a:gd name="connsiteX7" fmla="*/ 61468 w 99342"/>
                <a:gd name="connsiteY7" fmla="*/ 46567 h 108656"/>
                <a:gd name="connsiteX8" fmla="*/ 67677 w 99342"/>
                <a:gd name="connsiteY8" fmla="*/ 43152 h 108656"/>
                <a:gd name="connsiteX9" fmla="*/ 70781 w 99342"/>
                <a:gd name="connsiteY9" fmla="*/ 43152 h 108656"/>
                <a:gd name="connsiteX10" fmla="*/ 70781 w 99342"/>
                <a:gd name="connsiteY10" fmla="*/ 33838 h 108656"/>
                <a:gd name="connsiteX11" fmla="*/ 50913 w 99342"/>
                <a:gd name="connsiteY11" fmla="*/ 39116 h 108656"/>
                <a:gd name="connsiteX12" fmla="*/ 31355 w 99342"/>
                <a:gd name="connsiteY12" fmla="*/ 46567 h 108656"/>
                <a:gd name="connsiteX13" fmla="*/ 29182 w 99342"/>
                <a:gd name="connsiteY13" fmla="*/ 43152 h 108656"/>
                <a:gd name="connsiteX14" fmla="*/ 27009 w 99342"/>
                <a:gd name="connsiteY14" fmla="*/ 40979 h 108656"/>
                <a:gd name="connsiteX15" fmla="*/ 27009 w 99342"/>
                <a:gd name="connsiteY15" fmla="*/ 39116 h 108656"/>
                <a:gd name="connsiteX16" fmla="*/ 23904 w 99342"/>
                <a:gd name="connsiteY16" fmla="*/ 36943 h 108656"/>
                <a:gd name="connsiteX17" fmla="*/ 23904 w 99342"/>
                <a:gd name="connsiteY17" fmla="*/ 26388 h 108656"/>
                <a:gd name="connsiteX18" fmla="*/ 43773 w 99342"/>
                <a:gd name="connsiteY18" fmla="*/ 24215 h 108656"/>
                <a:gd name="connsiteX19" fmla="*/ 60537 w 99342"/>
                <a:gd name="connsiteY19" fmla="*/ 24215 h 108656"/>
                <a:gd name="connsiteX20" fmla="*/ 80095 w 99342"/>
                <a:gd name="connsiteY20" fmla="*/ 26388 h 108656"/>
                <a:gd name="connsiteX21" fmla="*/ 85373 w 99342"/>
                <a:gd name="connsiteY21" fmla="*/ 21110 h 108656"/>
                <a:gd name="connsiteX22" fmla="*/ 90650 w 99342"/>
                <a:gd name="connsiteY22" fmla="*/ 14591 h 108656"/>
                <a:gd name="connsiteX23" fmla="*/ 96859 w 99342"/>
                <a:gd name="connsiteY23" fmla="*/ 9313 h 108656"/>
                <a:gd name="connsiteX24" fmla="*/ 96859 w 99342"/>
                <a:gd name="connsiteY24" fmla="*/ 7140 h 108656"/>
                <a:gd name="connsiteX25" fmla="*/ 97790 w 99342"/>
                <a:gd name="connsiteY25" fmla="*/ 7140 h 108656"/>
                <a:gd name="connsiteX26" fmla="*/ 99963 w 99342"/>
                <a:gd name="connsiteY26" fmla="*/ 6209 h 108656"/>
                <a:gd name="connsiteX27" fmla="*/ 96859 w 99342"/>
                <a:gd name="connsiteY27" fmla="*/ 6209 h 108656"/>
                <a:gd name="connsiteX28" fmla="*/ 96859 w 99342"/>
                <a:gd name="connsiteY28" fmla="*/ 4036 h 108656"/>
                <a:gd name="connsiteX29" fmla="*/ 94686 w 99342"/>
                <a:gd name="connsiteY29" fmla="*/ 4036 h 108656"/>
                <a:gd name="connsiteX30" fmla="*/ 94686 w 99342"/>
                <a:gd name="connsiteY30" fmla="*/ 1863 h 108656"/>
                <a:gd name="connsiteX31" fmla="*/ 94686 w 99342"/>
                <a:gd name="connsiteY31" fmla="*/ 0 h 108656"/>
                <a:gd name="connsiteX32" fmla="*/ 92823 w 99342"/>
                <a:gd name="connsiteY32" fmla="*/ 0 h 108656"/>
                <a:gd name="connsiteX33" fmla="*/ 90650 w 99342"/>
                <a:gd name="connsiteY33" fmla="*/ 0 h 108656"/>
                <a:gd name="connsiteX34" fmla="*/ 80095 w 99342"/>
                <a:gd name="connsiteY34" fmla="*/ 6209 h 108656"/>
                <a:gd name="connsiteX35" fmla="*/ 68608 w 99342"/>
                <a:gd name="connsiteY35" fmla="*/ 9313 h 108656"/>
                <a:gd name="connsiteX36" fmla="*/ 60537 w 99342"/>
                <a:gd name="connsiteY36" fmla="*/ 11486 h 108656"/>
                <a:gd name="connsiteX37" fmla="*/ 49050 w 99342"/>
                <a:gd name="connsiteY37" fmla="*/ 11486 h 108656"/>
                <a:gd name="connsiteX38" fmla="*/ 31355 w 99342"/>
                <a:gd name="connsiteY38" fmla="*/ 6209 h 108656"/>
                <a:gd name="connsiteX39" fmla="*/ 27009 w 99342"/>
                <a:gd name="connsiteY39" fmla="*/ 11486 h 108656"/>
                <a:gd name="connsiteX40" fmla="*/ 19868 w 99342"/>
                <a:gd name="connsiteY40" fmla="*/ 22042 h 108656"/>
                <a:gd name="connsiteX41" fmla="*/ 12418 w 99342"/>
                <a:gd name="connsiteY41" fmla="*/ 35701 h 108656"/>
                <a:gd name="connsiteX42" fmla="*/ 5277 w 99342"/>
                <a:gd name="connsiteY42" fmla="*/ 50603 h 108656"/>
                <a:gd name="connsiteX43" fmla="*/ 0 w 99342"/>
                <a:gd name="connsiteY43" fmla="*/ 61158 h 108656"/>
                <a:gd name="connsiteX44" fmla="*/ 0 w 99342"/>
                <a:gd name="connsiteY44" fmla="*/ 70782 h 108656"/>
                <a:gd name="connsiteX45" fmla="*/ 4036 w 99342"/>
                <a:gd name="connsiteY45" fmla="*/ 80405 h 108656"/>
                <a:gd name="connsiteX46" fmla="*/ 7140 w 99342"/>
                <a:gd name="connsiteY46" fmla="*/ 86614 h 108656"/>
                <a:gd name="connsiteX47" fmla="*/ 9313 w 99342"/>
                <a:gd name="connsiteY47" fmla="*/ 94065 h 108656"/>
                <a:gd name="connsiteX48" fmla="*/ 7140 w 99342"/>
                <a:gd name="connsiteY48" fmla="*/ 107725 h 108656"/>
                <a:gd name="connsiteX49" fmla="*/ 9313 w 99342"/>
                <a:gd name="connsiteY49" fmla="*/ 107725 h 108656"/>
                <a:gd name="connsiteX50" fmla="*/ 9313 w 99342"/>
                <a:gd name="connsiteY50" fmla="*/ 108966 h 108656"/>
                <a:gd name="connsiteX51" fmla="*/ 11486 w 99342"/>
                <a:gd name="connsiteY51" fmla="*/ 108966 h 108656"/>
                <a:gd name="connsiteX52" fmla="*/ 11486 w 99342"/>
                <a:gd name="connsiteY52" fmla="*/ 110829 h 108656"/>
                <a:gd name="connsiteX53" fmla="*/ 27009 w 99342"/>
                <a:gd name="connsiteY53" fmla="*/ 110829 h 108656"/>
                <a:gd name="connsiteX54" fmla="*/ 27009 w 99342"/>
                <a:gd name="connsiteY54" fmla="*/ 70782 h 108656"/>
                <a:gd name="connsiteX55" fmla="*/ 36322 w 99342"/>
                <a:gd name="connsiteY55" fmla="*/ 83510 h 108656"/>
                <a:gd name="connsiteX56" fmla="*/ 45946 w 99342"/>
                <a:gd name="connsiteY56" fmla="*/ 96238 h 108656"/>
                <a:gd name="connsiteX57" fmla="*/ 56191 w 99342"/>
                <a:gd name="connsiteY57" fmla="*/ 107725 h 108656"/>
                <a:gd name="connsiteX58" fmla="*/ 58364 w 99342"/>
                <a:gd name="connsiteY58" fmla="*/ 107725 h 108656"/>
                <a:gd name="connsiteX59" fmla="*/ 58364 w 99342"/>
                <a:gd name="connsiteY59" fmla="*/ 108966 h 108656"/>
                <a:gd name="connsiteX60" fmla="*/ 60537 w 99342"/>
                <a:gd name="connsiteY60" fmla="*/ 108966 h 108656"/>
                <a:gd name="connsiteX61" fmla="*/ 63641 w 99342"/>
                <a:gd name="connsiteY61" fmla="*/ 110829 h 108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99342" h="108656">
                  <a:moveTo>
                    <a:pt x="63641" y="107725"/>
                  </a:moveTo>
                  <a:lnTo>
                    <a:pt x="67677" y="107725"/>
                  </a:lnTo>
                  <a:lnTo>
                    <a:pt x="63641" y="88787"/>
                  </a:lnTo>
                  <a:lnTo>
                    <a:pt x="60537" y="78232"/>
                  </a:lnTo>
                  <a:lnTo>
                    <a:pt x="53086" y="66435"/>
                  </a:lnTo>
                  <a:lnTo>
                    <a:pt x="46877" y="53707"/>
                  </a:lnTo>
                  <a:lnTo>
                    <a:pt x="54017" y="50603"/>
                  </a:lnTo>
                  <a:lnTo>
                    <a:pt x="61468" y="46567"/>
                  </a:lnTo>
                  <a:lnTo>
                    <a:pt x="67677" y="43152"/>
                  </a:lnTo>
                  <a:lnTo>
                    <a:pt x="70781" y="43152"/>
                  </a:lnTo>
                  <a:lnTo>
                    <a:pt x="70781" y="33838"/>
                  </a:lnTo>
                  <a:lnTo>
                    <a:pt x="50913" y="39116"/>
                  </a:lnTo>
                  <a:lnTo>
                    <a:pt x="31355" y="46567"/>
                  </a:lnTo>
                  <a:lnTo>
                    <a:pt x="29182" y="43152"/>
                  </a:lnTo>
                  <a:lnTo>
                    <a:pt x="27009" y="40979"/>
                  </a:lnTo>
                  <a:lnTo>
                    <a:pt x="27009" y="39116"/>
                  </a:lnTo>
                  <a:lnTo>
                    <a:pt x="23904" y="36943"/>
                  </a:lnTo>
                  <a:lnTo>
                    <a:pt x="23904" y="26388"/>
                  </a:lnTo>
                  <a:lnTo>
                    <a:pt x="43773" y="24215"/>
                  </a:lnTo>
                  <a:lnTo>
                    <a:pt x="60537" y="24215"/>
                  </a:lnTo>
                  <a:lnTo>
                    <a:pt x="80095" y="26388"/>
                  </a:lnTo>
                  <a:lnTo>
                    <a:pt x="85373" y="21110"/>
                  </a:lnTo>
                  <a:lnTo>
                    <a:pt x="90650" y="14591"/>
                  </a:lnTo>
                  <a:lnTo>
                    <a:pt x="96859" y="9313"/>
                  </a:lnTo>
                  <a:lnTo>
                    <a:pt x="96859" y="7140"/>
                  </a:lnTo>
                  <a:lnTo>
                    <a:pt x="97790" y="7140"/>
                  </a:lnTo>
                  <a:lnTo>
                    <a:pt x="99963" y="6209"/>
                  </a:lnTo>
                  <a:lnTo>
                    <a:pt x="96859" y="6209"/>
                  </a:lnTo>
                  <a:lnTo>
                    <a:pt x="96859" y="4036"/>
                  </a:lnTo>
                  <a:lnTo>
                    <a:pt x="94686" y="4036"/>
                  </a:lnTo>
                  <a:lnTo>
                    <a:pt x="94686" y="1863"/>
                  </a:lnTo>
                  <a:lnTo>
                    <a:pt x="94686" y="0"/>
                  </a:lnTo>
                  <a:lnTo>
                    <a:pt x="92823" y="0"/>
                  </a:lnTo>
                  <a:lnTo>
                    <a:pt x="90650" y="0"/>
                  </a:lnTo>
                  <a:lnTo>
                    <a:pt x="80095" y="6209"/>
                  </a:lnTo>
                  <a:lnTo>
                    <a:pt x="68608" y="9313"/>
                  </a:lnTo>
                  <a:lnTo>
                    <a:pt x="60537" y="11486"/>
                  </a:lnTo>
                  <a:lnTo>
                    <a:pt x="49050" y="11486"/>
                  </a:lnTo>
                  <a:lnTo>
                    <a:pt x="31355" y="6209"/>
                  </a:lnTo>
                  <a:lnTo>
                    <a:pt x="27009" y="11486"/>
                  </a:lnTo>
                  <a:lnTo>
                    <a:pt x="19868" y="22042"/>
                  </a:lnTo>
                  <a:lnTo>
                    <a:pt x="12418" y="35701"/>
                  </a:lnTo>
                  <a:lnTo>
                    <a:pt x="5277" y="50603"/>
                  </a:lnTo>
                  <a:lnTo>
                    <a:pt x="0" y="61158"/>
                  </a:lnTo>
                  <a:lnTo>
                    <a:pt x="0" y="70782"/>
                  </a:lnTo>
                  <a:lnTo>
                    <a:pt x="4036" y="80405"/>
                  </a:lnTo>
                  <a:lnTo>
                    <a:pt x="7140" y="86614"/>
                  </a:lnTo>
                  <a:lnTo>
                    <a:pt x="9313" y="94065"/>
                  </a:lnTo>
                  <a:lnTo>
                    <a:pt x="7140" y="107725"/>
                  </a:lnTo>
                  <a:lnTo>
                    <a:pt x="9313" y="107725"/>
                  </a:lnTo>
                  <a:lnTo>
                    <a:pt x="9313" y="108966"/>
                  </a:lnTo>
                  <a:lnTo>
                    <a:pt x="11486" y="108966"/>
                  </a:lnTo>
                  <a:lnTo>
                    <a:pt x="11486" y="110829"/>
                  </a:lnTo>
                  <a:lnTo>
                    <a:pt x="27009" y="110829"/>
                  </a:lnTo>
                  <a:lnTo>
                    <a:pt x="27009" y="70782"/>
                  </a:lnTo>
                  <a:lnTo>
                    <a:pt x="36322" y="83510"/>
                  </a:lnTo>
                  <a:lnTo>
                    <a:pt x="45946" y="96238"/>
                  </a:lnTo>
                  <a:lnTo>
                    <a:pt x="56191" y="107725"/>
                  </a:lnTo>
                  <a:lnTo>
                    <a:pt x="58364" y="107725"/>
                  </a:lnTo>
                  <a:lnTo>
                    <a:pt x="58364" y="108966"/>
                  </a:lnTo>
                  <a:lnTo>
                    <a:pt x="60537" y="108966"/>
                  </a:lnTo>
                  <a:lnTo>
                    <a:pt x="63641" y="110829"/>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63" name="Freeform: Shape 62">
              <a:extLst>
                <a:ext uri="{FF2B5EF4-FFF2-40B4-BE49-F238E27FC236}">
                  <a16:creationId xmlns:a16="http://schemas.microsoft.com/office/drawing/2014/main" id="{0EF9679E-BEC5-4E3F-8065-5896BB5FE960}"/>
                </a:ext>
              </a:extLst>
            </p:cNvPr>
            <p:cNvSpPr/>
            <p:nvPr/>
          </p:nvSpPr>
          <p:spPr>
            <a:xfrm>
              <a:off x="7352229" y="5852372"/>
              <a:ext cx="21731" cy="34149"/>
            </a:xfrm>
            <a:custGeom>
              <a:avLst/>
              <a:gdLst>
                <a:gd name="connsiteX0" fmla="*/ 18937 w 21731"/>
                <a:gd name="connsiteY0" fmla="*/ 18937 h 34149"/>
                <a:gd name="connsiteX1" fmla="*/ 11487 w 21731"/>
                <a:gd name="connsiteY1" fmla="*/ 7451 h 34149"/>
                <a:gd name="connsiteX2" fmla="*/ 0 w 21731"/>
                <a:gd name="connsiteY2" fmla="*/ 0 h 34149"/>
                <a:gd name="connsiteX3" fmla="*/ 2173 w 21731"/>
                <a:gd name="connsiteY3" fmla="*/ 13660 h 34149"/>
                <a:gd name="connsiteX4" fmla="*/ 4346 w 21731"/>
                <a:gd name="connsiteY4" fmla="*/ 22352 h 34149"/>
                <a:gd name="connsiteX5" fmla="*/ 7451 w 21731"/>
                <a:gd name="connsiteY5" fmla="*/ 31666 h 34149"/>
                <a:gd name="connsiteX6" fmla="*/ 20800 w 21731"/>
                <a:gd name="connsiteY6" fmla="*/ 36943 h 34149"/>
                <a:gd name="connsiteX7" fmla="*/ 20800 w 21731"/>
                <a:gd name="connsiteY7" fmla="*/ 31666 h 34149"/>
                <a:gd name="connsiteX8" fmla="*/ 24215 w 21731"/>
                <a:gd name="connsiteY8" fmla="*/ 31666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31" h="34149">
                  <a:moveTo>
                    <a:pt x="18937" y="18937"/>
                  </a:moveTo>
                  <a:lnTo>
                    <a:pt x="11487" y="7451"/>
                  </a:lnTo>
                  <a:lnTo>
                    <a:pt x="0" y="0"/>
                  </a:lnTo>
                  <a:lnTo>
                    <a:pt x="2173" y="13660"/>
                  </a:lnTo>
                  <a:lnTo>
                    <a:pt x="4346" y="22352"/>
                  </a:lnTo>
                  <a:lnTo>
                    <a:pt x="7451" y="31666"/>
                  </a:lnTo>
                  <a:lnTo>
                    <a:pt x="20800" y="36943"/>
                  </a:lnTo>
                  <a:lnTo>
                    <a:pt x="20800" y="31666"/>
                  </a:lnTo>
                  <a:lnTo>
                    <a:pt x="24215" y="3166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64" name="Freeform: Shape 63">
              <a:extLst>
                <a:ext uri="{FF2B5EF4-FFF2-40B4-BE49-F238E27FC236}">
                  <a16:creationId xmlns:a16="http://schemas.microsoft.com/office/drawing/2014/main" id="{79F30EBC-DDA2-4FBF-9478-438549FD000B}"/>
                </a:ext>
              </a:extLst>
            </p:cNvPr>
            <p:cNvSpPr/>
            <p:nvPr/>
          </p:nvSpPr>
          <p:spPr>
            <a:xfrm>
              <a:off x="6269084" y="5666105"/>
              <a:ext cx="24836" cy="55880"/>
            </a:xfrm>
            <a:custGeom>
              <a:avLst/>
              <a:gdLst>
                <a:gd name="connsiteX0" fmla="*/ 23904 w 24835"/>
                <a:gd name="connsiteY0" fmla="*/ 41289 h 55880"/>
                <a:gd name="connsiteX1" fmla="*/ 23904 w 24835"/>
                <a:gd name="connsiteY1" fmla="*/ 39116 h 55880"/>
                <a:gd name="connsiteX2" fmla="*/ 23904 w 24835"/>
                <a:gd name="connsiteY2" fmla="*/ 20179 h 55880"/>
                <a:gd name="connsiteX3" fmla="*/ 17695 w 24835"/>
                <a:gd name="connsiteY3" fmla="*/ 7451 h 55880"/>
                <a:gd name="connsiteX4" fmla="*/ 7140 w 24835"/>
                <a:gd name="connsiteY4" fmla="*/ 0 h 55880"/>
                <a:gd name="connsiteX5" fmla="*/ 4967 w 24835"/>
                <a:gd name="connsiteY5" fmla="*/ 5278 h 55880"/>
                <a:gd name="connsiteX6" fmla="*/ 4036 w 24835"/>
                <a:gd name="connsiteY6" fmla="*/ 9624 h 55880"/>
                <a:gd name="connsiteX7" fmla="*/ 1863 w 24835"/>
                <a:gd name="connsiteY7" fmla="*/ 11797 h 55880"/>
                <a:gd name="connsiteX8" fmla="*/ 0 w 24835"/>
                <a:gd name="connsiteY8" fmla="*/ 14901 h 55880"/>
                <a:gd name="connsiteX9" fmla="*/ 0 w 24835"/>
                <a:gd name="connsiteY9" fmla="*/ 36943 h 55880"/>
                <a:gd name="connsiteX10" fmla="*/ 7140 w 24835"/>
                <a:gd name="connsiteY10" fmla="*/ 51844 h 55880"/>
                <a:gd name="connsiteX11" fmla="*/ 9313 w 24835"/>
                <a:gd name="connsiteY11" fmla="*/ 54018 h 55880"/>
                <a:gd name="connsiteX12" fmla="*/ 10244 w 24835"/>
                <a:gd name="connsiteY12" fmla="*/ 54018 h 55880"/>
                <a:gd name="connsiteX13" fmla="*/ 12418 w 24835"/>
                <a:gd name="connsiteY13" fmla="*/ 56191 h 55880"/>
                <a:gd name="connsiteX14" fmla="*/ 14591 w 24835"/>
                <a:gd name="connsiteY14" fmla="*/ 56191 h 55880"/>
                <a:gd name="connsiteX15" fmla="*/ 17695 w 24835"/>
                <a:gd name="connsiteY15" fmla="*/ 54018 h 55880"/>
                <a:gd name="connsiteX16" fmla="*/ 19558 w 24835"/>
                <a:gd name="connsiteY16" fmla="*/ 49671 h 55880"/>
                <a:gd name="connsiteX17" fmla="*/ 23904 w 24835"/>
                <a:gd name="connsiteY17" fmla="*/ 48740 h 55880"/>
                <a:gd name="connsiteX18" fmla="*/ 27009 w 24835"/>
                <a:gd name="connsiteY18" fmla="*/ 48740 h 55880"/>
                <a:gd name="connsiteX19" fmla="*/ 27009 w 24835"/>
                <a:gd name="connsiteY19" fmla="*/ 44394 h 55880"/>
                <a:gd name="connsiteX20" fmla="*/ 27009 w 24835"/>
                <a:gd name="connsiteY20" fmla="*/ 42221 h 55880"/>
                <a:gd name="connsiteX21" fmla="*/ 24836 w 24835"/>
                <a:gd name="connsiteY21" fmla="*/ 41289 h 5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835" h="55880">
                  <a:moveTo>
                    <a:pt x="23904" y="41289"/>
                  </a:moveTo>
                  <a:lnTo>
                    <a:pt x="23904" y="39116"/>
                  </a:lnTo>
                  <a:lnTo>
                    <a:pt x="23904" y="20179"/>
                  </a:lnTo>
                  <a:lnTo>
                    <a:pt x="17695" y="7451"/>
                  </a:lnTo>
                  <a:lnTo>
                    <a:pt x="7140" y="0"/>
                  </a:lnTo>
                  <a:lnTo>
                    <a:pt x="4967" y="5278"/>
                  </a:lnTo>
                  <a:lnTo>
                    <a:pt x="4036" y="9624"/>
                  </a:lnTo>
                  <a:lnTo>
                    <a:pt x="1863" y="11797"/>
                  </a:lnTo>
                  <a:lnTo>
                    <a:pt x="0" y="14901"/>
                  </a:lnTo>
                  <a:lnTo>
                    <a:pt x="0" y="36943"/>
                  </a:lnTo>
                  <a:lnTo>
                    <a:pt x="7140" y="51844"/>
                  </a:lnTo>
                  <a:lnTo>
                    <a:pt x="9313" y="54018"/>
                  </a:lnTo>
                  <a:lnTo>
                    <a:pt x="10244" y="54018"/>
                  </a:lnTo>
                  <a:lnTo>
                    <a:pt x="12418" y="56191"/>
                  </a:lnTo>
                  <a:lnTo>
                    <a:pt x="14591" y="56191"/>
                  </a:lnTo>
                  <a:lnTo>
                    <a:pt x="17695" y="54018"/>
                  </a:lnTo>
                  <a:lnTo>
                    <a:pt x="19558" y="49671"/>
                  </a:lnTo>
                  <a:lnTo>
                    <a:pt x="23904" y="48740"/>
                  </a:lnTo>
                  <a:lnTo>
                    <a:pt x="27009" y="48740"/>
                  </a:lnTo>
                  <a:lnTo>
                    <a:pt x="27009" y="44394"/>
                  </a:lnTo>
                  <a:lnTo>
                    <a:pt x="27009" y="42221"/>
                  </a:lnTo>
                  <a:lnTo>
                    <a:pt x="24836" y="41289"/>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65" name="Freeform: Shape 64">
              <a:extLst>
                <a:ext uri="{FF2B5EF4-FFF2-40B4-BE49-F238E27FC236}">
                  <a16:creationId xmlns:a16="http://schemas.microsoft.com/office/drawing/2014/main" id="{FC8200C6-68A7-4741-8DE6-95E3048D45F9}"/>
                </a:ext>
              </a:extLst>
            </p:cNvPr>
            <p:cNvSpPr/>
            <p:nvPr/>
          </p:nvSpPr>
          <p:spPr>
            <a:xfrm>
              <a:off x="6752448" y="5941160"/>
              <a:ext cx="599160" cy="468773"/>
            </a:xfrm>
            <a:custGeom>
              <a:avLst/>
              <a:gdLst>
                <a:gd name="connsiteX0" fmla="*/ 587363 w 599160"/>
                <a:gd name="connsiteY0" fmla="*/ 227557 h 468773"/>
                <a:gd name="connsiteX1" fmla="*/ 578050 w 599160"/>
                <a:gd name="connsiteY1" fmla="*/ 214828 h 468773"/>
                <a:gd name="connsiteX2" fmla="*/ 567495 w 599160"/>
                <a:gd name="connsiteY2" fmla="*/ 202100 h 468773"/>
                <a:gd name="connsiteX3" fmla="*/ 560355 w 599160"/>
                <a:gd name="connsiteY3" fmla="*/ 183163 h 468773"/>
                <a:gd name="connsiteX4" fmla="*/ 540486 w 599160"/>
                <a:gd name="connsiteY4" fmla="*/ 183163 h 468773"/>
                <a:gd name="connsiteX5" fmla="*/ 536450 w 599160"/>
                <a:gd name="connsiteY5" fmla="*/ 165157 h 468773"/>
                <a:gd name="connsiteX6" fmla="*/ 526826 w 599160"/>
                <a:gd name="connsiteY6" fmla="*/ 151498 h 468773"/>
                <a:gd name="connsiteX7" fmla="*/ 523722 w 599160"/>
                <a:gd name="connsiteY7" fmla="*/ 146220 h 468773"/>
                <a:gd name="connsiteX8" fmla="*/ 520617 w 599160"/>
                <a:gd name="connsiteY8" fmla="*/ 143115 h 468773"/>
                <a:gd name="connsiteX9" fmla="*/ 514408 w 599160"/>
                <a:gd name="connsiteY9" fmla="*/ 140942 h 468773"/>
                <a:gd name="connsiteX10" fmla="*/ 509131 w 599160"/>
                <a:gd name="connsiteY10" fmla="*/ 138769 h 468773"/>
                <a:gd name="connsiteX11" fmla="*/ 499818 w 599160"/>
                <a:gd name="connsiteY11" fmla="*/ 138769 h 468773"/>
                <a:gd name="connsiteX12" fmla="*/ 496713 w 599160"/>
                <a:gd name="connsiteY12" fmla="*/ 129145 h 468773"/>
                <a:gd name="connsiteX13" fmla="*/ 492677 w 599160"/>
                <a:gd name="connsiteY13" fmla="*/ 116417 h 468773"/>
                <a:gd name="connsiteX14" fmla="*/ 487400 w 599160"/>
                <a:gd name="connsiteY14" fmla="*/ 98411 h 468773"/>
                <a:gd name="connsiteX15" fmla="*/ 484295 w 599160"/>
                <a:gd name="connsiteY15" fmla="*/ 83820 h 468773"/>
                <a:gd name="connsiteX16" fmla="*/ 479949 w 599160"/>
                <a:gd name="connsiteY16" fmla="*/ 71092 h 468773"/>
                <a:gd name="connsiteX17" fmla="*/ 479949 w 599160"/>
                <a:gd name="connsiteY17" fmla="*/ 64573 h 468773"/>
                <a:gd name="connsiteX18" fmla="*/ 476845 w 599160"/>
                <a:gd name="connsiteY18" fmla="*/ 63641 h 468773"/>
                <a:gd name="connsiteX19" fmla="*/ 472809 w 599160"/>
                <a:gd name="connsiteY19" fmla="*/ 63641 h 468773"/>
                <a:gd name="connsiteX20" fmla="*/ 467531 w 599160"/>
                <a:gd name="connsiteY20" fmla="*/ 61468 h 468773"/>
                <a:gd name="connsiteX21" fmla="*/ 463496 w 599160"/>
                <a:gd name="connsiteY21" fmla="*/ 61468 h 468773"/>
                <a:gd name="connsiteX22" fmla="*/ 458218 w 599160"/>
                <a:gd name="connsiteY22" fmla="*/ 59295 h 468773"/>
                <a:gd name="connsiteX23" fmla="*/ 456045 w 599160"/>
                <a:gd name="connsiteY23" fmla="*/ 57122 h 468773"/>
                <a:gd name="connsiteX24" fmla="*/ 452940 w 599160"/>
                <a:gd name="connsiteY24" fmla="*/ 49982 h 468773"/>
                <a:gd name="connsiteX25" fmla="*/ 448905 w 599160"/>
                <a:gd name="connsiteY25" fmla="*/ 37253 h 468773"/>
                <a:gd name="connsiteX26" fmla="*/ 443627 w 599160"/>
                <a:gd name="connsiteY26" fmla="*/ 22352 h 468773"/>
                <a:gd name="connsiteX27" fmla="*/ 441454 w 599160"/>
                <a:gd name="connsiteY27" fmla="*/ 9624 h 468773"/>
                <a:gd name="connsiteX28" fmla="*/ 440523 w 599160"/>
                <a:gd name="connsiteY28" fmla="*/ 0 h 468773"/>
                <a:gd name="connsiteX29" fmla="*/ 436487 w 599160"/>
                <a:gd name="connsiteY29" fmla="*/ 0 h 468773"/>
                <a:gd name="connsiteX30" fmla="*/ 431209 w 599160"/>
                <a:gd name="connsiteY30" fmla="*/ 19247 h 468773"/>
                <a:gd name="connsiteX31" fmla="*/ 426863 w 599160"/>
                <a:gd name="connsiteY31" fmla="*/ 42531 h 468773"/>
                <a:gd name="connsiteX32" fmla="*/ 425931 w 599160"/>
                <a:gd name="connsiteY32" fmla="*/ 66746 h 468773"/>
                <a:gd name="connsiteX33" fmla="*/ 420654 w 599160"/>
                <a:gd name="connsiteY33" fmla="*/ 91271 h 468773"/>
                <a:gd name="connsiteX34" fmla="*/ 411341 w 599160"/>
                <a:gd name="connsiteY34" fmla="*/ 105862 h 468773"/>
                <a:gd name="connsiteX35" fmla="*/ 398923 w 599160"/>
                <a:gd name="connsiteY35" fmla="*/ 105862 h 468773"/>
                <a:gd name="connsiteX36" fmla="*/ 382159 w 599160"/>
                <a:gd name="connsiteY36" fmla="*/ 100584 h 468773"/>
                <a:gd name="connsiteX37" fmla="*/ 365395 w 599160"/>
                <a:gd name="connsiteY37" fmla="*/ 91271 h 468773"/>
                <a:gd name="connsiteX38" fmla="*/ 348941 w 599160"/>
                <a:gd name="connsiteY38" fmla="*/ 81647 h 468773"/>
                <a:gd name="connsiteX39" fmla="*/ 336213 w 599160"/>
                <a:gd name="connsiteY39" fmla="*/ 74196 h 468773"/>
                <a:gd name="connsiteX40" fmla="*/ 343663 w 599160"/>
                <a:gd name="connsiteY40" fmla="*/ 49982 h 468773"/>
                <a:gd name="connsiteX41" fmla="*/ 356081 w 599160"/>
                <a:gd name="connsiteY41" fmla="*/ 33838 h 468773"/>
                <a:gd name="connsiteX42" fmla="*/ 356081 w 599160"/>
                <a:gd name="connsiteY42" fmla="*/ 24525 h 468773"/>
                <a:gd name="connsiteX43" fmla="*/ 338386 w 599160"/>
                <a:gd name="connsiteY43" fmla="*/ 26698 h 468773"/>
                <a:gd name="connsiteX44" fmla="*/ 321622 w 599160"/>
                <a:gd name="connsiteY44" fmla="*/ 26698 h 468773"/>
                <a:gd name="connsiteX45" fmla="*/ 306099 w 599160"/>
                <a:gd name="connsiteY45" fmla="*/ 24525 h 468773"/>
                <a:gd name="connsiteX46" fmla="*/ 291509 w 599160"/>
                <a:gd name="connsiteY46" fmla="*/ 17075 h 468773"/>
                <a:gd name="connsiteX47" fmla="*/ 276917 w 599160"/>
                <a:gd name="connsiteY47" fmla="*/ 17075 h 468773"/>
                <a:gd name="connsiteX48" fmla="*/ 277849 w 599160"/>
                <a:gd name="connsiteY48" fmla="*/ 19247 h 468773"/>
                <a:gd name="connsiteX49" fmla="*/ 280022 w 599160"/>
                <a:gd name="connsiteY49" fmla="*/ 20179 h 468773"/>
                <a:gd name="connsiteX50" fmla="*/ 280022 w 599160"/>
                <a:gd name="connsiteY50" fmla="*/ 22352 h 468773"/>
                <a:gd name="connsiteX51" fmla="*/ 284368 w 599160"/>
                <a:gd name="connsiteY51" fmla="*/ 24525 h 468773"/>
                <a:gd name="connsiteX52" fmla="*/ 274745 w 599160"/>
                <a:gd name="connsiteY52" fmla="*/ 33838 h 468773"/>
                <a:gd name="connsiteX53" fmla="*/ 265431 w 599160"/>
                <a:gd name="connsiteY53" fmla="*/ 37253 h 468773"/>
                <a:gd name="connsiteX54" fmla="*/ 256118 w 599160"/>
                <a:gd name="connsiteY54" fmla="*/ 42531 h 468773"/>
                <a:gd name="connsiteX55" fmla="*/ 248977 w 599160"/>
                <a:gd name="connsiteY55" fmla="*/ 48740 h 468773"/>
                <a:gd name="connsiteX56" fmla="*/ 243700 w 599160"/>
                <a:gd name="connsiteY56" fmla="*/ 57122 h 468773"/>
                <a:gd name="connsiteX57" fmla="*/ 240595 w 599160"/>
                <a:gd name="connsiteY57" fmla="*/ 74196 h 468773"/>
                <a:gd name="connsiteX58" fmla="*/ 234387 w 599160"/>
                <a:gd name="connsiteY58" fmla="*/ 72023 h 468773"/>
                <a:gd name="connsiteX59" fmla="*/ 230972 w 599160"/>
                <a:gd name="connsiteY59" fmla="*/ 71092 h 468773"/>
                <a:gd name="connsiteX60" fmla="*/ 226005 w 599160"/>
                <a:gd name="connsiteY60" fmla="*/ 71092 h 468773"/>
                <a:gd name="connsiteX61" fmla="*/ 220727 w 599160"/>
                <a:gd name="connsiteY61" fmla="*/ 68919 h 468773"/>
                <a:gd name="connsiteX62" fmla="*/ 218554 w 599160"/>
                <a:gd name="connsiteY62" fmla="*/ 63641 h 468773"/>
                <a:gd name="connsiteX63" fmla="*/ 218554 w 599160"/>
                <a:gd name="connsiteY63" fmla="*/ 59295 h 468773"/>
                <a:gd name="connsiteX64" fmla="*/ 218554 w 599160"/>
                <a:gd name="connsiteY64" fmla="*/ 56191 h 468773"/>
                <a:gd name="connsiteX65" fmla="*/ 216381 w 599160"/>
                <a:gd name="connsiteY65" fmla="*/ 54017 h 468773"/>
                <a:gd name="connsiteX66" fmla="*/ 209241 w 599160"/>
                <a:gd name="connsiteY66" fmla="*/ 49982 h 468773"/>
                <a:gd name="connsiteX67" fmla="*/ 198685 w 599160"/>
                <a:gd name="connsiteY67" fmla="*/ 56191 h 468773"/>
                <a:gd name="connsiteX68" fmla="*/ 187509 w 599160"/>
                <a:gd name="connsiteY68" fmla="*/ 63641 h 468773"/>
                <a:gd name="connsiteX69" fmla="*/ 176954 w 599160"/>
                <a:gd name="connsiteY69" fmla="*/ 72023 h 468773"/>
                <a:gd name="connsiteX70" fmla="*/ 167641 w 599160"/>
                <a:gd name="connsiteY70" fmla="*/ 81647 h 468773"/>
                <a:gd name="connsiteX71" fmla="*/ 160190 w 599160"/>
                <a:gd name="connsiteY71" fmla="*/ 85683 h 468773"/>
                <a:gd name="connsiteX72" fmla="*/ 160190 w 599160"/>
                <a:gd name="connsiteY72" fmla="*/ 98411 h 468773"/>
                <a:gd name="connsiteX73" fmla="*/ 145599 w 599160"/>
                <a:gd name="connsiteY73" fmla="*/ 103689 h 468773"/>
                <a:gd name="connsiteX74" fmla="*/ 134112 w 599160"/>
                <a:gd name="connsiteY74" fmla="*/ 114554 h 468773"/>
                <a:gd name="connsiteX75" fmla="*/ 126041 w 599160"/>
                <a:gd name="connsiteY75" fmla="*/ 129145 h 468773"/>
                <a:gd name="connsiteX76" fmla="*/ 120763 w 599160"/>
                <a:gd name="connsiteY76" fmla="*/ 143115 h 468773"/>
                <a:gd name="connsiteX77" fmla="*/ 106172 w 599160"/>
                <a:gd name="connsiteY77" fmla="*/ 146220 h 468773"/>
                <a:gd name="connsiteX78" fmla="*/ 89409 w 599160"/>
                <a:gd name="connsiteY78" fmla="*/ 150256 h 468773"/>
                <a:gd name="connsiteX79" fmla="*/ 70782 w 599160"/>
                <a:gd name="connsiteY79" fmla="*/ 153671 h 468773"/>
                <a:gd name="connsiteX80" fmla="*/ 56191 w 599160"/>
                <a:gd name="connsiteY80" fmla="*/ 155533 h 468773"/>
                <a:gd name="connsiteX81" fmla="*/ 47809 w 599160"/>
                <a:gd name="connsiteY81" fmla="*/ 155533 h 468773"/>
                <a:gd name="connsiteX82" fmla="*/ 34149 w 599160"/>
                <a:gd name="connsiteY82" fmla="*/ 161121 h 468773"/>
                <a:gd name="connsiteX83" fmla="*/ 23904 w 599160"/>
                <a:gd name="connsiteY83" fmla="*/ 170435 h 468773"/>
                <a:gd name="connsiteX84" fmla="*/ 16454 w 599160"/>
                <a:gd name="connsiteY84" fmla="*/ 180990 h 468773"/>
                <a:gd name="connsiteX85" fmla="*/ 9313 w 599160"/>
                <a:gd name="connsiteY85" fmla="*/ 192787 h 468773"/>
                <a:gd name="connsiteX86" fmla="*/ 0 w 599160"/>
                <a:gd name="connsiteY86" fmla="*/ 203342 h 468773"/>
                <a:gd name="connsiteX87" fmla="*/ 4036 w 599160"/>
                <a:gd name="connsiteY87" fmla="*/ 216070 h 468773"/>
                <a:gd name="connsiteX88" fmla="*/ 7140 w 599160"/>
                <a:gd name="connsiteY88" fmla="*/ 227557 h 468773"/>
                <a:gd name="connsiteX89" fmla="*/ 16454 w 599160"/>
                <a:gd name="connsiteY89" fmla="*/ 237180 h 468773"/>
                <a:gd name="connsiteX90" fmla="*/ 14591 w 599160"/>
                <a:gd name="connsiteY90" fmla="*/ 240285 h 468773"/>
                <a:gd name="connsiteX91" fmla="*/ 13349 w 599160"/>
                <a:gd name="connsiteY91" fmla="*/ 242458 h 468773"/>
                <a:gd name="connsiteX92" fmla="*/ 11176 w 599160"/>
                <a:gd name="connsiteY92" fmla="*/ 244631 h 468773"/>
                <a:gd name="connsiteX93" fmla="*/ 9313 w 599160"/>
                <a:gd name="connsiteY93" fmla="*/ 242458 h 468773"/>
                <a:gd name="connsiteX94" fmla="*/ 7140 w 599160"/>
                <a:gd name="connsiteY94" fmla="*/ 242458 h 468773"/>
                <a:gd name="connsiteX95" fmla="*/ 4036 w 599160"/>
                <a:gd name="connsiteY95" fmla="*/ 240285 h 468773"/>
                <a:gd name="connsiteX96" fmla="*/ 0 w 599160"/>
                <a:gd name="connsiteY96" fmla="*/ 240285 h 468773"/>
                <a:gd name="connsiteX97" fmla="*/ 4036 w 599160"/>
                <a:gd name="connsiteY97" fmla="*/ 253013 h 468773"/>
                <a:gd name="connsiteX98" fmla="*/ 9313 w 599160"/>
                <a:gd name="connsiteY98" fmla="*/ 270088 h 468773"/>
                <a:gd name="connsiteX99" fmla="*/ 18627 w 599160"/>
                <a:gd name="connsiteY99" fmla="*/ 289025 h 468773"/>
                <a:gd name="connsiteX100" fmla="*/ 25767 w 599160"/>
                <a:gd name="connsiteY100" fmla="*/ 309204 h 468773"/>
                <a:gd name="connsiteX101" fmla="*/ 33218 w 599160"/>
                <a:gd name="connsiteY101" fmla="*/ 327210 h 468773"/>
                <a:gd name="connsiteX102" fmla="*/ 34149 w 599160"/>
                <a:gd name="connsiteY102" fmla="*/ 346147 h 468773"/>
                <a:gd name="connsiteX103" fmla="*/ 33218 w 599160"/>
                <a:gd name="connsiteY103" fmla="*/ 361980 h 468773"/>
                <a:gd name="connsiteX104" fmla="*/ 23904 w 599160"/>
                <a:gd name="connsiteY104" fmla="*/ 375639 h 468773"/>
                <a:gd name="connsiteX105" fmla="*/ 27009 w 599160"/>
                <a:gd name="connsiteY105" fmla="*/ 381227 h 468773"/>
                <a:gd name="connsiteX106" fmla="*/ 33218 w 599160"/>
                <a:gd name="connsiteY106" fmla="*/ 386505 h 468773"/>
                <a:gd name="connsiteX107" fmla="*/ 36322 w 599160"/>
                <a:gd name="connsiteY107" fmla="*/ 391782 h 468773"/>
                <a:gd name="connsiteX108" fmla="*/ 40358 w 599160"/>
                <a:gd name="connsiteY108" fmla="*/ 398923 h 468773"/>
                <a:gd name="connsiteX109" fmla="*/ 54949 w 599160"/>
                <a:gd name="connsiteY109" fmla="*/ 398923 h 468773"/>
                <a:gd name="connsiteX110" fmla="*/ 67677 w 599160"/>
                <a:gd name="connsiteY110" fmla="*/ 397991 h 468773"/>
                <a:gd name="connsiteX111" fmla="*/ 77922 w 599160"/>
                <a:gd name="connsiteY111" fmla="*/ 391782 h 468773"/>
                <a:gd name="connsiteX112" fmla="*/ 91582 w 599160"/>
                <a:gd name="connsiteY112" fmla="*/ 386505 h 468773"/>
                <a:gd name="connsiteX113" fmla="*/ 103999 w 599160"/>
                <a:gd name="connsiteY113" fmla="*/ 383090 h 468773"/>
                <a:gd name="connsiteX114" fmla="*/ 121695 w 599160"/>
                <a:gd name="connsiteY114" fmla="*/ 381227 h 468773"/>
                <a:gd name="connsiteX115" fmla="*/ 138459 w 599160"/>
                <a:gd name="connsiteY115" fmla="*/ 383090 h 468773"/>
                <a:gd name="connsiteX116" fmla="*/ 156154 w 599160"/>
                <a:gd name="connsiteY116" fmla="*/ 383090 h 468773"/>
                <a:gd name="connsiteX117" fmla="*/ 163294 w 599160"/>
                <a:gd name="connsiteY117" fmla="*/ 358875 h 468773"/>
                <a:gd name="connsiteX118" fmla="*/ 176954 w 599160"/>
                <a:gd name="connsiteY118" fmla="*/ 354529 h 468773"/>
                <a:gd name="connsiteX119" fmla="*/ 194649 w 599160"/>
                <a:gd name="connsiteY119" fmla="*/ 351425 h 468773"/>
                <a:gd name="connsiteX120" fmla="*/ 214518 w 599160"/>
                <a:gd name="connsiteY120" fmla="*/ 347078 h 468773"/>
                <a:gd name="connsiteX121" fmla="*/ 234387 w 599160"/>
                <a:gd name="connsiteY121" fmla="*/ 346147 h 468773"/>
                <a:gd name="connsiteX122" fmla="*/ 255186 w 599160"/>
                <a:gd name="connsiteY122" fmla="*/ 343974 h 468773"/>
                <a:gd name="connsiteX123" fmla="*/ 269777 w 599160"/>
                <a:gd name="connsiteY123" fmla="*/ 346147 h 468773"/>
                <a:gd name="connsiteX124" fmla="*/ 280022 w 599160"/>
                <a:gd name="connsiteY124" fmla="*/ 349252 h 468773"/>
                <a:gd name="connsiteX125" fmla="*/ 296786 w 599160"/>
                <a:gd name="connsiteY125" fmla="*/ 351425 h 468773"/>
                <a:gd name="connsiteX126" fmla="*/ 309204 w 599160"/>
                <a:gd name="connsiteY126" fmla="*/ 358875 h 468773"/>
                <a:gd name="connsiteX127" fmla="*/ 318517 w 599160"/>
                <a:gd name="connsiteY127" fmla="*/ 368499 h 468773"/>
                <a:gd name="connsiteX128" fmla="*/ 325968 w 599160"/>
                <a:gd name="connsiteY128" fmla="*/ 379054 h 468773"/>
                <a:gd name="connsiteX129" fmla="*/ 331245 w 599160"/>
                <a:gd name="connsiteY129" fmla="*/ 390541 h 468773"/>
                <a:gd name="connsiteX130" fmla="*/ 345837 w 599160"/>
                <a:gd name="connsiteY130" fmla="*/ 384332 h 468773"/>
                <a:gd name="connsiteX131" fmla="*/ 355150 w 599160"/>
                <a:gd name="connsiteY131" fmla="*/ 379054 h 468773"/>
                <a:gd name="connsiteX132" fmla="*/ 363532 w 599160"/>
                <a:gd name="connsiteY132" fmla="*/ 369431 h 468773"/>
                <a:gd name="connsiteX133" fmla="*/ 363532 w 599160"/>
                <a:gd name="connsiteY133" fmla="*/ 375639 h 468773"/>
                <a:gd name="connsiteX134" fmla="*/ 367568 w 599160"/>
                <a:gd name="connsiteY134" fmla="*/ 375639 h 468773"/>
                <a:gd name="connsiteX135" fmla="*/ 363532 w 599160"/>
                <a:gd name="connsiteY135" fmla="*/ 381227 h 468773"/>
                <a:gd name="connsiteX136" fmla="*/ 358254 w 599160"/>
                <a:gd name="connsiteY136" fmla="*/ 386505 h 468773"/>
                <a:gd name="connsiteX137" fmla="*/ 350804 w 599160"/>
                <a:gd name="connsiteY137" fmla="*/ 390541 h 468773"/>
                <a:gd name="connsiteX138" fmla="*/ 350804 w 599160"/>
                <a:gd name="connsiteY138" fmla="*/ 393645 h 468773"/>
                <a:gd name="connsiteX139" fmla="*/ 356081 w 599160"/>
                <a:gd name="connsiteY139" fmla="*/ 393645 h 468773"/>
                <a:gd name="connsiteX140" fmla="*/ 356081 w 599160"/>
                <a:gd name="connsiteY140" fmla="*/ 398923 h 468773"/>
                <a:gd name="connsiteX141" fmla="*/ 358254 w 599160"/>
                <a:gd name="connsiteY141" fmla="*/ 398923 h 468773"/>
                <a:gd name="connsiteX142" fmla="*/ 360427 w 599160"/>
                <a:gd name="connsiteY142" fmla="*/ 398923 h 468773"/>
                <a:gd name="connsiteX143" fmla="*/ 362290 w 599160"/>
                <a:gd name="connsiteY143" fmla="*/ 397991 h 468773"/>
                <a:gd name="connsiteX144" fmla="*/ 362290 w 599160"/>
                <a:gd name="connsiteY144" fmla="*/ 395818 h 468773"/>
                <a:gd name="connsiteX145" fmla="*/ 363532 w 599160"/>
                <a:gd name="connsiteY145" fmla="*/ 393645 h 468773"/>
                <a:gd name="connsiteX146" fmla="*/ 369741 w 599160"/>
                <a:gd name="connsiteY146" fmla="*/ 395818 h 468773"/>
                <a:gd name="connsiteX147" fmla="*/ 370672 w 599160"/>
                <a:gd name="connsiteY147" fmla="*/ 397991 h 468773"/>
                <a:gd name="connsiteX148" fmla="*/ 372845 w 599160"/>
                <a:gd name="connsiteY148" fmla="*/ 398923 h 468773"/>
                <a:gd name="connsiteX149" fmla="*/ 372845 w 599160"/>
                <a:gd name="connsiteY149" fmla="*/ 401096 h 468773"/>
                <a:gd name="connsiteX150" fmla="*/ 372845 w 599160"/>
                <a:gd name="connsiteY150" fmla="*/ 403269 h 468773"/>
                <a:gd name="connsiteX151" fmla="*/ 370672 w 599160"/>
                <a:gd name="connsiteY151" fmla="*/ 405442 h 468773"/>
                <a:gd name="connsiteX152" fmla="*/ 370672 w 599160"/>
                <a:gd name="connsiteY152" fmla="*/ 406373 h 468773"/>
                <a:gd name="connsiteX153" fmla="*/ 372845 w 599160"/>
                <a:gd name="connsiteY153" fmla="*/ 408547 h 468773"/>
                <a:gd name="connsiteX154" fmla="*/ 376881 w 599160"/>
                <a:gd name="connsiteY154" fmla="*/ 410720 h 468773"/>
                <a:gd name="connsiteX155" fmla="*/ 379986 w 599160"/>
                <a:gd name="connsiteY155" fmla="*/ 413824 h 468773"/>
                <a:gd name="connsiteX156" fmla="*/ 385263 w 599160"/>
                <a:gd name="connsiteY156" fmla="*/ 415997 h 468773"/>
                <a:gd name="connsiteX157" fmla="*/ 391472 w 599160"/>
                <a:gd name="connsiteY157" fmla="*/ 418170 h 468773"/>
                <a:gd name="connsiteX158" fmla="*/ 396750 w 599160"/>
                <a:gd name="connsiteY158" fmla="*/ 419102 h 468773"/>
                <a:gd name="connsiteX159" fmla="*/ 403890 w 599160"/>
                <a:gd name="connsiteY159" fmla="*/ 456355 h 468773"/>
                <a:gd name="connsiteX160" fmla="*/ 420654 w 599160"/>
                <a:gd name="connsiteY160" fmla="*/ 458218 h 468773"/>
                <a:gd name="connsiteX161" fmla="*/ 434314 w 599160"/>
                <a:gd name="connsiteY161" fmla="*/ 460391 h 468773"/>
                <a:gd name="connsiteX162" fmla="*/ 447663 w 599160"/>
                <a:gd name="connsiteY162" fmla="*/ 462564 h 468773"/>
                <a:gd name="connsiteX163" fmla="*/ 458218 w 599160"/>
                <a:gd name="connsiteY163" fmla="*/ 458218 h 468773"/>
                <a:gd name="connsiteX164" fmla="*/ 467531 w 599160"/>
                <a:gd name="connsiteY164" fmla="*/ 451078 h 468773"/>
                <a:gd name="connsiteX165" fmla="*/ 479949 w 599160"/>
                <a:gd name="connsiteY165" fmla="*/ 462564 h 468773"/>
                <a:gd name="connsiteX166" fmla="*/ 491436 w 599160"/>
                <a:gd name="connsiteY166" fmla="*/ 470946 h 468773"/>
                <a:gd name="connsiteX167" fmla="*/ 499818 w 599160"/>
                <a:gd name="connsiteY167" fmla="*/ 467842 h 468773"/>
                <a:gd name="connsiteX168" fmla="*/ 513477 w 599160"/>
                <a:gd name="connsiteY168" fmla="*/ 462564 h 468773"/>
                <a:gd name="connsiteX169" fmla="*/ 525895 w 599160"/>
                <a:gd name="connsiteY169" fmla="*/ 456355 h 468773"/>
                <a:gd name="connsiteX170" fmla="*/ 536450 w 599160"/>
                <a:gd name="connsiteY170" fmla="*/ 451078 h 468773"/>
                <a:gd name="connsiteX171" fmla="*/ 545764 w 599160"/>
                <a:gd name="connsiteY171" fmla="*/ 441454 h 468773"/>
                <a:gd name="connsiteX172" fmla="*/ 551041 w 599160"/>
                <a:gd name="connsiteY172" fmla="*/ 428726 h 468773"/>
                <a:gd name="connsiteX173" fmla="*/ 555077 w 599160"/>
                <a:gd name="connsiteY173" fmla="*/ 412893 h 468773"/>
                <a:gd name="connsiteX174" fmla="*/ 560355 w 599160"/>
                <a:gd name="connsiteY174" fmla="*/ 397991 h 468773"/>
                <a:gd name="connsiteX175" fmla="*/ 563459 w 599160"/>
                <a:gd name="connsiteY175" fmla="*/ 383090 h 468773"/>
                <a:gd name="connsiteX176" fmla="*/ 574945 w 599160"/>
                <a:gd name="connsiteY176" fmla="*/ 358875 h 468773"/>
                <a:gd name="connsiteX177" fmla="*/ 584259 w 599160"/>
                <a:gd name="connsiteY177" fmla="*/ 336523 h 468773"/>
                <a:gd name="connsiteX178" fmla="*/ 592641 w 599160"/>
                <a:gd name="connsiteY178" fmla="*/ 316655 h 468773"/>
                <a:gd name="connsiteX179" fmla="*/ 598850 w 599160"/>
                <a:gd name="connsiteY179" fmla="*/ 294303 h 468773"/>
                <a:gd name="connsiteX180" fmla="*/ 599781 w 599160"/>
                <a:gd name="connsiteY180" fmla="*/ 271950 h 468773"/>
                <a:gd name="connsiteX181" fmla="*/ 596677 w 599160"/>
                <a:gd name="connsiteY181" fmla="*/ 244631 h 46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599160" h="468773">
                  <a:moveTo>
                    <a:pt x="587363" y="227557"/>
                  </a:moveTo>
                  <a:lnTo>
                    <a:pt x="578050" y="214828"/>
                  </a:lnTo>
                  <a:lnTo>
                    <a:pt x="567495" y="202100"/>
                  </a:lnTo>
                  <a:lnTo>
                    <a:pt x="560355" y="183163"/>
                  </a:lnTo>
                  <a:lnTo>
                    <a:pt x="540486" y="183163"/>
                  </a:lnTo>
                  <a:lnTo>
                    <a:pt x="536450" y="165157"/>
                  </a:lnTo>
                  <a:lnTo>
                    <a:pt x="526826" y="151498"/>
                  </a:lnTo>
                  <a:lnTo>
                    <a:pt x="523722" y="146220"/>
                  </a:lnTo>
                  <a:lnTo>
                    <a:pt x="520617" y="143115"/>
                  </a:lnTo>
                  <a:lnTo>
                    <a:pt x="514408" y="140942"/>
                  </a:lnTo>
                  <a:lnTo>
                    <a:pt x="509131" y="138769"/>
                  </a:lnTo>
                  <a:lnTo>
                    <a:pt x="499818" y="138769"/>
                  </a:lnTo>
                  <a:lnTo>
                    <a:pt x="496713" y="129145"/>
                  </a:lnTo>
                  <a:lnTo>
                    <a:pt x="492677" y="116417"/>
                  </a:lnTo>
                  <a:lnTo>
                    <a:pt x="487400" y="98411"/>
                  </a:lnTo>
                  <a:lnTo>
                    <a:pt x="484295" y="83820"/>
                  </a:lnTo>
                  <a:lnTo>
                    <a:pt x="479949" y="71092"/>
                  </a:lnTo>
                  <a:lnTo>
                    <a:pt x="479949" y="64573"/>
                  </a:lnTo>
                  <a:lnTo>
                    <a:pt x="476845" y="63641"/>
                  </a:lnTo>
                  <a:lnTo>
                    <a:pt x="472809" y="63641"/>
                  </a:lnTo>
                  <a:lnTo>
                    <a:pt x="467531" y="61468"/>
                  </a:lnTo>
                  <a:lnTo>
                    <a:pt x="463496" y="61468"/>
                  </a:lnTo>
                  <a:lnTo>
                    <a:pt x="458218" y="59295"/>
                  </a:lnTo>
                  <a:lnTo>
                    <a:pt x="456045" y="57122"/>
                  </a:lnTo>
                  <a:lnTo>
                    <a:pt x="452940" y="49982"/>
                  </a:lnTo>
                  <a:lnTo>
                    <a:pt x="448905" y="37253"/>
                  </a:lnTo>
                  <a:lnTo>
                    <a:pt x="443627" y="22352"/>
                  </a:lnTo>
                  <a:lnTo>
                    <a:pt x="441454" y="9624"/>
                  </a:lnTo>
                  <a:lnTo>
                    <a:pt x="440523" y="0"/>
                  </a:lnTo>
                  <a:lnTo>
                    <a:pt x="436487" y="0"/>
                  </a:lnTo>
                  <a:lnTo>
                    <a:pt x="431209" y="19247"/>
                  </a:lnTo>
                  <a:lnTo>
                    <a:pt x="426863" y="42531"/>
                  </a:lnTo>
                  <a:lnTo>
                    <a:pt x="425931" y="66746"/>
                  </a:lnTo>
                  <a:lnTo>
                    <a:pt x="420654" y="91271"/>
                  </a:lnTo>
                  <a:lnTo>
                    <a:pt x="411341" y="105862"/>
                  </a:lnTo>
                  <a:lnTo>
                    <a:pt x="398923" y="105862"/>
                  </a:lnTo>
                  <a:lnTo>
                    <a:pt x="382159" y="100584"/>
                  </a:lnTo>
                  <a:lnTo>
                    <a:pt x="365395" y="91271"/>
                  </a:lnTo>
                  <a:lnTo>
                    <a:pt x="348941" y="81647"/>
                  </a:lnTo>
                  <a:lnTo>
                    <a:pt x="336213" y="74196"/>
                  </a:lnTo>
                  <a:lnTo>
                    <a:pt x="343663" y="49982"/>
                  </a:lnTo>
                  <a:lnTo>
                    <a:pt x="356081" y="33838"/>
                  </a:lnTo>
                  <a:lnTo>
                    <a:pt x="356081" y="24525"/>
                  </a:lnTo>
                  <a:lnTo>
                    <a:pt x="338386" y="26698"/>
                  </a:lnTo>
                  <a:lnTo>
                    <a:pt x="321622" y="26698"/>
                  </a:lnTo>
                  <a:lnTo>
                    <a:pt x="306099" y="24525"/>
                  </a:lnTo>
                  <a:lnTo>
                    <a:pt x="291509" y="17075"/>
                  </a:lnTo>
                  <a:lnTo>
                    <a:pt x="276917" y="17075"/>
                  </a:lnTo>
                  <a:lnTo>
                    <a:pt x="277849" y="19247"/>
                  </a:lnTo>
                  <a:lnTo>
                    <a:pt x="280022" y="20179"/>
                  </a:lnTo>
                  <a:lnTo>
                    <a:pt x="280022" y="22352"/>
                  </a:lnTo>
                  <a:lnTo>
                    <a:pt x="284368" y="24525"/>
                  </a:lnTo>
                  <a:lnTo>
                    <a:pt x="274745" y="33838"/>
                  </a:lnTo>
                  <a:lnTo>
                    <a:pt x="265431" y="37253"/>
                  </a:lnTo>
                  <a:lnTo>
                    <a:pt x="256118" y="42531"/>
                  </a:lnTo>
                  <a:lnTo>
                    <a:pt x="248977" y="48740"/>
                  </a:lnTo>
                  <a:lnTo>
                    <a:pt x="243700" y="57122"/>
                  </a:lnTo>
                  <a:lnTo>
                    <a:pt x="240595" y="74196"/>
                  </a:lnTo>
                  <a:lnTo>
                    <a:pt x="234387" y="72023"/>
                  </a:lnTo>
                  <a:lnTo>
                    <a:pt x="230972" y="71092"/>
                  </a:lnTo>
                  <a:lnTo>
                    <a:pt x="226005" y="71092"/>
                  </a:lnTo>
                  <a:lnTo>
                    <a:pt x="220727" y="68919"/>
                  </a:lnTo>
                  <a:lnTo>
                    <a:pt x="218554" y="63641"/>
                  </a:lnTo>
                  <a:lnTo>
                    <a:pt x="218554" y="59295"/>
                  </a:lnTo>
                  <a:lnTo>
                    <a:pt x="218554" y="56191"/>
                  </a:lnTo>
                  <a:lnTo>
                    <a:pt x="216381" y="54017"/>
                  </a:lnTo>
                  <a:lnTo>
                    <a:pt x="209241" y="49982"/>
                  </a:lnTo>
                  <a:lnTo>
                    <a:pt x="198685" y="56191"/>
                  </a:lnTo>
                  <a:lnTo>
                    <a:pt x="187509" y="63641"/>
                  </a:lnTo>
                  <a:lnTo>
                    <a:pt x="176954" y="72023"/>
                  </a:lnTo>
                  <a:lnTo>
                    <a:pt x="167641" y="81647"/>
                  </a:lnTo>
                  <a:lnTo>
                    <a:pt x="160190" y="85683"/>
                  </a:lnTo>
                  <a:lnTo>
                    <a:pt x="160190" y="98411"/>
                  </a:lnTo>
                  <a:lnTo>
                    <a:pt x="145599" y="103689"/>
                  </a:lnTo>
                  <a:lnTo>
                    <a:pt x="134112" y="114554"/>
                  </a:lnTo>
                  <a:lnTo>
                    <a:pt x="126041" y="129145"/>
                  </a:lnTo>
                  <a:lnTo>
                    <a:pt x="120763" y="143115"/>
                  </a:lnTo>
                  <a:lnTo>
                    <a:pt x="106172" y="146220"/>
                  </a:lnTo>
                  <a:lnTo>
                    <a:pt x="89409" y="150256"/>
                  </a:lnTo>
                  <a:lnTo>
                    <a:pt x="70782" y="153671"/>
                  </a:lnTo>
                  <a:lnTo>
                    <a:pt x="56191" y="155533"/>
                  </a:lnTo>
                  <a:lnTo>
                    <a:pt x="47809" y="155533"/>
                  </a:lnTo>
                  <a:lnTo>
                    <a:pt x="34149" y="161121"/>
                  </a:lnTo>
                  <a:lnTo>
                    <a:pt x="23904" y="170435"/>
                  </a:lnTo>
                  <a:lnTo>
                    <a:pt x="16454" y="180990"/>
                  </a:lnTo>
                  <a:lnTo>
                    <a:pt x="9313" y="192787"/>
                  </a:lnTo>
                  <a:lnTo>
                    <a:pt x="0" y="203342"/>
                  </a:lnTo>
                  <a:lnTo>
                    <a:pt x="4036" y="216070"/>
                  </a:lnTo>
                  <a:lnTo>
                    <a:pt x="7140" y="227557"/>
                  </a:lnTo>
                  <a:lnTo>
                    <a:pt x="16454" y="237180"/>
                  </a:lnTo>
                  <a:lnTo>
                    <a:pt x="14591" y="240285"/>
                  </a:lnTo>
                  <a:lnTo>
                    <a:pt x="13349" y="242458"/>
                  </a:lnTo>
                  <a:lnTo>
                    <a:pt x="11176" y="244631"/>
                  </a:lnTo>
                  <a:lnTo>
                    <a:pt x="9313" y="242458"/>
                  </a:lnTo>
                  <a:lnTo>
                    <a:pt x="7140" y="242458"/>
                  </a:lnTo>
                  <a:lnTo>
                    <a:pt x="4036" y="240285"/>
                  </a:lnTo>
                  <a:lnTo>
                    <a:pt x="0" y="240285"/>
                  </a:lnTo>
                  <a:lnTo>
                    <a:pt x="4036" y="253013"/>
                  </a:lnTo>
                  <a:lnTo>
                    <a:pt x="9313" y="270088"/>
                  </a:lnTo>
                  <a:lnTo>
                    <a:pt x="18627" y="289025"/>
                  </a:lnTo>
                  <a:lnTo>
                    <a:pt x="25767" y="309204"/>
                  </a:lnTo>
                  <a:lnTo>
                    <a:pt x="33218" y="327210"/>
                  </a:lnTo>
                  <a:lnTo>
                    <a:pt x="34149" y="346147"/>
                  </a:lnTo>
                  <a:lnTo>
                    <a:pt x="33218" y="361980"/>
                  </a:lnTo>
                  <a:lnTo>
                    <a:pt x="23904" y="375639"/>
                  </a:lnTo>
                  <a:lnTo>
                    <a:pt x="27009" y="381227"/>
                  </a:lnTo>
                  <a:lnTo>
                    <a:pt x="33218" y="386505"/>
                  </a:lnTo>
                  <a:lnTo>
                    <a:pt x="36322" y="391782"/>
                  </a:lnTo>
                  <a:lnTo>
                    <a:pt x="40358" y="398923"/>
                  </a:lnTo>
                  <a:lnTo>
                    <a:pt x="54949" y="398923"/>
                  </a:lnTo>
                  <a:lnTo>
                    <a:pt x="67677" y="397991"/>
                  </a:lnTo>
                  <a:lnTo>
                    <a:pt x="77922" y="391782"/>
                  </a:lnTo>
                  <a:lnTo>
                    <a:pt x="91582" y="386505"/>
                  </a:lnTo>
                  <a:lnTo>
                    <a:pt x="103999" y="383090"/>
                  </a:lnTo>
                  <a:lnTo>
                    <a:pt x="121695" y="381227"/>
                  </a:lnTo>
                  <a:lnTo>
                    <a:pt x="138459" y="383090"/>
                  </a:lnTo>
                  <a:lnTo>
                    <a:pt x="156154" y="383090"/>
                  </a:lnTo>
                  <a:lnTo>
                    <a:pt x="163294" y="358875"/>
                  </a:lnTo>
                  <a:lnTo>
                    <a:pt x="176954" y="354529"/>
                  </a:lnTo>
                  <a:lnTo>
                    <a:pt x="194649" y="351425"/>
                  </a:lnTo>
                  <a:lnTo>
                    <a:pt x="214518" y="347078"/>
                  </a:lnTo>
                  <a:lnTo>
                    <a:pt x="234387" y="346147"/>
                  </a:lnTo>
                  <a:lnTo>
                    <a:pt x="255186" y="343974"/>
                  </a:lnTo>
                  <a:lnTo>
                    <a:pt x="269777" y="346147"/>
                  </a:lnTo>
                  <a:lnTo>
                    <a:pt x="280022" y="349252"/>
                  </a:lnTo>
                  <a:lnTo>
                    <a:pt x="296786" y="351425"/>
                  </a:lnTo>
                  <a:lnTo>
                    <a:pt x="309204" y="358875"/>
                  </a:lnTo>
                  <a:lnTo>
                    <a:pt x="318517" y="368499"/>
                  </a:lnTo>
                  <a:lnTo>
                    <a:pt x="325968" y="379054"/>
                  </a:lnTo>
                  <a:lnTo>
                    <a:pt x="331245" y="390541"/>
                  </a:lnTo>
                  <a:lnTo>
                    <a:pt x="345837" y="384332"/>
                  </a:lnTo>
                  <a:lnTo>
                    <a:pt x="355150" y="379054"/>
                  </a:lnTo>
                  <a:lnTo>
                    <a:pt x="363532" y="369431"/>
                  </a:lnTo>
                  <a:lnTo>
                    <a:pt x="363532" y="375639"/>
                  </a:lnTo>
                  <a:lnTo>
                    <a:pt x="367568" y="375639"/>
                  </a:lnTo>
                  <a:lnTo>
                    <a:pt x="363532" y="381227"/>
                  </a:lnTo>
                  <a:lnTo>
                    <a:pt x="358254" y="386505"/>
                  </a:lnTo>
                  <a:lnTo>
                    <a:pt x="350804" y="390541"/>
                  </a:lnTo>
                  <a:lnTo>
                    <a:pt x="350804" y="393645"/>
                  </a:lnTo>
                  <a:lnTo>
                    <a:pt x="356081" y="393645"/>
                  </a:lnTo>
                  <a:lnTo>
                    <a:pt x="356081" y="398923"/>
                  </a:lnTo>
                  <a:lnTo>
                    <a:pt x="358254" y="398923"/>
                  </a:lnTo>
                  <a:lnTo>
                    <a:pt x="360427" y="398923"/>
                  </a:lnTo>
                  <a:lnTo>
                    <a:pt x="362290" y="397991"/>
                  </a:lnTo>
                  <a:lnTo>
                    <a:pt x="362290" y="395818"/>
                  </a:lnTo>
                  <a:lnTo>
                    <a:pt x="363532" y="393645"/>
                  </a:lnTo>
                  <a:lnTo>
                    <a:pt x="369741" y="395818"/>
                  </a:lnTo>
                  <a:lnTo>
                    <a:pt x="370672" y="397991"/>
                  </a:lnTo>
                  <a:lnTo>
                    <a:pt x="372845" y="398923"/>
                  </a:lnTo>
                  <a:lnTo>
                    <a:pt x="372845" y="401096"/>
                  </a:lnTo>
                  <a:lnTo>
                    <a:pt x="372845" y="403269"/>
                  </a:lnTo>
                  <a:lnTo>
                    <a:pt x="370672" y="405442"/>
                  </a:lnTo>
                  <a:lnTo>
                    <a:pt x="370672" y="406373"/>
                  </a:lnTo>
                  <a:lnTo>
                    <a:pt x="372845" y="408547"/>
                  </a:lnTo>
                  <a:lnTo>
                    <a:pt x="376881" y="410720"/>
                  </a:lnTo>
                  <a:lnTo>
                    <a:pt x="379986" y="413824"/>
                  </a:lnTo>
                  <a:lnTo>
                    <a:pt x="385263" y="415997"/>
                  </a:lnTo>
                  <a:lnTo>
                    <a:pt x="391472" y="418170"/>
                  </a:lnTo>
                  <a:lnTo>
                    <a:pt x="396750" y="419102"/>
                  </a:lnTo>
                  <a:lnTo>
                    <a:pt x="403890" y="456355"/>
                  </a:lnTo>
                  <a:lnTo>
                    <a:pt x="420654" y="458218"/>
                  </a:lnTo>
                  <a:lnTo>
                    <a:pt x="434314" y="460391"/>
                  </a:lnTo>
                  <a:lnTo>
                    <a:pt x="447663" y="462564"/>
                  </a:lnTo>
                  <a:lnTo>
                    <a:pt x="458218" y="458218"/>
                  </a:lnTo>
                  <a:lnTo>
                    <a:pt x="467531" y="451078"/>
                  </a:lnTo>
                  <a:lnTo>
                    <a:pt x="479949" y="462564"/>
                  </a:lnTo>
                  <a:lnTo>
                    <a:pt x="491436" y="470946"/>
                  </a:lnTo>
                  <a:lnTo>
                    <a:pt x="499818" y="467842"/>
                  </a:lnTo>
                  <a:lnTo>
                    <a:pt x="513477" y="462564"/>
                  </a:lnTo>
                  <a:lnTo>
                    <a:pt x="525895" y="456355"/>
                  </a:lnTo>
                  <a:lnTo>
                    <a:pt x="536450" y="451078"/>
                  </a:lnTo>
                  <a:lnTo>
                    <a:pt x="545764" y="441454"/>
                  </a:lnTo>
                  <a:lnTo>
                    <a:pt x="551041" y="428726"/>
                  </a:lnTo>
                  <a:lnTo>
                    <a:pt x="555077" y="412893"/>
                  </a:lnTo>
                  <a:lnTo>
                    <a:pt x="560355" y="397991"/>
                  </a:lnTo>
                  <a:lnTo>
                    <a:pt x="563459" y="383090"/>
                  </a:lnTo>
                  <a:lnTo>
                    <a:pt x="574945" y="358875"/>
                  </a:lnTo>
                  <a:lnTo>
                    <a:pt x="584259" y="336523"/>
                  </a:lnTo>
                  <a:lnTo>
                    <a:pt x="592641" y="316655"/>
                  </a:lnTo>
                  <a:lnTo>
                    <a:pt x="598850" y="294303"/>
                  </a:lnTo>
                  <a:lnTo>
                    <a:pt x="599781" y="271950"/>
                  </a:lnTo>
                  <a:lnTo>
                    <a:pt x="596677" y="24463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66" name="Freeform: Shape 65">
              <a:extLst>
                <a:ext uri="{FF2B5EF4-FFF2-40B4-BE49-F238E27FC236}">
                  <a16:creationId xmlns:a16="http://schemas.microsoft.com/office/drawing/2014/main" id="{4FD37FC2-96CA-47BB-AFB7-514CF4150207}"/>
                </a:ext>
              </a:extLst>
            </p:cNvPr>
            <p:cNvSpPr/>
            <p:nvPr/>
          </p:nvSpPr>
          <p:spPr>
            <a:xfrm>
              <a:off x="7376444" y="5893661"/>
              <a:ext cx="15522" cy="9313"/>
            </a:xfrm>
            <a:custGeom>
              <a:avLst/>
              <a:gdLst>
                <a:gd name="connsiteX0" fmla="*/ 9313 w 15522"/>
                <a:gd name="connsiteY0" fmla="*/ 5278 h 9313"/>
                <a:gd name="connsiteX1" fmla="*/ 9313 w 15522"/>
                <a:gd name="connsiteY1" fmla="*/ 3104 h 9313"/>
                <a:gd name="connsiteX2" fmla="*/ 7140 w 15522"/>
                <a:gd name="connsiteY2" fmla="*/ 2173 h 9313"/>
                <a:gd name="connsiteX3" fmla="*/ 4967 w 15522"/>
                <a:gd name="connsiteY3" fmla="*/ 2173 h 9313"/>
                <a:gd name="connsiteX4" fmla="*/ 3104 w 15522"/>
                <a:gd name="connsiteY4" fmla="*/ 0 h 9313"/>
                <a:gd name="connsiteX5" fmla="*/ 0 w 15522"/>
                <a:gd name="connsiteY5" fmla="*/ 0 h 9313"/>
                <a:gd name="connsiteX6" fmla="*/ 3104 w 15522"/>
                <a:gd name="connsiteY6" fmla="*/ 3104 h 9313"/>
                <a:gd name="connsiteX7" fmla="*/ 4967 w 15522"/>
                <a:gd name="connsiteY7" fmla="*/ 5278 h 9313"/>
                <a:gd name="connsiteX8" fmla="*/ 7140 w 15522"/>
                <a:gd name="connsiteY8" fmla="*/ 7451 h 9313"/>
                <a:gd name="connsiteX9" fmla="*/ 10245 w 15522"/>
                <a:gd name="connsiteY9" fmla="*/ 9624 h 9313"/>
                <a:gd name="connsiteX10" fmla="*/ 16454 w 15522"/>
                <a:gd name="connsiteY10" fmla="*/ 10555 h 9313"/>
                <a:gd name="connsiteX11" fmla="*/ 16454 w 15522"/>
                <a:gd name="connsiteY11" fmla="*/ 7451 h 9313"/>
                <a:gd name="connsiteX12" fmla="*/ 12418 w 15522"/>
                <a:gd name="connsiteY12" fmla="*/ 7451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522" h="9313">
                  <a:moveTo>
                    <a:pt x="9313" y="5278"/>
                  </a:moveTo>
                  <a:lnTo>
                    <a:pt x="9313" y="3104"/>
                  </a:lnTo>
                  <a:lnTo>
                    <a:pt x="7140" y="2173"/>
                  </a:lnTo>
                  <a:lnTo>
                    <a:pt x="4967" y="2173"/>
                  </a:lnTo>
                  <a:lnTo>
                    <a:pt x="3104" y="0"/>
                  </a:lnTo>
                  <a:lnTo>
                    <a:pt x="0" y="0"/>
                  </a:lnTo>
                  <a:lnTo>
                    <a:pt x="3104" y="3104"/>
                  </a:lnTo>
                  <a:lnTo>
                    <a:pt x="4967" y="5278"/>
                  </a:lnTo>
                  <a:lnTo>
                    <a:pt x="7140" y="7451"/>
                  </a:lnTo>
                  <a:lnTo>
                    <a:pt x="10245" y="9624"/>
                  </a:lnTo>
                  <a:lnTo>
                    <a:pt x="16454" y="10555"/>
                  </a:lnTo>
                  <a:lnTo>
                    <a:pt x="16454" y="7451"/>
                  </a:lnTo>
                  <a:lnTo>
                    <a:pt x="12418" y="745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67" name="Freeform: Shape 66">
              <a:extLst>
                <a:ext uri="{FF2B5EF4-FFF2-40B4-BE49-F238E27FC236}">
                  <a16:creationId xmlns:a16="http://schemas.microsoft.com/office/drawing/2014/main" id="{B1CD5734-C0F3-47DA-85DA-97FC00FB1E90}"/>
                </a:ext>
              </a:extLst>
            </p:cNvPr>
            <p:cNvSpPr/>
            <p:nvPr/>
          </p:nvSpPr>
          <p:spPr>
            <a:xfrm>
              <a:off x="2900127" y="5457796"/>
              <a:ext cx="55880" cy="37253"/>
            </a:xfrm>
            <a:custGeom>
              <a:avLst/>
              <a:gdLst>
                <a:gd name="connsiteX0" fmla="*/ 29182 w 55880"/>
                <a:gd name="connsiteY0" fmla="*/ 5278 h 37253"/>
                <a:gd name="connsiteX1" fmla="*/ 12418 w 55880"/>
                <a:gd name="connsiteY1" fmla="*/ 0 h 37253"/>
                <a:gd name="connsiteX2" fmla="*/ 10245 w 55880"/>
                <a:gd name="connsiteY2" fmla="*/ 1863 h 37253"/>
                <a:gd name="connsiteX3" fmla="*/ 8072 w 55880"/>
                <a:gd name="connsiteY3" fmla="*/ 1863 h 37253"/>
                <a:gd name="connsiteX4" fmla="*/ 8072 w 55880"/>
                <a:gd name="connsiteY4" fmla="*/ 3104 h 37253"/>
                <a:gd name="connsiteX5" fmla="*/ 7140 w 55880"/>
                <a:gd name="connsiteY5" fmla="*/ 3104 h 37253"/>
                <a:gd name="connsiteX6" fmla="*/ 3104 w 55880"/>
                <a:gd name="connsiteY6" fmla="*/ 5278 h 37253"/>
                <a:gd name="connsiteX7" fmla="*/ 3104 w 55880"/>
                <a:gd name="connsiteY7" fmla="*/ 18006 h 37253"/>
                <a:gd name="connsiteX8" fmla="*/ 3104 w 55880"/>
                <a:gd name="connsiteY8" fmla="*/ 27319 h 37253"/>
                <a:gd name="connsiteX9" fmla="*/ 0 w 55880"/>
                <a:gd name="connsiteY9" fmla="*/ 36943 h 37253"/>
                <a:gd name="connsiteX10" fmla="*/ 3104 w 55880"/>
                <a:gd name="connsiteY10" fmla="*/ 36943 h 37253"/>
                <a:gd name="connsiteX11" fmla="*/ 3104 w 55880"/>
                <a:gd name="connsiteY11" fmla="*/ 40047 h 37253"/>
                <a:gd name="connsiteX12" fmla="*/ 15522 w 55880"/>
                <a:gd name="connsiteY12" fmla="*/ 36943 h 37253"/>
                <a:gd name="connsiteX13" fmla="*/ 27009 w 55880"/>
                <a:gd name="connsiteY13" fmla="*/ 34770 h 37253"/>
                <a:gd name="connsiteX14" fmla="*/ 39427 w 55880"/>
                <a:gd name="connsiteY14" fmla="*/ 32597 h 37253"/>
                <a:gd name="connsiteX15" fmla="*/ 51844 w 55880"/>
                <a:gd name="connsiteY15" fmla="*/ 24215 h 37253"/>
                <a:gd name="connsiteX16" fmla="*/ 56191 w 55880"/>
                <a:gd name="connsiteY16" fmla="*/ 24215 h 37253"/>
                <a:gd name="connsiteX17" fmla="*/ 56191 w 55880"/>
                <a:gd name="connsiteY17" fmla="*/ 19868 h 37253"/>
                <a:gd name="connsiteX18" fmla="*/ 41600 w 55880"/>
                <a:gd name="connsiteY18" fmla="*/ 12418 h 37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880" h="37253">
                  <a:moveTo>
                    <a:pt x="29182" y="5278"/>
                  </a:moveTo>
                  <a:lnTo>
                    <a:pt x="12418" y="0"/>
                  </a:lnTo>
                  <a:lnTo>
                    <a:pt x="10245" y="1863"/>
                  </a:lnTo>
                  <a:lnTo>
                    <a:pt x="8072" y="1863"/>
                  </a:lnTo>
                  <a:lnTo>
                    <a:pt x="8072" y="3104"/>
                  </a:lnTo>
                  <a:lnTo>
                    <a:pt x="7140" y="3104"/>
                  </a:lnTo>
                  <a:lnTo>
                    <a:pt x="3104" y="5278"/>
                  </a:lnTo>
                  <a:lnTo>
                    <a:pt x="3104" y="18006"/>
                  </a:lnTo>
                  <a:lnTo>
                    <a:pt x="3104" y="27319"/>
                  </a:lnTo>
                  <a:lnTo>
                    <a:pt x="0" y="36943"/>
                  </a:lnTo>
                  <a:lnTo>
                    <a:pt x="3104" y="36943"/>
                  </a:lnTo>
                  <a:lnTo>
                    <a:pt x="3104" y="40047"/>
                  </a:lnTo>
                  <a:lnTo>
                    <a:pt x="15522" y="36943"/>
                  </a:lnTo>
                  <a:lnTo>
                    <a:pt x="27009" y="34770"/>
                  </a:lnTo>
                  <a:lnTo>
                    <a:pt x="39427" y="32597"/>
                  </a:lnTo>
                  <a:lnTo>
                    <a:pt x="51844" y="24215"/>
                  </a:lnTo>
                  <a:lnTo>
                    <a:pt x="56191" y="24215"/>
                  </a:lnTo>
                  <a:lnTo>
                    <a:pt x="56191" y="19868"/>
                  </a:lnTo>
                  <a:lnTo>
                    <a:pt x="41600" y="12418"/>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68" name="Freeform: Shape 67">
              <a:extLst>
                <a:ext uri="{FF2B5EF4-FFF2-40B4-BE49-F238E27FC236}">
                  <a16:creationId xmlns:a16="http://schemas.microsoft.com/office/drawing/2014/main" id="{24026C8C-5C9E-4297-B4E2-377FCA8DAEDE}"/>
                </a:ext>
              </a:extLst>
            </p:cNvPr>
            <p:cNvSpPr/>
            <p:nvPr/>
          </p:nvSpPr>
          <p:spPr>
            <a:xfrm>
              <a:off x="6488880" y="5710498"/>
              <a:ext cx="301132" cy="207999"/>
            </a:xfrm>
            <a:custGeom>
              <a:avLst/>
              <a:gdLst>
                <a:gd name="connsiteX0" fmla="*/ 284368 w 301132"/>
                <a:gd name="connsiteY0" fmla="*/ 210793 h 207998"/>
                <a:gd name="connsiteX1" fmla="*/ 294613 w 301132"/>
                <a:gd name="connsiteY1" fmla="*/ 207378 h 207998"/>
                <a:gd name="connsiteX2" fmla="*/ 297718 w 301132"/>
                <a:gd name="connsiteY2" fmla="*/ 205515 h 207998"/>
                <a:gd name="connsiteX3" fmla="*/ 299891 w 301132"/>
                <a:gd name="connsiteY3" fmla="*/ 205515 h 207998"/>
                <a:gd name="connsiteX4" fmla="*/ 302064 w 301132"/>
                <a:gd name="connsiteY4" fmla="*/ 203342 h 207998"/>
                <a:gd name="connsiteX5" fmla="*/ 303926 w 301132"/>
                <a:gd name="connsiteY5" fmla="*/ 203342 h 207998"/>
                <a:gd name="connsiteX6" fmla="*/ 287473 w 301132"/>
                <a:gd name="connsiteY6" fmla="*/ 195891 h 207998"/>
                <a:gd name="connsiteX7" fmla="*/ 269777 w 301132"/>
                <a:gd name="connsiteY7" fmla="*/ 186267 h 207998"/>
                <a:gd name="connsiteX8" fmla="*/ 250840 w 301132"/>
                <a:gd name="connsiteY8" fmla="*/ 178817 h 207998"/>
                <a:gd name="connsiteX9" fmla="*/ 234387 w 301132"/>
                <a:gd name="connsiteY9" fmla="*/ 173539 h 207998"/>
                <a:gd name="connsiteX10" fmla="*/ 226936 w 301132"/>
                <a:gd name="connsiteY10" fmla="*/ 175712 h 207998"/>
                <a:gd name="connsiteX11" fmla="*/ 219796 w 301132"/>
                <a:gd name="connsiteY11" fmla="*/ 178817 h 207998"/>
                <a:gd name="connsiteX12" fmla="*/ 211413 w 301132"/>
                <a:gd name="connsiteY12" fmla="*/ 183163 h 207998"/>
                <a:gd name="connsiteX13" fmla="*/ 199927 w 301132"/>
                <a:gd name="connsiteY13" fmla="*/ 183163 h 207998"/>
                <a:gd name="connsiteX14" fmla="*/ 190614 w 301132"/>
                <a:gd name="connsiteY14" fmla="*/ 177886 h 207998"/>
                <a:gd name="connsiteX15" fmla="*/ 184094 w 301132"/>
                <a:gd name="connsiteY15" fmla="*/ 171366 h 207998"/>
                <a:gd name="connsiteX16" fmla="*/ 174781 w 301132"/>
                <a:gd name="connsiteY16" fmla="*/ 168262 h 207998"/>
                <a:gd name="connsiteX17" fmla="*/ 160190 w 301132"/>
                <a:gd name="connsiteY17" fmla="*/ 166089 h 207998"/>
                <a:gd name="connsiteX18" fmla="*/ 160190 w 301132"/>
                <a:gd name="connsiteY18" fmla="*/ 144047 h 207998"/>
                <a:gd name="connsiteX19" fmla="*/ 163294 w 301132"/>
                <a:gd name="connsiteY19" fmla="*/ 126041 h 207998"/>
                <a:gd name="connsiteX20" fmla="*/ 145599 w 301132"/>
                <a:gd name="connsiteY20" fmla="*/ 111140 h 207998"/>
                <a:gd name="connsiteX21" fmla="*/ 133181 w 301132"/>
                <a:gd name="connsiteY21" fmla="*/ 92202 h 207998"/>
                <a:gd name="connsiteX22" fmla="*/ 121695 w 301132"/>
                <a:gd name="connsiteY22" fmla="*/ 76370 h 207998"/>
                <a:gd name="connsiteX23" fmla="*/ 109277 w 301132"/>
                <a:gd name="connsiteY23" fmla="*/ 61468 h 207998"/>
                <a:gd name="connsiteX24" fmla="*/ 101826 w 301132"/>
                <a:gd name="connsiteY24" fmla="*/ 54018 h 207998"/>
                <a:gd name="connsiteX25" fmla="*/ 99964 w 301132"/>
                <a:gd name="connsiteY25" fmla="*/ 54018 h 207998"/>
                <a:gd name="connsiteX26" fmla="*/ 99964 w 301132"/>
                <a:gd name="connsiteY26" fmla="*/ 51844 h 207998"/>
                <a:gd name="connsiteX27" fmla="*/ 94686 w 301132"/>
                <a:gd name="connsiteY27" fmla="*/ 47809 h 207998"/>
                <a:gd name="connsiteX28" fmla="*/ 76991 w 301132"/>
                <a:gd name="connsiteY28" fmla="*/ 39116 h 207998"/>
                <a:gd name="connsiteX29" fmla="*/ 62400 w 301132"/>
                <a:gd name="connsiteY29" fmla="*/ 29803 h 207998"/>
                <a:gd name="connsiteX30" fmla="*/ 47809 w 301132"/>
                <a:gd name="connsiteY30" fmla="*/ 20179 h 207998"/>
                <a:gd name="connsiteX31" fmla="*/ 34149 w 301132"/>
                <a:gd name="connsiteY31" fmla="*/ 4346 h 207998"/>
                <a:gd name="connsiteX32" fmla="*/ 0 w 301132"/>
                <a:gd name="connsiteY32" fmla="*/ 0 h 207998"/>
                <a:gd name="connsiteX33" fmla="*/ 4967 w 301132"/>
                <a:gd name="connsiteY33" fmla="*/ 17075 h 207998"/>
                <a:gd name="connsiteX34" fmla="*/ 16454 w 301132"/>
                <a:gd name="connsiteY34" fmla="*/ 27630 h 207998"/>
                <a:gd name="connsiteX35" fmla="*/ 29182 w 301132"/>
                <a:gd name="connsiteY35" fmla="*/ 39116 h 207998"/>
                <a:gd name="connsiteX36" fmla="*/ 40358 w 301132"/>
                <a:gd name="connsiteY36" fmla="*/ 47809 h 207998"/>
                <a:gd name="connsiteX37" fmla="*/ 50913 w 301132"/>
                <a:gd name="connsiteY37" fmla="*/ 61468 h 207998"/>
                <a:gd name="connsiteX38" fmla="*/ 62400 w 301132"/>
                <a:gd name="connsiteY38" fmla="*/ 77301 h 207998"/>
                <a:gd name="connsiteX39" fmla="*/ 72644 w 301132"/>
                <a:gd name="connsiteY39" fmla="*/ 98411 h 207998"/>
                <a:gd name="connsiteX40" fmla="*/ 85373 w 301132"/>
                <a:gd name="connsiteY40" fmla="*/ 118590 h 207998"/>
                <a:gd name="connsiteX41" fmla="*/ 97790 w 301132"/>
                <a:gd name="connsiteY41" fmla="*/ 136596 h 207998"/>
                <a:gd name="connsiteX42" fmla="*/ 114555 w 301132"/>
                <a:gd name="connsiteY42" fmla="*/ 153671 h 207998"/>
                <a:gd name="connsiteX43" fmla="*/ 133181 w 301132"/>
                <a:gd name="connsiteY43" fmla="*/ 164226 h 207998"/>
                <a:gd name="connsiteX44" fmla="*/ 155223 w 301132"/>
                <a:gd name="connsiteY44" fmla="*/ 170435 h 207998"/>
                <a:gd name="connsiteX45" fmla="*/ 153050 w 301132"/>
                <a:gd name="connsiteY45" fmla="*/ 173539 h 207998"/>
                <a:gd name="connsiteX46" fmla="*/ 150877 w 301132"/>
                <a:gd name="connsiteY46" fmla="*/ 175712 h 207998"/>
                <a:gd name="connsiteX47" fmla="*/ 147772 w 301132"/>
                <a:gd name="connsiteY47" fmla="*/ 178817 h 207998"/>
                <a:gd name="connsiteX48" fmla="*/ 155223 w 301132"/>
                <a:gd name="connsiteY48" fmla="*/ 183163 h 207998"/>
                <a:gd name="connsiteX49" fmla="*/ 170745 w 301132"/>
                <a:gd name="connsiteY49" fmla="*/ 190614 h 207998"/>
                <a:gd name="connsiteX50" fmla="*/ 190614 w 301132"/>
                <a:gd name="connsiteY50" fmla="*/ 195891 h 207998"/>
                <a:gd name="connsiteX51" fmla="*/ 216691 w 301132"/>
                <a:gd name="connsiteY51" fmla="*/ 201169 h 207998"/>
                <a:gd name="connsiteX52" fmla="*/ 240595 w 301132"/>
                <a:gd name="connsiteY52" fmla="*/ 207378 h 207998"/>
                <a:gd name="connsiteX53" fmla="*/ 263569 w 301132"/>
                <a:gd name="connsiteY53" fmla="*/ 210793 h 20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01132" h="207998">
                  <a:moveTo>
                    <a:pt x="284368" y="210793"/>
                  </a:moveTo>
                  <a:lnTo>
                    <a:pt x="294613" y="207378"/>
                  </a:lnTo>
                  <a:lnTo>
                    <a:pt x="297718" y="205515"/>
                  </a:lnTo>
                  <a:lnTo>
                    <a:pt x="299891" y="205515"/>
                  </a:lnTo>
                  <a:lnTo>
                    <a:pt x="302064" y="203342"/>
                  </a:lnTo>
                  <a:lnTo>
                    <a:pt x="303926" y="203342"/>
                  </a:lnTo>
                  <a:lnTo>
                    <a:pt x="287473" y="195891"/>
                  </a:lnTo>
                  <a:lnTo>
                    <a:pt x="269777" y="186267"/>
                  </a:lnTo>
                  <a:lnTo>
                    <a:pt x="250840" y="178817"/>
                  </a:lnTo>
                  <a:lnTo>
                    <a:pt x="234387" y="173539"/>
                  </a:lnTo>
                  <a:lnTo>
                    <a:pt x="226936" y="175712"/>
                  </a:lnTo>
                  <a:lnTo>
                    <a:pt x="219796" y="178817"/>
                  </a:lnTo>
                  <a:lnTo>
                    <a:pt x="211413" y="183163"/>
                  </a:lnTo>
                  <a:lnTo>
                    <a:pt x="199927" y="183163"/>
                  </a:lnTo>
                  <a:lnTo>
                    <a:pt x="190614" y="177886"/>
                  </a:lnTo>
                  <a:lnTo>
                    <a:pt x="184094" y="171366"/>
                  </a:lnTo>
                  <a:lnTo>
                    <a:pt x="174781" y="168262"/>
                  </a:lnTo>
                  <a:lnTo>
                    <a:pt x="160190" y="166089"/>
                  </a:lnTo>
                  <a:lnTo>
                    <a:pt x="160190" y="144047"/>
                  </a:lnTo>
                  <a:lnTo>
                    <a:pt x="163294" y="126041"/>
                  </a:lnTo>
                  <a:lnTo>
                    <a:pt x="145599" y="111140"/>
                  </a:lnTo>
                  <a:lnTo>
                    <a:pt x="133181" y="92202"/>
                  </a:lnTo>
                  <a:lnTo>
                    <a:pt x="121695" y="76370"/>
                  </a:lnTo>
                  <a:lnTo>
                    <a:pt x="109277" y="61468"/>
                  </a:lnTo>
                  <a:lnTo>
                    <a:pt x="101826" y="54018"/>
                  </a:lnTo>
                  <a:lnTo>
                    <a:pt x="99964" y="54018"/>
                  </a:lnTo>
                  <a:lnTo>
                    <a:pt x="99964" y="51844"/>
                  </a:lnTo>
                  <a:lnTo>
                    <a:pt x="94686" y="47809"/>
                  </a:lnTo>
                  <a:lnTo>
                    <a:pt x="76991" y="39116"/>
                  </a:lnTo>
                  <a:lnTo>
                    <a:pt x="62400" y="29803"/>
                  </a:lnTo>
                  <a:lnTo>
                    <a:pt x="47809" y="20179"/>
                  </a:lnTo>
                  <a:lnTo>
                    <a:pt x="34149" y="4346"/>
                  </a:lnTo>
                  <a:lnTo>
                    <a:pt x="0" y="0"/>
                  </a:lnTo>
                  <a:lnTo>
                    <a:pt x="4967" y="17075"/>
                  </a:lnTo>
                  <a:lnTo>
                    <a:pt x="16454" y="27630"/>
                  </a:lnTo>
                  <a:lnTo>
                    <a:pt x="29182" y="39116"/>
                  </a:lnTo>
                  <a:lnTo>
                    <a:pt x="40358" y="47809"/>
                  </a:lnTo>
                  <a:lnTo>
                    <a:pt x="50913" y="61468"/>
                  </a:lnTo>
                  <a:lnTo>
                    <a:pt x="62400" y="77301"/>
                  </a:lnTo>
                  <a:lnTo>
                    <a:pt x="72644" y="98411"/>
                  </a:lnTo>
                  <a:lnTo>
                    <a:pt x="85373" y="118590"/>
                  </a:lnTo>
                  <a:lnTo>
                    <a:pt x="97790" y="136596"/>
                  </a:lnTo>
                  <a:lnTo>
                    <a:pt x="114555" y="153671"/>
                  </a:lnTo>
                  <a:lnTo>
                    <a:pt x="133181" y="164226"/>
                  </a:lnTo>
                  <a:lnTo>
                    <a:pt x="155223" y="170435"/>
                  </a:lnTo>
                  <a:lnTo>
                    <a:pt x="153050" y="173539"/>
                  </a:lnTo>
                  <a:lnTo>
                    <a:pt x="150877" y="175712"/>
                  </a:lnTo>
                  <a:lnTo>
                    <a:pt x="147772" y="178817"/>
                  </a:lnTo>
                  <a:lnTo>
                    <a:pt x="155223" y="183163"/>
                  </a:lnTo>
                  <a:lnTo>
                    <a:pt x="170745" y="190614"/>
                  </a:lnTo>
                  <a:lnTo>
                    <a:pt x="190614" y="195891"/>
                  </a:lnTo>
                  <a:lnTo>
                    <a:pt x="216691" y="201169"/>
                  </a:lnTo>
                  <a:lnTo>
                    <a:pt x="240595" y="207378"/>
                  </a:lnTo>
                  <a:lnTo>
                    <a:pt x="263569" y="210793"/>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69" name="Freeform: Shape 68">
              <a:extLst>
                <a:ext uri="{FF2B5EF4-FFF2-40B4-BE49-F238E27FC236}">
                  <a16:creationId xmlns:a16="http://schemas.microsoft.com/office/drawing/2014/main" id="{8A1C533F-E90E-4CBE-B2C7-759DA2FBDC34}"/>
                </a:ext>
              </a:extLst>
            </p:cNvPr>
            <p:cNvSpPr/>
            <p:nvPr/>
          </p:nvSpPr>
          <p:spPr>
            <a:xfrm>
              <a:off x="7403453" y="5901112"/>
              <a:ext cx="24836" cy="21731"/>
            </a:xfrm>
            <a:custGeom>
              <a:avLst/>
              <a:gdLst>
                <a:gd name="connsiteX0" fmla="*/ 26078 w 24835"/>
                <a:gd name="connsiteY0" fmla="*/ 24215 h 21731"/>
                <a:gd name="connsiteX1" fmla="*/ 21731 w 24835"/>
                <a:gd name="connsiteY1" fmla="*/ 18006 h 21731"/>
                <a:gd name="connsiteX2" fmla="*/ 19869 w 24835"/>
                <a:gd name="connsiteY2" fmla="*/ 12728 h 21731"/>
                <a:gd name="connsiteX3" fmla="*/ 16454 w 24835"/>
                <a:gd name="connsiteY3" fmla="*/ 9624 h 21731"/>
                <a:gd name="connsiteX4" fmla="*/ 11487 w 24835"/>
                <a:gd name="connsiteY4" fmla="*/ 5278 h 21731"/>
                <a:gd name="connsiteX5" fmla="*/ 7140 w 24835"/>
                <a:gd name="connsiteY5" fmla="*/ 3104 h 21731"/>
                <a:gd name="connsiteX6" fmla="*/ 0 w 24835"/>
                <a:gd name="connsiteY6" fmla="*/ 0 h 21731"/>
                <a:gd name="connsiteX7" fmla="*/ 4036 w 24835"/>
                <a:gd name="connsiteY7" fmla="*/ 7451 h 21731"/>
                <a:gd name="connsiteX8" fmla="*/ 7140 w 24835"/>
                <a:gd name="connsiteY8" fmla="*/ 12728 h 21731"/>
                <a:gd name="connsiteX9" fmla="*/ 11487 w 24835"/>
                <a:gd name="connsiteY9" fmla="*/ 16764 h 21731"/>
                <a:gd name="connsiteX10" fmla="*/ 16454 w 24835"/>
                <a:gd name="connsiteY10" fmla="*/ 20179 h 21731"/>
                <a:gd name="connsiteX11" fmla="*/ 19869 w 24835"/>
                <a:gd name="connsiteY11" fmla="*/ 24215 h 21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835" h="21731">
                  <a:moveTo>
                    <a:pt x="26078" y="24215"/>
                  </a:moveTo>
                  <a:lnTo>
                    <a:pt x="21731" y="18006"/>
                  </a:lnTo>
                  <a:lnTo>
                    <a:pt x="19869" y="12728"/>
                  </a:lnTo>
                  <a:lnTo>
                    <a:pt x="16454" y="9624"/>
                  </a:lnTo>
                  <a:lnTo>
                    <a:pt x="11487" y="5278"/>
                  </a:lnTo>
                  <a:lnTo>
                    <a:pt x="7140" y="3104"/>
                  </a:lnTo>
                  <a:lnTo>
                    <a:pt x="0" y="0"/>
                  </a:lnTo>
                  <a:lnTo>
                    <a:pt x="4036" y="7451"/>
                  </a:lnTo>
                  <a:lnTo>
                    <a:pt x="7140" y="12728"/>
                  </a:lnTo>
                  <a:lnTo>
                    <a:pt x="11487" y="16764"/>
                  </a:lnTo>
                  <a:lnTo>
                    <a:pt x="16454" y="20179"/>
                  </a:lnTo>
                  <a:lnTo>
                    <a:pt x="19869" y="24215"/>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70" name="Freeform: Shape 69">
              <a:extLst>
                <a:ext uri="{FF2B5EF4-FFF2-40B4-BE49-F238E27FC236}">
                  <a16:creationId xmlns:a16="http://schemas.microsoft.com/office/drawing/2014/main" id="{053564A9-6D2A-4038-8B74-4CFCB9965326}"/>
                </a:ext>
              </a:extLst>
            </p:cNvPr>
            <p:cNvSpPr/>
            <p:nvPr/>
          </p:nvSpPr>
          <p:spPr>
            <a:xfrm>
              <a:off x="7568921" y="6290411"/>
              <a:ext cx="93134" cy="145910"/>
            </a:xfrm>
            <a:custGeom>
              <a:avLst/>
              <a:gdLst>
                <a:gd name="connsiteX0" fmla="*/ 89719 w 93133"/>
                <a:gd name="connsiteY0" fmla="*/ 63641 h 145909"/>
                <a:gd name="connsiteX1" fmla="*/ 87546 w 93133"/>
                <a:gd name="connsiteY1" fmla="*/ 66746 h 145909"/>
                <a:gd name="connsiteX2" fmla="*/ 83510 w 93133"/>
                <a:gd name="connsiteY2" fmla="*/ 69850 h 145909"/>
                <a:gd name="connsiteX3" fmla="*/ 80406 w 93133"/>
                <a:gd name="connsiteY3" fmla="*/ 69850 h 145909"/>
                <a:gd name="connsiteX4" fmla="*/ 78232 w 93133"/>
                <a:gd name="connsiteY4" fmla="*/ 69850 h 145909"/>
                <a:gd name="connsiteX5" fmla="*/ 75128 w 93133"/>
                <a:gd name="connsiteY5" fmla="*/ 69850 h 145909"/>
                <a:gd name="connsiteX6" fmla="*/ 68919 w 93133"/>
                <a:gd name="connsiteY6" fmla="*/ 69850 h 145909"/>
                <a:gd name="connsiteX7" fmla="*/ 63641 w 93133"/>
                <a:gd name="connsiteY7" fmla="*/ 69850 h 145909"/>
                <a:gd name="connsiteX8" fmla="*/ 53086 w 93133"/>
                <a:gd name="connsiteY8" fmla="*/ 48740 h 145909"/>
                <a:gd name="connsiteX9" fmla="*/ 38495 w 93133"/>
                <a:gd name="connsiteY9" fmla="*/ 31976 h 145909"/>
                <a:gd name="connsiteX10" fmla="*/ 23904 w 93133"/>
                <a:gd name="connsiteY10" fmla="*/ 17075 h 145909"/>
                <a:gd name="connsiteX11" fmla="*/ 7451 w 93133"/>
                <a:gd name="connsiteY11" fmla="*/ 0 h 145909"/>
                <a:gd name="connsiteX12" fmla="*/ 0 w 93133"/>
                <a:gd name="connsiteY12" fmla="*/ 0 h 145909"/>
                <a:gd name="connsiteX13" fmla="*/ 4346 w 93133"/>
                <a:gd name="connsiteY13" fmla="*/ 11797 h 145909"/>
                <a:gd name="connsiteX14" fmla="*/ 9313 w 93133"/>
                <a:gd name="connsiteY14" fmla="*/ 26388 h 145909"/>
                <a:gd name="connsiteX15" fmla="*/ 17695 w 93133"/>
                <a:gd name="connsiteY15" fmla="*/ 42531 h 145909"/>
                <a:gd name="connsiteX16" fmla="*/ 29182 w 93133"/>
                <a:gd name="connsiteY16" fmla="*/ 61468 h 145909"/>
                <a:gd name="connsiteX17" fmla="*/ 36633 w 93133"/>
                <a:gd name="connsiteY17" fmla="*/ 74196 h 145909"/>
                <a:gd name="connsiteX18" fmla="*/ 43773 w 93133"/>
                <a:gd name="connsiteY18" fmla="*/ 81647 h 145909"/>
                <a:gd name="connsiteX19" fmla="*/ 38495 w 93133"/>
                <a:gd name="connsiteY19" fmla="*/ 86925 h 145909"/>
                <a:gd name="connsiteX20" fmla="*/ 32286 w 93133"/>
                <a:gd name="connsiteY20" fmla="*/ 92202 h 145909"/>
                <a:gd name="connsiteX21" fmla="*/ 27319 w 93133"/>
                <a:gd name="connsiteY21" fmla="*/ 96238 h 145909"/>
                <a:gd name="connsiteX22" fmla="*/ 23904 w 93133"/>
                <a:gd name="connsiteY22" fmla="*/ 101826 h 145909"/>
                <a:gd name="connsiteX23" fmla="*/ 22042 w 93133"/>
                <a:gd name="connsiteY23" fmla="*/ 103689 h 145909"/>
                <a:gd name="connsiteX24" fmla="*/ 22042 w 93133"/>
                <a:gd name="connsiteY24" fmla="*/ 105862 h 145909"/>
                <a:gd name="connsiteX25" fmla="*/ 23904 w 93133"/>
                <a:gd name="connsiteY25" fmla="*/ 107104 h 145909"/>
                <a:gd name="connsiteX26" fmla="*/ 27319 w 93133"/>
                <a:gd name="connsiteY26" fmla="*/ 108966 h 145909"/>
                <a:gd name="connsiteX27" fmla="*/ 31355 w 93133"/>
                <a:gd name="connsiteY27" fmla="*/ 111140 h 145909"/>
                <a:gd name="connsiteX28" fmla="*/ 34459 w 93133"/>
                <a:gd name="connsiteY28" fmla="*/ 113313 h 145909"/>
                <a:gd name="connsiteX29" fmla="*/ 38495 w 93133"/>
                <a:gd name="connsiteY29" fmla="*/ 114244 h 145909"/>
                <a:gd name="connsiteX30" fmla="*/ 41910 w 93133"/>
                <a:gd name="connsiteY30" fmla="*/ 116417 h 145909"/>
                <a:gd name="connsiteX31" fmla="*/ 43773 w 93133"/>
                <a:gd name="connsiteY31" fmla="*/ 118590 h 145909"/>
                <a:gd name="connsiteX32" fmla="*/ 43773 w 93133"/>
                <a:gd name="connsiteY32" fmla="*/ 121695 h 145909"/>
                <a:gd name="connsiteX33" fmla="*/ 43773 w 93133"/>
                <a:gd name="connsiteY33" fmla="*/ 126041 h 145909"/>
                <a:gd name="connsiteX34" fmla="*/ 41910 w 93133"/>
                <a:gd name="connsiteY34" fmla="*/ 129145 h 145909"/>
                <a:gd name="connsiteX35" fmla="*/ 41910 w 93133"/>
                <a:gd name="connsiteY35" fmla="*/ 135665 h 145909"/>
                <a:gd name="connsiteX36" fmla="*/ 41910 w 93133"/>
                <a:gd name="connsiteY36" fmla="*/ 138769 h 145909"/>
                <a:gd name="connsiteX37" fmla="*/ 43773 w 93133"/>
                <a:gd name="connsiteY37" fmla="*/ 142805 h 145909"/>
                <a:gd name="connsiteX38" fmla="*/ 43773 w 93133"/>
                <a:gd name="connsiteY38" fmla="*/ 148083 h 145909"/>
                <a:gd name="connsiteX39" fmla="*/ 54328 w 93133"/>
                <a:gd name="connsiteY39" fmla="*/ 136596 h 145909"/>
                <a:gd name="connsiteX40" fmla="*/ 63641 w 93133"/>
                <a:gd name="connsiteY40" fmla="*/ 126041 h 145909"/>
                <a:gd name="connsiteX41" fmla="*/ 75128 w 93133"/>
                <a:gd name="connsiteY41" fmla="*/ 114244 h 145909"/>
                <a:gd name="connsiteX42" fmla="*/ 75128 w 93133"/>
                <a:gd name="connsiteY42" fmla="*/ 101826 h 145909"/>
                <a:gd name="connsiteX43" fmla="*/ 87546 w 93133"/>
                <a:gd name="connsiteY43" fmla="*/ 101826 h 145909"/>
                <a:gd name="connsiteX44" fmla="*/ 89719 w 93133"/>
                <a:gd name="connsiteY44" fmla="*/ 98411 h 145909"/>
                <a:gd name="connsiteX45" fmla="*/ 90650 w 93133"/>
                <a:gd name="connsiteY45" fmla="*/ 92202 h 145909"/>
                <a:gd name="connsiteX46" fmla="*/ 92823 w 93133"/>
                <a:gd name="connsiteY46" fmla="*/ 86925 h 145909"/>
                <a:gd name="connsiteX47" fmla="*/ 94996 w 93133"/>
                <a:gd name="connsiteY47" fmla="*/ 81647 h 145909"/>
                <a:gd name="connsiteX48" fmla="*/ 94996 w 93133"/>
                <a:gd name="connsiteY48" fmla="*/ 57122 h 145909"/>
                <a:gd name="connsiteX49" fmla="*/ 90650 w 93133"/>
                <a:gd name="connsiteY49" fmla="*/ 57122 h 14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3133" h="145909">
                  <a:moveTo>
                    <a:pt x="89719" y="63641"/>
                  </a:moveTo>
                  <a:lnTo>
                    <a:pt x="87546" y="66746"/>
                  </a:lnTo>
                  <a:lnTo>
                    <a:pt x="83510" y="69850"/>
                  </a:lnTo>
                  <a:lnTo>
                    <a:pt x="80406" y="69850"/>
                  </a:lnTo>
                  <a:lnTo>
                    <a:pt x="78232" y="69850"/>
                  </a:lnTo>
                  <a:lnTo>
                    <a:pt x="75128" y="69850"/>
                  </a:lnTo>
                  <a:lnTo>
                    <a:pt x="68919" y="69850"/>
                  </a:lnTo>
                  <a:lnTo>
                    <a:pt x="63641" y="69850"/>
                  </a:lnTo>
                  <a:lnTo>
                    <a:pt x="53086" y="48740"/>
                  </a:lnTo>
                  <a:lnTo>
                    <a:pt x="38495" y="31976"/>
                  </a:lnTo>
                  <a:lnTo>
                    <a:pt x="23904" y="17075"/>
                  </a:lnTo>
                  <a:lnTo>
                    <a:pt x="7451" y="0"/>
                  </a:lnTo>
                  <a:lnTo>
                    <a:pt x="0" y="0"/>
                  </a:lnTo>
                  <a:lnTo>
                    <a:pt x="4346" y="11797"/>
                  </a:lnTo>
                  <a:lnTo>
                    <a:pt x="9313" y="26388"/>
                  </a:lnTo>
                  <a:lnTo>
                    <a:pt x="17695" y="42531"/>
                  </a:lnTo>
                  <a:lnTo>
                    <a:pt x="29182" y="61468"/>
                  </a:lnTo>
                  <a:lnTo>
                    <a:pt x="36633" y="74196"/>
                  </a:lnTo>
                  <a:lnTo>
                    <a:pt x="43773" y="81647"/>
                  </a:lnTo>
                  <a:lnTo>
                    <a:pt x="38495" y="86925"/>
                  </a:lnTo>
                  <a:lnTo>
                    <a:pt x="32286" y="92202"/>
                  </a:lnTo>
                  <a:lnTo>
                    <a:pt x="27319" y="96238"/>
                  </a:lnTo>
                  <a:lnTo>
                    <a:pt x="23904" y="101826"/>
                  </a:lnTo>
                  <a:lnTo>
                    <a:pt x="22042" y="103689"/>
                  </a:lnTo>
                  <a:lnTo>
                    <a:pt x="22042" y="105862"/>
                  </a:lnTo>
                  <a:lnTo>
                    <a:pt x="23904" y="107104"/>
                  </a:lnTo>
                  <a:lnTo>
                    <a:pt x="27319" y="108966"/>
                  </a:lnTo>
                  <a:lnTo>
                    <a:pt x="31355" y="111140"/>
                  </a:lnTo>
                  <a:lnTo>
                    <a:pt x="34459" y="113313"/>
                  </a:lnTo>
                  <a:lnTo>
                    <a:pt x="38495" y="114244"/>
                  </a:lnTo>
                  <a:lnTo>
                    <a:pt x="41910" y="116417"/>
                  </a:lnTo>
                  <a:lnTo>
                    <a:pt x="43773" y="118590"/>
                  </a:lnTo>
                  <a:lnTo>
                    <a:pt x="43773" y="121695"/>
                  </a:lnTo>
                  <a:lnTo>
                    <a:pt x="43773" y="126041"/>
                  </a:lnTo>
                  <a:lnTo>
                    <a:pt x="41910" y="129145"/>
                  </a:lnTo>
                  <a:lnTo>
                    <a:pt x="41910" y="135665"/>
                  </a:lnTo>
                  <a:lnTo>
                    <a:pt x="41910" y="138769"/>
                  </a:lnTo>
                  <a:lnTo>
                    <a:pt x="43773" y="142805"/>
                  </a:lnTo>
                  <a:lnTo>
                    <a:pt x="43773" y="148083"/>
                  </a:lnTo>
                  <a:lnTo>
                    <a:pt x="54328" y="136596"/>
                  </a:lnTo>
                  <a:lnTo>
                    <a:pt x="63641" y="126041"/>
                  </a:lnTo>
                  <a:lnTo>
                    <a:pt x="75128" y="114244"/>
                  </a:lnTo>
                  <a:lnTo>
                    <a:pt x="75128" y="101826"/>
                  </a:lnTo>
                  <a:lnTo>
                    <a:pt x="87546" y="101826"/>
                  </a:lnTo>
                  <a:lnTo>
                    <a:pt x="89719" y="98411"/>
                  </a:lnTo>
                  <a:lnTo>
                    <a:pt x="90650" y="92202"/>
                  </a:lnTo>
                  <a:lnTo>
                    <a:pt x="92823" y="86925"/>
                  </a:lnTo>
                  <a:lnTo>
                    <a:pt x="94996" y="81647"/>
                  </a:lnTo>
                  <a:lnTo>
                    <a:pt x="94996" y="57122"/>
                  </a:lnTo>
                  <a:lnTo>
                    <a:pt x="90650" y="57122"/>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71" name="Freeform: Shape 70">
              <a:extLst>
                <a:ext uri="{FF2B5EF4-FFF2-40B4-BE49-F238E27FC236}">
                  <a16:creationId xmlns:a16="http://schemas.microsoft.com/office/drawing/2014/main" id="{9B1439E9-14ED-48C6-A368-F4B2232E57F2}"/>
                </a:ext>
              </a:extLst>
            </p:cNvPr>
            <p:cNvSpPr/>
            <p:nvPr/>
          </p:nvSpPr>
          <p:spPr>
            <a:xfrm>
              <a:off x="7483548" y="6426076"/>
              <a:ext cx="117969" cy="136596"/>
            </a:xfrm>
            <a:custGeom>
              <a:avLst/>
              <a:gdLst>
                <a:gd name="connsiteX0" fmla="*/ 116728 w 117969"/>
                <a:gd name="connsiteY0" fmla="*/ 7140 h 136596"/>
                <a:gd name="connsiteX1" fmla="*/ 116728 w 117969"/>
                <a:gd name="connsiteY1" fmla="*/ 3104 h 136596"/>
                <a:gd name="connsiteX2" fmla="*/ 114555 w 117969"/>
                <a:gd name="connsiteY2" fmla="*/ 3104 h 136596"/>
                <a:gd name="connsiteX3" fmla="*/ 112692 w 117969"/>
                <a:gd name="connsiteY3" fmla="*/ 3104 h 136596"/>
                <a:gd name="connsiteX4" fmla="*/ 112692 w 117969"/>
                <a:gd name="connsiteY4" fmla="*/ 5278 h 136596"/>
                <a:gd name="connsiteX5" fmla="*/ 110519 w 117969"/>
                <a:gd name="connsiteY5" fmla="*/ 8382 h 136596"/>
                <a:gd name="connsiteX6" fmla="*/ 109277 w 117969"/>
                <a:gd name="connsiteY6" fmla="*/ 10555 h 136596"/>
                <a:gd name="connsiteX7" fmla="*/ 109277 w 117969"/>
                <a:gd name="connsiteY7" fmla="*/ 12418 h 136596"/>
                <a:gd name="connsiteX8" fmla="*/ 105241 w 117969"/>
                <a:gd name="connsiteY8" fmla="*/ 8382 h 136596"/>
                <a:gd name="connsiteX9" fmla="*/ 103068 w 117969"/>
                <a:gd name="connsiteY9" fmla="*/ 7140 h 136596"/>
                <a:gd name="connsiteX10" fmla="*/ 102137 w 117969"/>
                <a:gd name="connsiteY10" fmla="*/ 5278 h 136596"/>
                <a:gd name="connsiteX11" fmla="*/ 99963 w 117969"/>
                <a:gd name="connsiteY11" fmla="*/ 3104 h 136596"/>
                <a:gd name="connsiteX12" fmla="*/ 95928 w 117969"/>
                <a:gd name="connsiteY12" fmla="*/ 931 h 136596"/>
                <a:gd name="connsiteX13" fmla="*/ 92823 w 117969"/>
                <a:gd name="connsiteY13" fmla="*/ 0 h 136596"/>
                <a:gd name="connsiteX14" fmla="*/ 87546 w 117969"/>
                <a:gd name="connsiteY14" fmla="*/ 8382 h 136596"/>
                <a:gd name="connsiteX15" fmla="*/ 80406 w 117969"/>
                <a:gd name="connsiteY15" fmla="*/ 23283 h 136596"/>
                <a:gd name="connsiteX16" fmla="*/ 70782 w 117969"/>
                <a:gd name="connsiteY16" fmla="*/ 37874 h 136596"/>
                <a:gd name="connsiteX17" fmla="*/ 63641 w 117969"/>
                <a:gd name="connsiteY17" fmla="*/ 52776 h 136596"/>
                <a:gd name="connsiteX18" fmla="*/ 54328 w 117969"/>
                <a:gd name="connsiteY18" fmla="*/ 65504 h 136596"/>
                <a:gd name="connsiteX19" fmla="*/ 49051 w 117969"/>
                <a:gd name="connsiteY19" fmla="*/ 71713 h 136596"/>
                <a:gd name="connsiteX20" fmla="*/ 38495 w 117969"/>
                <a:gd name="connsiteY20" fmla="*/ 75128 h 136596"/>
                <a:gd name="connsiteX21" fmla="*/ 27009 w 117969"/>
                <a:gd name="connsiteY21" fmla="*/ 76991 h 136596"/>
                <a:gd name="connsiteX22" fmla="*/ 16764 w 117969"/>
                <a:gd name="connsiteY22" fmla="*/ 80406 h 136596"/>
                <a:gd name="connsiteX23" fmla="*/ 12418 w 117969"/>
                <a:gd name="connsiteY23" fmla="*/ 84441 h 136596"/>
                <a:gd name="connsiteX24" fmla="*/ 10555 w 117969"/>
                <a:gd name="connsiteY24" fmla="*/ 89719 h 136596"/>
                <a:gd name="connsiteX25" fmla="*/ 9313 w 117969"/>
                <a:gd name="connsiteY25" fmla="*/ 94997 h 136596"/>
                <a:gd name="connsiteX26" fmla="*/ 7451 w 117969"/>
                <a:gd name="connsiteY26" fmla="*/ 99343 h 136596"/>
                <a:gd name="connsiteX27" fmla="*/ 5277 w 117969"/>
                <a:gd name="connsiteY27" fmla="*/ 104620 h 136596"/>
                <a:gd name="connsiteX28" fmla="*/ 0 w 117969"/>
                <a:gd name="connsiteY28" fmla="*/ 108967 h 136596"/>
                <a:gd name="connsiteX29" fmla="*/ 7451 w 117969"/>
                <a:gd name="connsiteY29" fmla="*/ 119522 h 136596"/>
                <a:gd name="connsiteX30" fmla="*/ 14591 w 117969"/>
                <a:gd name="connsiteY30" fmla="*/ 124799 h 136596"/>
                <a:gd name="connsiteX31" fmla="*/ 23904 w 117969"/>
                <a:gd name="connsiteY31" fmla="*/ 131008 h 136596"/>
                <a:gd name="connsiteX32" fmla="*/ 32286 w 117969"/>
                <a:gd name="connsiteY32" fmla="*/ 137528 h 136596"/>
                <a:gd name="connsiteX33" fmla="*/ 39737 w 117969"/>
                <a:gd name="connsiteY33" fmla="*/ 137528 h 136596"/>
                <a:gd name="connsiteX34" fmla="*/ 45946 w 117969"/>
                <a:gd name="connsiteY34" fmla="*/ 132250 h 136596"/>
                <a:gd name="connsiteX35" fmla="*/ 51224 w 117969"/>
                <a:gd name="connsiteY35" fmla="*/ 128835 h 136596"/>
                <a:gd name="connsiteX36" fmla="*/ 56191 w 117969"/>
                <a:gd name="connsiteY36" fmla="*/ 124799 h 136596"/>
                <a:gd name="connsiteX37" fmla="*/ 61468 w 117969"/>
                <a:gd name="connsiteY37" fmla="*/ 121695 h 136596"/>
                <a:gd name="connsiteX38" fmla="*/ 65814 w 117969"/>
                <a:gd name="connsiteY38" fmla="*/ 117349 h 136596"/>
                <a:gd name="connsiteX39" fmla="*/ 67677 w 117969"/>
                <a:gd name="connsiteY39" fmla="*/ 109898 h 136596"/>
                <a:gd name="connsiteX40" fmla="*/ 67677 w 117969"/>
                <a:gd name="connsiteY40" fmla="*/ 104620 h 136596"/>
                <a:gd name="connsiteX41" fmla="*/ 68919 w 117969"/>
                <a:gd name="connsiteY41" fmla="*/ 99343 h 136596"/>
                <a:gd name="connsiteX42" fmla="*/ 68919 w 117969"/>
                <a:gd name="connsiteY42" fmla="*/ 94065 h 136596"/>
                <a:gd name="connsiteX43" fmla="*/ 72955 w 117969"/>
                <a:gd name="connsiteY43" fmla="*/ 87856 h 136596"/>
                <a:gd name="connsiteX44" fmla="*/ 76059 w 117969"/>
                <a:gd name="connsiteY44" fmla="*/ 86614 h 136596"/>
                <a:gd name="connsiteX45" fmla="*/ 82268 w 117969"/>
                <a:gd name="connsiteY45" fmla="*/ 82268 h 136596"/>
                <a:gd name="connsiteX46" fmla="*/ 87546 w 117969"/>
                <a:gd name="connsiteY46" fmla="*/ 80406 h 136596"/>
                <a:gd name="connsiteX47" fmla="*/ 92823 w 117969"/>
                <a:gd name="connsiteY47" fmla="*/ 79164 h 136596"/>
                <a:gd name="connsiteX48" fmla="*/ 98101 w 117969"/>
                <a:gd name="connsiteY48" fmla="*/ 75128 h 136596"/>
                <a:gd name="connsiteX49" fmla="*/ 99963 w 117969"/>
                <a:gd name="connsiteY49" fmla="*/ 71713 h 136596"/>
                <a:gd name="connsiteX50" fmla="*/ 95928 w 117969"/>
                <a:gd name="connsiteY50" fmla="*/ 60227 h 136596"/>
                <a:gd name="connsiteX51" fmla="*/ 107414 w 117969"/>
                <a:gd name="connsiteY51" fmla="*/ 42221 h 136596"/>
                <a:gd name="connsiteX52" fmla="*/ 119832 w 117969"/>
                <a:gd name="connsiteY52" fmla="*/ 27319 h 136596"/>
                <a:gd name="connsiteX53" fmla="*/ 119832 w 117969"/>
                <a:gd name="connsiteY53" fmla="*/ 22042 h 136596"/>
                <a:gd name="connsiteX54" fmla="*/ 119832 w 117969"/>
                <a:gd name="connsiteY54" fmla="*/ 15833 h 136596"/>
                <a:gd name="connsiteX55" fmla="*/ 117659 w 117969"/>
                <a:gd name="connsiteY55" fmla="*/ 10555 h 13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7969" h="136596">
                  <a:moveTo>
                    <a:pt x="116728" y="7140"/>
                  </a:moveTo>
                  <a:lnTo>
                    <a:pt x="116728" y="3104"/>
                  </a:lnTo>
                  <a:lnTo>
                    <a:pt x="114555" y="3104"/>
                  </a:lnTo>
                  <a:lnTo>
                    <a:pt x="112692" y="3104"/>
                  </a:lnTo>
                  <a:lnTo>
                    <a:pt x="112692" y="5278"/>
                  </a:lnTo>
                  <a:lnTo>
                    <a:pt x="110519" y="8382"/>
                  </a:lnTo>
                  <a:lnTo>
                    <a:pt x="109277" y="10555"/>
                  </a:lnTo>
                  <a:lnTo>
                    <a:pt x="109277" y="12418"/>
                  </a:lnTo>
                  <a:lnTo>
                    <a:pt x="105241" y="8382"/>
                  </a:lnTo>
                  <a:lnTo>
                    <a:pt x="103068" y="7140"/>
                  </a:lnTo>
                  <a:lnTo>
                    <a:pt x="102137" y="5278"/>
                  </a:lnTo>
                  <a:lnTo>
                    <a:pt x="99963" y="3104"/>
                  </a:lnTo>
                  <a:lnTo>
                    <a:pt x="95928" y="931"/>
                  </a:lnTo>
                  <a:lnTo>
                    <a:pt x="92823" y="0"/>
                  </a:lnTo>
                  <a:lnTo>
                    <a:pt x="87546" y="8382"/>
                  </a:lnTo>
                  <a:lnTo>
                    <a:pt x="80406" y="23283"/>
                  </a:lnTo>
                  <a:lnTo>
                    <a:pt x="70782" y="37874"/>
                  </a:lnTo>
                  <a:lnTo>
                    <a:pt x="63641" y="52776"/>
                  </a:lnTo>
                  <a:lnTo>
                    <a:pt x="54328" y="65504"/>
                  </a:lnTo>
                  <a:lnTo>
                    <a:pt x="49051" y="71713"/>
                  </a:lnTo>
                  <a:lnTo>
                    <a:pt x="38495" y="75128"/>
                  </a:lnTo>
                  <a:lnTo>
                    <a:pt x="27009" y="76991"/>
                  </a:lnTo>
                  <a:lnTo>
                    <a:pt x="16764" y="80406"/>
                  </a:lnTo>
                  <a:lnTo>
                    <a:pt x="12418" y="84441"/>
                  </a:lnTo>
                  <a:lnTo>
                    <a:pt x="10555" y="89719"/>
                  </a:lnTo>
                  <a:lnTo>
                    <a:pt x="9313" y="94997"/>
                  </a:lnTo>
                  <a:lnTo>
                    <a:pt x="7451" y="99343"/>
                  </a:lnTo>
                  <a:lnTo>
                    <a:pt x="5277" y="104620"/>
                  </a:lnTo>
                  <a:lnTo>
                    <a:pt x="0" y="108967"/>
                  </a:lnTo>
                  <a:lnTo>
                    <a:pt x="7451" y="119522"/>
                  </a:lnTo>
                  <a:lnTo>
                    <a:pt x="14591" y="124799"/>
                  </a:lnTo>
                  <a:lnTo>
                    <a:pt x="23904" y="131008"/>
                  </a:lnTo>
                  <a:lnTo>
                    <a:pt x="32286" y="137528"/>
                  </a:lnTo>
                  <a:lnTo>
                    <a:pt x="39737" y="137528"/>
                  </a:lnTo>
                  <a:lnTo>
                    <a:pt x="45946" y="132250"/>
                  </a:lnTo>
                  <a:lnTo>
                    <a:pt x="51224" y="128835"/>
                  </a:lnTo>
                  <a:lnTo>
                    <a:pt x="56191" y="124799"/>
                  </a:lnTo>
                  <a:lnTo>
                    <a:pt x="61468" y="121695"/>
                  </a:lnTo>
                  <a:lnTo>
                    <a:pt x="65814" y="117349"/>
                  </a:lnTo>
                  <a:lnTo>
                    <a:pt x="67677" y="109898"/>
                  </a:lnTo>
                  <a:lnTo>
                    <a:pt x="67677" y="104620"/>
                  </a:lnTo>
                  <a:lnTo>
                    <a:pt x="68919" y="99343"/>
                  </a:lnTo>
                  <a:lnTo>
                    <a:pt x="68919" y="94065"/>
                  </a:lnTo>
                  <a:lnTo>
                    <a:pt x="72955" y="87856"/>
                  </a:lnTo>
                  <a:lnTo>
                    <a:pt x="76059" y="86614"/>
                  </a:lnTo>
                  <a:lnTo>
                    <a:pt x="82268" y="82268"/>
                  </a:lnTo>
                  <a:lnTo>
                    <a:pt x="87546" y="80406"/>
                  </a:lnTo>
                  <a:lnTo>
                    <a:pt x="92823" y="79164"/>
                  </a:lnTo>
                  <a:lnTo>
                    <a:pt x="98101" y="75128"/>
                  </a:lnTo>
                  <a:lnTo>
                    <a:pt x="99963" y="71713"/>
                  </a:lnTo>
                  <a:lnTo>
                    <a:pt x="95928" y="60227"/>
                  </a:lnTo>
                  <a:lnTo>
                    <a:pt x="107414" y="42221"/>
                  </a:lnTo>
                  <a:lnTo>
                    <a:pt x="119832" y="27319"/>
                  </a:lnTo>
                  <a:lnTo>
                    <a:pt x="119832" y="22042"/>
                  </a:lnTo>
                  <a:lnTo>
                    <a:pt x="119832" y="15833"/>
                  </a:lnTo>
                  <a:lnTo>
                    <a:pt x="117659" y="10555"/>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72" name="Freeform: Shape 71">
              <a:extLst>
                <a:ext uri="{FF2B5EF4-FFF2-40B4-BE49-F238E27FC236}">
                  <a16:creationId xmlns:a16="http://schemas.microsoft.com/office/drawing/2014/main" id="{C5262CD1-DD70-421F-A806-4FD234A45344}"/>
                </a:ext>
              </a:extLst>
            </p:cNvPr>
            <p:cNvSpPr/>
            <p:nvPr/>
          </p:nvSpPr>
          <p:spPr>
            <a:xfrm>
              <a:off x="7696203" y="6032431"/>
              <a:ext cx="18627" cy="27940"/>
            </a:xfrm>
            <a:custGeom>
              <a:avLst/>
              <a:gdLst>
                <a:gd name="connsiteX0" fmla="*/ 19558 w 18626"/>
                <a:gd name="connsiteY0" fmla="*/ 30424 h 27940"/>
                <a:gd name="connsiteX1" fmla="*/ 18627 w 18626"/>
                <a:gd name="connsiteY1" fmla="*/ 23283 h 27940"/>
                <a:gd name="connsiteX2" fmla="*/ 16454 w 18626"/>
                <a:gd name="connsiteY2" fmla="*/ 16764 h 27940"/>
                <a:gd name="connsiteX3" fmla="*/ 12418 w 18626"/>
                <a:gd name="connsiteY3" fmla="*/ 10555 h 27940"/>
                <a:gd name="connsiteX4" fmla="*/ 11486 w 18626"/>
                <a:gd name="connsiteY4" fmla="*/ 7140 h 27940"/>
                <a:gd name="connsiteX5" fmla="*/ 9313 w 18626"/>
                <a:gd name="connsiteY5" fmla="*/ 5278 h 27940"/>
                <a:gd name="connsiteX6" fmla="*/ 9313 w 18626"/>
                <a:gd name="connsiteY6" fmla="*/ 3104 h 27940"/>
                <a:gd name="connsiteX7" fmla="*/ 7140 w 18626"/>
                <a:gd name="connsiteY7" fmla="*/ 1863 h 27940"/>
                <a:gd name="connsiteX8" fmla="*/ 4036 w 18626"/>
                <a:gd name="connsiteY8" fmla="*/ 0 h 27940"/>
                <a:gd name="connsiteX9" fmla="*/ 0 w 18626"/>
                <a:gd name="connsiteY9" fmla="*/ 0 h 27940"/>
                <a:gd name="connsiteX10" fmla="*/ 1863 w 18626"/>
                <a:gd name="connsiteY10" fmla="*/ 5278 h 27940"/>
                <a:gd name="connsiteX11" fmla="*/ 4036 w 18626"/>
                <a:gd name="connsiteY11" fmla="*/ 10555 h 27940"/>
                <a:gd name="connsiteX12" fmla="*/ 4967 w 18626"/>
                <a:gd name="connsiteY12" fmla="*/ 14591 h 27940"/>
                <a:gd name="connsiteX13" fmla="*/ 7140 w 18626"/>
                <a:gd name="connsiteY13" fmla="*/ 19869 h 27940"/>
                <a:gd name="connsiteX14" fmla="*/ 12418 w 18626"/>
                <a:gd name="connsiteY14" fmla="*/ 23283 h 27940"/>
                <a:gd name="connsiteX15" fmla="*/ 12418 w 18626"/>
                <a:gd name="connsiteY15" fmla="*/ 30424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626" h="27940">
                  <a:moveTo>
                    <a:pt x="19558" y="30424"/>
                  </a:moveTo>
                  <a:lnTo>
                    <a:pt x="18627" y="23283"/>
                  </a:lnTo>
                  <a:lnTo>
                    <a:pt x="16454" y="16764"/>
                  </a:lnTo>
                  <a:lnTo>
                    <a:pt x="12418" y="10555"/>
                  </a:lnTo>
                  <a:lnTo>
                    <a:pt x="11486" y="7140"/>
                  </a:lnTo>
                  <a:lnTo>
                    <a:pt x="9313" y="5278"/>
                  </a:lnTo>
                  <a:lnTo>
                    <a:pt x="9313" y="3104"/>
                  </a:lnTo>
                  <a:lnTo>
                    <a:pt x="7140" y="1863"/>
                  </a:lnTo>
                  <a:lnTo>
                    <a:pt x="4036" y="0"/>
                  </a:lnTo>
                  <a:lnTo>
                    <a:pt x="0" y="0"/>
                  </a:lnTo>
                  <a:lnTo>
                    <a:pt x="1863" y="5278"/>
                  </a:lnTo>
                  <a:lnTo>
                    <a:pt x="4036" y="10555"/>
                  </a:lnTo>
                  <a:lnTo>
                    <a:pt x="4967" y="14591"/>
                  </a:lnTo>
                  <a:lnTo>
                    <a:pt x="7140" y="19869"/>
                  </a:lnTo>
                  <a:lnTo>
                    <a:pt x="12418" y="23283"/>
                  </a:lnTo>
                  <a:lnTo>
                    <a:pt x="12418" y="30424"/>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73" name="Freeform: Shape 72">
              <a:extLst>
                <a:ext uri="{FF2B5EF4-FFF2-40B4-BE49-F238E27FC236}">
                  <a16:creationId xmlns:a16="http://schemas.microsoft.com/office/drawing/2014/main" id="{AC21E512-1E6A-4084-B403-F9EEC7C58787}"/>
                </a:ext>
              </a:extLst>
            </p:cNvPr>
            <p:cNvSpPr/>
            <p:nvPr/>
          </p:nvSpPr>
          <p:spPr>
            <a:xfrm>
              <a:off x="7436671" y="5917876"/>
              <a:ext cx="18627" cy="21731"/>
            </a:xfrm>
            <a:custGeom>
              <a:avLst/>
              <a:gdLst>
                <a:gd name="connsiteX0" fmla="*/ 12418 w 18626"/>
                <a:gd name="connsiteY0" fmla="*/ 23283 h 21731"/>
                <a:gd name="connsiteX1" fmla="*/ 19869 w 18626"/>
                <a:gd name="connsiteY1" fmla="*/ 23283 h 21731"/>
                <a:gd name="connsiteX2" fmla="*/ 12418 w 18626"/>
                <a:gd name="connsiteY2" fmla="*/ 0 h 21731"/>
                <a:gd name="connsiteX3" fmla="*/ 0 w 18626"/>
                <a:gd name="connsiteY3" fmla="*/ 0 h 21731"/>
                <a:gd name="connsiteX4" fmla="*/ 931 w 18626"/>
                <a:gd name="connsiteY4" fmla="*/ 5277 h 21731"/>
                <a:gd name="connsiteX5" fmla="*/ 3104 w 18626"/>
                <a:gd name="connsiteY5" fmla="*/ 8692 h 21731"/>
                <a:gd name="connsiteX6" fmla="*/ 5277 w 18626"/>
                <a:gd name="connsiteY6" fmla="*/ 12728 h 21731"/>
                <a:gd name="connsiteX7" fmla="*/ 7451 w 18626"/>
                <a:gd name="connsiteY7" fmla="*/ 16143 h 21731"/>
                <a:gd name="connsiteX8" fmla="*/ 12418 w 18626"/>
                <a:gd name="connsiteY8" fmla="*/ 20179 h 21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26" h="21731">
                  <a:moveTo>
                    <a:pt x="12418" y="23283"/>
                  </a:moveTo>
                  <a:lnTo>
                    <a:pt x="19869" y="23283"/>
                  </a:lnTo>
                  <a:lnTo>
                    <a:pt x="12418" y="0"/>
                  </a:lnTo>
                  <a:lnTo>
                    <a:pt x="0" y="0"/>
                  </a:lnTo>
                  <a:lnTo>
                    <a:pt x="931" y="5277"/>
                  </a:lnTo>
                  <a:lnTo>
                    <a:pt x="3104" y="8692"/>
                  </a:lnTo>
                  <a:lnTo>
                    <a:pt x="5277" y="12728"/>
                  </a:lnTo>
                  <a:lnTo>
                    <a:pt x="7451" y="16143"/>
                  </a:lnTo>
                  <a:lnTo>
                    <a:pt x="12418" y="20179"/>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74" name="Freeform: Shape 73">
              <a:extLst>
                <a:ext uri="{FF2B5EF4-FFF2-40B4-BE49-F238E27FC236}">
                  <a16:creationId xmlns:a16="http://schemas.microsoft.com/office/drawing/2014/main" id="{3B610507-B0D5-47EF-B6DC-A03FCB1A4FAD}"/>
                </a:ext>
              </a:extLst>
            </p:cNvPr>
            <p:cNvSpPr/>
            <p:nvPr/>
          </p:nvSpPr>
          <p:spPr>
            <a:xfrm>
              <a:off x="7423321" y="5928431"/>
              <a:ext cx="18627" cy="15522"/>
            </a:xfrm>
            <a:custGeom>
              <a:avLst/>
              <a:gdLst>
                <a:gd name="connsiteX0" fmla="*/ 13349 w 18626"/>
                <a:gd name="connsiteY0" fmla="*/ 4346 h 15522"/>
                <a:gd name="connsiteX1" fmla="*/ 9313 w 18626"/>
                <a:gd name="connsiteY1" fmla="*/ 0 h 15522"/>
                <a:gd name="connsiteX2" fmla="*/ 6209 w 18626"/>
                <a:gd name="connsiteY2" fmla="*/ 4346 h 15522"/>
                <a:gd name="connsiteX3" fmla="*/ 4036 w 18626"/>
                <a:gd name="connsiteY3" fmla="*/ 4346 h 15522"/>
                <a:gd name="connsiteX4" fmla="*/ 1863 w 18626"/>
                <a:gd name="connsiteY4" fmla="*/ 4346 h 15522"/>
                <a:gd name="connsiteX5" fmla="*/ 1863 w 18626"/>
                <a:gd name="connsiteY5" fmla="*/ 5588 h 15522"/>
                <a:gd name="connsiteX6" fmla="*/ 1863 w 18626"/>
                <a:gd name="connsiteY6" fmla="*/ 9624 h 15522"/>
                <a:gd name="connsiteX7" fmla="*/ 0 w 18626"/>
                <a:gd name="connsiteY7" fmla="*/ 12728 h 15522"/>
                <a:gd name="connsiteX8" fmla="*/ 6209 w 18626"/>
                <a:gd name="connsiteY8" fmla="*/ 14901 h 15522"/>
                <a:gd name="connsiteX9" fmla="*/ 7140 w 18626"/>
                <a:gd name="connsiteY9" fmla="*/ 14901 h 15522"/>
                <a:gd name="connsiteX10" fmla="*/ 9313 w 18626"/>
                <a:gd name="connsiteY10" fmla="*/ 14901 h 15522"/>
                <a:gd name="connsiteX11" fmla="*/ 11176 w 18626"/>
                <a:gd name="connsiteY11" fmla="*/ 17075 h 15522"/>
                <a:gd name="connsiteX12" fmla="*/ 13349 w 18626"/>
                <a:gd name="connsiteY12" fmla="*/ 17075 h 15522"/>
                <a:gd name="connsiteX13" fmla="*/ 20800 w 18626"/>
                <a:gd name="connsiteY13" fmla="*/ 17075 h 15522"/>
                <a:gd name="connsiteX14" fmla="*/ 20800 w 18626"/>
                <a:gd name="connsiteY14" fmla="*/ 9624 h 15522"/>
                <a:gd name="connsiteX15" fmla="*/ 16454 w 18626"/>
                <a:gd name="connsiteY15" fmla="*/ 7451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626" h="15522">
                  <a:moveTo>
                    <a:pt x="13349" y="4346"/>
                  </a:moveTo>
                  <a:lnTo>
                    <a:pt x="9313" y="0"/>
                  </a:lnTo>
                  <a:lnTo>
                    <a:pt x="6209" y="4346"/>
                  </a:lnTo>
                  <a:lnTo>
                    <a:pt x="4036" y="4346"/>
                  </a:lnTo>
                  <a:lnTo>
                    <a:pt x="1863" y="4346"/>
                  </a:lnTo>
                  <a:lnTo>
                    <a:pt x="1863" y="5588"/>
                  </a:lnTo>
                  <a:lnTo>
                    <a:pt x="1863" y="9624"/>
                  </a:lnTo>
                  <a:lnTo>
                    <a:pt x="0" y="12728"/>
                  </a:lnTo>
                  <a:lnTo>
                    <a:pt x="6209" y="14901"/>
                  </a:lnTo>
                  <a:lnTo>
                    <a:pt x="7140" y="14901"/>
                  </a:lnTo>
                  <a:lnTo>
                    <a:pt x="9313" y="14901"/>
                  </a:lnTo>
                  <a:lnTo>
                    <a:pt x="11176" y="17075"/>
                  </a:lnTo>
                  <a:lnTo>
                    <a:pt x="13349" y="17075"/>
                  </a:lnTo>
                  <a:lnTo>
                    <a:pt x="20800" y="17075"/>
                  </a:lnTo>
                  <a:lnTo>
                    <a:pt x="20800" y="9624"/>
                  </a:lnTo>
                  <a:lnTo>
                    <a:pt x="16454" y="745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75" name="Freeform: Shape 74">
              <a:extLst>
                <a:ext uri="{FF2B5EF4-FFF2-40B4-BE49-F238E27FC236}">
                  <a16:creationId xmlns:a16="http://schemas.microsoft.com/office/drawing/2014/main" id="{DEDA39BE-C6F8-4BE6-A093-8776AB7158E8}"/>
                </a:ext>
              </a:extLst>
            </p:cNvPr>
            <p:cNvSpPr/>
            <p:nvPr/>
          </p:nvSpPr>
          <p:spPr>
            <a:xfrm>
              <a:off x="7449089" y="5945506"/>
              <a:ext cx="12418" cy="12418"/>
            </a:xfrm>
            <a:custGeom>
              <a:avLst/>
              <a:gdLst>
                <a:gd name="connsiteX0" fmla="*/ 0 w 12417"/>
                <a:gd name="connsiteY0" fmla="*/ 3104 h 12417"/>
                <a:gd name="connsiteX1" fmla="*/ 0 w 12417"/>
                <a:gd name="connsiteY1" fmla="*/ 5278 h 12417"/>
                <a:gd name="connsiteX2" fmla="*/ 2173 w 12417"/>
                <a:gd name="connsiteY2" fmla="*/ 5278 h 12417"/>
                <a:gd name="connsiteX3" fmla="*/ 2173 w 12417"/>
                <a:gd name="connsiteY3" fmla="*/ 7451 h 12417"/>
                <a:gd name="connsiteX4" fmla="*/ 3104 w 12417"/>
                <a:gd name="connsiteY4" fmla="*/ 8382 h 12417"/>
                <a:gd name="connsiteX5" fmla="*/ 3104 w 12417"/>
                <a:gd name="connsiteY5" fmla="*/ 12728 h 12417"/>
                <a:gd name="connsiteX6" fmla="*/ 14591 w 12417"/>
                <a:gd name="connsiteY6" fmla="*/ 12728 h 12417"/>
                <a:gd name="connsiteX7" fmla="*/ 14591 w 12417"/>
                <a:gd name="connsiteY7" fmla="*/ 5278 h 12417"/>
                <a:gd name="connsiteX8" fmla="*/ 0 w 12417"/>
                <a:gd name="connsiteY8" fmla="*/ 0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17" h="12417">
                  <a:moveTo>
                    <a:pt x="0" y="3104"/>
                  </a:moveTo>
                  <a:lnTo>
                    <a:pt x="0" y="5278"/>
                  </a:lnTo>
                  <a:lnTo>
                    <a:pt x="2173" y="5278"/>
                  </a:lnTo>
                  <a:lnTo>
                    <a:pt x="2173" y="7451"/>
                  </a:lnTo>
                  <a:lnTo>
                    <a:pt x="3104" y="8382"/>
                  </a:lnTo>
                  <a:lnTo>
                    <a:pt x="3104" y="12728"/>
                  </a:lnTo>
                  <a:lnTo>
                    <a:pt x="14591" y="12728"/>
                  </a:lnTo>
                  <a:lnTo>
                    <a:pt x="14591" y="5278"/>
                  </a:lnTo>
                  <a:lnTo>
                    <a:pt x="0"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76" name="Freeform: Shape 75">
              <a:extLst>
                <a:ext uri="{FF2B5EF4-FFF2-40B4-BE49-F238E27FC236}">
                  <a16:creationId xmlns:a16="http://schemas.microsoft.com/office/drawing/2014/main" id="{040241F3-BAA4-4A40-9A28-DC3D4483B599}"/>
                </a:ext>
              </a:extLst>
            </p:cNvPr>
            <p:cNvSpPr/>
            <p:nvPr/>
          </p:nvSpPr>
          <p:spPr>
            <a:xfrm>
              <a:off x="7229293" y="6429180"/>
              <a:ext cx="52776" cy="68298"/>
            </a:xfrm>
            <a:custGeom>
              <a:avLst/>
              <a:gdLst>
                <a:gd name="connsiteX0" fmla="*/ 46877 w 52775"/>
                <a:gd name="connsiteY0" fmla="*/ 0 h 68298"/>
                <a:gd name="connsiteX1" fmla="*/ 37564 w 52775"/>
                <a:gd name="connsiteY1" fmla="*/ 9313 h 68298"/>
                <a:gd name="connsiteX2" fmla="*/ 27319 w 52775"/>
                <a:gd name="connsiteY2" fmla="*/ 11487 h 68298"/>
                <a:gd name="connsiteX3" fmla="*/ 14591 w 52775"/>
                <a:gd name="connsiteY3" fmla="*/ 4036 h 68298"/>
                <a:gd name="connsiteX4" fmla="*/ 0 w 52775"/>
                <a:gd name="connsiteY4" fmla="*/ 4036 h 68298"/>
                <a:gd name="connsiteX5" fmla="*/ 7451 w 52775"/>
                <a:gd name="connsiteY5" fmla="*/ 24215 h 68298"/>
                <a:gd name="connsiteX6" fmla="*/ 14591 w 52775"/>
                <a:gd name="connsiteY6" fmla="*/ 46567 h 68298"/>
                <a:gd name="connsiteX7" fmla="*/ 19869 w 52775"/>
                <a:gd name="connsiteY7" fmla="*/ 68609 h 68298"/>
                <a:gd name="connsiteX8" fmla="*/ 32286 w 52775"/>
                <a:gd name="connsiteY8" fmla="*/ 62400 h 68298"/>
                <a:gd name="connsiteX9" fmla="*/ 41910 w 52775"/>
                <a:gd name="connsiteY9" fmla="*/ 57122 h 68298"/>
                <a:gd name="connsiteX10" fmla="*/ 49982 w 52775"/>
                <a:gd name="connsiteY10" fmla="*/ 47498 h 68298"/>
                <a:gd name="connsiteX11" fmla="*/ 54328 w 52775"/>
                <a:gd name="connsiteY11" fmla="*/ 31666 h 68298"/>
                <a:gd name="connsiteX12" fmla="*/ 52155 w 52775"/>
                <a:gd name="connsiteY12" fmla="*/ 14902 h 68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775" h="68298">
                  <a:moveTo>
                    <a:pt x="46877" y="0"/>
                  </a:moveTo>
                  <a:lnTo>
                    <a:pt x="37564" y="9313"/>
                  </a:lnTo>
                  <a:lnTo>
                    <a:pt x="27319" y="11487"/>
                  </a:lnTo>
                  <a:lnTo>
                    <a:pt x="14591" y="4036"/>
                  </a:lnTo>
                  <a:lnTo>
                    <a:pt x="0" y="4036"/>
                  </a:lnTo>
                  <a:lnTo>
                    <a:pt x="7451" y="24215"/>
                  </a:lnTo>
                  <a:lnTo>
                    <a:pt x="14591" y="46567"/>
                  </a:lnTo>
                  <a:lnTo>
                    <a:pt x="19869" y="68609"/>
                  </a:lnTo>
                  <a:lnTo>
                    <a:pt x="32286" y="62400"/>
                  </a:lnTo>
                  <a:lnTo>
                    <a:pt x="41910" y="57122"/>
                  </a:lnTo>
                  <a:lnTo>
                    <a:pt x="49982" y="47498"/>
                  </a:lnTo>
                  <a:lnTo>
                    <a:pt x="54328" y="31666"/>
                  </a:lnTo>
                  <a:lnTo>
                    <a:pt x="52155" y="14902"/>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77" name="Freeform: Shape 76">
              <a:extLst>
                <a:ext uri="{FF2B5EF4-FFF2-40B4-BE49-F238E27FC236}">
                  <a16:creationId xmlns:a16="http://schemas.microsoft.com/office/drawing/2014/main" id="{32077210-E25A-4DC1-9DE8-E911269C7080}"/>
                </a:ext>
              </a:extLst>
            </p:cNvPr>
            <p:cNvSpPr/>
            <p:nvPr/>
          </p:nvSpPr>
          <p:spPr>
            <a:xfrm>
              <a:off x="4103104" y="5644063"/>
              <a:ext cx="9313" cy="12418"/>
            </a:xfrm>
            <a:custGeom>
              <a:avLst/>
              <a:gdLst>
                <a:gd name="connsiteX0" fmla="*/ 2173 w 9313"/>
                <a:gd name="connsiteY0" fmla="*/ 5278 h 12417"/>
                <a:gd name="connsiteX1" fmla="*/ 2173 w 9313"/>
                <a:gd name="connsiteY1" fmla="*/ 7140 h 12417"/>
                <a:gd name="connsiteX2" fmla="*/ 2173 w 9313"/>
                <a:gd name="connsiteY2" fmla="*/ 9313 h 12417"/>
                <a:gd name="connsiteX3" fmla="*/ 4346 w 9313"/>
                <a:gd name="connsiteY3" fmla="*/ 11487 h 12417"/>
                <a:gd name="connsiteX4" fmla="*/ 5278 w 9313"/>
                <a:gd name="connsiteY4" fmla="*/ 11487 h 12417"/>
                <a:gd name="connsiteX5" fmla="*/ 9624 w 9313"/>
                <a:gd name="connsiteY5" fmla="*/ 12418 h 12417"/>
                <a:gd name="connsiteX6" fmla="*/ 9624 w 9313"/>
                <a:gd name="connsiteY6" fmla="*/ 5278 h 12417"/>
                <a:gd name="connsiteX7" fmla="*/ 0 w 9313"/>
                <a:gd name="connsiteY7" fmla="*/ 0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13" h="12417">
                  <a:moveTo>
                    <a:pt x="2173" y="5278"/>
                  </a:moveTo>
                  <a:lnTo>
                    <a:pt x="2173" y="7140"/>
                  </a:lnTo>
                  <a:lnTo>
                    <a:pt x="2173" y="9313"/>
                  </a:lnTo>
                  <a:lnTo>
                    <a:pt x="4346" y="11487"/>
                  </a:lnTo>
                  <a:lnTo>
                    <a:pt x="5278" y="11487"/>
                  </a:lnTo>
                  <a:lnTo>
                    <a:pt x="9624" y="12418"/>
                  </a:lnTo>
                  <a:lnTo>
                    <a:pt x="9624" y="5278"/>
                  </a:lnTo>
                  <a:lnTo>
                    <a:pt x="0"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78" name="Freeform: Shape 77">
              <a:extLst>
                <a:ext uri="{FF2B5EF4-FFF2-40B4-BE49-F238E27FC236}">
                  <a16:creationId xmlns:a16="http://schemas.microsoft.com/office/drawing/2014/main" id="{9E6F2DCE-E46B-4F09-878E-954254F72A82}"/>
                </a:ext>
              </a:extLst>
            </p:cNvPr>
            <p:cNvSpPr/>
            <p:nvPr/>
          </p:nvSpPr>
          <p:spPr>
            <a:xfrm>
              <a:off x="4008418" y="5514917"/>
              <a:ext cx="34149" cy="18627"/>
            </a:xfrm>
            <a:custGeom>
              <a:avLst/>
              <a:gdLst>
                <a:gd name="connsiteX0" fmla="*/ 21731 w 34149"/>
                <a:gd name="connsiteY0" fmla="*/ 5278 h 18626"/>
                <a:gd name="connsiteX1" fmla="*/ 16764 w 34149"/>
                <a:gd name="connsiteY1" fmla="*/ 1863 h 18626"/>
                <a:gd name="connsiteX2" fmla="*/ 7140 w 34149"/>
                <a:gd name="connsiteY2" fmla="*/ 0 h 18626"/>
                <a:gd name="connsiteX3" fmla="*/ 6209 w 34149"/>
                <a:gd name="connsiteY3" fmla="*/ 1863 h 18626"/>
                <a:gd name="connsiteX4" fmla="*/ 4036 w 34149"/>
                <a:gd name="connsiteY4" fmla="*/ 1863 h 18626"/>
                <a:gd name="connsiteX5" fmla="*/ 2173 w 34149"/>
                <a:gd name="connsiteY5" fmla="*/ 4036 h 18626"/>
                <a:gd name="connsiteX6" fmla="*/ 0 w 34149"/>
                <a:gd name="connsiteY6" fmla="*/ 4036 h 18626"/>
                <a:gd name="connsiteX7" fmla="*/ 0 w 34149"/>
                <a:gd name="connsiteY7" fmla="*/ 16764 h 18626"/>
                <a:gd name="connsiteX8" fmla="*/ 6209 w 34149"/>
                <a:gd name="connsiteY8" fmla="*/ 18937 h 18626"/>
                <a:gd name="connsiteX9" fmla="*/ 13660 w 34149"/>
                <a:gd name="connsiteY9" fmla="*/ 18937 h 18626"/>
                <a:gd name="connsiteX10" fmla="*/ 16764 w 34149"/>
                <a:gd name="connsiteY10" fmla="*/ 19869 h 18626"/>
                <a:gd name="connsiteX11" fmla="*/ 21731 w 34149"/>
                <a:gd name="connsiteY11" fmla="*/ 18937 h 18626"/>
                <a:gd name="connsiteX12" fmla="*/ 28251 w 34149"/>
                <a:gd name="connsiteY12" fmla="*/ 16764 h 18626"/>
                <a:gd name="connsiteX13" fmla="*/ 35391 w 34149"/>
                <a:gd name="connsiteY13" fmla="*/ 16764 h 18626"/>
                <a:gd name="connsiteX14" fmla="*/ 35391 w 34149"/>
                <a:gd name="connsiteY14" fmla="*/ 12728 h 18626"/>
                <a:gd name="connsiteX15" fmla="*/ 29182 w 34149"/>
                <a:gd name="connsiteY15" fmla="*/ 9313 h 1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149" h="18626">
                  <a:moveTo>
                    <a:pt x="21731" y="5278"/>
                  </a:moveTo>
                  <a:lnTo>
                    <a:pt x="16764" y="1863"/>
                  </a:lnTo>
                  <a:lnTo>
                    <a:pt x="7140" y="0"/>
                  </a:lnTo>
                  <a:lnTo>
                    <a:pt x="6209" y="1863"/>
                  </a:lnTo>
                  <a:lnTo>
                    <a:pt x="4036" y="1863"/>
                  </a:lnTo>
                  <a:lnTo>
                    <a:pt x="2173" y="4036"/>
                  </a:lnTo>
                  <a:lnTo>
                    <a:pt x="0" y="4036"/>
                  </a:lnTo>
                  <a:lnTo>
                    <a:pt x="0" y="16764"/>
                  </a:lnTo>
                  <a:lnTo>
                    <a:pt x="6209" y="18937"/>
                  </a:lnTo>
                  <a:lnTo>
                    <a:pt x="13660" y="18937"/>
                  </a:lnTo>
                  <a:lnTo>
                    <a:pt x="16764" y="19869"/>
                  </a:lnTo>
                  <a:lnTo>
                    <a:pt x="21731" y="18937"/>
                  </a:lnTo>
                  <a:lnTo>
                    <a:pt x="28251" y="16764"/>
                  </a:lnTo>
                  <a:lnTo>
                    <a:pt x="35391" y="16764"/>
                  </a:lnTo>
                  <a:lnTo>
                    <a:pt x="35391" y="12728"/>
                  </a:lnTo>
                  <a:lnTo>
                    <a:pt x="29182" y="9313"/>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79" name="Freeform: Shape 78">
              <a:extLst>
                <a:ext uri="{FF2B5EF4-FFF2-40B4-BE49-F238E27FC236}">
                  <a16:creationId xmlns:a16="http://schemas.microsoft.com/office/drawing/2014/main" id="{8353D85E-4C69-44D3-AAD8-1F9251B18241}"/>
                </a:ext>
              </a:extLst>
            </p:cNvPr>
            <p:cNvSpPr/>
            <p:nvPr/>
          </p:nvSpPr>
          <p:spPr>
            <a:xfrm>
              <a:off x="3912490" y="5445999"/>
              <a:ext cx="155223" cy="58985"/>
            </a:xfrm>
            <a:custGeom>
              <a:avLst/>
              <a:gdLst>
                <a:gd name="connsiteX0" fmla="*/ 156465 w 155222"/>
                <a:gd name="connsiteY0" fmla="*/ 44394 h 58984"/>
                <a:gd name="connsiteX1" fmla="*/ 134423 w 155222"/>
                <a:gd name="connsiteY1" fmla="*/ 33838 h 58984"/>
                <a:gd name="connsiteX2" fmla="*/ 114554 w 155222"/>
                <a:gd name="connsiteY2" fmla="*/ 24215 h 58984"/>
                <a:gd name="connsiteX3" fmla="*/ 94996 w 155222"/>
                <a:gd name="connsiteY3" fmla="*/ 14901 h 58984"/>
                <a:gd name="connsiteX4" fmla="*/ 68919 w 155222"/>
                <a:gd name="connsiteY4" fmla="*/ 6519 h 58984"/>
                <a:gd name="connsiteX5" fmla="*/ 39737 w 155222"/>
                <a:gd name="connsiteY5" fmla="*/ 0 h 58984"/>
                <a:gd name="connsiteX6" fmla="*/ 36633 w 155222"/>
                <a:gd name="connsiteY6" fmla="*/ 2173 h 58984"/>
                <a:gd name="connsiteX7" fmla="*/ 32286 w 155222"/>
                <a:gd name="connsiteY7" fmla="*/ 2173 h 58984"/>
                <a:gd name="connsiteX8" fmla="*/ 29182 w 155222"/>
                <a:gd name="connsiteY8" fmla="*/ 4346 h 58984"/>
                <a:gd name="connsiteX9" fmla="*/ 23904 w 155222"/>
                <a:gd name="connsiteY9" fmla="*/ 4346 h 58984"/>
                <a:gd name="connsiteX10" fmla="*/ 17695 w 155222"/>
                <a:gd name="connsiteY10" fmla="*/ 9624 h 58984"/>
                <a:gd name="connsiteX11" fmla="*/ 12418 w 155222"/>
                <a:gd name="connsiteY11" fmla="*/ 13660 h 58984"/>
                <a:gd name="connsiteX12" fmla="*/ 7451 w 155222"/>
                <a:gd name="connsiteY12" fmla="*/ 21110 h 58984"/>
                <a:gd name="connsiteX13" fmla="*/ 0 w 155222"/>
                <a:gd name="connsiteY13" fmla="*/ 21110 h 58984"/>
                <a:gd name="connsiteX14" fmla="*/ 3104 w 155222"/>
                <a:gd name="connsiteY14" fmla="*/ 22352 h 58984"/>
                <a:gd name="connsiteX15" fmla="*/ 10555 w 155222"/>
                <a:gd name="connsiteY15" fmla="*/ 26388 h 58984"/>
                <a:gd name="connsiteX16" fmla="*/ 16764 w 155222"/>
                <a:gd name="connsiteY16" fmla="*/ 28561 h 58984"/>
                <a:gd name="connsiteX17" fmla="*/ 22042 w 155222"/>
                <a:gd name="connsiteY17" fmla="*/ 22352 h 58984"/>
                <a:gd name="connsiteX18" fmla="*/ 25146 w 155222"/>
                <a:gd name="connsiteY18" fmla="*/ 17075 h 58984"/>
                <a:gd name="connsiteX19" fmla="*/ 31355 w 155222"/>
                <a:gd name="connsiteY19" fmla="*/ 11797 h 58984"/>
                <a:gd name="connsiteX20" fmla="*/ 58364 w 155222"/>
                <a:gd name="connsiteY20" fmla="*/ 24215 h 58984"/>
                <a:gd name="connsiteX21" fmla="*/ 83510 w 155222"/>
                <a:gd name="connsiteY21" fmla="*/ 36943 h 58984"/>
                <a:gd name="connsiteX22" fmla="*/ 110519 w 155222"/>
                <a:gd name="connsiteY22" fmla="*/ 44394 h 58984"/>
                <a:gd name="connsiteX23" fmla="*/ 112692 w 155222"/>
                <a:gd name="connsiteY23" fmla="*/ 48740 h 58984"/>
                <a:gd name="connsiteX24" fmla="*/ 112692 w 155222"/>
                <a:gd name="connsiteY24" fmla="*/ 50913 h 58984"/>
                <a:gd name="connsiteX25" fmla="*/ 112692 w 155222"/>
                <a:gd name="connsiteY25" fmla="*/ 51844 h 58984"/>
                <a:gd name="connsiteX26" fmla="*/ 112692 w 155222"/>
                <a:gd name="connsiteY26" fmla="*/ 54017 h 58984"/>
                <a:gd name="connsiteX27" fmla="*/ 112692 w 155222"/>
                <a:gd name="connsiteY27" fmla="*/ 58364 h 58984"/>
                <a:gd name="connsiteX28" fmla="*/ 110519 w 155222"/>
                <a:gd name="connsiteY28" fmla="*/ 61468 h 58984"/>
                <a:gd name="connsiteX29" fmla="*/ 124178 w 155222"/>
                <a:gd name="connsiteY29" fmla="*/ 59295 h 58984"/>
                <a:gd name="connsiteX30" fmla="*/ 136596 w 155222"/>
                <a:gd name="connsiteY30" fmla="*/ 56191 h 58984"/>
                <a:gd name="connsiteX31" fmla="*/ 146841 w 155222"/>
                <a:gd name="connsiteY31" fmla="*/ 51844 h 58984"/>
                <a:gd name="connsiteX32" fmla="*/ 156465 w 155222"/>
                <a:gd name="connsiteY32" fmla="*/ 51844 h 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5222" h="58984">
                  <a:moveTo>
                    <a:pt x="156465" y="44394"/>
                  </a:moveTo>
                  <a:lnTo>
                    <a:pt x="134423" y="33838"/>
                  </a:lnTo>
                  <a:lnTo>
                    <a:pt x="114554" y="24215"/>
                  </a:lnTo>
                  <a:lnTo>
                    <a:pt x="94996" y="14901"/>
                  </a:lnTo>
                  <a:lnTo>
                    <a:pt x="68919" y="6519"/>
                  </a:lnTo>
                  <a:lnTo>
                    <a:pt x="39737" y="0"/>
                  </a:lnTo>
                  <a:lnTo>
                    <a:pt x="36633" y="2173"/>
                  </a:lnTo>
                  <a:lnTo>
                    <a:pt x="32286" y="2173"/>
                  </a:lnTo>
                  <a:lnTo>
                    <a:pt x="29182" y="4346"/>
                  </a:lnTo>
                  <a:lnTo>
                    <a:pt x="23904" y="4346"/>
                  </a:lnTo>
                  <a:lnTo>
                    <a:pt x="17695" y="9624"/>
                  </a:lnTo>
                  <a:lnTo>
                    <a:pt x="12418" y="13660"/>
                  </a:lnTo>
                  <a:lnTo>
                    <a:pt x="7451" y="21110"/>
                  </a:lnTo>
                  <a:lnTo>
                    <a:pt x="0" y="21110"/>
                  </a:lnTo>
                  <a:lnTo>
                    <a:pt x="3104" y="22352"/>
                  </a:lnTo>
                  <a:lnTo>
                    <a:pt x="10555" y="26388"/>
                  </a:lnTo>
                  <a:lnTo>
                    <a:pt x="16764" y="28561"/>
                  </a:lnTo>
                  <a:lnTo>
                    <a:pt x="22042" y="22352"/>
                  </a:lnTo>
                  <a:lnTo>
                    <a:pt x="25146" y="17075"/>
                  </a:lnTo>
                  <a:lnTo>
                    <a:pt x="31355" y="11797"/>
                  </a:lnTo>
                  <a:lnTo>
                    <a:pt x="58364" y="24215"/>
                  </a:lnTo>
                  <a:lnTo>
                    <a:pt x="83510" y="36943"/>
                  </a:lnTo>
                  <a:lnTo>
                    <a:pt x="110519" y="44394"/>
                  </a:lnTo>
                  <a:lnTo>
                    <a:pt x="112692" y="48740"/>
                  </a:lnTo>
                  <a:lnTo>
                    <a:pt x="112692" y="50913"/>
                  </a:lnTo>
                  <a:lnTo>
                    <a:pt x="112692" y="51844"/>
                  </a:lnTo>
                  <a:lnTo>
                    <a:pt x="112692" y="54017"/>
                  </a:lnTo>
                  <a:lnTo>
                    <a:pt x="112692" y="58364"/>
                  </a:lnTo>
                  <a:lnTo>
                    <a:pt x="110519" y="61468"/>
                  </a:lnTo>
                  <a:lnTo>
                    <a:pt x="124178" y="59295"/>
                  </a:lnTo>
                  <a:lnTo>
                    <a:pt x="136596" y="56191"/>
                  </a:lnTo>
                  <a:lnTo>
                    <a:pt x="146841" y="51844"/>
                  </a:lnTo>
                  <a:lnTo>
                    <a:pt x="156465" y="51844"/>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80" name="Freeform: Shape 79">
              <a:extLst>
                <a:ext uri="{FF2B5EF4-FFF2-40B4-BE49-F238E27FC236}">
                  <a16:creationId xmlns:a16="http://schemas.microsoft.com/office/drawing/2014/main" id="{02461A1D-6B8D-4657-945B-79EE859297C8}"/>
                </a:ext>
              </a:extLst>
            </p:cNvPr>
            <p:cNvSpPr/>
            <p:nvPr/>
          </p:nvSpPr>
          <p:spPr>
            <a:xfrm>
              <a:off x="4008418" y="5417438"/>
              <a:ext cx="12418" cy="24836"/>
            </a:xfrm>
            <a:custGeom>
              <a:avLst/>
              <a:gdLst>
                <a:gd name="connsiteX0" fmla="*/ 6209 w 12417"/>
                <a:gd name="connsiteY0" fmla="*/ 3104 h 24835"/>
                <a:gd name="connsiteX1" fmla="*/ 0 w 12417"/>
                <a:gd name="connsiteY1" fmla="*/ 0 h 24835"/>
                <a:gd name="connsiteX2" fmla="*/ 0 w 12417"/>
                <a:gd name="connsiteY2" fmla="*/ 7451 h 24835"/>
                <a:gd name="connsiteX3" fmla="*/ 0 w 12417"/>
                <a:gd name="connsiteY3" fmla="*/ 10555 h 24835"/>
                <a:gd name="connsiteX4" fmla="*/ 2173 w 12417"/>
                <a:gd name="connsiteY4" fmla="*/ 14901 h 24835"/>
                <a:gd name="connsiteX5" fmla="*/ 4036 w 12417"/>
                <a:gd name="connsiteY5" fmla="*/ 18006 h 24835"/>
                <a:gd name="connsiteX6" fmla="*/ 6209 w 12417"/>
                <a:gd name="connsiteY6" fmla="*/ 20179 h 24835"/>
                <a:gd name="connsiteX7" fmla="*/ 7140 w 12417"/>
                <a:gd name="connsiteY7" fmla="*/ 25457 h 24835"/>
                <a:gd name="connsiteX8" fmla="*/ 14591 w 12417"/>
                <a:gd name="connsiteY8" fmla="*/ 25457 h 24835"/>
                <a:gd name="connsiteX9" fmla="*/ 14591 w 12417"/>
                <a:gd name="connsiteY9" fmla="*/ 15833 h 24835"/>
                <a:gd name="connsiteX10" fmla="*/ 13660 w 12417"/>
                <a:gd name="connsiteY10" fmla="*/ 10555 h 24835"/>
                <a:gd name="connsiteX11" fmla="*/ 9313 w 12417"/>
                <a:gd name="connsiteY11" fmla="*/ 7451 h 24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417" h="24835">
                  <a:moveTo>
                    <a:pt x="6209" y="3104"/>
                  </a:moveTo>
                  <a:lnTo>
                    <a:pt x="0" y="0"/>
                  </a:lnTo>
                  <a:lnTo>
                    <a:pt x="0" y="7451"/>
                  </a:lnTo>
                  <a:lnTo>
                    <a:pt x="0" y="10555"/>
                  </a:lnTo>
                  <a:lnTo>
                    <a:pt x="2173" y="14901"/>
                  </a:lnTo>
                  <a:lnTo>
                    <a:pt x="4036" y="18006"/>
                  </a:lnTo>
                  <a:lnTo>
                    <a:pt x="6209" y="20179"/>
                  </a:lnTo>
                  <a:lnTo>
                    <a:pt x="7140" y="25457"/>
                  </a:lnTo>
                  <a:lnTo>
                    <a:pt x="14591" y="25457"/>
                  </a:lnTo>
                  <a:lnTo>
                    <a:pt x="14591" y="15833"/>
                  </a:lnTo>
                  <a:lnTo>
                    <a:pt x="13660" y="10555"/>
                  </a:lnTo>
                  <a:lnTo>
                    <a:pt x="9313" y="745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81" name="Freeform: Shape 80">
              <a:extLst>
                <a:ext uri="{FF2B5EF4-FFF2-40B4-BE49-F238E27FC236}">
                  <a16:creationId xmlns:a16="http://schemas.microsoft.com/office/drawing/2014/main" id="{D9E49364-A410-47B0-8574-D231096BD3FD}"/>
                </a:ext>
              </a:extLst>
            </p:cNvPr>
            <p:cNvSpPr/>
            <p:nvPr/>
          </p:nvSpPr>
          <p:spPr>
            <a:xfrm>
              <a:off x="4000036" y="5393223"/>
              <a:ext cx="27940" cy="15522"/>
            </a:xfrm>
            <a:custGeom>
              <a:avLst/>
              <a:gdLst>
                <a:gd name="connsiteX0" fmla="*/ 29182 w 27940"/>
                <a:gd name="connsiteY0" fmla="*/ 16764 h 15522"/>
                <a:gd name="connsiteX1" fmla="*/ 29182 w 27940"/>
                <a:gd name="connsiteY1" fmla="*/ 12728 h 15522"/>
                <a:gd name="connsiteX2" fmla="*/ 30113 w 27940"/>
                <a:gd name="connsiteY2" fmla="*/ 10555 h 15522"/>
                <a:gd name="connsiteX3" fmla="*/ 30113 w 27940"/>
                <a:gd name="connsiteY3" fmla="*/ 9313 h 15522"/>
                <a:gd name="connsiteX4" fmla="*/ 29182 w 27940"/>
                <a:gd name="connsiteY4" fmla="*/ 7451 h 15522"/>
                <a:gd name="connsiteX5" fmla="*/ 29182 w 27940"/>
                <a:gd name="connsiteY5" fmla="*/ 5277 h 15522"/>
                <a:gd name="connsiteX6" fmla="*/ 25146 w 27940"/>
                <a:gd name="connsiteY6" fmla="*/ 3104 h 15522"/>
                <a:gd name="connsiteX7" fmla="*/ 22973 w 27940"/>
                <a:gd name="connsiteY7" fmla="*/ 0 h 15522"/>
                <a:gd name="connsiteX8" fmla="*/ 0 w 27940"/>
                <a:gd name="connsiteY8" fmla="*/ 0 h 15522"/>
                <a:gd name="connsiteX9" fmla="*/ 0 w 27940"/>
                <a:gd name="connsiteY9" fmla="*/ 3104 h 15522"/>
                <a:gd name="connsiteX10" fmla="*/ 931 w 27940"/>
                <a:gd name="connsiteY10" fmla="*/ 7451 h 15522"/>
                <a:gd name="connsiteX11" fmla="*/ 5278 w 27940"/>
                <a:gd name="connsiteY11" fmla="*/ 9313 h 15522"/>
                <a:gd name="connsiteX12" fmla="*/ 8382 w 27940"/>
                <a:gd name="connsiteY12" fmla="*/ 9313 h 15522"/>
                <a:gd name="connsiteX13" fmla="*/ 12418 w 27940"/>
                <a:gd name="connsiteY13" fmla="*/ 10555 h 15522"/>
                <a:gd name="connsiteX14" fmla="*/ 17695 w 27940"/>
                <a:gd name="connsiteY14" fmla="*/ 10555 h 15522"/>
                <a:gd name="connsiteX15" fmla="*/ 22973 w 27940"/>
                <a:gd name="connsiteY15" fmla="*/ 12728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940" h="15522">
                  <a:moveTo>
                    <a:pt x="29182" y="16764"/>
                  </a:moveTo>
                  <a:lnTo>
                    <a:pt x="29182" y="12728"/>
                  </a:lnTo>
                  <a:lnTo>
                    <a:pt x="30113" y="10555"/>
                  </a:lnTo>
                  <a:lnTo>
                    <a:pt x="30113" y="9313"/>
                  </a:lnTo>
                  <a:lnTo>
                    <a:pt x="29182" y="7451"/>
                  </a:lnTo>
                  <a:lnTo>
                    <a:pt x="29182" y="5277"/>
                  </a:lnTo>
                  <a:lnTo>
                    <a:pt x="25146" y="3104"/>
                  </a:lnTo>
                  <a:lnTo>
                    <a:pt x="22973" y="0"/>
                  </a:lnTo>
                  <a:lnTo>
                    <a:pt x="0" y="0"/>
                  </a:lnTo>
                  <a:lnTo>
                    <a:pt x="0" y="3104"/>
                  </a:lnTo>
                  <a:lnTo>
                    <a:pt x="931" y="7451"/>
                  </a:lnTo>
                  <a:lnTo>
                    <a:pt x="5278" y="9313"/>
                  </a:lnTo>
                  <a:lnTo>
                    <a:pt x="8382" y="9313"/>
                  </a:lnTo>
                  <a:lnTo>
                    <a:pt x="12418" y="10555"/>
                  </a:lnTo>
                  <a:lnTo>
                    <a:pt x="17695" y="10555"/>
                  </a:lnTo>
                  <a:lnTo>
                    <a:pt x="22973" y="12728"/>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82" name="Freeform: Shape 81">
              <a:extLst>
                <a:ext uri="{FF2B5EF4-FFF2-40B4-BE49-F238E27FC236}">
                  <a16:creationId xmlns:a16="http://schemas.microsoft.com/office/drawing/2014/main" id="{C88A5B0C-CBC7-402B-A8B3-F54B64E67171}"/>
                </a:ext>
              </a:extLst>
            </p:cNvPr>
            <p:cNvSpPr/>
            <p:nvPr/>
          </p:nvSpPr>
          <p:spPr>
            <a:xfrm>
              <a:off x="5743810" y="6002628"/>
              <a:ext cx="99343" cy="207999"/>
            </a:xfrm>
            <a:custGeom>
              <a:avLst/>
              <a:gdLst>
                <a:gd name="connsiteX0" fmla="*/ 92823 w 99342"/>
                <a:gd name="connsiteY0" fmla="*/ 0 h 207998"/>
                <a:gd name="connsiteX1" fmla="*/ 83510 w 99342"/>
                <a:gd name="connsiteY1" fmla="*/ 5278 h 207998"/>
                <a:gd name="connsiteX2" fmla="*/ 72023 w 99342"/>
                <a:gd name="connsiteY2" fmla="*/ 14901 h 207998"/>
                <a:gd name="connsiteX3" fmla="*/ 59606 w 99342"/>
                <a:gd name="connsiteY3" fmla="*/ 27630 h 207998"/>
                <a:gd name="connsiteX4" fmla="*/ 49051 w 99342"/>
                <a:gd name="connsiteY4" fmla="*/ 40358 h 207998"/>
                <a:gd name="connsiteX5" fmla="*/ 37564 w 99342"/>
                <a:gd name="connsiteY5" fmla="*/ 51844 h 207998"/>
                <a:gd name="connsiteX6" fmla="*/ 32286 w 99342"/>
                <a:gd name="connsiteY6" fmla="*/ 60226 h 207998"/>
                <a:gd name="connsiteX7" fmla="*/ 12728 w 99342"/>
                <a:gd name="connsiteY7" fmla="*/ 60226 h 207998"/>
                <a:gd name="connsiteX8" fmla="*/ 12728 w 99342"/>
                <a:gd name="connsiteY8" fmla="*/ 75128 h 207998"/>
                <a:gd name="connsiteX9" fmla="*/ 14591 w 99342"/>
                <a:gd name="connsiteY9" fmla="*/ 90029 h 207998"/>
                <a:gd name="connsiteX10" fmla="*/ 15833 w 99342"/>
                <a:gd name="connsiteY10" fmla="*/ 104931 h 207998"/>
                <a:gd name="connsiteX11" fmla="*/ 15833 w 99342"/>
                <a:gd name="connsiteY11" fmla="*/ 114244 h 207998"/>
                <a:gd name="connsiteX12" fmla="*/ 10555 w 99342"/>
                <a:gd name="connsiteY12" fmla="*/ 129145 h 207998"/>
                <a:gd name="connsiteX13" fmla="*/ 5278 w 99342"/>
                <a:gd name="connsiteY13" fmla="*/ 144047 h 207998"/>
                <a:gd name="connsiteX14" fmla="*/ 0 w 99342"/>
                <a:gd name="connsiteY14" fmla="*/ 156775 h 207998"/>
                <a:gd name="connsiteX15" fmla="*/ 1242 w 99342"/>
                <a:gd name="connsiteY15" fmla="*/ 171366 h 207998"/>
                <a:gd name="connsiteX16" fmla="*/ 8382 w 99342"/>
                <a:gd name="connsiteY16" fmla="*/ 186267 h 207998"/>
                <a:gd name="connsiteX17" fmla="*/ 10555 w 99342"/>
                <a:gd name="connsiteY17" fmla="*/ 193718 h 207998"/>
                <a:gd name="connsiteX18" fmla="*/ 14591 w 99342"/>
                <a:gd name="connsiteY18" fmla="*/ 198996 h 207998"/>
                <a:gd name="connsiteX19" fmla="*/ 19869 w 99342"/>
                <a:gd name="connsiteY19" fmla="*/ 203342 h 207998"/>
                <a:gd name="connsiteX20" fmla="*/ 25146 w 99342"/>
                <a:gd name="connsiteY20" fmla="*/ 205205 h 207998"/>
                <a:gd name="connsiteX21" fmla="*/ 32286 w 99342"/>
                <a:gd name="connsiteY21" fmla="*/ 206446 h 207998"/>
                <a:gd name="connsiteX22" fmla="*/ 32286 w 99342"/>
                <a:gd name="connsiteY22" fmla="*/ 210482 h 207998"/>
                <a:gd name="connsiteX23" fmla="*/ 45015 w 99342"/>
                <a:gd name="connsiteY23" fmla="*/ 201169 h 207998"/>
                <a:gd name="connsiteX24" fmla="*/ 52155 w 99342"/>
                <a:gd name="connsiteY24" fmla="*/ 190614 h 207998"/>
                <a:gd name="connsiteX25" fmla="*/ 54328 w 99342"/>
                <a:gd name="connsiteY25" fmla="*/ 176644 h 207998"/>
                <a:gd name="connsiteX26" fmla="*/ 56501 w 99342"/>
                <a:gd name="connsiteY26" fmla="*/ 160811 h 207998"/>
                <a:gd name="connsiteX27" fmla="*/ 59606 w 99342"/>
                <a:gd name="connsiteY27" fmla="*/ 141874 h 207998"/>
                <a:gd name="connsiteX28" fmla="*/ 66746 w 99342"/>
                <a:gd name="connsiteY28" fmla="*/ 126972 h 207998"/>
                <a:gd name="connsiteX29" fmla="*/ 76059 w 99342"/>
                <a:gd name="connsiteY29" fmla="*/ 108966 h 207998"/>
                <a:gd name="connsiteX30" fmla="*/ 86614 w 99342"/>
                <a:gd name="connsiteY30" fmla="*/ 90029 h 207998"/>
                <a:gd name="connsiteX31" fmla="*/ 95928 w 99342"/>
                <a:gd name="connsiteY31" fmla="*/ 69850 h 207998"/>
                <a:gd name="connsiteX32" fmla="*/ 101205 w 99342"/>
                <a:gd name="connsiteY32" fmla="*/ 49671 h 207998"/>
                <a:gd name="connsiteX33" fmla="*/ 101205 w 99342"/>
                <a:gd name="connsiteY33" fmla="*/ 27630 h 207998"/>
                <a:gd name="connsiteX34" fmla="*/ 92823 w 99342"/>
                <a:gd name="connsiteY34" fmla="*/ 7451 h 20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9342" h="207998">
                  <a:moveTo>
                    <a:pt x="92823" y="0"/>
                  </a:moveTo>
                  <a:lnTo>
                    <a:pt x="83510" y="5278"/>
                  </a:lnTo>
                  <a:lnTo>
                    <a:pt x="72023" y="14901"/>
                  </a:lnTo>
                  <a:lnTo>
                    <a:pt x="59606" y="27630"/>
                  </a:lnTo>
                  <a:lnTo>
                    <a:pt x="49051" y="40358"/>
                  </a:lnTo>
                  <a:lnTo>
                    <a:pt x="37564" y="51844"/>
                  </a:lnTo>
                  <a:lnTo>
                    <a:pt x="32286" y="60226"/>
                  </a:lnTo>
                  <a:lnTo>
                    <a:pt x="12728" y="60226"/>
                  </a:lnTo>
                  <a:lnTo>
                    <a:pt x="12728" y="75128"/>
                  </a:lnTo>
                  <a:lnTo>
                    <a:pt x="14591" y="90029"/>
                  </a:lnTo>
                  <a:lnTo>
                    <a:pt x="15833" y="104931"/>
                  </a:lnTo>
                  <a:lnTo>
                    <a:pt x="15833" y="114244"/>
                  </a:lnTo>
                  <a:lnTo>
                    <a:pt x="10555" y="129145"/>
                  </a:lnTo>
                  <a:lnTo>
                    <a:pt x="5278" y="144047"/>
                  </a:lnTo>
                  <a:lnTo>
                    <a:pt x="0" y="156775"/>
                  </a:lnTo>
                  <a:lnTo>
                    <a:pt x="1242" y="171366"/>
                  </a:lnTo>
                  <a:lnTo>
                    <a:pt x="8382" y="186267"/>
                  </a:lnTo>
                  <a:lnTo>
                    <a:pt x="10555" y="193718"/>
                  </a:lnTo>
                  <a:lnTo>
                    <a:pt x="14591" y="198996"/>
                  </a:lnTo>
                  <a:lnTo>
                    <a:pt x="19869" y="203342"/>
                  </a:lnTo>
                  <a:lnTo>
                    <a:pt x="25146" y="205205"/>
                  </a:lnTo>
                  <a:lnTo>
                    <a:pt x="32286" y="206446"/>
                  </a:lnTo>
                  <a:lnTo>
                    <a:pt x="32286" y="210482"/>
                  </a:lnTo>
                  <a:lnTo>
                    <a:pt x="45015" y="201169"/>
                  </a:lnTo>
                  <a:lnTo>
                    <a:pt x="52155" y="190614"/>
                  </a:lnTo>
                  <a:lnTo>
                    <a:pt x="54328" y="176644"/>
                  </a:lnTo>
                  <a:lnTo>
                    <a:pt x="56501" y="160811"/>
                  </a:lnTo>
                  <a:lnTo>
                    <a:pt x="59606" y="141874"/>
                  </a:lnTo>
                  <a:lnTo>
                    <a:pt x="66746" y="126972"/>
                  </a:lnTo>
                  <a:lnTo>
                    <a:pt x="76059" y="108966"/>
                  </a:lnTo>
                  <a:lnTo>
                    <a:pt x="86614" y="90029"/>
                  </a:lnTo>
                  <a:lnTo>
                    <a:pt x="95928" y="69850"/>
                  </a:lnTo>
                  <a:lnTo>
                    <a:pt x="101205" y="49671"/>
                  </a:lnTo>
                  <a:lnTo>
                    <a:pt x="101205" y="27630"/>
                  </a:lnTo>
                  <a:lnTo>
                    <a:pt x="92823" y="745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83" name="Freeform: Shape 82">
              <a:extLst>
                <a:ext uri="{FF2B5EF4-FFF2-40B4-BE49-F238E27FC236}">
                  <a16:creationId xmlns:a16="http://schemas.microsoft.com/office/drawing/2014/main" id="{166DB6B1-ED78-45F8-8DA3-67220F778E2B}"/>
                </a:ext>
              </a:extLst>
            </p:cNvPr>
            <p:cNvSpPr/>
            <p:nvPr/>
          </p:nvSpPr>
          <p:spPr>
            <a:xfrm>
              <a:off x="4236596" y="6662015"/>
              <a:ext cx="74507" cy="31045"/>
            </a:xfrm>
            <a:custGeom>
              <a:avLst/>
              <a:gdLst>
                <a:gd name="connsiteX0" fmla="*/ 46877 w 74506"/>
                <a:gd name="connsiteY0" fmla="*/ 3104 h 31044"/>
                <a:gd name="connsiteX1" fmla="*/ 32286 w 74506"/>
                <a:gd name="connsiteY1" fmla="*/ 0 h 31044"/>
                <a:gd name="connsiteX2" fmla="*/ 21731 w 74506"/>
                <a:gd name="connsiteY2" fmla="*/ 5278 h 31044"/>
                <a:gd name="connsiteX3" fmla="*/ 10245 w 74506"/>
                <a:gd name="connsiteY3" fmla="*/ 10555 h 31044"/>
                <a:gd name="connsiteX4" fmla="*/ 0 w 74506"/>
                <a:gd name="connsiteY4" fmla="*/ 14591 h 31044"/>
                <a:gd name="connsiteX5" fmla="*/ 0 w 74506"/>
                <a:gd name="connsiteY5" fmla="*/ 31666 h 31044"/>
                <a:gd name="connsiteX6" fmla="*/ 12418 w 74506"/>
                <a:gd name="connsiteY6" fmla="*/ 27319 h 31044"/>
                <a:gd name="connsiteX7" fmla="*/ 21731 w 74506"/>
                <a:gd name="connsiteY7" fmla="*/ 25457 h 31044"/>
                <a:gd name="connsiteX8" fmla="*/ 30113 w 74506"/>
                <a:gd name="connsiteY8" fmla="*/ 20179 h 31044"/>
                <a:gd name="connsiteX9" fmla="*/ 39427 w 74506"/>
                <a:gd name="connsiteY9" fmla="*/ 10555 h 31044"/>
                <a:gd name="connsiteX10" fmla="*/ 42531 w 74506"/>
                <a:gd name="connsiteY10" fmla="*/ 10555 h 31044"/>
                <a:gd name="connsiteX11" fmla="*/ 41600 w 74506"/>
                <a:gd name="connsiteY11" fmla="*/ 14591 h 31044"/>
                <a:gd name="connsiteX12" fmla="*/ 39427 w 74506"/>
                <a:gd name="connsiteY12" fmla="*/ 16764 h 31044"/>
                <a:gd name="connsiteX13" fmla="*/ 39427 w 74506"/>
                <a:gd name="connsiteY13" fmla="*/ 18006 h 31044"/>
                <a:gd name="connsiteX14" fmla="*/ 37564 w 74506"/>
                <a:gd name="connsiteY14" fmla="*/ 20179 h 31044"/>
                <a:gd name="connsiteX15" fmla="*/ 34460 w 74506"/>
                <a:gd name="connsiteY15" fmla="*/ 22042 h 31044"/>
                <a:gd name="connsiteX16" fmla="*/ 32286 w 74506"/>
                <a:gd name="connsiteY16" fmla="*/ 24215 h 31044"/>
                <a:gd name="connsiteX17" fmla="*/ 32286 w 74506"/>
                <a:gd name="connsiteY17" fmla="*/ 31666 h 31044"/>
                <a:gd name="connsiteX18" fmla="*/ 46877 w 74506"/>
                <a:gd name="connsiteY18" fmla="*/ 27319 h 31044"/>
                <a:gd name="connsiteX19" fmla="*/ 59295 w 74506"/>
                <a:gd name="connsiteY19" fmla="*/ 22042 h 31044"/>
                <a:gd name="connsiteX20" fmla="*/ 71713 w 74506"/>
                <a:gd name="connsiteY20" fmla="*/ 14591 h 31044"/>
                <a:gd name="connsiteX21" fmla="*/ 76059 w 74506"/>
                <a:gd name="connsiteY21" fmla="*/ 14591 h 31044"/>
                <a:gd name="connsiteX22" fmla="*/ 63641 w 74506"/>
                <a:gd name="connsiteY22" fmla="*/ 9313 h 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506" h="31044">
                  <a:moveTo>
                    <a:pt x="46877" y="3104"/>
                  </a:moveTo>
                  <a:lnTo>
                    <a:pt x="32286" y="0"/>
                  </a:lnTo>
                  <a:lnTo>
                    <a:pt x="21731" y="5278"/>
                  </a:lnTo>
                  <a:lnTo>
                    <a:pt x="10245" y="10555"/>
                  </a:lnTo>
                  <a:lnTo>
                    <a:pt x="0" y="14591"/>
                  </a:lnTo>
                  <a:lnTo>
                    <a:pt x="0" y="31666"/>
                  </a:lnTo>
                  <a:lnTo>
                    <a:pt x="12418" y="27319"/>
                  </a:lnTo>
                  <a:lnTo>
                    <a:pt x="21731" y="25457"/>
                  </a:lnTo>
                  <a:lnTo>
                    <a:pt x="30113" y="20179"/>
                  </a:lnTo>
                  <a:lnTo>
                    <a:pt x="39427" y="10555"/>
                  </a:lnTo>
                  <a:lnTo>
                    <a:pt x="42531" y="10555"/>
                  </a:lnTo>
                  <a:lnTo>
                    <a:pt x="41600" y="14591"/>
                  </a:lnTo>
                  <a:lnTo>
                    <a:pt x="39427" y="16764"/>
                  </a:lnTo>
                  <a:lnTo>
                    <a:pt x="39427" y="18006"/>
                  </a:lnTo>
                  <a:lnTo>
                    <a:pt x="37564" y="20179"/>
                  </a:lnTo>
                  <a:lnTo>
                    <a:pt x="34460" y="22042"/>
                  </a:lnTo>
                  <a:lnTo>
                    <a:pt x="32286" y="24215"/>
                  </a:lnTo>
                  <a:lnTo>
                    <a:pt x="32286" y="31666"/>
                  </a:lnTo>
                  <a:lnTo>
                    <a:pt x="46877" y="27319"/>
                  </a:lnTo>
                  <a:lnTo>
                    <a:pt x="59295" y="22042"/>
                  </a:lnTo>
                  <a:lnTo>
                    <a:pt x="71713" y="14591"/>
                  </a:lnTo>
                  <a:lnTo>
                    <a:pt x="76059" y="14591"/>
                  </a:lnTo>
                  <a:lnTo>
                    <a:pt x="63641" y="9313"/>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84" name="Freeform: Shape 83">
              <a:extLst>
                <a:ext uri="{FF2B5EF4-FFF2-40B4-BE49-F238E27FC236}">
                  <a16:creationId xmlns:a16="http://schemas.microsoft.com/office/drawing/2014/main" id="{276376D9-EA65-4CB3-9059-977F2E0A9FE5}"/>
                </a:ext>
              </a:extLst>
            </p:cNvPr>
            <p:cNvSpPr/>
            <p:nvPr/>
          </p:nvSpPr>
          <p:spPr>
            <a:xfrm>
              <a:off x="4403305" y="5779417"/>
              <a:ext cx="34149" cy="31045"/>
            </a:xfrm>
            <a:custGeom>
              <a:avLst/>
              <a:gdLst>
                <a:gd name="connsiteX0" fmla="*/ 27009 w 34149"/>
                <a:gd name="connsiteY0" fmla="*/ 23283 h 31044"/>
                <a:gd name="connsiteX1" fmla="*/ 26078 w 34149"/>
                <a:gd name="connsiteY1" fmla="*/ 22042 h 31044"/>
                <a:gd name="connsiteX2" fmla="*/ 23904 w 34149"/>
                <a:gd name="connsiteY2" fmla="*/ 22042 h 31044"/>
                <a:gd name="connsiteX3" fmla="*/ 19558 w 34149"/>
                <a:gd name="connsiteY3" fmla="*/ 22042 h 31044"/>
                <a:gd name="connsiteX4" fmla="*/ 16454 w 34149"/>
                <a:gd name="connsiteY4" fmla="*/ 20179 h 31044"/>
                <a:gd name="connsiteX5" fmla="*/ 16454 w 34149"/>
                <a:gd name="connsiteY5" fmla="*/ 0 h 31044"/>
                <a:gd name="connsiteX6" fmla="*/ 12418 w 34149"/>
                <a:gd name="connsiteY6" fmla="*/ 0 h 31044"/>
                <a:gd name="connsiteX7" fmla="*/ 4967 w 34149"/>
                <a:gd name="connsiteY7" fmla="*/ 12728 h 31044"/>
                <a:gd name="connsiteX8" fmla="*/ 0 w 34149"/>
                <a:gd name="connsiteY8" fmla="*/ 12728 h 31044"/>
                <a:gd name="connsiteX9" fmla="*/ 0 w 34149"/>
                <a:gd name="connsiteY9" fmla="*/ 15833 h 31044"/>
                <a:gd name="connsiteX10" fmla="*/ 11487 w 34149"/>
                <a:gd name="connsiteY10" fmla="*/ 20179 h 31044"/>
                <a:gd name="connsiteX11" fmla="*/ 21731 w 34149"/>
                <a:gd name="connsiteY11" fmla="*/ 25457 h 31044"/>
                <a:gd name="connsiteX12" fmla="*/ 29182 w 34149"/>
                <a:gd name="connsiteY12" fmla="*/ 30734 h 31044"/>
                <a:gd name="connsiteX13" fmla="*/ 33218 w 34149"/>
                <a:gd name="connsiteY13" fmla="*/ 32907 h 31044"/>
                <a:gd name="connsiteX14" fmla="*/ 34149 w 34149"/>
                <a:gd name="connsiteY14" fmla="*/ 30734 h 31044"/>
                <a:gd name="connsiteX15" fmla="*/ 34149 w 34149"/>
                <a:gd name="connsiteY15" fmla="*/ 29492 h 31044"/>
                <a:gd name="connsiteX16" fmla="*/ 36322 w 34149"/>
                <a:gd name="connsiteY16" fmla="*/ 27319 h 31044"/>
                <a:gd name="connsiteX17" fmla="*/ 36322 w 34149"/>
                <a:gd name="connsiteY17" fmla="*/ 23283 h 31044"/>
                <a:gd name="connsiteX18" fmla="*/ 29182 w 34149"/>
                <a:gd name="connsiteY18" fmla="*/ 23283 h 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149" h="31044">
                  <a:moveTo>
                    <a:pt x="27009" y="23283"/>
                  </a:moveTo>
                  <a:lnTo>
                    <a:pt x="26078" y="22042"/>
                  </a:lnTo>
                  <a:lnTo>
                    <a:pt x="23904" y="22042"/>
                  </a:lnTo>
                  <a:lnTo>
                    <a:pt x="19558" y="22042"/>
                  </a:lnTo>
                  <a:lnTo>
                    <a:pt x="16454" y="20179"/>
                  </a:lnTo>
                  <a:lnTo>
                    <a:pt x="16454" y="0"/>
                  </a:lnTo>
                  <a:lnTo>
                    <a:pt x="12418" y="0"/>
                  </a:lnTo>
                  <a:lnTo>
                    <a:pt x="4967" y="12728"/>
                  </a:lnTo>
                  <a:lnTo>
                    <a:pt x="0" y="12728"/>
                  </a:lnTo>
                  <a:lnTo>
                    <a:pt x="0" y="15833"/>
                  </a:lnTo>
                  <a:lnTo>
                    <a:pt x="11487" y="20179"/>
                  </a:lnTo>
                  <a:lnTo>
                    <a:pt x="21731" y="25457"/>
                  </a:lnTo>
                  <a:lnTo>
                    <a:pt x="29182" y="30734"/>
                  </a:lnTo>
                  <a:lnTo>
                    <a:pt x="33218" y="32907"/>
                  </a:lnTo>
                  <a:lnTo>
                    <a:pt x="34149" y="30734"/>
                  </a:lnTo>
                  <a:lnTo>
                    <a:pt x="34149" y="29492"/>
                  </a:lnTo>
                  <a:lnTo>
                    <a:pt x="36322" y="27319"/>
                  </a:lnTo>
                  <a:lnTo>
                    <a:pt x="36322" y="23283"/>
                  </a:lnTo>
                  <a:lnTo>
                    <a:pt x="29182" y="23283"/>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85" name="Freeform: Shape 84">
              <a:extLst>
                <a:ext uri="{FF2B5EF4-FFF2-40B4-BE49-F238E27FC236}">
                  <a16:creationId xmlns:a16="http://schemas.microsoft.com/office/drawing/2014/main" id="{31102743-48CA-49B1-81B3-C178391BAFFC}"/>
                </a:ext>
              </a:extLst>
            </p:cNvPr>
            <p:cNvSpPr/>
            <p:nvPr/>
          </p:nvSpPr>
          <p:spPr>
            <a:xfrm>
              <a:off x="4237527" y="6453395"/>
              <a:ext cx="12418" cy="18627"/>
            </a:xfrm>
            <a:custGeom>
              <a:avLst/>
              <a:gdLst>
                <a:gd name="connsiteX0" fmla="*/ 4346 w 12417"/>
                <a:gd name="connsiteY0" fmla="*/ 15833 h 18626"/>
                <a:gd name="connsiteX1" fmla="*/ 6209 w 12417"/>
                <a:gd name="connsiteY1" fmla="*/ 20179 h 18626"/>
                <a:gd name="connsiteX2" fmla="*/ 14591 w 12417"/>
                <a:gd name="connsiteY2" fmla="*/ 20179 h 18626"/>
                <a:gd name="connsiteX3" fmla="*/ 13660 w 12417"/>
                <a:gd name="connsiteY3" fmla="*/ 14901 h 18626"/>
                <a:gd name="connsiteX4" fmla="*/ 13660 w 12417"/>
                <a:gd name="connsiteY4" fmla="*/ 10555 h 18626"/>
                <a:gd name="connsiteX5" fmla="*/ 11487 w 12417"/>
                <a:gd name="connsiteY5" fmla="*/ 7451 h 18626"/>
                <a:gd name="connsiteX6" fmla="*/ 9313 w 12417"/>
                <a:gd name="connsiteY6" fmla="*/ 5277 h 18626"/>
                <a:gd name="connsiteX7" fmla="*/ 6209 w 12417"/>
                <a:gd name="connsiteY7" fmla="*/ 3104 h 18626"/>
                <a:gd name="connsiteX8" fmla="*/ 2173 w 12417"/>
                <a:gd name="connsiteY8" fmla="*/ 0 h 18626"/>
                <a:gd name="connsiteX9" fmla="*/ 2173 w 12417"/>
                <a:gd name="connsiteY9" fmla="*/ 5277 h 18626"/>
                <a:gd name="connsiteX10" fmla="*/ 0 w 12417"/>
                <a:gd name="connsiteY10" fmla="*/ 8382 h 18626"/>
                <a:gd name="connsiteX11" fmla="*/ 2173 w 12417"/>
                <a:gd name="connsiteY11" fmla="*/ 10555 h 18626"/>
                <a:gd name="connsiteX12" fmla="*/ 2173 w 12417"/>
                <a:gd name="connsiteY12" fmla="*/ 12728 h 1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17" h="18626">
                  <a:moveTo>
                    <a:pt x="4346" y="15833"/>
                  </a:moveTo>
                  <a:lnTo>
                    <a:pt x="6209" y="20179"/>
                  </a:lnTo>
                  <a:lnTo>
                    <a:pt x="14591" y="20179"/>
                  </a:lnTo>
                  <a:lnTo>
                    <a:pt x="13660" y="14901"/>
                  </a:lnTo>
                  <a:lnTo>
                    <a:pt x="13660" y="10555"/>
                  </a:lnTo>
                  <a:lnTo>
                    <a:pt x="11487" y="7451"/>
                  </a:lnTo>
                  <a:lnTo>
                    <a:pt x="9313" y="5277"/>
                  </a:lnTo>
                  <a:lnTo>
                    <a:pt x="6209" y="3104"/>
                  </a:lnTo>
                  <a:lnTo>
                    <a:pt x="2173" y="0"/>
                  </a:lnTo>
                  <a:lnTo>
                    <a:pt x="2173" y="5277"/>
                  </a:lnTo>
                  <a:lnTo>
                    <a:pt x="0" y="8382"/>
                  </a:lnTo>
                  <a:lnTo>
                    <a:pt x="2173" y="10555"/>
                  </a:lnTo>
                  <a:lnTo>
                    <a:pt x="2173" y="12728"/>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86" name="Freeform: Shape 85">
              <a:extLst>
                <a:ext uri="{FF2B5EF4-FFF2-40B4-BE49-F238E27FC236}">
                  <a16:creationId xmlns:a16="http://schemas.microsoft.com/office/drawing/2014/main" id="{BC7695B3-579E-441A-B3E5-6EDFE3288792}"/>
                </a:ext>
              </a:extLst>
            </p:cNvPr>
            <p:cNvSpPr/>
            <p:nvPr/>
          </p:nvSpPr>
          <p:spPr>
            <a:xfrm>
              <a:off x="4152155" y="6693680"/>
              <a:ext cx="58985" cy="52776"/>
            </a:xfrm>
            <a:custGeom>
              <a:avLst/>
              <a:gdLst>
                <a:gd name="connsiteX0" fmla="*/ 29182 w 58984"/>
                <a:gd name="connsiteY0" fmla="*/ 22352 h 52775"/>
                <a:gd name="connsiteX1" fmla="*/ 14591 w 58984"/>
                <a:gd name="connsiteY1" fmla="*/ 8382 h 52775"/>
                <a:gd name="connsiteX2" fmla="*/ 0 w 58984"/>
                <a:gd name="connsiteY2" fmla="*/ 0 h 52775"/>
                <a:gd name="connsiteX3" fmla="*/ 0 w 58984"/>
                <a:gd name="connsiteY3" fmla="*/ 15833 h 52775"/>
                <a:gd name="connsiteX4" fmla="*/ 4036 w 58984"/>
                <a:gd name="connsiteY4" fmla="*/ 34770 h 52775"/>
                <a:gd name="connsiteX5" fmla="*/ 7451 w 58984"/>
                <a:gd name="connsiteY5" fmla="*/ 49671 h 52775"/>
                <a:gd name="connsiteX6" fmla="*/ 14591 w 58984"/>
                <a:gd name="connsiteY6" fmla="*/ 51844 h 52775"/>
                <a:gd name="connsiteX7" fmla="*/ 27009 w 58984"/>
                <a:gd name="connsiteY7" fmla="*/ 54949 h 52775"/>
                <a:gd name="connsiteX8" fmla="*/ 41600 w 58984"/>
                <a:gd name="connsiteY8" fmla="*/ 54949 h 52775"/>
                <a:gd name="connsiteX9" fmla="*/ 50913 w 58984"/>
                <a:gd name="connsiteY9" fmla="*/ 52776 h 52775"/>
                <a:gd name="connsiteX10" fmla="*/ 60537 w 58984"/>
                <a:gd name="connsiteY10" fmla="*/ 52776 h 52775"/>
                <a:gd name="connsiteX11" fmla="*/ 60537 w 58984"/>
                <a:gd name="connsiteY11" fmla="*/ 44394 h 52775"/>
                <a:gd name="connsiteX12" fmla="*/ 43773 w 58984"/>
                <a:gd name="connsiteY12" fmla="*/ 34770 h 5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984" h="52775">
                  <a:moveTo>
                    <a:pt x="29182" y="22352"/>
                  </a:moveTo>
                  <a:lnTo>
                    <a:pt x="14591" y="8382"/>
                  </a:lnTo>
                  <a:lnTo>
                    <a:pt x="0" y="0"/>
                  </a:lnTo>
                  <a:lnTo>
                    <a:pt x="0" y="15833"/>
                  </a:lnTo>
                  <a:lnTo>
                    <a:pt x="4036" y="34770"/>
                  </a:lnTo>
                  <a:lnTo>
                    <a:pt x="7451" y="49671"/>
                  </a:lnTo>
                  <a:lnTo>
                    <a:pt x="14591" y="51844"/>
                  </a:lnTo>
                  <a:lnTo>
                    <a:pt x="27009" y="54949"/>
                  </a:lnTo>
                  <a:lnTo>
                    <a:pt x="41600" y="54949"/>
                  </a:lnTo>
                  <a:lnTo>
                    <a:pt x="50913" y="52776"/>
                  </a:lnTo>
                  <a:lnTo>
                    <a:pt x="60537" y="52776"/>
                  </a:lnTo>
                  <a:lnTo>
                    <a:pt x="60537" y="44394"/>
                  </a:lnTo>
                  <a:lnTo>
                    <a:pt x="43773" y="3477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87" name="Freeform: Shape 86">
              <a:extLst>
                <a:ext uri="{FF2B5EF4-FFF2-40B4-BE49-F238E27FC236}">
                  <a16:creationId xmlns:a16="http://schemas.microsoft.com/office/drawing/2014/main" id="{33106CB3-2ADC-4CDE-9491-8F19F2462876}"/>
                </a:ext>
              </a:extLst>
            </p:cNvPr>
            <p:cNvSpPr/>
            <p:nvPr/>
          </p:nvSpPr>
          <p:spPr>
            <a:xfrm>
              <a:off x="4063677" y="5497843"/>
              <a:ext cx="86925" cy="34149"/>
            </a:xfrm>
            <a:custGeom>
              <a:avLst/>
              <a:gdLst>
                <a:gd name="connsiteX0" fmla="*/ 88477 w 86924"/>
                <a:gd name="connsiteY0" fmla="*/ 17075 h 34149"/>
                <a:gd name="connsiteX1" fmla="*/ 70782 w 86924"/>
                <a:gd name="connsiteY1" fmla="*/ 11797 h 34149"/>
                <a:gd name="connsiteX2" fmla="*/ 56191 w 86924"/>
                <a:gd name="connsiteY2" fmla="*/ 6519 h 34149"/>
                <a:gd name="connsiteX3" fmla="*/ 37564 w 86924"/>
                <a:gd name="connsiteY3" fmla="*/ 2173 h 34149"/>
                <a:gd name="connsiteX4" fmla="*/ 15522 w 86924"/>
                <a:gd name="connsiteY4" fmla="*/ 0 h 34149"/>
                <a:gd name="connsiteX5" fmla="*/ 17695 w 86924"/>
                <a:gd name="connsiteY5" fmla="*/ 6519 h 34149"/>
                <a:gd name="connsiteX6" fmla="*/ 19869 w 86924"/>
                <a:gd name="connsiteY6" fmla="*/ 9624 h 34149"/>
                <a:gd name="connsiteX7" fmla="*/ 21731 w 86924"/>
                <a:gd name="connsiteY7" fmla="*/ 11797 h 34149"/>
                <a:gd name="connsiteX8" fmla="*/ 24836 w 86924"/>
                <a:gd name="connsiteY8" fmla="*/ 14902 h 34149"/>
                <a:gd name="connsiteX9" fmla="*/ 29182 w 86924"/>
                <a:gd name="connsiteY9" fmla="*/ 17075 h 34149"/>
                <a:gd name="connsiteX10" fmla="*/ 22973 w 86924"/>
                <a:gd name="connsiteY10" fmla="*/ 18937 h 34149"/>
                <a:gd name="connsiteX11" fmla="*/ 15522 w 86924"/>
                <a:gd name="connsiteY11" fmla="*/ 21110 h 34149"/>
                <a:gd name="connsiteX12" fmla="*/ 9313 w 86924"/>
                <a:gd name="connsiteY12" fmla="*/ 21110 h 34149"/>
                <a:gd name="connsiteX13" fmla="*/ 0 w 86924"/>
                <a:gd name="connsiteY13" fmla="*/ 21110 h 34149"/>
                <a:gd name="connsiteX14" fmla="*/ 5278 w 86924"/>
                <a:gd name="connsiteY14" fmla="*/ 33839 h 34149"/>
                <a:gd name="connsiteX15" fmla="*/ 15522 w 86924"/>
                <a:gd name="connsiteY15" fmla="*/ 33839 h 34149"/>
                <a:gd name="connsiteX16" fmla="*/ 30113 w 86924"/>
                <a:gd name="connsiteY16" fmla="*/ 36012 h 34149"/>
                <a:gd name="connsiteX17" fmla="*/ 43773 w 86924"/>
                <a:gd name="connsiteY17" fmla="*/ 36943 h 34149"/>
                <a:gd name="connsiteX18" fmla="*/ 49050 w 86924"/>
                <a:gd name="connsiteY18" fmla="*/ 36943 h 34149"/>
                <a:gd name="connsiteX19" fmla="*/ 52155 w 86924"/>
                <a:gd name="connsiteY19" fmla="*/ 26388 h 34149"/>
                <a:gd name="connsiteX20" fmla="*/ 54018 w 86924"/>
                <a:gd name="connsiteY20" fmla="*/ 24525 h 34149"/>
                <a:gd name="connsiteX21" fmla="*/ 56191 w 86924"/>
                <a:gd name="connsiteY21" fmla="*/ 26388 h 34149"/>
                <a:gd name="connsiteX22" fmla="*/ 58364 w 86924"/>
                <a:gd name="connsiteY22" fmla="*/ 28561 h 34149"/>
                <a:gd name="connsiteX23" fmla="*/ 59295 w 86924"/>
                <a:gd name="connsiteY23" fmla="*/ 29803 h 34149"/>
                <a:gd name="connsiteX24" fmla="*/ 59295 w 86924"/>
                <a:gd name="connsiteY24" fmla="*/ 31666 h 34149"/>
                <a:gd name="connsiteX25" fmla="*/ 59295 w 86924"/>
                <a:gd name="connsiteY25" fmla="*/ 33839 h 34149"/>
                <a:gd name="connsiteX26" fmla="*/ 65504 w 86924"/>
                <a:gd name="connsiteY26" fmla="*/ 33839 h 34149"/>
                <a:gd name="connsiteX27" fmla="*/ 68609 w 86924"/>
                <a:gd name="connsiteY27" fmla="*/ 31666 h 34149"/>
                <a:gd name="connsiteX28" fmla="*/ 72955 w 86924"/>
                <a:gd name="connsiteY28" fmla="*/ 29803 h 34149"/>
                <a:gd name="connsiteX29" fmla="*/ 77922 w 86924"/>
                <a:gd name="connsiteY29" fmla="*/ 28561 h 34149"/>
                <a:gd name="connsiteX30" fmla="*/ 81337 w 86924"/>
                <a:gd name="connsiteY30" fmla="*/ 26388 h 34149"/>
                <a:gd name="connsiteX31" fmla="*/ 88477 w 86924"/>
                <a:gd name="connsiteY31" fmla="*/ 26388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6924" h="34149">
                  <a:moveTo>
                    <a:pt x="88477" y="17075"/>
                  </a:moveTo>
                  <a:lnTo>
                    <a:pt x="70782" y="11797"/>
                  </a:lnTo>
                  <a:lnTo>
                    <a:pt x="56191" y="6519"/>
                  </a:lnTo>
                  <a:lnTo>
                    <a:pt x="37564" y="2173"/>
                  </a:lnTo>
                  <a:lnTo>
                    <a:pt x="15522" y="0"/>
                  </a:lnTo>
                  <a:lnTo>
                    <a:pt x="17695" y="6519"/>
                  </a:lnTo>
                  <a:lnTo>
                    <a:pt x="19869" y="9624"/>
                  </a:lnTo>
                  <a:lnTo>
                    <a:pt x="21731" y="11797"/>
                  </a:lnTo>
                  <a:lnTo>
                    <a:pt x="24836" y="14902"/>
                  </a:lnTo>
                  <a:lnTo>
                    <a:pt x="29182" y="17075"/>
                  </a:lnTo>
                  <a:lnTo>
                    <a:pt x="22973" y="18937"/>
                  </a:lnTo>
                  <a:lnTo>
                    <a:pt x="15522" y="21110"/>
                  </a:lnTo>
                  <a:lnTo>
                    <a:pt x="9313" y="21110"/>
                  </a:lnTo>
                  <a:lnTo>
                    <a:pt x="0" y="21110"/>
                  </a:lnTo>
                  <a:lnTo>
                    <a:pt x="5278" y="33839"/>
                  </a:lnTo>
                  <a:lnTo>
                    <a:pt x="15522" y="33839"/>
                  </a:lnTo>
                  <a:lnTo>
                    <a:pt x="30113" y="36012"/>
                  </a:lnTo>
                  <a:lnTo>
                    <a:pt x="43773" y="36943"/>
                  </a:lnTo>
                  <a:lnTo>
                    <a:pt x="49050" y="36943"/>
                  </a:lnTo>
                  <a:lnTo>
                    <a:pt x="52155" y="26388"/>
                  </a:lnTo>
                  <a:lnTo>
                    <a:pt x="54018" y="24525"/>
                  </a:lnTo>
                  <a:lnTo>
                    <a:pt x="56191" y="26388"/>
                  </a:lnTo>
                  <a:lnTo>
                    <a:pt x="58364" y="28561"/>
                  </a:lnTo>
                  <a:lnTo>
                    <a:pt x="59295" y="29803"/>
                  </a:lnTo>
                  <a:lnTo>
                    <a:pt x="59295" y="31666"/>
                  </a:lnTo>
                  <a:lnTo>
                    <a:pt x="59295" y="33839"/>
                  </a:lnTo>
                  <a:lnTo>
                    <a:pt x="65504" y="33839"/>
                  </a:lnTo>
                  <a:lnTo>
                    <a:pt x="68609" y="31666"/>
                  </a:lnTo>
                  <a:lnTo>
                    <a:pt x="72955" y="29803"/>
                  </a:lnTo>
                  <a:lnTo>
                    <a:pt x="77922" y="28561"/>
                  </a:lnTo>
                  <a:lnTo>
                    <a:pt x="81337" y="26388"/>
                  </a:lnTo>
                  <a:lnTo>
                    <a:pt x="88477" y="26388"/>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88" name="Freeform: Shape 87">
              <a:extLst>
                <a:ext uri="{FF2B5EF4-FFF2-40B4-BE49-F238E27FC236}">
                  <a16:creationId xmlns:a16="http://schemas.microsoft.com/office/drawing/2014/main" id="{31EC533D-AA0F-4D98-83FF-D4E76E34123E}"/>
                </a:ext>
              </a:extLst>
            </p:cNvPr>
            <p:cNvSpPr/>
            <p:nvPr/>
          </p:nvSpPr>
          <p:spPr>
            <a:xfrm>
              <a:off x="4215796" y="5526404"/>
              <a:ext cx="34149" cy="12418"/>
            </a:xfrm>
            <a:custGeom>
              <a:avLst/>
              <a:gdLst>
                <a:gd name="connsiteX0" fmla="*/ 27940 w 34149"/>
                <a:gd name="connsiteY0" fmla="*/ 12728 h 12417"/>
                <a:gd name="connsiteX1" fmla="*/ 31045 w 34149"/>
                <a:gd name="connsiteY1" fmla="*/ 10555 h 12417"/>
                <a:gd name="connsiteX2" fmla="*/ 33218 w 34149"/>
                <a:gd name="connsiteY2" fmla="*/ 7451 h 12417"/>
                <a:gd name="connsiteX3" fmla="*/ 36322 w 34149"/>
                <a:gd name="connsiteY3" fmla="*/ 5278 h 12417"/>
                <a:gd name="connsiteX4" fmla="*/ 27940 w 34149"/>
                <a:gd name="connsiteY4" fmla="*/ 1242 h 12417"/>
                <a:gd name="connsiteX5" fmla="*/ 20800 w 34149"/>
                <a:gd name="connsiteY5" fmla="*/ 0 h 12417"/>
                <a:gd name="connsiteX6" fmla="*/ 13349 w 34149"/>
                <a:gd name="connsiteY6" fmla="*/ 0 h 12417"/>
                <a:gd name="connsiteX7" fmla="*/ 0 w 34149"/>
                <a:gd name="connsiteY7" fmla="*/ 1242 h 12417"/>
                <a:gd name="connsiteX8" fmla="*/ 0 w 34149"/>
                <a:gd name="connsiteY8" fmla="*/ 12728 h 12417"/>
                <a:gd name="connsiteX9" fmla="*/ 6209 w 34149"/>
                <a:gd name="connsiteY9" fmla="*/ 10555 h 12417"/>
                <a:gd name="connsiteX10" fmla="*/ 11487 w 34149"/>
                <a:gd name="connsiteY10" fmla="*/ 10555 h 12417"/>
                <a:gd name="connsiteX11" fmla="*/ 16454 w 34149"/>
                <a:gd name="connsiteY11" fmla="*/ 10555 h 12417"/>
                <a:gd name="connsiteX12" fmla="*/ 21731 w 34149"/>
                <a:gd name="connsiteY12" fmla="*/ 12728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149" h="12417">
                  <a:moveTo>
                    <a:pt x="27940" y="12728"/>
                  </a:moveTo>
                  <a:lnTo>
                    <a:pt x="31045" y="10555"/>
                  </a:lnTo>
                  <a:lnTo>
                    <a:pt x="33218" y="7451"/>
                  </a:lnTo>
                  <a:lnTo>
                    <a:pt x="36322" y="5278"/>
                  </a:lnTo>
                  <a:lnTo>
                    <a:pt x="27940" y="1242"/>
                  </a:lnTo>
                  <a:lnTo>
                    <a:pt x="20800" y="0"/>
                  </a:lnTo>
                  <a:lnTo>
                    <a:pt x="13349" y="0"/>
                  </a:lnTo>
                  <a:lnTo>
                    <a:pt x="0" y="1242"/>
                  </a:lnTo>
                  <a:lnTo>
                    <a:pt x="0" y="12728"/>
                  </a:lnTo>
                  <a:lnTo>
                    <a:pt x="6209" y="10555"/>
                  </a:lnTo>
                  <a:lnTo>
                    <a:pt x="11487" y="10555"/>
                  </a:lnTo>
                  <a:lnTo>
                    <a:pt x="16454" y="10555"/>
                  </a:lnTo>
                  <a:lnTo>
                    <a:pt x="21731" y="12728"/>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89" name="Freeform: Shape 88">
              <a:extLst>
                <a:ext uri="{FF2B5EF4-FFF2-40B4-BE49-F238E27FC236}">
                  <a16:creationId xmlns:a16="http://schemas.microsoft.com/office/drawing/2014/main" id="{C3FE3D8C-FEB4-4C20-A2E4-D236853CC253}"/>
                </a:ext>
              </a:extLst>
            </p:cNvPr>
            <p:cNvSpPr/>
            <p:nvPr/>
          </p:nvSpPr>
          <p:spPr>
            <a:xfrm>
              <a:off x="4066782" y="5047076"/>
              <a:ext cx="12418" cy="15522"/>
            </a:xfrm>
            <a:custGeom>
              <a:avLst/>
              <a:gdLst>
                <a:gd name="connsiteX0" fmla="*/ 6209 w 12417"/>
                <a:gd name="connsiteY0" fmla="*/ 17075 h 15522"/>
                <a:gd name="connsiteX1" fmla="*/ 7140 w 12417"/>
                <a:gd name="connsiteY1" fmla="*/ 11487 h 15522"/>
                <a:gd name="connsiteX2" fmla="*/ 7140 w 12417"/>
                <a:gd name="connsiteY2" fmla="*/ 9624 h 15522"/>
                <a:gd name="connsiteX3" fmla="*/ 9313 w 12417"/>
                <a:gd name="connsiteY3" fmla="*/ 6209 h 15522"/>
                <a:gd name="connsiteX4" fmla="*/ 11487 w 12417"/>
                <a:gd name="connsiteY4" fmla="*/ 4346 h 15522"/>
                <a:gd name="connsiteX5" fmla="*/ 12418 w 12417"/>
                <a:gd name="connsiteY5" fmla="*/ 0 h 15522"/>
                <a:gd name="connsiteX6" fmla="*/ 9313 w 12417"/>
                <a:gd name="connsiteY6" fmla="*/ 0 h 15522"/>
                <a:gd name="connsiteX7" fmla="*/ 7140 w 12417"/>
                <a:gd name="connsiteY7" fmla="*/ 4346 h 15522"/>
                <a:gd name="connsiteX8" fmla="*/ 4036 w 12417"/>
                <a:gd name="connsiteY8" fmla="*/ 7451 h 15522"/>
                <a:gd name="connsiteX9" fmla="*/ 2173 w 12417"/>
                <a:gd name="connsiteY9" fmla="*/ 9624 h 15522"/>
                <a:gd name="connsiteX10" fmla="*/ 0 w 12417"/>
                <a:gd name="connsiteY10" fmla="*/ 11487 h 15522"/>
                <a:gd name="connsiteX11" fmla="*/ 0 w 12417"/>
                <a:gd name="connsiteY11" fmla="*/ 13660 h 15522"/>
                <a:gd name="connsiteX12" fmla="*/ 2173 w 12417"/>
                <a:gd name="connsiteY12" fmla="*/ 14901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17" h="15522">
                  <a:moveTo>
                    <a:pt x="6209" y="17075"/>
                  </a:moveTo>
                  <a:lnTo>
                    <a:pt x="7140" y="11487"/>
                  </a:lnTo>
                  <a:lnTo>
                    <a:pt x="7140" y="9624"/>
                  </a:lnTo>
                  <a:lnTo>
                    <a:pt x="9313" y="6209"/>
                  </a:lnTo>
                  <a:lnTo>
                    <a:pt x="11487" y="4346"/>
                  </a:lnTo>
                  <a:lnTo>
                    <a:pt x="12418" y="0"/>
                  </a:lnTo>
                  <a:lnTo>
                    <a:pt x="9313" y="0"/>
                  </a:lnTo>
                  <a:lnTo>
                    <a:pt x="7140" y="4346"/>
                  </a:lnTo>
                  <a:lnTo>
                    <a:pt x="4036" y="7451"/>
                  </a:lnTo>
                  <a:lnTo>
                    <a:pt x="2173" y="9624"/>
                  </a:lnTo>
                  <a:lnTo>
                    <a:pt x="0" y="11487"/>
                  </a:lnTo>
                  <a:lnTo>
                    <a:pt x="0" y="13660"/>
                  </a:lnTo>
                  <a:lnTo>
                    <a:pt x="2173" y="14901"/>
                  </a:lnTo>
                  <a:close/>
                </a:path>
              </a:pathLst>
            </a:custGeom>
            <a:noFill/>
            <a:ln w="3104" cap="flat">
              <a:noFill/>
              <a:prstDash val="solid"/>
              <a:miter/>
            </a:ln>
          </p:spPr>
          <p:txBody>
            <a:bodyPr rtlCol="0" anchor="ctr"/>
            <a:lstStyle/>
            <a:p>
              <a:endParaRPr lang="en-US">
                <a:latin typeface="Al Tarikh" pitchFamily="2" charset="-78"/>
                <a:cs typeface="Al Tarikh" pitchFamily="2" charset="-78"/>
              </a:endParaRPr>
            </a:p>
          </p:txBody>
        </p:sp>
        <p:sp>
          <p:nvSpPr>
            <p:cNvPr id="90" name="Freeform: Shape 89">
              <a:extLst>
                <a:ext uri="{FF2B5EF4-FFF2-40B4-BE49-F238E27FC236}">
                  <a16:creationId xmlns:a16="http://schemas.microsoft.com/office/drawing/2014/main" id="{F6027329-F9BD-4887-89DC-198EB5445CD2}"/>
                </a:ext>
              </a:extLst>
            </p:cNvPr>
            <p:cNvSpPr/>
            <p:nvPr/>
          </p:nvSpPr>
          <p:spPr>
            <a:xfrm>
              <a:off x="3707286" y="4372477"/>
              <a:ext cx="55880" cy="43462"/>
            </a:xfrm>
            <a:custGeom>
              <a:avLst/>
              <a:gdLst>
                <a:gd name="connsiteX0" fmla="*/ 16764 w 55880"/>
                <a:gd name="connsiteY0" fmla="*/ 37564 h 43462"/>
                <a:gd name="connsiteX1" fmla="*/ 23904 w 55880"/>
                <a:gd name="connsiteY1" fmla="*/ 45015 h 43462"/>
                <a:gd name="connsiteX2" fmla="*/ 32286 w 55880"/>
                <a:gd name="connsiteY2" fmla="*/ 45015 h 43462"/>
                <a:gd name="connsiteX3" fmla="*/ 38495 w 55880"/>
                <a:gd name="connsiteY3" fmla="*/ 44083 h 43462"/>
                <a:gd name="connsiteX4" fmla="*/ 43773 w 55880"/>
                <a:gd name="connsiteY4" fmla="*/ 44083 h 43462"/>
                <a:gd name="connsiteX5" fmla="*/ 46877 w 55880"/>
                <a:gd name="connsiteY5" fmla="*/ 41910 h 43462"/>
                <a:gd name="connsiteX6" fmla="*/ 51224 w 55880"/>
                <a:gd name="connsiteY6" fmla="*/ 36633 h 43462"/>
                <a:gd name="connsiteX7" fmla="*/ 56191 w 55880"/>
                <a:gd name="connsiteY7" fmla="*/ 36633 h 43462"/>
                <a:gd name="connsiteX8" fmla="*/ 41600 w 55880"/>
                <a:gd name="connsiteY8" fmla="*/ 22973 h 43462"/>
                <a:gd name="connsiteX9" fmla="*/ 27009 w 55880"/>
                <a:gd name="connsiteY9" fmla="*/ 10245 h 43462"/>
                <a:gd name="connsiteX10" fmla="*/ 10555 w 55880"/>
                <a:gd name="connsiteY10" fmla="*/ 0 h 43462"/>
                <a:gd name="connsiteX11" fmla="*/ 12418 w 55880"/>
                <a:gd name="connsiteY11" fmla="*/ 7140 h 43462"/>
                <a:gd name="connsiteX12" fmla="*/ 12418 w 55880"/>
                <a:gd name="connsiteY12" fmla="*/ 10245 h 43462"/>
                <a:gd name="connsiteX13" fmla="*/ 14591 w 55880"/>
                <a:gd name="connsiteY13" fmla="*/ 12418 h 43462"/>
                <a:gd name="connsiteX14" fmla="*/ 16764 w 55880"/>
                <a:gd name="connsiteY14" fmla="*/ 15522 h 43462"/>
                <a:gd name="connsiteX15" fmla="*/ 0 w 55880"/>
                <a:gd name="connsiteY15" fmla="*/ 25146 h 43462"/>
                <a:gd name="connsiteX16" fmla="*/ 0 w 55880"/>
                <a:gd name="connsiteY16" fmla="*/ 29182 h 43462"/>
                <a:gd name="connsiteX17" fmla="*/ 9313 w 55880"/>
                <a:gd name="connsiteY17" fmla="*/ 32286 h 4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880" h="43462">
                  <a:moveTo>
                    <a:pt x="16764" y="37564"/>
                  </a:moveTo>
                  <a:lnTo>
                    <a:pt x="23904" y="45015"/>
                  </a:lnTo>
                  <a:lnTo>
                    <a:pt x="32286" y="45015"/>
                  </a:lnTo>
                  <a:lnTo>
                    <a:pt x="38495" y="44083"/>
                  </a:lnTo>
                  <a:lnTo>
                    <a:pt x="43773" y="44083"/>
                  </a:lnTo>
                  <a:lnTo>
                    <a:pt x="46877" y="41910"/>
                  </a:lnTo>
                  <a:lnTo>
                    <a:pt x="51224" y="36633"/>
                  </a:lnTo>
                  <a:lnTo>
                    <a:pt x="56191" y="36633"/>
                  </a:lnTo>
                  <a:lnTo>
                    <a:pt x="41600" y="22973"/>
                  </a:lnTo>
                  <a:lnTo>
                    <a:pt x="27009" y="10245"/>
                  </a:lnTo>
                  <a:lnTo>
                    <a:pt x="10555" y="0"/>
                  </a:lnTo>
                  <a:lnTo>
                    <a:pt x="12418" y="7140"/>
                  </a:lnTo>
                  <a:lnTo>
                    <a:pt x="12418" y="10245"/>
                  </a:lnTo>
                  <a:lnTo>
                    <a:pt x="14591" y="12418"/>
                  </a:lnTo>
                  <a:lnTo>
                    <a:pt x="16764" y="15522"/>
                  </a:lnTo>
                  <a:lnTo>
                    <a:pt x="0" y="25146"/>
                  </a:lnTo>
                  <a:lnTo>
                    <a:pt x="0" y="29182"/>
                  </a:lnTo>
                  <a:lnTo>
                    <a:pt x="9313" y="3228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91" name="Freeform: Shape 90">
              <a:extLst>
                <a:ext uri="{FF2B5EF4-FFF2-40B4-BE49-F238E27FC236}">
                  <a16:creationId xmlns:a16="http://schemas.microsoft.com/office/drawing/2014/main" id="{BF1FC604-5BFC-43AF-B073-9A1BB7D71EEB}"/>
                </a:ext>
              </a:extLst>
            </p:cNvPr>
            <p:cNvSpPr/>
            <p:nvPr/>
          </p:nvSpPr>
          <p:spPr>
            <a:xfrm>
              <a:off x="3927081" y="4626422"/>
              <a:ext cx="24836" cy="21731"/>
            </a:xfrm>
            <a:custGeom>
              <a:avLst/>
              <a:gdLst>
                <a:gd name="connsiteX0" fmla="*/ 24215 w 24835"/>
                <a:gd name="connsiteY0" fmla="*/ 4346 h 21731"/>
                <a:gd name="connsiteX1" fmla="*/ 19869 w 24835"/>
                <a:gd name="connsiteY1" fmla="*/ 0 h 21731"/>
                <a:gd name="connsiteX2" fmla="*/ 14591 w 24835"/>
                <a:gd name="connsiteY2" fmla="*/ 6519 h 21731"/>
                <a:gd name="connsiteX3" fmla="*/ 7451 w 24835"/>
                <a:gd name="connsiteY3" fmla="*/ 9624 h 21731"/>
                <a:gd name="connsiteX4" fmla="*/ 0 w 24835"/>
                <a:gd name="connsiteY4" fmla="*/ 12728 h 21731"/>
                <a:gd name="connsiteX5" fmla="*/ 0 w 24835"/>
                <a:gd name="connsiteY5" fmla="*/ 17075 h 21731"/>
                <a:gd name="connsiteX6" fmla="*/ 4346 w 24835"/>
                <a:gd name="connsiteY6" fmla="*/ 17075 h 21731"/>
                <a:gd name="connsiteX7" fmla="*/ 9624 w 24835"/>
                <a:gd name="connsiteY7" fmla="*/ 20179 h 21731"/>
                <a:gd name="connsiteX8" fmla="*/ 16764 w 24835"/>
                <a:gd name="connsiteY8" fmla="*/ 22042 h 21731"/>
                <a:gd name="connsiteX9" fmla="*/ 24215 w 24835"/>
                <a:gd name="connsiteY9" fmla="*/ 24215 h 21731"/>
                <a:gd name="connsiteX10" fmla="*/ 24215 w 24835"/>
                <a:gd name="connsiteY10" fmla="*/ 20179 h 21731"/>
                <a:gd name="connsiteX11" fmla="*/ 27319 w 24835"/>
                <a:gd name="connsiteY11" fmla="*/ 20179 h 21731"/>
                <a:gd name="connsiteX12" fmla="*/ 27319 w 24835"/>
                <a:gd name="connsiteY12" fmla="*/ 14901 h 21731"/>
                <a:gd name="connsiteX13" fmla="*/ 27319 w 24835"/>
                <a:gd name="connsiteY13" fmla="*/ 11797 h 21731"/>
                <a:gd name="connsiteX14" fmla="*/ 26077 w 24835"/>
                <a:gd name="connsiteY14" fmla="*/ 7451 h 21731"/>
                <a:gd name="connsiteX15" fmla="*/ 26077 w 24835"/>
                <a:gd name="connsiteY15" fmla="*/ 6519 h 21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835" h="21731">
                  <a:moveTo>
                    <a:pt x="24215" y="4346"/>
                  </a:moveTo>
                  <a:lnTo>
                    <a:pt x="19869" y="0"/>
                  </a:lnTo>
                  <a:lnTo>
                    <a:pt x="14591" y="6519"/>
                  </a:lnTo>
                  <a:lnTo>
                    <a:pt x="7451" y="9624"/>
                  </a:lnTo>
                  <a:lnTo>
                    <a:pt x="0" y="12728"/>
                  </a:lnTo>
                  <a:lnTo>
                    <a:pt x="0" y="17075"/>
                  </a:lnTo>
                  <a:lnTo>
                    <a:pt x="4346" y="17075"/>
                  </a:lnTo>
                  <a:lnTo>
                    <a:pt x="9624" y="20179"/>
                  </a:lnTo>
                  <a:lnTo>
                    <a:pt x="16764" y="22042"/>
                  </a:lnTo>
                  <a:lnTo>
                    <a:pt x="24215" y="24215"/>
                  </a:lnTo>
                  <a:lnTo>
                    <a:pt x="24215" y="20179"/>
                  </a:lnTo>
                  <a:lnTo>
                    <a:pt x="27319" y="20179"/>
                  </a:lnTo>
                  <a:lnTo>
                    <a:pt x="27319" y="14901"/>
                  </a:lnTo>
                  <a:lnTo>
                    <a:pt x="27319" y="11797"/>
                  </a:lnTo>
                  <a:lnTo>
                    <a:pt x="26077" y="7451"/>
                  </a:lnTo>
                  <a:lnTo>
                    <a:pt x="26077" y="6519"/>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92" name="Freeform: Shape 91">
              <a:extLst>
                <a:ext uri="{FF2B5EF4-FFF2-40B4-BE49-F238E27FC236}">
                  <a16:creationId xmlns:a16="http://schemas.microsoft.com/office/drawing/2014/main" id="{6BA3036D-30D7-4E55-BFAB-EE068226C0FC}"/>
                </a:ext>
              </a:extLst>
            </p:cNvPr>
            <p:cNvSpPr/>
            <p:nvPr/>
          </p:nvSpPr>
          <p:spPr>
            <a:xfrm>
              <a:off x="3587454" y="4223153"/>
              <a:ext cx="37253" cy="31045"/>
            </a:xfrm>
            <a:custGeom>
              <a:avLst/>
              <a:gdLst>
                <a:gd name="connsiteX0" fmla="*/ 19869 w 37253"/>
                <a:gd name="connsiteY0" fmla="*/ 33528 h 31044"/>
                <a:gd name="connsiteX1" fmla="*/ 25146 w 37253"/>
                <a:gd name="connsiteY1" fmla="*/ 31665 h 31044"/>
                <a:gd name="connsiteX2" fmla="*/ 30424 w 37253"/>
                <a:gd name="connsiteY2" fmla="*/ 31665 h 31044"/>
                <a:gd name="connsiteX3" fmla="*/ 34460 w 37253"/>
                <a:gd name="connsiteY3" fmla="*/ 29492 h 31044"/>
                <a:gd name="connsiteX4" fmla="*/ 39737 w 37253"/>
                <a:gd name="connsiteY4" fmla="*/ 29492 h 31044"/>
                <a:gd name="connsiteX5" fmla="*/ 39737 w 37253"/>
                <a:gd name="connsiteY5" fmla="*/ 22042 h 31044"/>
                <a:gd name="connsiteX6" fmla="*/ 37564 w 37253"/>
                <a:gd name="connsiteY6" fmla="*/ 16764 h 31044"/>
                <a:gd name="connsiteX7" fmla="*/ 37564 w 37253"/>
                <a:gd name="connsiteY7" fmla="*/ 12728 h 31044"/>
                <a:gd name="connsiteX8" fmla="*/ 36633 w 37253"/>
                <a:gd name="connsiteY8" fmla="*/ 7451 h 31044"/>
                <a:gd name="connsiteX9" fmla="*/ 30424 w 37253"/>
                <a:gd name="connsiteY9" fmla="*/ 4346 h 31044"/>
                <a:gd name="connsiteX10" fmla="*/ 22973 w 37253"/>
                <a:gd name="connsiteY10" fmla="*/ 2173 h 31044"/>
                <a:gd name="connsiteX11" fmla="*/ 15833 w 37253"/>
                <a:gd name="connsiteY11" fmla="*/ 0 h 31044"/>
                <a:gd name="connsiteX12" fmla="*/ 7451 w 37253"/>
                <a:gd name="connsiteY12" fmla="*/ 0 h 31044"/>
                <a:gd name="connsiteX13" fmla="*/ 0 w 37253"/>
                <a:gd name="connsiteY13" fmla="*/ 16764 h 31044"/>
                <a:gd name="connsiteX14" fmla="*/ 10555 w 37253"/>
                <a:gd name="connsiteY14" fmla="*/ 24215 h 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253" h="31044">
                  <a:moveTo>
                    <a:pt x="19869" y="33528"/>
                  </a:moveTo>
                  <a:lnTo>
                    <a:pt x="25146" y="31665"/>
                  </a:lnTo>
                  <a:lnTo>
                    <a:pt x="30424" y="31665"/>
                  </a:lnTo>
                  <a:lnTo>
                    <a:pt x="34460" y="29492"/>
                  </a:lnTo>
                  <a:lnTo>
                    <a:pt x="39737" y="29492"/>
                  </a:lnTo>
                  <a:lnTo>
                    <a:pt x="39737" y="22042"/>
                  </a:lnTo>
                  <a:lnTo>
                    <a:pt x="37564" y="16764"/>
                  </a:lnTo>
                  <a:lnTo>
                    <a:pt x="37564" y="12728"/>
                  </a:lnTo>
                  <a:lnTo>
                    <a:pt x="36633" y="7451"/>
                  </a:lnTo>
                  <a:lnTo>
                    <a:pt x="30424" y="4346"/>
                  </a:lnTo>
                  <a:lnTo>
                    <a:pt x="22973" y="2173"/>
                  </a:lnTo>
                  <a:lnTo>
                    <a:pt x="15833" y="0"/>
                  </a:lnTo>
                  <a:lnTo>
                    <a:pt x="7451" y="0"/>
                  </a:lnTo>
                  <a:lnTo>
                    <a:pt x="0" y="16764"/>
                  </a:lnTo>
                  <a:lnTo>
                    <a:pt x="10555" y="24215"/>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93" name="Freeform: Shape 92">
              <a:extLst>
                <a:ext uri="{FF2B5EF4-FFF2-40B4-BE49-F238E27FC236}">
                  <a16:creationId xmlns:a16="http://schemas.microsoft.com/office/drawing/2014/main" id="{3424090C-F1C5-491F-97BD-0E5692B8B621}"/>
                </a:ext>
              </a:extLst>
            </p:cNvPr>
            <p:cNvSpPr/>
            <p:nvPr/>
          </p:nvSpPr>
          <p:spPr>
            <a:xfrm>
              <a:off x="2717274" y="4696893"/>
              <a:ext cx="18627" cy="9313"/>
            </a:xfrm>
            <a:custGeom>
              <a:avLst/>
              <a:gdLst>
                <a:gd name="connsiteX0" fmla="*/ 4346 w 18626"/>
                <a:gd name="connsiteY0" fmla="*/ 3104 h 9313"/>
                <a:gd name="connsiteX1" fmla="*/ 7451 w 18626"/>
                <a:gd name="connsiteY1" fmla="*/ 5278 h 9313"/>
                <a:gd name="connsiteX2" fmla="*/ 11486 w 18626"/>
                <a:gd name="connsiteY2" fmla="*/ 8382 h 9313"/>
                <a:gd name="connsiteX3" fmla="*/ 16764 w 18626"/>
                <a:gd name="connsiteY3" fmla="*/ 10555 h 9313"/>
                <a:gd name="connsiteX4" fmla="*/ 16764 w 18626"/>
                <a:gd name="connsiteY4" fmla="*/ 7451 h 9313"/>
                <a:gd name="connsiteX5" fmla="*/ 20800 w 18626"/>
                <a:gd name="connsiteY5" fmla="*/ 7451 h 9313"/>
                <a:gd name="connsiteX6" fmla="*/ 20800 w 18626"/>
                <a:gd name="connsiteY6" fmla="*/ 0 h 9313"/>
                <a:gd name="connsiteX7" fmla="*/ 0 w 18626"/>
                <a:gd name="connsiteY7" fmla="*/ 0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626" h="9313">
                  <a:moveTo>
                    <a:pt x="4346" y="3104"/>
                  </a:moveTo>
                  <a:lnTo>
                    <a:pt x="7451" y="5278"/>
                  </a:lnTo>
                  <a:lnTo>
                    <a:pt x="11486" y="8382"/>
                  </a:lnTo>
                  <a:lnTo>
                    <a:pt x="16764" y="10555"/>
                  </a:lnTo>
                  <a:lnTo>
                    <a:pt x="16764" y="7451"/>
                  </a:lnTo>
                  <a:lnTo>
                    <a:pt x="20800" y="7451"/>
                  </a:lnTo>
                  <a:lnTo>
                    <a:pt x="20800" y="0"/>
                  </a:lnTo>
                  <a:lnTo>
                    <a:pt x="0"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94" name="Freeform: Shape 93">
              <a:extLst>
                <a:ext uri="{FF2B5EF4-FFF2-40B4-BE49-F238E27FC236}">
                  <a16:creationId xmlns:a16="http://schemas.microsoft.com/office/drawing/2014/main" id="{CA6BA8CD-410D-47FF-88A2-E052535FB9CC}"/>
                </a:ext>
              </a:extLst>
            </p:cNvPr>
            <p:cNvSpPr/>
            <p:nvPr/>
          </p:nvSpPr>
          <p:spPr>
            <a:xfrm>
              <a:off x="2917512" y="4768295"/>
              <a:ext cx="31045" cy="34149"/>
            </a:xfrm>
            <a:custGeom>
              <a:avLst/>
              <a:gdLst>
                <a:gd name="connsiteX0" fmla="*/ 21731 w 31044"/>
                <a:gd name="connsiteY0" fmla="*/ 3104 h 34149"/>
                <a:gd name="connsiteX1" fmla="*/ 16764 w 31044"/>
                <a:gd name="connsiteY1" fmla="*/ 5278 h 34149"/>
                <a:gd name="connsiteX2" fmla="*/ 13349 w 31044"/>
                <a:gd name="connsiteY2" fmla="*/ 7451 h 34149"/>
                <a:gd name="connsiteX3" fmla="*/ 0 w 31044"/>
                <a:gd name="connsiteY3" fmla="*/ 12728 h 34149"/>
                <a:gd name="connsiteX4" fmla="*/ 2173 w 31044"/>
                <a:gd name="connsiteY4" fmla="*/ 18006 h 34149"/>
                <a:gd name="connsiteX5" fmla="*/ 2173 w 31044"/>
                <a:gd name="connsiteY5" fmla="*/ 23283 h 34149"/>
                <a:gd name="connsiteX6" fmla="*/ 4036 w 31044"/>
                <a:gd name="connsiteY6" fmla="*/ 29492 h 34149"/>
                <a:gd name="connsiteX7" fmla="*/ 6209 w 31044"/>
                <a:gd name="connsiteY7" fmla="*/ 32597 h 34149"/>
                <a:gd name="connsiteX8" fmla="*/ 9313 w 31044"/>
                <a:gd name="connsiteY8" fmla="*/ 36943 h 34149"/>
                <a:gd name="connsiteX9" fmla="*/ 11487 w 31044"/>
                <a:gd name="connsiteY9" fmla="*/ 34770 h 34149"/>
                <a:gd name="connsiteX10" fmla="*/ 18627 w 31044"/>
                <a:gd name="connsiteY10" fmla="*/ 30424 h 34149"/>
                <a:gd name="connsiteX11" fmla="*/ 26077 w 31044"/>
                <a:gd name="connsiteY11" fmla="*/ 25146 h 34149"/>
                <a:gd name="connsiteX12" fmla="*/ 31355 w 31044"/>
                <a:gd name="connsiteY12" fmla="*/ 15833 h 34149"/>
                <a:gd name="connsiteX13" fmla="*/ 31355 w 31044"/>
                <a:gd name="connsiteY13" fmla="*/ 8382 h 34149"/>
                <a:gd name="connsiteX14" fmla="*/ 26077 w 31044"/>
                <a:gd name="connsiteY14" fmla="*/ 0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044" h="34149">
                  <a:moveTo>
                    <a:pt x="21731" y="3104"/>
                  </a:moveTo>
                  <a:lnTo>
                    <a:pt x="16764" y="5278"/>
                  </a:lnTo>
                  <a:lnTo>
                    <a:pt x="13349" y="7451"/>
                  </a:lnTo>
                  <a:lnTo>
                    <a:pt x="0" y="12728"/>
                  </a:lnTo>
                  <a:lnTo>
                    <a:pt x="2173" y="18006"/>
                  </a:lnTo>
                  <a:lnTo>
                    <a:pt x="2173" y="23283"/>
                  </a:lnTo>
                  <a:lnTo>
                    <a:pt x="4036" y="29492"/>
                  </a:lnTo>
                  <a:lnTo>
                    <a:pt x="6209" y="32597"/>
                  </a:lnTo>
                  <a:lnTo>
                    <a:pt x="9313" y="36943"/>
                  </a:lnTo>
                  <a:lnTo>
                    <a:pt x="11487" y="34770"/>
                  </a:lnTo>
                  <a:lnTo>
                    <a:pt x="18627" y="30424"/>
                  </a:lnTo>
                  <a:lnTo>
                    <a:pt x="26077" y="25146"/>
                  </a:lnTo>
                  <a:lnTo>
                    <a:pt x="31355" y="15833"/>
                  </a:lnTo>
                  <a:lnTo>
                    <a:pt x="31355" y="8382"/>
                  </a:lnTo>
                  <a:lnTo>
                    <a:pt x="26077"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95" name="Freeform: Shape 94">
              <a:extLst>
                <a:ext uri="{FF2B5EF4-FFF2-40B4-BE49-F238E27FC236}">
                  <a16:creationId xmlns:a16="http://schemas.microsoft.com/office/drawing/2014/main" id="{28AA46F8-30A7-4470-A53C-60CD6A0F20D0}"/>
                </a:ext>
              </a:extLst>
            </p:cNvPr>
            <p:cNvSpPr/>
            <p:nvPr/>
          </p:nvSpPr>
          <p:spPr>
            <a:xfrm>
              <a:off x="3423849" y="4239917"/>
              <a:ext cx="245252" cy="170745"/>
            </a:xfrm>
            <a:custGeom>
              <a:avLst/>
              <a:gdLst>
                <a:gd name="connsiteX0" fmla="*/ 7451 w 245252"/>
                <a:gd name="connsiteY0" fmla="*/ 86304 h 170745"/>
                <a:gd name="connsiteX1" fmla="*/ 12418 w 245252"/>
                <a:gd name="connsiteY1" fmla="*/ 96859 h 170745"/>
                <a:gd name="connsiteX2" fmla="*/ 14591 w 245252"/>
                <a:gd name="connsiteY2" fmla="*/ 108346 h 170745"/>
                <a:gd name="connsiteX3" fmla="*/ 30424 w 245252"/>
                <a:gd name="connsiteY3" fmla="*/ 108346 h 170745"/>
                <a:gd name="connsiteX4" fmla="*/ 43773 w 245252"/>
                <a:gd name="connsiteY4" fmla="*/ 108346 h 170745"/>
                <a:gd name="connsiteX5" fmla="*/ 49982 w 245252"/>
                <a:gd name="connsiteY5" fmla="*/ 108346 h 170745"/>
                <a:gd name="connsiteX6" fmla="*/ 63641 w 245252"/>
                <a:gd name="connsiteY6" fmla="*/ 110519 h 170745"/>
                <a:gd name="connsiteX7" fmla="*/ 70782 w 245252"/>
                <a:gd name="connsiteY7" fmla="*/ 111450 h 170745"/>
                <a:gd name="connsiteX8" fmla="*/ 76059 w 245252"/>
                <a:gd name="connsiteY8" fmla="*/ 115486 h 170745"/>
                <a:gd name="connsiteX9" fmla="*/ 83510 w 245252"/>
                <a:gd name="connsiteY9" fmla="*/ 120763 h 170745"/>
                <a:gd name="connsiteX10" fmla="*/ 83510 w 245252"/>
                <a:gd name="connsiteY10" fmla="*/ 125110 h 170745"/>
                <a:gd name="connsiteX11" fmla="*/ 66746 w 245252"/>
                <a:gd name="connsiteY11" fmla="*/ 126041 h 170745"/>
                <a:gd name="connsiteX12" fmla="*/ 49982 w 245252"/>
                <a:gd name="connsiteY12" fmla="*/ 128214 h 170745"/>
                <a:gd name="connsiteX13" fmla="*/ 36633 w 245252"/>
                <a:gd name="connsiteY13" fmla="*/ 132560 h 170745"/>
                <a:gd name="connsiteX14" fmla="*/ 27009 w 245252"/>
                <a:gd name="connsiteY14" fmla="*/ 140942 h 170745"/>
                <a:gd name="connsiteX15" fmla="*/ 22973 w 245252"/>
                <a:gd name="connsiteY15" fmla="*/ 140942 h 170745"/>
                <a:gd name="connsiteX16" fmla="*/ 29182 w 245252"/>
                <a:gd name="connsiteY16" fmla="*/ 152429 h 170745"/>
                <a:gd name="connsiteX17" fmla="*/ 37564 w 245252"/>
                <a:gd name="connsiteY17" fmla="*/ 157706 h 170745"/>
                <a:gd name="connsiteX18" fmla="*/ 46877 w 245252"/>
                <a:gd name="connsiteY18" fmla="*/ 159880 h 170745"/>
                <a:gd name="connsiteX19" fmla="*/ 57432 w 245252"/>
                <a:gd name="connsiteY19" fmla="*/ 161742 h 170745"/>
                <a:gd name="connsiteX20" fmla="*/ 70782 w 245252"/>
                <a:gd name="connsiteY20" fmla="*/ 164847 h 170745"/>
                <a:gd name="connsiteX21" fmla="*/ 95928 w 245252"/>
                <a:gd name="connsiteY21" fmla="*/ 172297 h 170745"/>
                <a:gd name="connsiteX22" fmla="*/ 117659 w 245252"/>
                <a:gd name="connsiteY22" fmla="*/ 172297 h 170745"/>
                <a:gd name="connsiteX23" fmla="*/ 137527 w 245252"/>
                <a:gd name="connsiteY23" fmla="*/ 169193 h 170745"/>
                <a:gd name="connsiteX24" fmla="*/ 157396 w 245252"/>
                <a:gd name="connsiteY24" fmla="*/ 162984 h 170745"/>
                <a:gd name="connsiteX25" fmla="*/ 178196 w 245252"/>
                <a:gd name="connsiteY25" fmla="*/ 159880 h 170745"/>
                <a:gd name="connsiteX26" fmla="*/ 195891 w 245252"/>
                <a:gd name="connsiteY26" fmla="*/ 161742 h 170745"/>
                <a:gd name="connsiteX27" fmla="*/ 214828 w 245252"/>
                <a:gd name="connsiteY27" fmla="*/ 169193 h 170745"/>
                <a:gd name="connsiteX28" fmla="*/ 225073 w 245252"/>
                <a:gd name="connsiteY28" fmla="*/ 169193 h 170745"/>
                <a:gd name="connsiteX29" fmla="*/ 234387 w 245252"/>
                <a:gd name="connsiteY29" fmla="*/ 167020 h 170745"/>
                <a:gd name="connsiteX30" fmla="*/ 244010 w 245252"/>
                <a:gd name="connsiteY30" fmla="*/ 164847 h 170745"/>
                <a:gd name="connsiteX31" fmla="*/ 241837 w 245252"/>
                <a:gd name="connsiteY31" fmla="*/ 159880 h 170745"/>
                <a:gd name="connsiteX32" fmla="*/ 241837 w 245252"/>
                <a:gd name="connsiteY32" fmla="*/ 157706 h 170745"/>
                <a:gd name="connsiteX33" fmla="*/ 241837 w 245252"/>
                <a:gd name="connsiteY33" fmla="*/ 154602 h 170745"/>
                <a:gd name="connsiteX34" fmla="*/ 239664 w 245252"/>
                <a:gd name="connsiteY34" fmla="*/ 154602 h 170745"/>
                <a:gd name="connsiteX35" fmla="*/ 237491 w 245252"/>
                <a:gd name="connsiteY35" fmla="*/ 152429 h 170745"/>
                <a:gd name="connsiteX36" fmla="*/ 234387 w 245252"/>
                <a:gd name="connsiteY36" fmla="*/ 148083 h 170745"/>
                <a:gd name="connsiteX37" fmla="*/ 234387 w 245252"/>
                <a:gd name="connsiteY37" fmla="*/ 140942 h 170745"/>
                <a:gd name="connsiteX38" fmla="*/ 237491 w 245252"/>
                <a:gd name="connsiteY38" fmla="*/ 142805 h 170745"/>
                <a:gd name="connsiteX39" fmla="*/ 239664 w 245252"/>
                <a:gd name="connsiteY39" fmla="*/ 144978 h 170745"/>
                <a:gd name="connsiteX40" fmla="*/ 241837 w 245252"/>
                <a:gd name="connsiteY40" fmla="*/ 147151 h 170745"/>
                <a:gd name="connsiteX41" fmla="*/ 244010 w 245252"/>
                <a:gd name="connsiteY41" fmla="*/ 148083 h 170745"/>
                <a:gd name="connsiteX42" fmla="*/ 247115 w 245252"/>
                <a:gd name="connsiteY42" fmla="*/ 148083 h 170745"/>
                <a:gd name="connsiteX43" fmla="*/ 244942 w 245252"/>
                <a:gd name="connsiteY43" fmla="*/ 132560 h 170745"/>
                <a:gd name="connsiteX44" fmla="*/ 239664 w 245252"/>
                <a:gd name="connsiteY44" fmla="*/ 122937 h 170745"/>
                <a:gd name="connsiteX45" fmla="*/ 230351 w 245252"/>
                <a:gd name="connsiteY45" fmla="*/ 115486 h 170745"/>
                <a:gd name="connsiteX46" fmla="*/ 219796 w 245252"/>
                <a:gd name="connsiteY46" fmla="*/ 113623 h 170745"/>
                <a:gd name="connsiteX47" fmla="*/ 203342 w 245252"/>
                <a:gd name="connsiteY47" fmla="*/ 111450 h 170745"/>
                <a:gd name="connsiteX48" fmla="*/ 198064 w 245252"/>
                <a:gd name="connsiteY48" fmla="*/ 83199 h 170745"/>
                <a:gd name="connsiteX49" fmla="*/ 192787 w 245252"/>
                <a:gd name="connsiteY49" fmla="*/ 54638 h 170745"/>
                <a:gd name="connsiteX50" fmla="*/ 185647 w 245252"/>
                <a:gd name="connsiteY50" fmla="*/ 32597 h 170745"/>
                <a:gd name="connsiteX51" fmla="*/ 171987 w 245252"/>
                <a:gd name="connsiteY51" fmla="*/ 14901 h 170745"/>
                <a:gd name="connsiteX52" fmla="*/ 150256 w 245252"/>
                <a:gd name="connsiteY52" fmla="*/ 0 h 170745"/>
                <a:gd name="connsiteX53" fmla="*/ 144978 w 245252"/>
                <a:gd name="connsiteY53" fmla="*/ 10555 h 170745"/>
                <a:gd name="connsiteX54" fmla="*/ 143736 w 245252"/>
                <a:gd name="connsiteY54" fmla="*/ 22042 h 170745"/>
                <a:gd name="connsiteX55" fmla="*/ 150256 w 245252"/>
                <a:gd name="connsiteY55" fmla="*/ 32597 h 170745"/>
                <a:gd name="connsiteX56" fmla="*/ 150256 w 245252"/>
                <a:gd name="connsiteY56" fmla="*/ 40048 h 170745"/>
                <a:gd name="connsiteX57" fmla="*/ 150256 w 245252"/>
                <a:gd name="connsiteY57" fmla="*/ 46256 h 170745"/>
                <a:gd name="connsiteX58" fmla="*/ 149014 w 245252"/>
                <a:gd name="connsiteY58" fmla="*/ 51534 h 170745"/>
                <a:gd name="connsiteX59" fmla="*/ 146841 w 245252"/>
                <a:gd name="connsiteY59" fmla="*/ 56812 h 170745"/>
                <a:gd name="connsiteX60" fmla="*/ 141874 w 245252"/>
                <a:gd name="connsiteY60" fmla="*/ 49361 h 170745"/>
                <a:gd name="connsiteX61" fmla="*/ 134423 w 245252"/>
                <a:gd name="connsiteY61" fmla="*/ 38806 h 170745"/>
                <a:gd name="connsiteX62" fmla="*/ 127283 w 245252"/>
                <a:gd name="connsiteY62" fmla="*/ 24215 h 170745"/>
                <a:gd name="connsiteX63" fmla="*/ 122005 w 245252"/>
                <a:gd name="connsiteY63" fmla="*/ 25457 h 170745"/>
                <a:gd name="connsiteX64" fmla="*/ 115796 w 245252"/>
                <a:gd name="connsiteY64" fmla="*/ 25457 h 170745"/>
                <a:gd name="connsiteX65" fmla="*/ 114555 w 245252"/>
                <a:gd name="connsiteY65" fmla="*/ 27319 h 170745"/>
                <a:gd name="connsiteX66" fmla="*/ 110519 w 245252"/>
                <a:gd name="connsiteY66" fmla="*/ 29492 h 170745"/>
                <a:gd name="connsiteX67" fmla="*/ 108346 w 245252"/>
                <a:gd name="connsiteY67" fmla="*/ 31666 h 170745"/>
                <a:gd name="connsiteX68" fmla="*/ 107414 w 245252"/>
                <a:gd name="connsiteY68" fmla="*/ 36943 h 170745"/>
                <a:gd name="connsiteX69" fmla="*/ 103068 w 245252"/>
                <a:gd name="connsiteY69" fmla="*/ 32597 h 170745"/>
                <a:gd name="connsiteX70" fmla="*/ 99964 w 245252"/>
                <a:gd name="connsiteY70" fmla="*/ 31666 h 170745"/>
                <a:gd name="connsiteX71" fmla="*/ 98101 w 245252"/>
                <a:gd name="connsiteY71" fmla="*/ 27319 h 170745"/>
                <a:gd name="connsiteX72" fmla="*/ 95928 w 245252"/>
                <a:gd name="connsiteY72" fmla="*/ 24215 h 170745"/>
                <a:gd name="connsiteX73" fmla="*/ 93755 w 245252"/>
                <a:gd name="connsiteY73" fmla="*/ 22042 h 170745"/>
                <a:gd name="connsiteX74" fmla="*/ 90650 w 245252"/>
                <a:gd name="connsiteY74" fmla="*/ 20179 h 170745"/>
                <a:gd name="connsiteX75" fmla="*/ 83510 w 245252"/>
                <a:gd name="connsiteY75" fmla="*/ 20179 h 170745"/>
                <a:gd name="connsiteX76" fmla="*/ 72023 w 245252"/>
                <a:gd name="connsiteY76" fmla="*/ 20179 h 170745"/>
                <a:gd name="connsiteX77" fmla="*/ 59295 w 245252"/>
                <a:gd name="connsiteY77" fmla="*/ 20179 h 170745"/>
                <a:gd name="connsiteX78" fmla="*/ 49982 w 245252"/>
                <a:gd name="connsiteY78" fmla="*/ 20179 h 170745"/>
                <a:gd name="connsiteX79" fmla="*/ 49982 w 245252"/>
                <a:gd name="connsiteY79" fmla="*/ 16764 h 170745"/>
                <a:gd name="connsiteX80" fmla="*/ 49050 w 245252"/>
                <a:gd name="connsiteY80" fmla="*/ 14901 h 170745"/>
                <a:gd name="connsiteX81" fmla="*/ 49050 w 245252"/>
                <a:gd name="connsiteY81" fmla="*/ 12728 h 170745"/>
                <a:gd name="connsiteX82" fmla="*/ 49982 w 245252"/>
                <a:gd name="connsiteY82" fmla="*/ 12728 h 170745"/>
                <a:gd name="connsiteX83" fmla="*/ 49982 w 245252"/>
                <a:gd name="connsiteY83" fmla="*/ 10555 h 170745"/>
                <a:gd name="connsiteX84" fmla="*/ 49982 w 245252"/>
                <a:gd name="connsiteY84" fmla="*/ 7451 h 170745"/>
                <a:gd name="connsiteX85" fmla="*/ 46877 w 245252"/>
                <a:gd name="connsiteY85" fmla="*/ 7451 h 170745"/>
                <a:gd name="connsiteX86" fmla="*/ 34459 w 245252"/>
                <a:gd name="connsiteY86" fmla="*/ 5278 h 170745"/>
                <a:gd name="connsiteX87" fmla="*/ 22973 w 245252"/>
                <a:gd name="connsiteY87" fmla="*/ 12728 h 170745"/>
                <a:gd name="connsiteX88" fmla="*/ 14591 w 245252"/>
                <a:gd name="connsiteY88" fmla="*/ 24215 h 170745"/>
                <a:gd name="connsiteX89" fmla="*/ 7451 w 245252"/>
                <a:gd name="connsiteY89" fmla="*/ 36943 h 170745"/>
                <a:gd name="connsiteX90" fmla="*/ 0 w 245252"/>
                <a:gd name="connsiteY90" fmla="*/ 47498 h 170745"/>
                <a:gd name="connsiteX91" fmla="*/ 0 w 245252"/>
                <a:gd name="connsiteY91" fmla="*/ 66125 h 170745"/>
                <a:gd name="connsiteX92" fmla="*/ 3104 w 245252"/>
                <a:gd name="connsiteY92" fmla="*/ 76680 h 17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45252" h="170745">
                  <a:moveTo>
                    <a:pt x="7451" y="86304"/>
                  </a:moveTo>
                  <a:lnTo>
                    <a:pt x="12418" y="96859"/>
                  </a:lnTo>
                  <a:lnTo>
                    <a:pt x="14591" y="108346"/>
                  </a:lnTo>
                  <a:lnTo>
                    <a:pt x="30424" y="108346"/>
                  </a:lnTo>
                  <a:lnTo>
                    <a:pt x="43773" y="108346"/>
                  </a:lnTo>
                  <a:lnTo>
                    <a:pt x="49982" y="108346"/>
                  </a:lnTo>
                  <a:lnTo>
                    <a:pt x="63641" y="110519"/>
                  </a:lnTo>
                  <a:lnTo>
                    <a:pt x="70782" y="111450"/>
                  </a:lnTo>
                  <a:lnTo>
                    <a:pt x="76059" y="115486"/>
                  </a:lnTo>
                  <a:lnTo>
                    <a:pt x="83510" y="120763"/>
                  </a:lnTo>
                  <a:lnTo>
                    <a:pt x="83510" y="125110"/>
                  </a:lnTo>
                  <a:lnTo>
                    <a:pt x="66746" y="126041"/>
                  </a:lnTo>
                  <a:lnTo>
                    <a:pt x="49982" y="128214"/>
                  </a:lnTo>
                  <a:lnTo>
                    <a:pt x="36633" y="132560"/>
                  </a:lnTo>
                  <a:lnTo>
                    <a:pt x="27009" y="140942"/>
                  </a:lnTo>
                  <a:lnTo>
                    <a:pt x="22973" y="140942"/>
                  </a:lnTo>
                  <a:lnTo>
                    <a:pt x="29182" y="152429"/>
                  </a:lnTo>
                  <a:lnTo>
                    <a:pt x="37564" y="157706"/>
                  </a:lnTo>
                  <a:lnTo>
                    <a:pt x="46877" y="159880"/>
                  </a:lnTo>
                  <a:lnTo>
                    <a:pt x="57432" y="161742"/>
                  </a:lnTo>
                  <a:lnTo>
                    <a:pt x="70782" y="164847"/>
                  </a:lnTo>
                  <a:lnTo>
                    <a:pt x="95928" y="172297"/>
                  </a:lnTo>
                  <a:lnTo>
                    <a:pt x="117659" y="172297"/>
                  </a:lnTo>
                  <a:lnTo>
                    <a:pt x="137527" y="169193"/>
                  </a:lnTo>
                  <a:lnTo>
                    <a:pt x="157396" y="162984"/>
                  </a:lnTo>
                  <a:lnTo>
                    <a:pt x="178196" y="159880"/>
                  </a:lnTo>
                  <a:lnTo>
                    <a:pt x="195891" y="161742"/>
                  </a:lnTo>
                  <a:lnTo>
                    <a:pt x="214828" y="169193"/>
                  </a:lnTo>
                  <a:lnTo>
                    <a:pt x="225073" y="169193"/>
                  </a:lnTo>
                  <a:lnTo>
                    <a:pt x="234387" y="167020"/>
                  </a:lnTo>
                  <a:lnTo>
                    <a:pt x="244010" y="164847"/>
                  </a:lnTo>
                  <a:lnTo>
                    <a:pt x="241837" y="159880"/>
                  </a:lnTo>
                  <a:lnTo>
                    <a:pt x="241837" y="157706"/>
                  </a:lnTo>
                  <a:lnTo>
                    <a:pt x="241837" y="154602"/>
                  </a:lnTo>
                  <a:lnTo>
                    <a:pt x="239664" y="154602"/>
                  </a:lnTo>
                  <a:lnTo>
                    <a:pt x="237491" y="152429"/>
                  </a:lnTo>
                  <a:lnTo>
                    <a:pt x="234387" y="148083"/>
                  </a:lnTo>
                  <a:lnTo>
                    <a:pt x="234387" y="140942"/>
                  </a:lnTo>
                  <a:lnTo>
                    <a:pt x="237491" y="142805"/>
                  </a:lnTo>
                  <a:lnTo>
                    <a:pt x="239664" y="144978"/>
                  </a:lnTo>
                  <a:lnTo>
                    <a:pt x="241837" y="147151"/>
                  </a:lnTo>
                  <a:lnTo>
                    <a:pt x="244010" y="148083"/>
                  </a:lnTo>
                  <a:lnTo>
                    <a:pt x="247115" y="148083"/>
                  </a:lnTo>
                  <a:lnTo>
                    <a:pt x="244942" y="132560"/>
                  </a:lnTo>
                  <a:lnTo>
                    <a:pt x="239664" y="122937"/>
                  </a:lnTo>
                  <a:lnTo>
                    <a:pt x="230351" y="115486"/>
                  </a:lnTo>
                  <a:lnTo>
                    <a:pt x="219796" y="113623"/>
                  </a:lnTo>
                  <a:lnTo>
                    <a:pt x="203342" y="111450"/>
                  </a:lnTo>
                  <a:lnTo>
                    <a:pt x="198064" y="83199"/>
                  </a:lnTo>
                  <a:lnTo>
                    <a:pt x="192787" y="54638"/>
                  </a:lnTo>
                  <a:lnTo>
                    <a:pt x="185647" y="32597"/>
                  </a:lnTo>
                  <a:lnTo>
                    <a:pt x="171987" y="14901"/>
                  </a:lnTo>
                  <a:lnTo>
                    <a:pt x="150256" y="0"/>
                  </a:lnTo>
                  <a:lnTo>
                    <a:pt x="144978" y="10555"/>
                  </a:lnTo>
                  <a:lnTo>
                    <a:pt x="143736" y="22042"/>
                  </a:lnTo>
                  <a:lnTo>
                    <a:pt x="150256" y="32597"/>
                  </a:lnTo>
                  <a:lnTo>
                    <a:pt x="150256" y="40048"/>
                  </a:lnTo>
                  <a:lnTo>
                    <a:pt x="150256" y="46256"/>
                  </a:lnTo>
                  <a:lnTo>
                    <a:pt x="149014" y="51534"/>
                  </a:lnTo>
                  <a:lnTo>
                    <a:pt x="146841" y="56812"/>
                  </a:lnTo>
                  <a:lnTo>
                    <a:pt x="141874" y="49361"/>
                  </a:lnTo>
                  <a:lnTo>
                    <a:pt x="134423" y="38806"/>
                  </a:lnTo>
                  <a:lnTo>
                    <a:pt x="127283" y="24215"/>
                  </a:lnTo>
                  <a:lnTo>
                    <a:pt x="122005" y="25457"/>
                  </a:lnTo>
                  <a:lnTo>
                    <a:pt x="115796" y="25457"/>
                  </a:lnTo>
                  <a:lnTo>
                    <a:pt x="114555" y="27319"/>
                  </a:lnTo>
                  <a:lnTo>
                    <a:pt x="110519" y="29492"/>
                  </a:lnTo>
                  <a:lnTo>
                    <a:pt x="108346" y="31666"/>
                  </a:lnTo>
                  <a:lnTo>
                    <a:pt x="107414" y="36943"/>
                  </a:lnTo>
                  <a:lnTo>
                    <a:pt x="103068" y="32597"/>
                  </a:lnTo>
                  <a:lnTo>
                    <a:pt x="99964" y="31666"/>
                  </a:lnTo>
                  <a:lnTo>
                    <a:pt x="98101" y="27319"/>
                  </a:lnTo>
                  <a:lnTo>
                    <a:pt x="95928" y="24215"/>
                  </a:lnTo>
                  <a:lnTo>
                    <a:pt x="93755" y="22042"/>
                  </a:lnTo>
                  <a:lnTo>
                    <a:pt x="90650" y="20179"/>
                  </a:lnTo>
                  <a:lnTo>
                    <a:pt x="83510" y="20179"/>
                  </a:lnTo>
                  <a:lnTo>
                    <a:pt x="72023" y="20179"/>
                  </a:lnTo>
                  <a:lnTo>
                    <a:pt x="59295" y="20179"/>
                  </a:lnTo>
                  <a:lnTo>
                    <a:pt x="49982" y="20179"/>
                  </a:lnTo>
                  <a:lnTo>
                    <a:pt x="49982" y="16764"/>
                  </a:lnTo>
                  <a:lnTo>
                    <a:pt x="49050" y="14901"/>
                  </a:lnTo>
                  <a:lnTo>
                    <a:pt x="49050" y="12728"/>
                  </a:lnTo>
                  <a:lnTo>
                    <a:pt x="49982" y="12728"/>
                  </a:lnTo>
                  <a:lnTo>
                    <a:pt x="49982" y="10555"/>
                  </a:lnTo>
                  <a:lnTo>
                    <a:pt x="49982" y="7451"/>
                  </a:lnTo>
                  <a:lnTo>
                    <a:pt x="46877" y="7451"/>
                  </a:lnTo>
                  <a:lnTo>
                    <a:pt x="34459" y="5278"/>
                  </a:lnTo>
                  <a:lnTo>
                    <a:pt x="22973" y="12728"/>
                  </a:lnTo>
                  <a:lnTo>
                    <a:pt x="14591" y="24215"/>
                  </a:lnTo>
                  <a:lnTo>
                    <a:pt x="7451" y="36943"/>
                  </a:lnTo>
                  <a:lnTo>
                    <a:pt x="0" y="47498"/>
                  </a:lnTo>
                  <a:lnTo>
                    <a:pt x="0" y="66125"/>
                  </a:lnTo>
                  <a:lnTo>
                    <a:pt x="3104" y="7668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96" name="Freeform: Shape 95">
              <a:extLst>
                <a:ext uri="{FF2B5EF4-FFF2-40B4-BE49-F238E27FC236}">
                  <a16:creationId xmlns:a16="http://schemas.microsoft.com/office/drawing/2014/main" id="{2DD17E86-03ED-4DD1-B504-6881831FA807}"/>
                </a:ext>
              </a:extLst>
            </p:cNvPr>
            <p:cNvSpPr/>
            <p:nvPr/>
          </p:nvSpPr>
          <p:spPr>
            <a:xfrm>
              <a:off x="2687161" y="4573956"/>
              <a:ext cx="37253" cy="27940"/>
            </a:xfrm>
            <a:custGeom>
              <a:avLst/>
              <a:gdLst>
                <a:gd name="connsiteX0" fmla="*/ 32286 w 37253"/>
                <a:gd name="connsiteY0" fmla="*/ 23283 h 27940"/>
                <a:gd name="connsiteX1" fmla="*/ 36322 w 37253"/>
                <a:gd name="connsiteY1" fmla="*/ 23283 h 27940"/>
                <a:gd name="connsiteX2" fmla="*/ 39737 w 37253"/>
                <a:gd name="connsiteY2" fmla="*/ 19869 h 27940"/>
                <a:gd name="connsiteX3" fmla="*/ 30113 w 37253"/>
                <a:gd name="connsiteY3" fmla="*/ 8382 h 27940"/>
                <a:gd name="connsiteX4" fmla="*/ 17695 w 37253"/>
                <a:gd name="connsiteY4" fmla="*/ 3104 h 27940"/>
                <a:gd name="connsiteX5" fmla="*/ 0 w 37253"/>
                <a:gd name="connsiteY5" fmla="*/ 0 h 27940"/>
                <a:gd name="connsiteX6" fmla="*/ 0 w 37253"/>
                <a:gd name="connsiteY6" fmla="*/ 7451 h 27940"/>
                <a:gd name="connsiteX7" fmla="*/ 0 w 37253"/>
                <a:gd name="connsiteY7" fmla="*/ 10555 h 27940"/>
                <a:gd name="connsiteX8" fmla="*/ 3104 w 37253"/>
                <a:gd name="connsiteY8" fmla="*/ 14901 h 27940"/>
                <a:gd name="connsiteX9" fmla="*/ 5278 w 37253"/>
                <a:gd name="connsiteY9" fmla="*/ 15833 h 27940"/>
                <a:gd name="connsiteX10" fmla="*/ 10555 w 37253"/>
                <a:gd name="connsiteY10" fmla="*/ 18006 h 27940"/>
                <a:gd name="connsiteX11" fmla="*/ 14591 w 37253"/>
                <a:gd name="connsiteY11" fmla="*/ 22042 h 27940"/>
                <a:gd name="connsiteX12" fmla="*/ 19869 w 37253"/>
                <a:gd name="connsiteY12" fmla="*/ 25146 h 27940"/>
                <a:gd name="connsiteX13" fmla="*/ 22973 w 37253"/>
                <a:gd name="connsiteY13" fmla="*/ 29492 h 27940"/>
                <a:gd name="connsiteX14" fmla="*/ 29182 w 37253"/>
                <a:gd name="connsiteY14" fmla="*/ 27319 h 27940"/>
                <a:gd name="connsiteX15" fmla="*/ 30113 w 37253"/>
                <a:gd name="connsiteY15" fmla="*/ 25146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3" h="27940">
                  <a:moveTo>
                    <a:pt x="32286" y="23283"/>
                  </a:moveTo>
                  <a:lnTo>
                    <a:pt x="36322" y="23283"/>
                  </a:lnTo>
                  <a:lnTo>
                    <a:pt x="39737" y="19869"/>
                  </a:lnTo>
                  <a:lnTo>
                    <a:pt x="30113" y="8382"/>
                  </a:lnTo>
                  <a:lnTo>
                    <a:pt x="17695" y="3104"/>
                  </a:lnTo>
                  <a:lnTo>
                    <a:pt x="0" y="0"/>
                  </a:lnTo>
                  <a:lnTo>
                    <a:pt x="0" y="7451"/>
                  </a:lnTo>
                  <a:lnTo>
                    <a:pt x="0" y="10555"/>
                  </a:lnTo>
                  <a:lnTo>
                    <a:pt x="3104" y="14901"/>
                  </a:lnTo>
                  <a:lnTo>
                    <a:pt x="5278" y="15833"/>
                  </a:lnTo>
                  <a:lnTo>
                    <a:pt x="10555" y="18006"/>
                  </a:lnTo>
                  <a:lnTo>
                    <a:pt x="14591" y="22042"/>
                  </a:lnTo>
                  <a:lnTo>
                    <a:pt x="19869" y="25146"/>
                  </a:lnTo>
                  <a:lnTo>
                    <a:pt x="22973" y="29492"/>
                  </a:lnTo>
                  <a:lnTo>
                    <a:pt x="29182" y="27319"/>
                  </a:lnTo>
                  <a:lnTo>
                    <a:pt x="30113" y="2514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97" name="Freeform: Shape 96">
              <a:extLst>
                <a:ext uri="{FF2B5EF4-FFF2-40B4-BE49-F238E27FC236}">
                  <a16:creationId xmlns:a16="http://schemas.microsoft.com/office/drawing/2014/main" id="{5D24BF4A-5166-4C11-8494-19E6331F4E1A}"/>
                </a:ext>
              </a:extLst>
            </p:cNvPr>
            <p:cNvSpPr/>
            <p:nvPr/>
          </p:nvSpPr>
          <p:spPr>
            <a:xfrm>
              <a:off x="3878341" y="4529873"/>
              <a:ext cx="93134" cy="86925"/>
            </a:xfrm>
            <a:custGeom>
              <a:avLst/>
              <a:gdLst>
                <a:gd name="connsiteX0" fmla="*/ 60226 w 93133"/>
                <a:gd name="connsiteY0" fmla="*/ 29492 h 86924"/>
                <a:gd name="connsiteX1" fmla="*/ 39427 w 93133"/>
                <a:gd name="connsiteY1" fmla="*/ 29492 h 86924"/>
                <a:gd name="connsiteX2" fmla="*/ 39427 w 93133"/>
                <a:gd name="connsiteY2" fmla="*/ 22042 h 86924"/>
                <a:gd name="connsiteX3" fmla="*/ 39427 w 93133"/>
                <a:gd name="connsiteY3" fmla="*/ 15833 h 86924"/>
                <a:gd name="connsiteX4" fmla="*/ 38495 w 93133"/>
                <a:gd name="connsiteY4" fmla="*/ 12728 h 86924"/>
                <a:gd name="connsiteX5" fmla="*/ 36322 w 93133"/>
                <a:gd name="connsiteY5" fmla="*/ 8382 h 86924"/>
                <a:gd name="connsiteX6" fmla="*/ 36322 w 93133"/>
                <a:gd name="connsiteY6" fmla="*/ 0 h 86924"/>
                <a:gd name="connsiteX7" fmla="*/ 24836 w 93133"/>
                <a:gd name="connsiteY7" fmla="*/ 10555 h 86924"/>
                <a:gd name="connsiteX8" fmla="*/ 17695 w 93133"/>
                <a:gd name="connsiteY8" fmla="*/ 25146 h 86924"/>
                <a:gd name="connsiteX9" fmla="*/ 10245 w 93133"/>
                <a:gd name="connsiteY9" fmla="*/ 40048 h 86924"/>
                <a:gd name="connsiteX10" fmla="*/ 0 w 93133"/>
                <a:gd name="connsiteY10" fmla="*/ 52465 h 86924"/>
                <a:gd name="connsiteX11" fmla="*/ 3104 w 93133"/>
                <a:gd name="connsiteY11" fmla="*/ 56812 h 86924"/>
                <a:gd name="connsiteX12" fmla="*/ 7140 w 93133"/>
                <a:gd name="connsiteY12" fmla="*/ 58985 h 86924"/>
                <a:gd name="connsiteX13" fmla="*/ 9313 w 93133"/>
                <a:gd name="connsiteY13" fmla="*/ 58985 h 86924"/>
                <a:gd name="connsiteX14" fmla="*/ 12418 w 93133"/>
                <a:gd name="connsiteY14" fmla="*/ 59916 h 86924"/>
                <a:gd name="connsiteX15" fmla="*/ 16454 w 93133"/>
                <a:gd name="connsiteY15" fmla="*/ 59916 h 86924"/>
                <a:gd name="connsiteX16" fmla="*/ 19558 w 93133"/>
                <a:gd name="connsiteY16" fmla="*/ 62089 h 86924"/>
                <a:gd name="connsiteX17" fmla="*/ 24836 w 93133"/>
                <a:gd name="connsiteY17" fmla="*/ 63952 h 86924"/>
                <a:gd name="connsiteX18" fmla="*/ 27009 w 93133"/>
                <a:gd name="connsiteY18" fmla="*/ 69229 h 86924"/>
                <a:gd name="connsiteX19" fmla="*/ 29182 w 93133"/>
                <a:gd name="connsiteY19" fmla="*/ 73576 h 86924"/>
                <a:gd name="connsiteX20" fmla="*/ 31045 w 93133"/>
                <a:gd name="connsiteY20" fmla="*/ 76680 h 86924"/>
                <a:gd name="connsiteX21" fmla="*/ 29182 w 93133"/>
                <a:gd name="connsiteY21" fmla="*/ 81026 h 86924"/>
                <a:gd name="connsiteX22" fmla="*/ 29182 w 93133"/>
                <a:gd name="connsiteY22" fmla="*/ 84131 h 86924"/>
                <a:gd name="connsiteX23" fmla="*/ 29182 w 93133"/>
                <a:gd name="connsiteY23" fmla="*/ 89408 h 86924"/>
                <a:gd name="connsiteX24" fmla="*/ 43773 w 93133"/>
                <a:gd name="connsiteY24" fmla="*/ 84131 h 86924"/>
                <a:gd name="connsiteX25" fmla="*/ 54018 w 93133"/>
                <a:gd name="connsiteY25" fmla="*/ 74507 h 86924"/>
                <a:gd name="connsiteX26" fmla="*/ 60226 w 93133"/>
                <a:gd name="connsiteY26" fmla="*/ 59916 h 86924"/>
                <a:gd name="connsiteX27" fmla="*/ 65504 w 93133"/>
                <a:gd name="connsiteY27" fmla="*/ 63952 h 86924"/>
                <a:gd name="connsiteX28" fmla="*/ 68608 w 93133"/>
                <a:gd name="connsiteY28" fmla="*/ 66125 h 86924"/>
                <a:gd name="connsiteX29" fmla="*/ 72955 w 93133"/>
                <a:gd name="connsiteY29" fmla="*/ 69229 h 86924"/>
                <a:gd name="connsiteX30" fmla="*/ 72955 w 93133"/>
                <a:gd name="connsiteY30" fmla="*/ 71403 h 86924"/>
                <a:gd name="connsiteX31" fmla="*/ 72955 w 93133"/>
                <a:gd name="connsiteY31" fmla="*/ 74507 h 86924"/>
                <a:gd name="connsiteX32" fmla="*/ 72955 w 93133"/>
                <a:gd name="connsiteY32" fmla="*/ 81026 h 86924"/>
                <a:gd name="connsiteX33" fmla="*/ 72955 w 93133"/>
                <a:gd name="connsiteY33" fmla="*/ 86304 h 86924"/>
                <a:gd name="connsiteX34" fmla="*/ 77922 w 93133"/>
                <a:gd name="connsiteY34" fmla="*/ 84131 h 86924"/>
                <a:gd name="connsiteX35" fmla="*/ 83199 w 93133"/>
                <a:gd name="connsiteY35" fmla="*/ 84131 h 86924"/>
                <a:gd name="connsiteX36" fmla="*/ 85373 w 93133"/>
                <a:gd name="connsiteY36" fmla="*/ 84131 h 86924"/>
                <a:gd name="connsiteX37" fmla="*/ 87546 w 93133"/>
                <a:gd name="connsiteY37" fmla="*/ 81958 h 86924"/>
                <a:gd name="connsiteX38" fmla="*/ 89408 w 93133"/>
                <a:gd name="connsiteY38" fmla="*/ 81026 h 86924"/>
                <a:gd name="connsiteX39" fmla="*/ 92513 w 93133"/>
                <a:gd name="connsiteY39" fmla="*/ 76680 h 86924"/>
                <a:gd name="connsiteX40" fmla="*/ 94686 w 93133"/>
                <a:gd name="connsiteY40" fmla="*/ 74507 h 86924"/>
                <a:gd name="connsiteX41" fmla="*/ 94686 w 93133"/>
                <a:gd name="connsiteY41" fmla="*/ 73576 h 86924"/>
                <a:gd name="connsiteX42" fmla="*/ 95617 w 93133"/>
                <a:gd name="connsiteY42" fmla="*/ 71403 h 86924"/>
                <a:gd name="connsiteX43" fmla="*/ 95617 w 93133"/>
                <a:gd name="connsiteY43" fmla="*/ 69229 h 86924"/>
                <a:gd name="connsiteX44" fmla="*/ 77922 w 93133"/>
                <a:gd name="connsiteY44" fmla="*/ 49361 h 8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3133" h="86924">
                  <a:moveTo>
                    <a:pt x="60226" y="29492"/>
                  </a:moveTo>
                  <a:lnTo>
                    <a:pt x="39427" y="29492"/>
                  </a:lnTo>
                  <a:lnTo>
                    <a:pt x="39427" y="22042"/>
                  </a:lnTo>
                  <a:lnTo>
                    <a:pt x="39427" y="15833"/>
                  </a:lnTo>
                  <a:lnTo>
                    <a:pt x="38495" y="12728"/>
                  </a:lnTo>
                  <a:lnTo>
                    <a:pt x="36322" y="8382"/>
                  </a:lnTo>
                  <a:lnTo>
                    <a:pt x="36322" y="0"/>
                  </a:lnTo>
                  <a:lnTo>
                    <a:pt x="24836" y="10555"/>
                  </a:lnTo>
                  <a:lnTo>
                    <a:pt x="17695" y="25146"/>
                  </a:lnTo>
                  <a:lnTo>
                    <a:pt x="10245" y="40048"/>
                  </a:lnTo>
                  <a:lnTo>
                    <a:pt x="0" y="52465"/>
                  </a:lnTo>
                  <a:lnTo>
                    <a:pt x="3104" y="56812"/>
                  </a:lnTo>
                  <a:lnTo>
                    <a:pt x="7140" y="58985"/>
                  </a:lnTo>
                  <a:lnTo>
                    <a:pt x="9313" y="58985"/>
                  </a:lnTo>
                  <a:lnTo>
                    <a:pt x="12418" y="59916"/>
                  </a:lnTo>
                  <a:lnTo>
                    <a:pt x="16454" y="59916"/>
                  </a:lnTo>
                  <a:lnTo>
                    <a:pt x="19558" y="62089"/>
                  </a:lnTo>
                  <a:lnTo>
                    <a:pt x="24836" y="63952"/>
                  </a:lnTo>
                  <a:lnTo>
                    <a:pt x="27009" y="69229"/>
                  </a:lnTo>
                  <a:lnTo>
                    <a:pt x="29182" y="73576"/>
                  </a:lnTo>
                  <a:lnTo>
                    <a:pt x="31045" y="76680"/>
                  </a:lnTo>
                  <a:lnTo>
                    <a:pt x="29182" y="81026"/>
                  </a:lnTo>
                  <a:lnTo>
                    <a:pt x="29182" y="84131"/>
                  </a:lnTo>
                  <a:lnTo>
                    <a:pt x="29182" y="89408"/>
                  </a:lnTo>
                  <a:lnTo>
                    <a:pt x="43773" y="84131"/>
                  </a:lnTo>
                  <a:lnTo>
                    <a:pt x="54018" y="74507"/>
                  </a:lnTo>
                  <a:lnTo>
                    <a:pt x="60226" y="59916"/>
                  </a:lnTo>
                  <a:lnTo>
                    <a:pt x="65504" y="63952"/>
                  </a:lnTo>
                  <a:lnTo>
                    <a:pt x="68608" y="66125"/>
                  </a:lnTo>
                  <a:lnTo>
                    <a:pt x="72955" y="69229"/>
                  </a:lnTo>
                  <a:lnTo>
                    <a:pt x="72955" y="71403"/>
                  </a:lnTo>
                  <a:lnTo>
                    <a:pt x="72955" y="74507"/>
                  </a:lnTo>
                  <a:lnTo>
                    <a:pt x="72955" y="81026"/>
                  </a:lnTo>
                  <a:lnTo>
                    <a:pt x="72955" y="86304"/>
                  </a:lnTo>
                  <a:lnTo>
                    <a:pt x="77922" y="84131"/>
                  </a:lnTo>
                  <a:lnTo>
                    <a:pt x="83199" y="84131"/>
                  </a:lnTo>
                  <a:lnTo>
                    <a:pt x="85373" y="84131"/>
                  </a:lnTo>
                  <a:lnTo>
                    <a:pt x="87546" y="81958"/>
                  </a:lnTo>
                  <a:lnTo>
                    <a:pt x="89408" y="81026"/>
                  </a:lnTo>
                  <a:lnTo>
                    <a:pt x="92513" y="76680"/>
                  </a:lnTo>
                  <a:lnTo>
                    <a:pt x="94686" y="74507"/>
                  </a:lnTo>
                  <a:lnTo>
                    <a:pt x="94686" y="73576"/>
                  </a:lnTo>
                  <a:lnTo>
                    <a:pt x="95617" y="71403"/>
                  </a:lnTo>
                  <a:lnTo>
                    <a:pt x="95617" y="69229"/>
                  </a:lnTo>
                  <a:lnTo>
                    <a:pt x="77922" y="4936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98" name="Freeform: Shape 97">
              <a:extLst>
                <a:ext uri="{FF2B5EF4-FFF2-40B4-BE49-F238E27FC236}">
                  <a16:creationId xmlns:a16="http://schemas.microsoft.com/office/drawing/2014/main" id="{F06D3566-F65E-480A-9D1A-0B08EBC85E5E}"/>
                </a:ext>
              </a:extLst>
            </p:cNvPr>
            <p:cNvSpPr/>
            <p:nvPr/>
          </p:nvSpPr>
          <p:spPr>
            <a:xfrm>
              <a:off x="4263915" y="4941524"/>
              <a:ext cx="93134" cy="111760"/>
            </a:xfrm>
            <a:custGeom>
              <a:avLst/>
              <a:gdLst>
                <a:gd name="connsiteX0" fmla="*/ 54018 w 93133"/>
                <a:gd name="connsiteY0" fmla="*/ 51534 h 111760"/>
                <a:gd name="connsiteX1" fmla="*/ 53086 w 93133"/>
                <a:gd name="connsiteY1" fmla="*/ 39116 h 111760"/>
                <a:gd name="connsiteX2" fmla="*/ 50913 w 93133"/>
                <a:gd name="connsiteY2" fmla="*/ 28561 h 111760"/>
                <a:gd name="connsiteX3" fmla="*/ 50913 w 93133"/>
                <a:gd name="connsiteY3" fmla="*/ 14901 h 111760"/>
                <a:gd name="connsiteX4" fmla="*/ 50913 w 93133"/>
                <a:gd name="connsiteY4" fmla="*/ 0 h 111760"/>
                <a:gd name="connsiteX5" fmla="*/ 39427 w 93133"/>
                <a:gd name="connsiteY5" fmla="*/ 0 h 111760"/>
                <a:gd name="connsiteX6" fmla="*/ 29182 w 93133"/>
                <a:gd name="connsiteY6" fmla="*/ 24215 h 111760"/>
                <a:gd name="connsiteX7" fmla="*/ 21731 w 93133"/>
                <a:gd name="connsiteY7" fmla="*/ 48430 h 111760"/>
                <a:gd name="connsiteX8" fmla="*/ 10245 w 93133"/>
                <a:gd name="connsiteY8" fmla="*/ 70471 h 111760"/>
                <a:gd name="connsiteX9" fmla="*/ 0 w 93133"/>
                <a:gd name="connsiteY9" fmla="*/ 85062 h 111760"/>
                <a:gd name="connsiteX10" fmla="*/ 4036 w 93133"/>
                <a:gd name="connsiteY10" fmla="*/ 88477 h 111760"/>
                <a:gd name="connsiteX11" fmla="*/ 9313 w 93133"/>
                <a:gd name="connsiteY11" fmla="*/ 90340 h 111760"/>
                <a:gd name="connsiteX12" fmla="*/ 14591 w 93133"/>
                <a:gd name="connsiteY12" fmla="*/ 90340 h 111760"/>
                <a:gd name="connsiteX13" fmla="*/ 19558 w 93133"/>
                <a:gd name="connsiteY13" fmla="*/ 92513 h 111760"/>
                <a:gd name="connsiteX14" fmla="*/ 23904 w 93133"/>
                <a:gd name="connsiteY14" fmla="*/ 92513 h 111760"/>
                <a:gd name="connsiteX15" fmla="*/ 27009 w 93133"/>
                <a:gd name="connsiteY15" fmla="*/ 92513 h 111760"/>
                <a:gd name="connsiteX16" fmla="*/ 36322 w 93133"/>
                <a:gd name="connsiteY16" fmla="*/ 92513 h 111760"/>
                <a:gd name="connsiteX17" fmla="*/ 41600 w 93133"/>
                <a:gd name="connsiteY17" fmla="*/ 92513 h 111760"/>
                <a:gd name="connsiteX18" fmla="*/ 45635 w 93133"/>
                <a:gd name="connsiteY18" fmla="*/ 94686 h 111760"/>
                <a:gd name="connsiteX19" fmla="*/ 46877 w 93133"/>
                <a:gd name="connsiteY19" fmla="*/ 95617 h 111760"/>
                <a:gd name="connsiteX20" fmla="*/ 46877 w 93133"/>
                <a:gd name="connsiteY20" fmla="*/ 97790 h 111760"/>
                <a:gd name="connsiteX21" fmla="*/ 46877 w 93133"/>
                <a:gd name="connsiteY21" fmla="*/ 103068 h 111760"/>
                <a:gd name="connsiteX22" fmla="*/ 46877 w 93133"/>
                <a:gd name="connsiteY22" fmla="*/ 108346 h 111760"/>
                <a:gd name="connsiteX23" fmla="*/ 56191 w 93133"/>
                <a:gd name="connsiteY23" fmla="*/ 103068 h 111760"/>
                <a:gd name="connsiteX24" fmla="*/ 63331 w 93133"/>
                <a:gd name="connsiteY24" fmla="*/ 95617 h 111760"/>
                <a:gd name="connsiteX25" fmla="*/ 70782 w 93133"/>
                <a:gd name="connsiteY25" fmla="*/ 88477 h 111760"/>
                <a:gd name="connsiteX26" fmla="*/ 74817 w 93133"/>
                <a:gd name="connsiteY26" fmla="*/ 88477 h 111760"/>
                <a:gd name="connsiteX27" fmla="*/ 74817 w 93133"/>
                <a:gd name="connsiteY27" fmla="*/ 92513 h 111760"/>
                <a:gd name="connsiteX28" fmla="*/ 74817 w 93133"/>
                <a:gd name="connsiteY28" fmla="*/ 95617 h 111760"/>
                <a:gd name="connsiteX29" fmla="*/ 72955 w 93133"/>
                <a:gd name="connsiteY29" fmla="*/ 97790 h 111760"/>
                <a:gd name="connsiteX30" fmla="*/ 72955 w 93133"/>
                <a:gd name="connsiteY30" fmla="*/ 99964 h 111760"/>
                <a:gd name="connsiteX31" fmla="*/ 70782 w 93133"/>
                <a:gd name="connsiteY31" fmla="*/ 100895 h 111760"/>
                <a:gd name="connsiteX32" fmla="*/ 70782 w 93133"/>
                <a:gd name="connsiteY32" fmla="*/ 108346 h 111760"/>
                <a:gd name="connsiteX33" fmla="*/ 74817 w 93133"/>
                <a:gd name="connsiteY33" fmla="*/ 107104 h 111760"/>
                <a:gd name="connsiteX34" fmla="*/ 76059 w 93133"/>
                <a:gd name="connsiteY34" fmla="*/ 107104 h 111760"/>
                <a:gd name="connsiteX35" fmla="*/ 76059 w 93133"/>
                <a:gd name="connsiteY35" fmla="*/ 105241 h 111760"/>
                <a:gd name="connsiteX36" fmla="*/ 77922 w 93133"/>
                <a:gd name="connsiteY36" fmla="*/ 105241 h 111760"/>
                <a:gd name="connsiteX37" fmla="*/ 80095 w 93133"/>
                <a:gd name="connsiteY37" fmla="*/ 100895 h 111760"/>
                <a:gd name="connsiteX38" fmla="*/ 80095 w 93133"/>
                <a:gd name="connsiteY38" fmla="*/ 103068 h 111760"/>
                <a:gd name="connsiteX39" fmla="*/ 82268 w 93133"/>
                <a:gd name="connsiteY39" fmla="*/ 105241 h 111760"/>
                <a:gd name="connsiteX40" fmla="*/ 82268 w 93133"/>
                <a:gd name="connsiteY40" fmla="*/ 107104 h 111760"/>
                <a:gd name="connsiteX41" fmla="*/ 82268 w 93133"/>
                <a:gd name="connsiteY41" fmla="*/ 108346 h 111760"/>
                <a:gd name="connsiteX42" fmla="*/ 83200 w 93133"/>
                <a:gd name="connsiteY42" fmla="*/ 112381 h 111760"/>
                <a:gd name="connsiteX43" fmla="*/ 87546 w 93133"/>
                <a:gd name="connsiteY43" fmla="*/ 112381 h 111760"/>
                <a:gd name="connsiteX44" fmla="*/ 89408 w 93133"/>
                <a:gd name="connsiteY44" fmla="*/ 99964 h 111760"/>
                <a:gd name="connsiteX45" fmla="*/ 92513 w 93133"/>
                <a:gd name="connsiteY45" fmla="*/ 87235 h 111760"/>
                <a:gd name="connsiteX46" fmla="*/ 94686 w 93133"/>
                <a:gd name="connsiteY46" fmla="*/ 75749 h 111760"/>
                <a:gd name="connsiteX47" fmla="*/ 92513 w 93133"/>
                <a:gd name="connsiteY47" fmla="*/ 73576 h 111760"/>
                <a:gd name="connsiteX48" fmla="*/ 90650 w 93133"/>
                <a:gd name="connsiteY48" fmla="*/ 73576 h 111760"/>
                <a:gd name="connsiteX49" fmla="*/ 89408 w 93133"/>
                <a:gd name="connsiteY49" fmla="*/ 73576 h 111760"/>
                <a:gd name="connsiteX50" fmla="*/ 87546 w 93133"/>
                <a:gd name="connsiteY50" fmla="*/ 73576 h 111760"/>
                <a:gd name="connsiteX51" fmla="*/ 85373 w 93133"/>
                <a:gd name="connsiteY51" fmla="*/ 73576 h 111760"/>
                <a:gd name="connsiteX52" fmla="*/ 83200 w 93133"/>
                <a:gd name="connsiteY52" fmla="*/ 72644 h 111760"/>
                <a:gd name="connsiteX53" fmla="*/ 74817 w 93133"/>
                <a:gd name="connsiteY53" fmla="*/ 72644 h 111760"/>
                <a:gd name="connsiteX54" fmla="*/ 74817 w 93133"/>
                <a:gd name="connsiteY54" fmla="*/ 51534 h 111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93133" h="111760">
                  <a:moveTo>
                    <a:pt x="54018" y="51534"/>
                  </a:moveTo>
                  <a:lnTo>
                    <a:pt x="53086" y="39116"/>
                  </a:lnTo>
                  <a:lnTo>
                    <a:pt x="50913" y="28561"/>
                  </a:lnTo>
                  <a:lnTo>
                    <a:pt x="50913" y="14901"/>
                  </a:lnTo>
                  <a:lnTo>
                    <a:pt x="50913" y="0"/>
                  </a:lnTo>
                  <a:lnTo>
                    <a:pt x="39427" y="0"/>
                  </a:lnTo>
                  <a:lnTo>
                    <a:pt x="29182" y="24215"/>
                  </a:lnTo>
                  <a:lnTo>
                    <a:pt x="21731" y="48430"/>
                  </a:lnTo>
                  <a:lnTo>
                    <a:pt x="10245" y="70471"/>
                  </a:lnTo>
                  <a:lnTo>
                    <a:pt x="0" y="85062"/>
                  </a:lnTo>
                  <a:lnTo>
                    <a:pt x="4036" y="88477"/>
                  </a:lnTo>
                  <a:lnTo>
                    <a:pt x="9313" y="90340"/>
                  </a:lnTo>
                  <a:lnTo>
                    <a:pt x="14591" y="90340"/>
                  </a:lnTo>
                  <a:lnTo>
                    <a:pt x="19558" y="92513"/>
                  </a:lnTo>
                  <a:lnTo>
                    <a:pt x="23904" y="92513"/>
                  </a:lnTo>
                  <a:lnTo>
                    <a:pt x="27009" y="92513"/>
                  </a:lnTo>
                  <a:lnTo>
                    <a:pt x="36322" y="92513"/>
                  </a:lnTo>
                  <a:lnTo>
                    <a:pt x="41600" y="92513"/>
                  </a:lnTo>
                  <a:lnTo>
                    <a:pt x="45635" y="94686"/>
                  </a:lnTo>
                  <a:lnTo>
                    <a:pt x="46877" y="95617"/>
                  </a:lnTo>
                  <a:lnTo>
                    <a:pt x="46877" y="97790"/>
                  </a:lnTo>
                  <a:lnTo>
                    <a:pt x="46877" y="103068"/>
                  </a:lnTo>
                  <a:lnTo>
                    <a:pt x="46877" y="108346"/>
                  </a:lnTo>
                  <a:lnTo>
                    <a:pt x="56191" y="103068"/>
                  </a:lnTo>
                  <a:lnTo>
                    <a:pt x="63331" y="95617"/>
                  </a:lnTo>
                  <a:lnTo>
                    <a:pt x="70782" y="88477"/>
                  </a:lnTo>
                  <a:lnTo>
                    <a:pt x="74817" y="88477"/>
                  </a:lnTo>
                  <a:lnTo>
                    <a:pt x="74817" y="92513"/>
                  </a:lnTo>
                  <a:lnTo>
                    <a:pt x="74817" y="95617"/>
                  </a:lnTo>
                  <a:lnTo>
                    <a:pt x="72955" y="97790"/>
                  </a:lnTo>
                  <a:lnTo>
                    <a:pt x="72955" y="99964"/>
                  </a:lnTo>
                  <a:lnTo>
                    <a:pt x="70782" y="100895"/>
                  </a:lnTo>
                  <a:lnTo>
                    <a:pt x="70782" y="108346"/>
                  </a:lnTo>
                  <a:lnTo>
                    <a:pt x="74817" y="107104"/>
                  </a:lnTo>
                  <a:lnTo>
                    <a:pt x="76059" y="107104"/>
                  </a:lnTo>
                  <a:lnTo>
                    <a:pt x="76059" y="105241"/>
                  </a:lnTo>
                  <a:lnTo>
                    <a:pt x="77922" y="105241"/>
                  </a:lnTo>
                  <a:lnTo>
                    <a:pt x="80095" y="100895"/>
                  </a:lnTo>
                  <a:lnTo>
                    <a:pt x="80095" y="103068"/>
                  </a:lnTo>
                  <a:lnTo>
                    <a:pt x="82268" y="105241"/>
                  </a:lnTo>
                  <a:lnTo>
                    <a:pt x="82268" y="107104"/>
                  </a:lnTo>
                  <a:lnTo>
                    <a:pt x="82268" y="108346"/>
                  </a:lnTo>
                  <a:lnTo>
                    <a:pt x="83200" y="112381"/>
                  </a:lnTo>
                  <a:lnTo>
                    <a:pt x="87546" y="112381"/>
                  </a:lnTo>
                  <a:lnTo>
                    <a:pt x="89408" y="99964"/>
                  </a:lnTo>
                  <a:lnTo>
                    <a:pt x="92513" y="87235"/>
                  </a:lnTo>
                  <a:lnTo>
                    <a:pt x="94686" y="75749"/>
                  </a:lnTo>
                  <a:lnTo>
                    <a:pt x="92513" y="73576"/>
                  </a:lnTo>
                  <a:lnTo>
                    <a:pt x="90650" y="73576"/>
                  </a:lnTo>
                  <a:lnTo>
                    <a:pt x="89408" y="73576"/>
                  </a:lnTo>
                  <a:lnTo>
                    <a:pt x="87546" y="73576"/>
                  </a:lnTo>
                  <a:lnTo>
                    <a:pt x="85373" y="73576"/>
                  </a:lnTo>
                  <a:lnTo>
                    <a:pt x="83200" y="72644"/>
                  </a:lnTo>
                  <a:lnTo>
                    <a:pt x="74817" y="72644"/>
                  </a:lnTo>
                  <a:lnTo>
                    <a:pt x="74817" y="51534"/>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99" name="Freeform: Shape 98">
              <a:extLst>
                <a:ext uri="{FF2B5EF4-FFF2-40B4-BE49-F238E27FC236}">
                  <a16:creationId xmlns:a16="http://schemas.microsoft.com/office/drawing/2014/main" id="{2121B497-A74D-4748-8248-E2079A24D6F7}"/>
                </a:ext>
              </a:extLst>
            </p:cNvPr>
            <p:cNvSpPr/>
            <p:nvPr/>
          </p:nvSpPr>
          <p:spPr>
            <a:xfrm>
              <a:off x="4034496" y="4432083"/>
              <a:ext cx="27940" cy="40358"/>
            </a:xfrm>
            <a:custGeom>
              <a:avLst/>
              <a:gdLst>
                <a:gd name="connsiteX0" fmla="*/ 4346 w 27940"/>
                <a:gd name="connsiteY0" fmla="*/ 42221 h 40357"/>
                <a:gd name="connsiteX1" fmla="*/ 12418 w 27940"/>
                <a:gd name="connsiteY1" fmla="*/ 40979 h 40357"/>
                <a:gd name="connsiteX2" fmla="*/ 18937 w 27940"/>
                <a:gd name="connsiteY2" fmla="*/ 40979 h 40357"/>
                <a:gd name="connsiteX3" fmla="*/ 23904 w 27940"/>
                <a:gd name="connsiteY3" fmla="*/ 39116 h 40357"/>
                <a:gd name="connsiteX4" fmla="*/ 29182 w 27940"/>
                <a:gd name="connsiteY4" fmla="*/ 36943 h 40357"/>
                <a:gd name="connsiteX5" fmla="*/ 27009 w 27940"/>
                <a:gd name="connsiteY5" fmla="*/ 29492 h 40357"/>
                <a:gd name="connsiteX6" fmla="*/ 26077 w 27940"/>
                <a:gd name="connsiteY6" fmla="*/ 24215 h 40357"/>
                <a:gd name="connsiteX7" fmla="*/ 23904 w 27940"/>
                <a:gd name="connsiteY7" fmla="*/ 18937 h 40357"/>
                <a:gd name="connsiteX8" fmla="*/ 19869 w 27940"/>
                <a:gd name="connsiteY8" fmla="*/ 12728 h 40357"/>
                <a:gd name="connsiteX9" fmla="*/ 18937 w 27940"/>
                <a:gd name="connsiteY9" fmla="*/ 9624 h 40357"/>
                <a:gd name="connsiteX10" fmla="*/ 18937 w 27940"/>
                <a:gd name="connsiteY10" fmla="*/ 7451 h 40357"/>
                <a:gd name="connsiteX11" fmla="*/ 18937 w 27940"/>
                <a:gd name="connsiteY11" fmla="*/ 5278 h 40357"/>
                <a:gd name="connsiteX12" fmla="*/ 16764 w 27940"/>
                <a:gd name="connsiteY12" fmla="*/ 4346 h 40357"/>
                <a:gd name="connsiteX13" fmla="*/ 14591 w 27940"/>
                <a:gd name="connsiteY13" fmla="*/ 4346 h 40357"/>
                <a:gd name="connsiteX14" fmla="*/ 12418 w 27940"/>
                <a:gd name="connsiteY14" fmla="*/ 2173 h 40357"/>
                <a:gd name="connsiteX15" fmla="*/ 9313 w 27940"/>
                <a:gd name="connsiteY15" fmla="*/ 0 h 40357"/>
                <a:gd name="connsiteX16" fmla="*/ 5278 w 27940"/>
                <a:gd name="connsiteY16" fmla="*/ 5278 h 40357"/>
                <a:gd name="connsiteX17" fmla="*/ 4346 w 27940"/>
                <a:gd name="connsiteY17" fmla="*/ 9624 h 40357"/>
                <a:gd name="connsiteX18" fmla="*/ 0 w 27940"/>
                <a:gd name="connsiteY18" fmla="*/ 12728 h 40357"/>
                <a:gd name="connsiteX19" fmla="*/ 0 w 27940"/>
                <a:gd name="connsiteY19" fmla="*/ 24215 h 40357"/>
                <a:gd name="connsiteX20" fmla="*/ 2173 w 27940"/>
                <a:gd name="connsiteY20" fmla="*/ 33839 h 4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940" h="40357">
                  <a:moveTo>
                    <a:pt x="4346" y="42221"/>
                  </a:moveTo>
                  <a:lnTo>
                    <a:pt x="12418" y="40979"/>
                  </a:lnTo>
                  <a:lnTo>
                    <a:pt x="18937" y="40979"/>
                  </a:lnTo>
                  <a:lnTo>
                    <a:pt x="23904" y="39116"/>
                  </a:lnTo>
                  <a:lnTo>
                    <a:pt x="29182" y="36943"/>
                  </a:lnTo>
                  <a:lnTo>
                    <a:pt x="27009" y="29492"/>
                  </a:lnTo>
                  <a:lnTo>
                    <a:pt x="26077" y="24215"/>
                  </a:lnTo>
                  <a:lnTo>
                    <a:pt x="23904" y="18937"/>
                  </a:lnTo>
                  <a:lnTo>
                    <a:pt x="19869" y="12728"/>
                  </a:lnTo>
                  <a:lnTo>
                    <a:pt x="18937" y="9624"/>
                  </a:lnTo>
                  <a:lnTo>
                    <a:pt x="18937" y="7451"/>
                  </a:lnTo>
                  <a:lnTo>
                    <a:pt x="18937" y="5278"/>
                  </a:lnTo>
                  <a:lnTo>
                    <a:pt x="16764" y="4346"/>
                  </a:lnTo>
                  <a:lnTo>
                    <a:pt x="14591" y="4346"/>
                  </a:lnTo>
                  <a:lnTo>
                    <a:pt x="12418" y="2173"/>
                  </a:lnTo>
                  <a:lnTo>
                    <a:pt x="9313" y="0"/>
                  </a:lnTo>
                  <a:lnTo>
                    <a:pt x="5278" y="5278"/>
                  </a:lnTo>
                  <a:lnTo>
                    <a:pt x="4346" y="9624"/>
                  </a:lnTo>
                  <a:lnTo>
                    <a:pt x="0" y="12728"/>
                  </a:lnTo>
                  <a:lnTo>
                    <a:pt x="0" y="24215"/>
                  </a:lnTo>
                  <a:lnTo>
                    <a:pt x="2173" y="33839"/>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00" name="Freeform: Shape 99">
              <a:extLst>
                <a:ext uri="{FF2B5EF4-FFF2-40B4-BE49-F238E27FC236}">
                  <a16:creationId xmlns:a16="http://schemas.microsoft.com/office/drawing/2014/main" id="{37B79924-391A-4508-9B82-E01FC3ED287F}"/>
                </a:ext>
              </a:extLst>
            </p:cNvPr>
            <p:cNvSpPr/>
            <p:nvPr/>
          </p:nvSpPr>
          <p:spPr>
            <a:xfrm>
              <a:off x="3958436" y="4877572"/>
              <a:ext cx="15522" cy="9313"/>
            </a:xfrm>
            <a:custGeom>
              <a:avLst/>
              <a:gdLst>
                <a:gd name="connsiteX0" fmla="*/ 0 w 15522"/>
                <a:gd name="connsiteY0" fmla="*/ 11487 h 9313"/>
                <a:gd name="connsiteX1" fmla="*/ 5278 w 15522"/>
                <a:gd name="connsiteY1" fmla="*/ 11487 h 9313"/>
                <a:gd name="connsiteX2" fmla="*/ 7451 w 15522"/>
                <a:gd name="connsiteY2" fmla="*/ 9313 h 9313"/>
                <a:gd name="connsiteX3" fmla="*/ 9313 w 15522"/>
                <a:gd name="connsiteY3" fmla="*/ 9313 h 9313"/>
                <a:gd name="connsiteX4" fmla="*/ 10555 w 15522"/>
                <a:gd name="connsiteY4" fmla="*/ 9313 h 9313"/>
                <a:gd name="connsiteX5" fmla="*/ 12418 w 15522"/>
                <a:gd name="connsiteY5" fmla="*/ 7451 h 9313"/>
                <a:gd name="connsiteX6" fmla="*/ 15522 w 15522"/>
                <a:gd name="connsiteY6" fmla="*/ 7451 h 9313"/>
                <a:gd name="connsiteX7" fmla="*/ 15522 w 15522"/>
                <a:gd name="connsiteY7" fmla="*/ 0 h 9313"/>
                <a:gd name="connsiteX8" fmla="*/ 0 w 15522"/>
                <a:gd name="connsiteY8" fmla="*/ 0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22" h="9313">
                  <a:moveTo>
                    <a:pt x="0" y="11487"/>
                  </a:moveTo>
                  <a:lnTo>
                    <a:pt x="5278" y="11487"/>
                  </a:lnTo>
                  <a:lnTo>
                    <a:pt x="7451" y="9313"/>
                  </a:lnTo>
                  <a:lnTo>
                    <a:pt x="9313" y="9313"/>
                  </a:lnTo>
                  <a:lnTo>
                    <a:pt x="10555" y="9313"/>
                  </a:lnTo>
                  <a:lnTo>
                    <a:pt x="12418" y="7451"/>
                  </a:lnTo>
                  <a:lnTo>
                    <a:pt x="15522" y="7451"/>
                  </a:lnTo>
                  <a:lnTo>
                    <a:pt x="15522" y="0"/>
                  </a:lnTo>
                  <a:lnTo>
                    <a:pt x="0"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01" name="Freeform: Shape 100">
              <a:extLst>
                <a:ext uri="{FF2B5EF4-FFF2-40B4-BE49-F238E27FC236}">
                  <a16:creationId xmlns:a16="http://schemas.microsoft.com/office/drawing/2014/main" id="{7E8E422F-8006-46F7-8A7B-82E4BB9CED9E}"/>
                </a:ext>
              </a:extLst>
            </p:cNvPr>
            <p:cNvSpPr/>
            <p:nvPr/>
          </p:nvSpPr>
          <p:spPr>
            <a:xfrm>
              <a:off x="4347115" y="4401659"/>
              <a:ext cx="40358" cy="34149"/>
            </a:xfrm>
            <a:custGeom>
              <a:avLst/>
              <a:gdLst>
                <a:gd name="connsiteX0" fmla="*/ 13660 w 40357"/>
                <a:gd name="connsiteY0" fmla="*/ 25457 h 34149"/>
                <a:gd name="connsiteX1" fmla="*/ 18937 w 40357"/>
                <a:gd name="connsiteY1" fmla="*/ 30424 h 34149"/>
                <a:gd name="connsiteX2" fmla="*/ 23904 w 40357"/>
                <a:gd name="connsiteY2" fmla="*/ 35701 h 34149"/>
                <a:gd name="connsiteX3" fmla="*/ 27009 w 40357"/>
                <a:gd name="connsiteY3" fmla="*/ 34770 h 34149"/>
                <a:gd name="connsiteX4" fmla="*/ 29182 w 40357"/>
                <a:gd name="connsiteY4" fmla="*/ 32597 h 34149"/>
                <a:gd name="connsiteX5" fmla="*/ 31355 w 40357"/>
                <a:gd name="connsiteY5" fmla="*/ 32597 h 34149"/>
                <a:gd name="connsiteX6" fmla="*/ 33528 w 40357"/>
                <a:gd name="connsiteY6" fmla="*/ 32597 h 34149"/>
                <a:gd name="connsiteX7" fmla="*/ 33528 w 40357"/>
                <a:gd name="connsiteY7" fmla="*/ 30424 h 34149"/>
                <a:gd name="connsiteX8" fmla="*/ 36633 w 40357"/>
                <a:gd name="connsiteY8" fmla="*/ 27319 h 34149"/>
                <a:gd name="connsiteX9" fmla="*/ 36633 w 40357"/>
                <a:gd name="connsiteY9" fmla="*/ 25457 h 34149"/>
                <a:gd name="connsiteX10" fmla="*/ 38495 w 40357"/>
                <a:gd name="connsiteY10" fmla="*/ 25457 h 34149"/>
                <a:gd name="connsiteX11" fmla="*/ 38495 w 40357"/>
                <a:gd name="connsiteY11" fmla="*/ 23283 h 34149"/>
                <a:gd name="connsiteX12" fmla="*/ 40668 w 40357"/>
                <a:gd name="connsiteY12" fmla="*/ 20179 h 34149"/>
                <a:gd name="connsiteX13" fmla="*/ 34459 w 40357"/>
                <a:gd name="connsiteY13" fmla="*/ 14901 h 34149"/>
                <a:gd name="connsiteX14" fmla="*/ 29182 w 40357"/>
                <a:gd name="connsiteY14" fmla="*/ 10555 h 34149"/>
                <a:gd name="connsiteX15" fmla="*/ 26077 w 40357"/>
                <a:gd name="connsiteY15" fmla="*/ 7451 h 34149"/>
                <a:gd name="connsiteX16" fmla="*/ 18937 w 40357"/>
                <a:gd name="connsiteY16" fmla="*/ 3104 h 34149"/>
                <a:gd name="connsiteX17" fmla="*/ 11487 w 40357"/>
                <a:gd name="connsiteY17" fmla="*/ 0 h 34149"/>
                <a:gd name="connsiteX18" fmla="*/ 9313 w 40357"/>
                <a:gd name="connsiteY18" fmla="*/ 1242 h 34149"/>
                <a:gd name="connsiteX19" fmla="*/ 7451 w 40357"/>
                <a:gd name="connsiteY19" fmla="*/ 3104 h 34149"/>
                <a:gd name="connsiteX20" fmla="*/ 4346 w 40357"/>
                <a:gd name="connsiteY20" fmla="*/ 3104 h 34149"/>
                <a:gd name="connsiteX21" fmla="*/ 0 w 40357"/>
                <a:gd name="connsiteY21" fmla="*/ 15833 h 34149"/>
                <a:gd name="connsiteX22" fmla="*/ 6209 w 40357"/>
                <a:gd name="connsiteY22" fmla="*/ 20179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357" h="34149">
                  <a:moveTo>
                    <a:pt x="13660" y="25457"/>
                  </a:moveTo>
                  <a:lnTo>
                    <a:pt x="18937" y="30424"/>
                  </a:lnTo>
                  <a:lnTo>
                    <a:pt x="23904" y="35701"/>
                  </a:lnTo>
                  <a:lnTo>
                    <a:pt x="27009" y="34770"/>
                  </a:lnTo>
                  <a:lnTo>
                    <a:pt x="29182" y="32597"/>
                  </a:lnTo>
                  <a:lnTo>
                    <a:pt x="31355" y="32597"/>
                  </a:lnTo>
                  <a:lnTo>
                    <a:pt x="33528" y="32597"/>
                  </a:lnTo>
                  <a:lnTo>
                    <a:pt x="33528" y="30424"/>
                  </a:lnTo>
                  <a:lnTo>
                    <a:pt x="36633" y="27319"/>
                  </a:lnTo>
                  <a:lnTo>
                    <a:pt x="36633" y="25457"/>
                  </a:lnTo>
                  <a:lnTo>
                    <a:pt x="38495" y="25457"/>
                  </a:lnTo>
                  <a:lnTo>
                    <a:pt x="38495" y="23283"/>
                  </a:lnTo>
                  <a:lnTo>
                    <a:pt x="40668" y="20179"/>
                  </a:lnTo>
                  <a:lnTo>
                    <a:pt x="34459" y="14901"/>
                  </a:lnTo>
                  <a:lnTo>
                    <a:pt x="29182" y="10555"/>
                  </a:lnTo>
                  <a:lnTo>
                    <a:pt x="26077" y="7451"/>
                  </a:lnTo>
                  <a:lnTo>
                    <a:pt x="18937" y="3104"/>
                  </a:lnTo>
                  <a:lnTo>
                    <a:pt x="11487" y="0"/>
                  </a:lnTo>
                  <a:lnTo>
                    <a:pt x="9313" y="1242"/>
                  </a:lnTo>
                  <a:lnTo>
                    <a:pt x="7451" y="3104"/>
                  </a:lnTo>
                  <a:lnTo>
                    <a:pt x="4346" y="3104"/>
                  </a:lnTo>
                  <a:lnTo>
                    <a:pt x="0" y="15833"/>
                  </a:lnTo>
                  <a:lnTo>
                    <a:pt x="6209" y="20179"/>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02" name="Freeform: Shape 101">
              <a:extLst>
                <a:ext uri="{FF2B5EF4-FFF2-40B4-BE49-F238E27FC236}">
                  <a16:creationId xmlns:a16="http://schemas.microsoft.com/office/drawing/2014/main" id="{A54CD753-4D6C-4D42-9530-7770CEB6E2F4}"/>
                </a:ext>
              </a:extLst>
            </p:cNvPr>
            <p:cNvSpPr/>
            <p:nvPr/>
          </p:nvSpPr>
          <p:spPr>
            <a:xfrm>
              <a:off x="4024251" y="4593825"/>
              <a:ext cx="12418" cy="15522"/>
            </a:xfrm>
            <a:custGeom>
              <a:avLst/>
              <a:gdLst>
                <a:gd name="connsiteX0" fmla="*/ 4967 w 12417"/>
                <a:gd name="connsiteY0" fmla="*/ 17075 h 15522"/>
                <a:gd name="connsiteX1" fmla="*/ 7140 w 12417"/>
                <a:gd name="connsiteY1" fmla="*/ 14901 h 15522"/>
                <a:gd name="connsiteX2" fmla="*/ 8072 w 12417"/>
                <a:gd name="connsiteY2" fmla="*/ 14901 h 15522"/>
                <a:gd name="connsiteX3" fmla="*/ 10245 w 12417"/>
                <a:gd name="connsiteY3" fmla="*/ 12728 h 15522"/>
                <a:gd name="connsiteX4" fmla="*/ 12418 w 12417"/>
                <a:gd name="connsiteY4" fmla="*/ 10555 h 15522"/>
                <a:gd name="connsiteX5" fmla="*/ 14591 w 12417"/>
                <a:gd name="connsiteY5" fmla="*/ 9624 h 15522"/>
                <a:gd name="connsiteX6" fmla="*/ 14591 w 12417"/>
                <a:gd name="connsiteY6" fmla="*/ 7451 h 15522"/>
                <a:gd name="connsiteX7" fmla="*/ 14591 w 12417"/>
                <a:gd name="connsiteY7" fmla="*/ 5278 h 15522"/>
                <a:gd name="connsiteX8" fmla="*/ 10245 w 12417"/>
                <a:gd name="connsiteY8" fmla="*/ 5278 h 15522"/>
                <a:gd name="connsiteX9" fmla="*/ 8072 w 12417"/>
                <a:gd name="connsiteY9" fmla="*/ 3415 h 15522"/>
                <a:gd name="connsiteX10" fmla="*/ 7140 w 12417"/>
                <a:gd name="connsiteY10" fmla="*/ 2173 h 15522"/>
                <a:gd name="connsiteX11" fmla="*/ 3104 w 12417"/>
                <a:gd name="connsiteY11" fmla="*/ 0 h 15522"/>
                <a:gd name="connsiteX12" fmla="*/ 931 w 12417"/>
                <a:gd name="connsiteY12" fmla="*/ 5278 h 15522"/>
                <a:gd name="connsiteX13" fmla="*/ 0 w 12417"/>
                <a:gd name="connsiteY13" fmla="*/ 7451 h 15522"/>
                <a:gd name="connsiteX14" fmla="*/ 0 w 12417"/>
                <a:gd name="connsiteY14" fmla="*/ 10555 h 15522"/>
                <a:gd name="connsiteX15" fmla="*/ 0 w 12417"/>
                <a:gd name="connsiteY15" fmla="*/ 17075 h 15522"/>
                <a:gd name="connsiteX16" fmla="*/ 3104 w 12417"/>
                <a:gd name="connsiteY16" fmla="*/ 17075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417" h="15522">
                  <a:moveTo>
                    <a:pt x="4967" y="17075"/>
                  </a:moveTo>
                  <a:lnTo>
                    <a:pt x="7140" y="14901"/>
                  </a:lnTo>
                  <a:lnTo>
                    <a:pt x="8072" y="14901"/>
                  </a:lnTo>
                  <a:lnTo>
                    <a:pt x="10245" y="12728"/>
                  </a:lnTo>
                  <a:lnTo>
                    <a:pt x="12418" y="10555"/>
                  </a:lnTo>
                  <a:lnTo>
                    <a:pt x="14591" y="9624"/>
                  </a:lnTo>
                  <a:lnTo>
                    <a:pt x="14591" y="7451"/>
                  </a:lnTo>
                  <a:lnTo>
                    <a:pt x="14591" y="5278"/>
                  </a:lnTo>
                  <a:lnTo>
                    <a:pt x="10245" y="5278"/>
                  </a:lnTo>
                  <a:lnTo>
                    <a:pt x="8072" y="3415"/>
                  </a:lnTo>
                  <a:lnTo>
                    <a:pt x="7140" y="2173"/>
                  </a:lnTo>
                  <a:lnTo>
                    <a:pt x="3104" y="0"/>
                  </a:lnTo>
                  <a:lnTo>
                    <a:pt x="931" y="5278"/>
                  </a:lnTo>
                  <a:lnTo>
                    <a:pt x="0" y="7451"/>
                  </a:lnTo>
                  <a:lnTo>
                    <a:pt x="0" y="10555"/>
                  </a:lnTo>
                  <a:lnTo>
                    <a:pt x="0" y="17075"/>
                  </a:lnTo>
                  <a:lnTo>
                    <a:pt x="3104" y="17075"/>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03" name="Freeform: Shape 102">
              <a:extLst>
                <a:ext uri="{FF2B5EF4-FFF2-40B4-BE49-F238E27FC236}">
                  <a16:creationId xmlns:a16="http://schemas.microsoft.com/office/drawing/2014/main" id="{3A1A490B-EEE3-4E9D-B069-2D848243B137}"/>
                </a:ext>
              </a:extLst>
            </p:cNvPr>
            <p:cNvSpPr/>
            <p:nvPr/>
          </p:nvSpPr>
          <p:spPr>
            <a:xfrm>
              <a:off x="3970854" y="4639150"/>
              <a:ext cx="21731" cy="27940"/>
            </a:xfrm>
            <a:custGeom>
              <a:avLst/>
              <a:gdLst>
                <a:gd name="connsiteX0" fmla="*/ 2173 w 21731"/>
                <a:gd name="connsiteY0" fmla="*/ 13660 h 27940"/>
                <a:gd name="connsiteX1" fmla="*/ 2173 w 21731"/>
                <a:gd name="connsiteY1" fmla="*/ 14591 h 27940"/>
                <a:gd name="connsiteX2" fmla="*/ 2173 w 21731"/>
                <a:gd name="connsiteY2" fmla="*/ 16764 h 27940"/>
                <a:gd name="connsiteX3" fmla="*/ 0 w 21731"/>
                <a:gd name="connsiteY3" fmla="*/ 21110 h 27940"/>
                <a:gd name="connsiteX4" fmla="*/ 2173 w 21731"/>
                <a:gd name="connsiteY4" fmla="*/ 22042 h 27940"/>
                <a:gd name="connsiteX5" fmla="*/ 2173 w 21731"/>
                <a:gd name="connsiteY5" fmla="*/ 24215 h 27940"/>
                <a:gd name="connsiteX6" fmla="*/ 3104 w 21731"/>
                <a:gd name="connsiteY6" fmla="*/ 24215 h 27940"/>
                <a:gd name="connsiteX7" fmla="*/ 3104 w 21731"/>
                <a:gd name="connsiteY7" fmla="*/ 28251 h 27940"/>
                <a:gd name="connsiteX8" fmla="*/ 9624 w 21731"/>
                <a:gd name="connsiteY8" fmla="*/ 28251 h 27940"/>
                <a:gd name="connsiteX9" fmla="*/ 14591 w 21731"/>
                <a:gd name="connsiteY9" fmla="*/ 26388 h 27940"/>
                <a:gd name="connsiteX10" fmla="*/ 16764 w 21731"/>
                <a:gd name="connsiteY10" fmla="*/ 26388 h 27940"/>
                <a:gd name="connsiteX11" fmla="*/ 19869 w 21731"/>
                <a:gd name="connsiteY11" fmla="*/ 24215 h 27940"/>
                <a:gd name="connsiteX12" fmla="*/ 24215 w 21731"/>
                <a:gd name="connsiteY12" fmla="*/ 24215 h 27940"/>
                <a:gd name="connsiteX13" fmla="*/ 22042 w 21731"/>
                <a:gd name="connsiteY13" fmla="*/ 16764 h 27940"/>
                <a:gd name="connsiteX14" fmla="*/ 17695 w 21731"/>
                <a:gd name="connsiteY14" fmla="*/ 9313 h 27940"/>
                <a:gd name="connsiteX15" fmla="*/ 12728 w 21731"/>
                <a:gd name="connsiteY15" fmla="*/ 4346 h 27940"/>
                <a:gd name="connsiteX16" fmla="*/ 7451 w 21731"/>
                <a:gd name="connsiteY16" fmla="*/ 0 h 27940"/>
                <a:gd name="connsiteX17" fmla="*/ 3104 w 21731"/>
                <a:gd name="connsiteY17" fmla="*/ 11487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31" h="27940">
                  <a:moveTo>
                    <a:pt x="2173" y="13660"/>
                  </a:moveTo>
                  <a:lnTo>
                    <a:pt x="2173" y="14591"/>
                  </a:lnTo>
                  <a:lnTo>
                    <a:pt x="2173" y="16764"/>
                  </a:lnTo>
                  <a:lnTo>
                    <a:pt x="0" y="21110"/>
                  </a:lnTo>
                  <a:lnTo>
                    <a:pt x="2173" y="22042"/>
                  </a:lnTo>
                  <a:lnTo>
                    <a:pt x="2173" y="24215"/>
                  </a:lnTo>
                  <a:lnTo>
                    <a:pt x="3104" y="24215"/>
                  </a:lnTo>
                  <a:lnTo>
                    <a:pt x="3104" y="28251"/>
                  </a:lnTo>
                  <a:lnTo>
                    <a:pt x="9624" y="28251"/>
                  </a:lnTo>
                  <a:lnTo>
                    <a:pt x="14591" y="26388"/>
                  </a:lnTo>
                  <a:lnTo>
                    <a:pt x="16764" y="26388"/>
                  </a:lnTo>
                  <a:lnTo>
                    <a:pt x="19869" y="24215"/>
                  </a:lnTo>
                  <a:lnTo>
                    <a:pt x="24215" y="24215"/>
                  </a:lnTo>
                  <a:lnTo>
                    <a:pt x="22042" y="16764"/>
                  </a:lnTo>
                  <a:lnTo>
                    <a:pt x="17695" y="9313"/>
                  </a:lnTo>
                  <a:lnTo>
                    <a:pt x="12728" y="4346"/>
                  </a:lnTo>
                  <a:lnTo>
                    <a:pt x="7451" y="0"/>
                  </a:lnTo>
                  <a:lnTo>
                    <a:pt x="3104" y="11487"/>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04" name="Freeform: Shape 103">
              <a:extLst>
                <a:ext uri="{FF2B5EF4-FFF2-40B4-BE49-F238E27FC236}">
                  <a16:creationId xmlns:a16="http://schemas.microsoft.com/office/drawing/2014/main" id="{77D3B8CB-1ACE-431B-B6EB-B9D078E88E54}"/>
                </a:ext>
              </a:extLst>
            </p:cNvPr>
            <p:cNvSpPr/>
            <p:nvPr/>
          </p:nvSpPr>
          <p:spPr>
            <a:xfrm>
              <a:off x="7159753" y="4855531"/>
              <a:ext cx="43462" cy="189372"/>
            </a:xfrm>
            <a:custGeom>
              <a:avLst/>
              <a:gdLst>
                <a:gd name="connsiteX0" fmla="*/ 44704 w 43462"/>
                <a:gd name="connsiteY0" fmla="*/ 130077 h 189371"/>
                <a:gd name="connsiteX1" fmla="*/ 39427 w 43462"/>
                <a:gd name="connsiteY1" fmla="*/ 108035 h 189371"/>
                <a:gd name="connsiteX2" fmla="*/ 30113 w 43462"/>
                <a:gd name="connsiteY2" fmla="*/ 88167 h 189371"/>
                <a:gd name="connsiteX3" fmla="*/ 24836 w 43462"/>
                <a:gd name="connsiteY3" fmla="*/ 70471 h 189371"/>
                <a:gd name="connsiteX4" fmla="*/ 21731 w 43462"/>
                <a:gd name="connsiteY4" fmla="*/ 51534 h 189371"/>
                <a:gd name="connsiteX5" fmla="*/ 21731 w 43462"/>
                <a:gd name="connsiteY5" fmla="*/ 35701 h 189371"/>
                <a:gd name="connsiteX6" fmla="*/ 21731 w 43462"/>
                <a:gd name="connsiteY6" fmla="*/ 18937 h 189371"/>
                <a:gd name="connsiteX7" fmla="*/ 15522 w 43462"/>
                <a:gd name="connsiteY7" fmla="*/ 6209 h 189371"/>
                <a:gd name="connsiteX8" fmla="*/ 15522 w 43462"/>
                <a:gd name="connsiteY8" fmla="*/ 4036 h 189371"/>
                <a:gd name="connsiteX9" fmla="*/ 14591 w 43462"/>
                <a:gd name="connsiteY9" fmla="*/ 4036 h 189371"/>
                <a:gd name="connsiteX10" fmla="*/ 14591 w 43462"/>
                <a:gd name="connsiteY10" fmla="*/ 2173 h 189371"/>
                <a:gd name="connsiteX11" fmla="*/ 12418 w 43462"/>
                <a:gd name="connsiteY11" fmla="*/ 0 h 189371"/>
                <a:gd name="connsiteX12" fmla="*/ 10245 w 43462"/>
                <a:gd name="connsiteY12" fmla="*/ 7451 h 189371"/>
                <a:gd name="connsiteX13" fmla="*/ 9313 w 43462"/>
                <a:gd name="connsiteY13" fmla="*/ 13660 h 189371"/>
                <a:gd name="connsiteX14" fmla="*/ 7140 w 43462"/>
                <a:gd name="connsiteY14" fmla="*/ 16764 h 189371"/>
                <a:gd name="connsiteX15" fmla="*/ 5278 w 43462"/>
                <a:gd name="connsiteY15" fmla="*/ 21110 h 189371"/>
                <a:gd name="connsiteX16" fmla="*/ 3104 w 43462"/>
                <a:gd name="connsiteY16" fmla="*/ 24215 h 189371"/>
                <a:gd name="connsiteX17" fmla="*/ 0 w 43462"/>
                <a:gd name="connsiteY17" fmla="*/ 29492 h 189371"/>
                <a:gd name="connsiteX18" fmla="*/ 0 w 43462"/>
                <a:gd name="connsiteY18" fmla="*/ 70471 h 189371"/>
                <a:gd name="connsiteX19" fmla="*/ 3104 w 43462"/>
                <a:gd name="connsiteY19" fmla="*/ 85993 h 189371"/>
                <a:gd name="connsiteX20" fmla="*/ 3104 w 43462"/>
                <a:gd name="connsiteY20" fmla="*/ 110208 h 189371"/>
                <a:gd name="connsiteX21" fmla="*/ 3104 w 43462"/>
                <a:gd name="connsiteY21" fmla="*/ 136596 h 189371"/>
                <a:gd name="connsiteX22" fmla="*/ 3104 w 43462"/>
                <a:gd name="connsiteY22" fmla="*/ 159569 h 189371"/>
                <a:gd name="connsiteX23" fmla="*/ 5278 w 43462"/>
                <a:gd name="connsiteY23" fmla="*/ 180679 h 189371"/>
                <a:gd name="connsiteX24" fmla="*/ 9313 w 43462"/>
                <a:gd name="connsiteY24" fmla="*/ 191235 h 189371"/>
                <a:gd name="connsiteX25" fmla="*/ 12418 w 43462"/>
                <a:gd name="connsiteY25" fmla="*/ 189061 h 189371"/>
                <a:gd name="connsiteX26" fmla="*/ 14591 w 43462"/>
                <a:gd name="connsiteY26" fmla="*/ 189061 h 189371"/>
                <a:gd name="connsiteX27" fmla="*/ 19869 w 43462"/>
                <a:gd name="connsiteY27" fmla="*/ 186888 h 189371"/>
                <a:gd name="connsiteX28" fmla="*/ 22973 w 43462"/>
                <a:gd name="connsiteY28" fmla="*/ 186888 h 189371"/>
                <a:gd name="connsiteX29" fmla="*/ 29182 w 43462"/>
                <a:gd name="connsiteY29" fmla="*/ 186888 h 189371"/>
                <a:gd name="connsiteX30" fmla="*/ 24836 w 43462"/>
                <a:gd name="connsiteY30" fmla="*/ 169193 h 189371"/>
                <a:gd name="connsiteX31" fmla="*/ 22973 w 43462"/>
                <a:gd name="connsiteY31" fmla="*/ 156465 h 189371"/>
                <a:gd name="connsiteX32" fmla="*/ 19869 w 43462"/>
                <a:gd name="connsiteY32" fmla="*/ 143736 h 189371"/>
                <a:gd name="connsiteX33" fmla="*/ 19869 w 43462"/>
                <a:gd name="connsiteY33" fmla="*/ 126972 h 189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462" h="189371">
                  <a:moveTo>
                    <a:pt x="44704" y="130077"/>
                  </a:moveTo>
                  <a:lnTo>
                    <a:pt x="39427" y="108035"/>
                  </a:lnTo>
                  <a:lnTo>
                    <a:pt x="30113" y="88167"/>
                  </a:lnTo>
                  <a:lnTo>
                    <a:pt x="24836" y="70471"/>
                  </a:lnTo>
                  <a:lnTo>
                    <a:pt x="21731" y="51534"/>
                  </a:lnTo>
                  <a:lnTo>
                    <a:pt x="21731" y="35701"/>
                  </a:lnTo>
                  <a:lnTo>
                    <a:pt x="21731" y="18937"/>
                  </a:lnTo>
                  <a:lnTo>
                    <a:pt x="15522" y="6209"/>
                  </a:lnTo>
                  <a:lnTo>
                    <a:pt x="15522" y="4036"/>
                  </a:lnTo>
                  <a:lnTo>
                    <a:pt x="14591" y="4036"/>
                  </a:lnTo>
                  <a:lnTo>
                    <a:pt x="14591" y="2173"/>
                  </a:lnTo>
                  <a:lnTo>
                    <a:pt x="12418" y="0"/>
                  </a:lnTo>
                  <a:lnTo>
                    <a:pt x="10245" y="7451"/>
                  </a:lnTo>
                  <a:lnTo>
                    <a:pt x="9313" y="13660"/>
                  </a:lnTo>
                  <a:lnTo>
                    <a:pt x="7140" y="16764"/>
                  </a:lnTo>
                  <a:lnTo>
                    <a:pt x="5278" y="21110"/>
                  </a:lnTo>
                  <a:lnTo>
                    <a:pt x="3104" y="24215"/>
                  </a:lnTo>
                  <a:lnTo>
                    <a:pt x="0" y="29492"/>
                  </a:lnTo>
                  <a:lnTo>
                    <a:pt x="0" y="70471"/>
                  </a:lnTo>
                  <a:lnTo>
                    <a:pt x="3104" y="85993"/>
                  </a:lnTo>
                  <a:lnTo>
                    <a:pt x="3104" y="110208"/>
                  </a:lnTo>
                  <a:lnTo>
                    <a:pt x="3104" y="136596"/>
                  </a:lnTo>
                  <a:lnTo>
                    <a:pt x="3104" y="159569"/>
                  </a:lnTo>
                  <a:lnTo>
                    <a:pt x="5278" y="180679"/>
                  </a:lnTo>
                  <a:lnTo>
                    <a:pt x="9313" y="191235"/>
                  </a:lnTo>
                  <a:lnTo>
                    <a:pt x="12418" y="189061"/>
                  </a:lnTo>
                  <a:lnTo>
                    <a:pt x="14591" y="189061"/>
                  </a:lnTo>
                  <a:lnTo>
                    <a:pt x="19869" y="186888"/>
                  </a:lnTo>
                  <a:lnTo>
                    <a:pt x="22973" y="186888"/>
                  </a:lnTo>
                  <a:lnTo>
                    <a:pt x="29182" y="186888"/>
                  </a:lnTo>
                  <a:lnTo>
                    <a:pt x="24836" y="169193"/>
                  </a:lnTo>
                  <a:lnTo>
                    <a:pt x="22973" y="156465"/>
                  </a:lnTo>
                  <a:lnTo>
                    <a:pt x="19869" y="143736"/>
                  </a:lnTo>
                  <a:lnTo>
                    <a:pt x="19869" y="126972"/>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05" name="Freeform: Shape 104">
              <a:extLst>
                <a:ext uri="{FF2B5EF4-FFF2-40B4-BE49-F238E27FC236}">
                  <a16:creationId xmlns:a16="http://schemas.microsoft.com/office/drawing/2014/main" id="{34B80799-28EC-4FEC-A650-0E5AC13A42EF}"/>
                </a:ext>
              </a:extLst>
            </p:cNvPr>
            <p:cNvSpPr/>
            <p:nvPr/>
          </p:nvSpPr>
          <p:spPr>
            <a:xfrm>
              <a:off x="3223922" y="4869190"/>
              <a:ext cx="34149" cy="43462"/>
            </a:xfrm>
            <a:custGeom>
              <a:avLst/>
              <a:gdLst>
                <a:gd name="connsiteX0" fmla="*/ 29182 w 34149"/>
                <a:gd name="connsiteY0" fmla="*/ 17695 h 43462"/>
                <a:gd name="connsiteX1" fmla="*/ 27009 w 34149"/>
                <a:gd name="connsiteY1" fmla="*/ 3104 h 43462"/>
                <a:gd name="connsiteX2" fmla="*/ 19558 w 34149"/>
                <a:gd name="connsiteY2" fmla="*/ 3104 h 43462"/>
                <a:gd name="connsiteX3" fmla="*/ 14591 w 34149"/>
                <a:gd name="connsiteY3" fmla="*/ 3104 h 43462"/>
                <a:gd name="connsiteX4" fmla="*/ 10245 w 34149"/>
                <a:gd name="connsiteY4" fmla="*/ 931 h 43462"/>
                <a:gd name="connsiteX5" fmla="*/ 7140 w 34149"/>
                <a:gd name="connsiteY5" fmla="*/ 0 h 43462"/>
                <a:gd name="connsiteX6" fmla="*/ 0 w 34149"/>
                <a:gd name="connsiteY6" fmla="*/ 0 h 43462"/>
                <a:gd name="connsiteX7" fmla="*/ 0 w 34149"/>
                <a:gd name="connsiteY7" fmla="*/ 5278 h 43462"/>
                <a:gd name="connsiteX8" fmla="*/ 0 w 34149"/>
                <a:gd name="connsiteY8" fmla="*/ 8382 h 43462"/>
                <a:gd name="connsiteX9" fmla="*/ 931 w 34149"/>
                <a:gd name="connsiteY9" fmla="*/ 12728 h 43462"/>
                <a:gd name="connsiteX10" fmla="*/ 3104 w 34149"/>
                <a:gd name="connsiteY10" fmla="*/ 15833 h 43462"/>
                <a:gd name="connsiteX11" fmla="*/ 7140 w 34149"/>
                <a:gd name="connsiteY11" fmla="*/ 22042 h 43462"/>
                <a:gd name="connsiteX12" fmla="*/ 10245 w 34149"/>
                <a:gd name="connsiteY12" fmla="*/ 27319 h 43462"/>
                <a:gd name="connsiteX13" fmla="*/ 14591 w 34149"/>
                <a:gd name="connsiteY13" fmla="*/ 30424 h 43462"/>
                <a:gd name="connsiteX14" fmla="*/ 19558 w 34149"/>
                <a:gd name="connsiteY14" fmla="*/ 34770 h 43462"/>
                <a:gd name="connsiteX15" fmla="*/ 22973 w 34149"/>
                <a:gd name="connsiteY15" fmla="*/ 37874 h 43462"/>
                <a:gd name="connsiteX16" fmla="*/ 27009 w 34149"/>
                <a:gd name="connsiteY16" fmla="*/ 44083 h 43462"/>
                <a:gd name="connsiteX17" fmla="*/ 34149 w 34149"/>
                <a:gd name="connsiteY17" fmla="*/ 44083 h 43462"/>
                <a:gd name="connsiteX18" fmla="*/ 32286 w 34149"/>
                <a:gd name="connsiteY18" fmla="*/ 29492 h 4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149" h="43462">
                  <a:moveTo>
                    <a:pt x="29182" y="17695"/>
                  </a:moveTo>
                  <a:lnTo>
                    <a:pt x="27009" y="3104"/>
                  </a:lnTo>
                  <a:lnTo>
                    <a:pt x="19558" y="3104"/>
                  </a:lnTo>
                  <a:lnTo>
                    <a:pt x="14591" y="3104"/>
                  </a:lnTo>
                  <a:lnTo>
                    <a:pt x="10245" y="931"/>
                  </a:lnTo>
                  <a:lnTo>
                    <a:pt x="7140" y="0"/>
                  </a:lnTo>
                  <a:lnTo>
                    <a:pt x="0" y="0"/>
                  </a:lnTo>
                  <a:lnTo>
                    <a:pt x="0" y="5278"/>
                  </a:lnTo>
                  <a:lnTo>
                    <a:pt x="0" y="8382"/>
                  </a:lnTo>
                  <a:lnTo>
                    <a:pt x="931" y="12728"/>
                  </a:lnTo>
                  <a:lnTo>
                    <a:pt x="3104" y="15833"/>
                  </a:lnTo>
                  <a:lnTo>
                    <a:pt x="7140" y="22042"/>
                  </a:lnTo>
                  <a:lnTo>
                    <a:pt x="10245" y="27319"/>
                  </a:lnTo>
                  <a:lnTo>
                    <a:pt x="14591" y="30424"/>
                  </a:lnTo>
                  <a:lnTo>
                    <a:pt x="19558" y="34770"/>
                  </a:lnTo>
                  <a:lnTo>
                    <a:pt x="22973" y="37874"/>
                  </a:lnTo>
                  <a:lnTo>
                    <a:pt x="27009" y="44083"/>
                  </a:lnTo>
                  <a:lnTo>
                    <a:pt x="34149" y="44083"/>
                  </a:lnTo>
                  <a:lnTo>
                    <a:pt x="32286" y="29492"/>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06" name="Freeform: Shape 105">
              <a:extLst>
                <a:ext uri="{FF2B5EF4-FFF2-40B4-BE49-F238E27FC236}">
                  <a16:creationId xmlns:a16="http://schemas.microsoft.com/office/drawing/2014/main" id="{4A99E81F-248D-4DA7-B9EA-5B946D0E8233}"/>
                </a:ext>
              </a:extLst>
            </p:cNvPr>
            <p:cNvSpPr/>
            <p:nvPr/>
          </p:nvSpPr>
          <p:spPr>
            <a:xfrm>
              <a:off x="5439263" y="4744081"/>
              <a:ext cx="18627" cy="18627"/>
            </a:xfrm>
            <a:custGeom>
              <a:avLst/>
              <a:gdLst>
                <a:gd name="connsiteX0" fmla="*/ 931 w 18626"/>
                <a:gd name="connsiteY0" fmla="*/ 3104 h 18626"/>
                <a:gd name="connsiteX1" fmla="*/ 0 w 18626"/>
                <a:gd name="connsiteY1" fmla="*/ 7451 h 18626"/>
                <a:gd name="connsiteX2" fmla="*/ 0 w 18626"/>
                <a:gd name="connsiteY2" fmla="*/ 9624 h 18626"/>
                <a:gd name="connsiteX3" fmla="*/ 0 w 18626"/>
                <a:gd name="connsiteY3" fmla="*/ 12728 h 18626"/>
                <a:gd name="connsiteX4" fmla="*/ 0 w 18626"/>
                <a:gd name="connsiteY4" fmla="*/ 16764 h 18626"/>
                <a:gd name="connsiteX5" fmla="*/ 931 w 18626"/>
                <a:gd name="connsiteY5" fmla="*/ 16764 h 18626"/>
                <a:gd name="connsiteX6" fmla="*/ 3104 w 18626"/>
                <a:gd name="connsiteY6" fmla="*/ 18006 h 18626"/>
                <a:gd name="connsiteX7" fmla="*/ 5278 w 18626"/>
                <a:gd name="connsiteY7" fmla="*/ 18006 h 18626"/>
                <a:gd name="connsiteX8" fmla="*/ 8382 w 18626"/>
                <a:gd name="connsiteY8" fmla="*/ 20179 h 18626"/>
                <a:gd name="connsiteX9" fmla="*/ 10555 w 18626"/>
                <a:gd name="connsiteY9" fmla="*/ 16764 h 18626"/>
                <a:gd name="connsiteX10" fmla="*/ 14591 w 18626"/>
                <a:gd name="connsiteY10" fmla="*/ 14901 h 18626"/>
                <a:gd name="connsiteX11" fmla="*/ 15522 w 18626"/>
                <a:gd name="connsiteY11" fmla="*/ 12728 h 18626"/>
                <a:gd name="connsiteX12" fmla="*/ 19869 w 18626"/>
                <a:gd name="connsiteY12" fmla="*/ 12728 h 18626"/>
                <a:gd name="connsiteX13" fmla="*/ 19869 w 18626"/>
                <a:gd name="connsiteY13" fmla="*/ 7451 h 18626"/>
                <a:gd name="connsiteX14" fmla="*/ 5278 w 18626"/>
                <a:gd name="connsiteY14" fmla="*/ 0 h 1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626" h="18626">
                  <a:moveTo>
                    <a:pt x="931" y="3104"/>
                  </a:moveTo>
                  <a:lnTo>
                    <a:pt x="0" y="7451"/>
                  </a:lnTo>
                  <a:lnTo>
                    <a:pt x="0" y="9624"/>
                  </a:lnTo>
                  <a:lnTo>
                    <a:pt x="0" y="12728"/>
                  </a:lnTo>
                  <a:lnTo>
                    <a:pt x="0" y="16764"/>
                  </a:lnTo>
                  <a:lnTo>
                    <a:pt x="931" y="16764"/>
                  </a:lnTo>
                  <a:lnTo>
                    <a:pt x="3104" y="18006"/>
                  </a:lnTo>
                  <a:lnTo>
                    <a:pt x="5278" y="18006"/>
                  </a:lnTo>
                  <a:lnTo>
                    <a:pt x="8382" y="20179"/>
                  </a:lnTo>
                  <a:lnTo>
                    <a:pt x="10555" y="16764"/>
                  </a:lnTo>
                  <a:lnTo>
                    <a:pt x="14591" y="14901"/>
                  </a:lnTo>
                  <a:lnTo>
                    <a:pt x="15522" y="12728"/>
                  </a:lnTo>
                  <a:lnTo>
                    <a:pt x="19869" y="12728"/>
                  </a:lnTo>
                  <a:lnTo>
                    <a:pt x="19869" y="7451"/>
                  </a:lnTo>
                  <a:lnTo>
                    <a:pt x="5278"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07" name="Freeform: Shape 106">
              <a:extLst>
                <a:ext uri="{FF2B5EF4-FFF2-40B4-BE49-F238E27FC236}">
                  <a16:creationId xmlns:a16="http://schemas.microsoft.com/office/drawing/2014/main" id="{19C66651-083B-4487-A511-5EB4B9368B9F}"/>
                </a:ext>
              </a:extLst>
            </p:cNvPr>
            <p:cNvSpPr/>
            <p:nvPr/>
          </p:nvSpPr>
          <p:spPr>
            <a:xfrm>
              <a:off x="5039098" y="4734767"/>
              <a:ext cx="111760" cy="217312"/>
            </a:xfrm>
            <a:custGeom>
              <a:avLst/>
              <a:gdLst>
                <a:gd name="connsiteX0" fmla="*/ 103068 w 111760"/>
                <a:gd name="connsiteY0" fmla="*/ 141874 h 217312"/>
                <a:gd name="connsiteX1" fmla="*/ 93755 w 111760"/>
                <a:gd name="connsiteY1" fmla="*/ 122937 h 217312"/>
                <a:gd name="connsiteX2" fmla="*/ 83510 w 111760"/>
                <a:gd name="connsiteY2" fmla="*/ 106173 h 217312"/>
                <a:gd name="connsiteX3" fmla="*/ 70782 w 111760"/>
                <a:gd name="connsiteY3" fmla="*/ 92513 h 217312"/>
                <a:gd name="connsiteX4" fmla="*/ 61468 w 111760"/>
                <a:gd name="connsiteY4" fmla="*/ 78853 h 217312"/>
                <a:gd name="connsiteX5" fmla="*/ 52155 w 111760"/>
                <a:gd name="connsiteY5" fmla="*/ 70471 h 217312"/>
                <a:gd name="connsiteX6" fmla="*/ 56191 w 111760"/>
                <a:gd name="connsiteY6" fmla="*/ 63021 h 217312"/>
                <a:gd name="connsiteX7" fmla="*/ 61468 w 111760"/>
                <a:gd name="connsiteY7" fmla="*/ 53397 h 217312"/>
                <a:gd name="connsiteX8" fmla="*/ 64573 w 111760"/>
                <a:gd name="connsiteY8" fmla="*/ 41910 h 217312"/>
                <a:gd name="connsiteX9" fmla="*/ 59295 w 111760"/>
                <a:gd name="connsiteY9" fmla="*/ 29492 h 217312"/>
                <a:gd name="connsiteX10" fmla="*/ 59295 w 111760"/>
                <a:gd name="connsiteY10" fmla="*/ 22042 h 217312"/>
                <a:gd name="connsiteX11" fmla="*/ 54328 w 111760"/>
                <a:gd name="connsiteY11" fmla="*/ 22042 h 217312"/>
                <a:gd name="connsiteX12" fmla="*/ 49982 w 111760"/>
                <a:gd name="connsiteY12" fmla="*/ 24215 h 217312"/>
                <a:gd name="connsiteX13" fmla="*/ 49051 w 111760"/>
                <a:gd name="connsiteY13" fmla="*/ 26078 h 217312"/>
                <a:gd name="connsiteX14" fmla="*/ 44704 w 111760"/>
                <a:gd name="connsiteY14" fmla="*/ 29492 h 217312"/>
                <a:gd name="connsiteX15" fmla="*/ 35391 w 111760"/>
                <a:gd name="connsiteY15" fmla="*/ 29492 h 217312"/>
                <a:gd name="connsiteX16" fmla="*/ 39737 w 111760"/>
                <a:gd name="connsiteY16" fmla="*/ 24215 h 217312"/>
                <a:gd name="connsiteX17" fmla="*/ 42842 w 111760"/>
                <a:gd name="connsiteY17" fmla="*/ 18937 h 217312"/>
                <a:gd name="connsiteX18" fmla="*/ 44704 w 111760"/>
                <a:gd name="connsiteY18" fmla="*/ 12418 h 217312"/>
                <a:gd name="connsiteX19" fmla="*/ 49051 w 111760"/>
                <a:gd name="connsiteY19" fmla="*/ 5278 h 217312"/>
                <a:gd name="connsiteX20" fmla="*/ 34460 w 111760"/>
                <a:gd name="connsiteY20" fmla="*/ 2173 h 217312"/>
                <a:gd name="connsiteX21" fmla="*/ 15522 w 111760"/>
                <a:gd name="connsiteY21" fmla="*/ 0 h 217312"/>
                <a:gd name="connsiteX22" fmla="*/ 14591 w 111760"/>
                <a:gd name="connsiteY22" fmla="*/ 16764 h 217312"/>
                <a:gd name="connsiteX23" fmla="*/ 8382 w 111760"/>
                <a:gd name="connsiteY23" fmla="*/ 27319 h 217312"/>
                <a:gd name="connsiteX24" fmla="*/ 3104 w 111760"/>
                <a:gd name="connsiteY24" fmla="*/ 36633 h 217312"/>
                <a:gd name="connsiteX25" fmla="*/ 0 w 111760"/>
                <a:gd name="connsiteY25" fmla="*/ 46257 h 217312"/>
                <a:gd name="connsiteX26" fmla="*/ 931 w 111760"/>
                <a:gd name="connsiteY26" fmla="*/ 58674 h 217312"/>
                <a:gd name="connsiteX27" fmla="*/ 5278 w 111760"/>
                <a:gd name="connsiteY27" fmla="*/ 75438 h 217312"/>
                <a:gd name="connsiteX28" fmla="*/ 8382 w 111760"/>
                <a:gd name="connsiteY28" fmla="*/ 93444 h 217312"/>
                <a:gd name="connsiteX29" fmla="*/ 10555 w 111760"/>
                <a:gd name="connsiteY29" fmla="*/ 92513 h 217312"/>
                <a:gd name="connsiteX30" fmla="*/ 12418 w 111760"/>
                <a:gd name="connsiteY30" fmla="*/ 90340 h 217312"/>
                <a:gd name="connsiteX31" fmla="*/ 14591 w 111760"/>
                <a:gd name="connsiteY31" fmla="*/ 90340 h 217312"/>
                <a:gd name="connsiteX32" fmla="*/ 14591 w 111760"/>
                <a:gd name="connsiteY32" fmla="*/ 88167 h 217312"/>
                <a:gd name="connsiteX33" fmla="*/ 14591 w 111760"/>
                <a:gd name="connsiteY33" fmla="*/ 85994 h 217312"/>
                <a:gd name="connsiteX34" fmla="*/ 15522 w 111760"/>
                <a:gd name="connsiteY34" fmla="*/ 82889 h 217312"/>
                <a:gd name="connsiteX35" fmla="*/ 19869 w 111760"/>
                <a:gd name="connsiteY35" fmla="*/ 82889 h 217312"/>
                <a:gd name="connsiteX36" fmla="*/ 19869 w 111760"/>
                <a:gd name="connsiteY36" fmla="*/ 85994 h 217312"/>
                <a:gd name="connsiteX37" fmla="*/ 19869 w 111760"/>
                <a:gd name="connsiteY37" fmla="*/ 88167 h 217312"/>
                <a:gd name="connsiteX38" fmla="*/ 17695 w 111760"/>
                <a:gd name="connsiteY38" fmla="*/ 90340 h 217312"/>
                <a:gd name="connsiteX39" fmla="*/ 17695 w 111760"/>
                <a:gd name="connsiteY39" fmla="*/ 92513 h 217312"/>
                <a:gd name="connsiteX40" fmla="*/ 15522 w 111760"/>
                <a:gd name="connsiteY40" fmla="*/ 93444 h 217312"/>
                <a:gd name="connsiteX41" fmla="*/ 17695 w 111760"/>
                <a:gd name="connsiteY41" fmla="*/ 97480 h 217312"/>
                <a:gd name="connsiteX42" fmla="*/ 17695 w 111760"/>
                <a:gd name="connsiteY42" fmla="*/ 100895 h 217312"/>
                <a:gd name="connsiteX43" fmla="*/ 17695 w 111760"/>
                <a:gd name="connsiteY43" fmla="*/ 102758 h 217312"/>
                <a:gd name="connsiteX44" fmla="*/ 19869 w 111760"/>
                <a:gd name="connsiteY44" fmla="*/ 104931 h 217312"/>
                <a:gd name="connsiteX45" fmla="*/ 19869 w 111760"/>
                <a:gd name="connsiteY45" fmla="*/ 106173 h 217312"/>
                <a:gd name="connsiteX46" fmla="*/ 22973 w 111760"/>
                <a:gd name="connsiteY46" fmla="*/ 106173 h 217312"/>
                <a:gd name="connsiteX47" fmla="*/ 27009 w 111760"/>
                <a:gd name="connsiteY47" fmla="*/ 108035 h 217312"/>
                <a:gd name="connsiteX48" fmla="*/ 30113 w 111760"/>
                <a:gd name="connsiteY48" fmla="*/ 108035 h 217312"/>
                <a:gd name="connsiteX49" fmla="*/ 32286 w 111760"/>
                <a:gd name="connsiteY49" fmla="*/ 108035 h 217312"/>
                <a:gd name="connsiteX50" fmla="*/ 35391 w 111760"/>
                <a:gd name="connsiteY50" fmla="*/ 110208 h 217312"/>
                <a:gd name="connsiteX51" fmla="*/ 39737 w 111760"/>
                <a:gd name="connsiteY51" fmla="*/ 112381 h 217312"/>
                <a:gd name="connsiteX52" fmla="*/ 41600 w 111760"/>
                <a:gd name="connsiteY52" fmla="*/ 112381 h 217312"/>
                <a:gd name="connsiteX53" fmla="*/ 41600 w 111760"/>
                <a:gd name="connsiteY53" fmla="*/ 113313 h 217312"/>
                <a:gd name="connsiteX54" fmla="*/ 42842 w 111760"/>
                <a:gd name="connsiteY54" fmla="*/ 113313 h 217312"/>
                <a:gd name="connsiteX55" fmla="*/ 44704 w 111760"/>
                <a:gd name="connsiteY55" fmla="*/ 117659 h 217312"/>
                <a:gd name="connsiteX56" fmla="*/ 44704 w 111760"/>
                <a:gd name="connsiteY56" fmla="*/ 119832 h 217312"/>
                <a:gd name="connsiteX57" fmla="*/ 46877 w 111760"/>
                <a:gd name="connsiteY57" fmla="*/ 120763 h 217312"/>
                <a:gd name="connsiteX58" fmla="*/ 46877 w 111760"/>
                <a:gd name="connsiteY58" fmla="*/ 122937 h 217312"/>
                <a:gd name="connsiteX59" fmla="*/ 49051 w 111760"/>
                <a:gd name="connsiteY59" fmla="*/ 126972 h 217312"/>
                <a:gd name="connsiteX60" fmla="*/ 42842 w 111760"/>
                <a:gd name="connsiteY60" fmla="*/ 130077 h 217312"/>
                <a:gd name="connsiteX61" fmla="*/ 35391 w 111760"/>
                <a:gd name="connsiteY61" fmla="*/ 134423 h 217312"/>
                <a:gd name="connsiteX62" fmla="*/ 32286 w 111760"/>
                <a:gd name="connsiteY62" fmla="*/ 137528 h 217312"/>
                <a:gd name="connsiteX63" fmla="*/ 27009 w 111760"/>
                <a:gd name="connsiteY63" fmla="*/ 142805 h 217312"/>
                <a:gd name="connsiteX64" fmla="*/ 25146 w 111760"/>
                <a:gd name="connsiteY64" fmla="*/ 150256 h 217312"/>
                <a:gd name="connsiteX65" fmla="*/ 22973 w 111760"/>
                <a:gd name="connsiteY65" fmla="*/ 154292 h 217312"/>
                <a:gd name="connsiteX66" fmla="*/ 22973 w 111760"/>
                <a:gd name="connsiteY66" fmla="*/ 156465 h 217312"/>
                <a:gd name="connsiteX67" fmla="*/ 25146 w 111760"/>
                <a:gd name="connsiteY67" fmla="*/ 157396 h 217312"/>
                <a:gd name="connsiteX68" fmla="*/ 25146 w 111760"/>
                <a:gd name="connsiteY68" fmla="*/ 159569 h 217312"/>
                <a:gd name="connsiteX69" fmla="*/ 29182 w 111760"/>
                <a:gd name="connsiteY69" fmla="*/ 163915 h 217312"/>
                <a:gd name="connsiteX70" fmla="*/ 15522 w 111760"/>
                <a:gd name="connsiteY70" fmla="*/ 167020 h 217312"/>
                <a:gd name="connsiteX71" fmla="*/ 17695 w 111760"/>
                <a:gd name="connsiteY71" fmla="*/ 172297 h 217312"/>
                <a:gd name="connsiteX72" fmla="*/ 17695 w 111760"/>
                <a:gd name="connsiteY72" fmla="*/ 176333 h 217312"/>
                <a:gd name="connsiteX73" fmla="*/ 19869 w 111760"/>
                <a:gd name="connsiteY73" fmla="*/ 178506 h 217312"/>
                <a:gd name="connsiteX74" fmla="*/ 19869 w 111760"/>
                <a:gd name="connsiteY74" fmla="*/ 179438 h 217312"/>
                <a:gd name="connsiteX75" fmla="*/ 22973 w 111760"/>
                <a:gd name="connsiteY75" fmla="*/ 181611 h 217312"/>
                <a:gd name="connsiteX76" fmla="*/ 27009 w 111760"/>
                <a:gd name="connsiteY76" fmla="*/ 181611 h 217312"/>
                <a:gd name="connsiteX77" fmla="*/ 32286 w 111760"/>
                <a:gd name="connsiteY77" fmla="*/ 181611 h 217312"/>
                <a:gd name="connsiteX78" fmla="*/ 22973 w 111760"/>
                <a:gd name="connsiteY78" fmla="*/ 198375 h 217312"/>
                <a:gd name="connsiteX79" fmla="*/ 12418 w 111760"/>
                <a:gd name="connsiteY79" fmla="*/ 214208 h 217312"/>
                <a:gd name="connsiteX80" fmla="*/ 12418 w 111760"/>
                <a:gd name="connsiteY80" fmla="*/ 218554 h 217312"/>
                <a:gd name="connsiteX81" fmla="*/ 29182 w 111760"/>
                <a:gd name="connsiteY81" fmla="*/ 216381 h 217312"/>
                <a:gd name="connsiteX82" fmla="*/ 49051 w 111760"/>
                <a:gd name="connsiteY82" fmla="*/ 211103 h 217312"/>
                <a:gd name="connsiteX83" fmla="*/ 70782 w 111760"/>
                <a:gd name="connsiteY83" fmla="*/ 205826 h 217312"/>
                <a:gd name="connsiteX84" fmla="*/ 88477 w 111760"/>
                <a:gd name="connsiteY84" fmla="*/ 198375 h 217312"/>
                <a:gd name="connsiteX85" fmla="*/ 99964 w 111760"/>
                <a:gd name="connsiteY85" fmla="*/ 191235 h 217312"/>
                <a:gd name="connsiteX86" fmla="*/ 108346 w 111760"/>
                <a:gd name="connsiteY86" fmla="*/ 183784 h 217312"/>
                <a:gd name="connsiteX87" fmla="*/ 112692 w 111760"/>
                <a:gd name="connsiteY87" fmla="*/ 171056 h 217312"/>
                <a:gd name="connsiteX88" fmla="*/ 110519 w 111760"/>
                <a:gd name="connsiteY88" fmla="*/ 157396 h 21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11760" h="217312">
                  <a:moveTo>
                    <a:pt x="103068" y="141874"/>
                  </a:moveTo>
                  <a:lnTo>
                    <a:pt x="93755" y="122937"/>
                  </a:lnTo>
                  <a:lnTo>
                    <a:pt x="83510" y="106173"/>
                  </a:lnTo>
                  <a:lnTo>
                    <a:pt x="70782" y="92513"/>
                  </a:lnTo>
                  <a:lnTo>
                    <a:pt x="61468" y="78853"/>
                  </a:lnTo>
                  <a:lnTo>
                    <a:pt x="52155" y="70471"/>
                  </a:lnTo>
                  <a:lnTo>
                    <a:pt x="56191" y="63021"/>
                  </a:lnTo>
                  <a:lnTo>
                    <a:pt x="61468" y="53397"/>
                  </a:lnTo>
                  <a:lnTo>
                    <a:pt x="64573" y="41910"/>
                  </a:lnTo>
                  <a:lnTo>
                    <a:pt x="59295" y="29492"/>
                  </a:lnTo>
                  <a:lnTo>
                    <a:pt x="59295" y="22042"/>
                  </a:lnTo>
                  <a:lnTo>
                    <a:pt x="54328" y="22042"/>
                  </a:lnTo>
                  <a:lnTo>
                    <a:pt x="49982" y="24215"/>
                  </a:lnTo>
                  <a:lnTo>
                    <a:pt x="49051" y="26078"/>
                  </a:lnTo>
                  <a:lnTo>
                    <a:pt x="44704" y="29492"/>
                  </a:lnTo>
                  <a:lnTo>
                    <a:pt x="35391" y="29492"/>
                  </a:lnTo>
                  <a:lnTo>
                    <a:pt x="39737" y="24215"/>
                  </a:lnTo>
                  <a:lnTo>
                    <a:pt x="42842" y="18937"/>
                  </a:lnTo>
                  <a:lnTo>
                    <a:pt x="44704" y="12418"/>
                  </a:lnTo>
                  <a:lnTo>
                    <a:pt x="49051" y="5278"/>
                  </a:lnTo>
                  <a:lnTo>
                    <a:pt x="34460" y="2173"/>
                  </a:lnTo>
                  <a:lnTo>
                    <a:pt x="15522" y="0"/>
                  </a:lnTo>
                  <a:lnTo>
                    <a:pt x="14591" y="16764"/>
                  </a:lnTo>
                  <a:lnTo>
                    <a:pt x="8382" y="27319"/>
                  </a:lnTo>
                  <a:lnTo>
                    <a:pt x="3104" y="36633"/>
                  </a:lnTo>
                  <a:lnTo>
                    <a:pt x="0" y="46257"/>
                  </a:lnTo>
                  <a:lnTo>
                    <a:pt x="931" y="58674"/>
                  </a:lnTo>
                  <a:lnTo>
                    <a:pt x="5278" y="75438"/>
                  </a:lnTo>
                  <a:lnTo>
                    <a:pt x="8382" y="93444"/>
                  </a:lnTo>
                  <a:lnTo>
                    <a:pt x="10555" y="92513"/>
                  </a:lnTo>
                  <a:lnTo>
                    <a:pt x="12418" y="90340"/>
                  </a:lnTo>
                  <a:lnTo>
                    <a:pt x="14591" y="90340"/>
                  </a:lnTo>
                  <a:lnTo>
                    <a:pt x="14591" y="88167"/>
                  </a:lnTo>
                  <a:lnTo>
                    <a:pt x="14591" y="85994"/>
                  </a:lnTo>
                  <a:lnTo>
                    <a:pt x="15522" y="82889"/>
                  </a:lnTo>
                  <a:lnTo>
                    <a:pt x="19869" y="82889"/>
                  </a:lnTo>
                  <a:lnTo>
                    <a:pt x="19869" y="85994"/>
                  </a:lnTo>
                  <a:lnTo>
                    <a:pt x="19869" y="88167"/>
                  </a:lnTo>
                  <a:lnTo>
                    <a:pt x="17695" y="90340"/>
                  </a:lnTo>
                  <a:lnTo>
                    <a:pt x="17695" y="92513"/>
                  </a:lnTo>
                  <a:lnTo>
                    <a:pt x="15522" y="93444"/>
                  </a:lnTo>
                  <a:lnTo>
                    <a:pt x="17695" y="97480"/>
                  </a:lnTo>
                  <a:lnTo>
                    <a:pt x="17695" y="100895"/>
                  </a:lnTo>
                  <a:lnTo>
                    <a:pt x="17695" y="102758"/>
                  </a:lnTo>
                  <a:lnTo>
                    <a:pt x="19869" y="104931"/>
                  </a:lnTo>
                  <a:lnTo>
                    <a:pt x="19869" y="106173"/>
                  </a:lnTo>
                  <a:lnTo>
                    <a:pt x="22973" y="106173"/>
                  </a:lnTo>
                  <a:lnTo>
                    <a:pt x="27009" y="108035"/>
                  </a:lnTo>
                  <a:lnTo>
                    <a:pt x="30113" y="108035"/>
                  </a:lnTo>
                  <a:lnTo>
                    <a:pt x="32286" y="108035"/>
                  </a:lnTo>
                  <a:lnTo>
                    <a:pt x="35391" y="110208"/>
                  </a:lnTo>
                  <a:lnTo>
                    <a:pt x="39737" y="112381"/>
                  </a:lnTo>
                  <a:lnTo>
                    <a:pt x="41600" y="112381"/>
                  </a:lnTo>
                  <a:lnTo>
                    <a:pt x="41600" y="113313"/>
                  </a:lnTo>
                  <a:lnTo>
                    <a:pt x="42842" y="113313"/>
                  </a:lnTo>
                  <a:lnTo>
                    <a:pt x="44704" y="117659"/>
                  </a:lnTo>
                  <a:lnTo>
                    <a:pt x="44704" y="119832"/>
                  </a:lnTo>
                  <a:lnTo>
                    <a:pt x="46877" y="120763"/>
                  </a:lnTo>
                  <a:lnTo>
                    <a:pt x="46877" y="122937"/>
                  </a:lnTo>
                  <a:lnTo>
                    <a:pt x="49051" y="126972"/>
                  </a:lnTo>
                  <a:lnTo>
                    <a:pt x="42842" y="130077"/>
                  </a:lnTo>
                  <a:lnTo>
                    <a:pt x="35391" y="134423"/>
                  </a:lnTo>
                  <a:lnTo>
                    <a:pt x="32286" y="137528"/>
                  </a:lnTo>
                  <a:lnTo>
                    <a:pt x="27009" y="142805"/>
                  </a:lnTo>
                  <a:lnTo>
                    <a:pt x="25146" y="150256"/>
                  </a:lnTo>
                  <a:lnTo>
                    <a:pt x="22973" y="154292"/>
                  </a:lnTo>
                  <a:lnTo>
                    <a:pt x="22973" y="156465"/>
                  </a:lnTo>
                  <a:lnTo>
                    <a:pt x="25146" y="157396"/>
                  </a:lnTo>
                  <a:lnTo>
                    <a:pt x="25146" y="159569"/>
                  </a:lnTo>
                  <a:lnTo>
                    <a:pt x="29182" y="163915"/>
                  </a:lnTo>
                  <a:lnTo>
                    <a:pt x="15522" y="167020"/>
                  </a:lnTo>
                  <a:lnTo>
                    <a:pt x="17695" y="172297"/>
                  </a:lnTo>
                  <a:lnTo>
                    <a:pt x="17695" y="176333"/>
                  </a:lnTo>
                  <a:lnTo>
                    <a:pt x="19869" y="178506"/>
                  </a:lnTo>
                  <a:lnTo>
                    <a:pt x="19869" y="179438"/>
                  </a:lnTo>
                  <a:lnTo>
                    <a:pt x="22973" y="181611"/>
                  </a:lnTo>
                  <a:lnTo>
                    <a:pt x="27009" y="181611"/>
                  </a:lnTo>
                  <a:lnTo>
                    <a:pt x="32286" y="181611"/>
                  </a:lnTo>
                  <a:lnTo>
                    <a:pt x="22973" y="198375"/>
                  </a:lnTo>
                  <a:lnTo>
                    <a:pt x="12418" y="214208"/>
                  </a:lnTo>
                  <a:lnTo>
                    <a:pt x="12418" y="218554"/>
                  </a:lnTo>
                  <a:lnTo>
                    <a:pt x="29182" y="216381"/>
                  </a:lnTo>
                  <a:lnTo>
                    <a:pt x="49051" y="211103"/>
                  </a:lnTo>
                  <a:lnTo>
                    <a:pt x="70782" y="205826"/>
                  </a:lnTo>
                  <a:lnTo>
                    <a:pt x="88477" y="198375"/>
                  </a:lnTo>
                  <a:lnTo>
                    <a:pt x="99964" y="191235"/>
                  </a:lnTo>
                  <a:lnTo>
                    <a:pt x="108346" y="183784"/>
                  </a:lnTo>
                  <a:lnTo>
                    <a:pt x="112692" y="171056"/>
                  </a:lnTo>
                  <a:lnTo>
                    <a:pt x="110519" y="15739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08" name="Freeform: Shape 107">
              <a:extLst>
                <a:ext uri="{FF2B5EF4-FFF2-40B4-BE49-F238E27FC236}">
                  <a16:creationId xmlns:a16="http://schemas.microsoft.com/office/drawing/2014/main" id="{FECC6138-D2C6-4608-8B02-17EEBA561208}"/>
                </a:ext>
              </a:extLst>
            </p:cNvPr>
            <p:cNvSpPr/>
            <p:nvPr/>
          </p:nvSpPr>
          <p:spPr>
            <a:xfrm>
              <a:off x="5278762" y="4812379"/>
              <a:ext cx="24836" cy="34149"/>
            </a:xfrm>
            <a:custGeom>
              <a:avLst/>
              <a:gdLst>
                <a:gd name="connsiteX0" fmla="*/ 23904 w 24835"/>
                <a:gd name="connsiteY0" fmla="*/ 10555 h 34149"/>
                <a:gd name="connsiteX1" fmla="*/ 23904 w 24835"/>
                <a:gd name="connsiteY1" fmla="*/ 7451 h 34149"/>
                <a:gd name="connsiteX2" fmla="*/ 22042 w 24835"/>
                <a:gd name="connsiteY2" fmla="*/ 5278 h 34149"/>
                <a:gd name="connsiteX3" fmla="*/ 19869 w 24835"/>
                <a:gd name="connsiteY3" fmla="*/ 3104 h 34149"/>
                <a:gd name="connsiteX4" fmla="*/ 16764 w 24835"/>
                <a:gd name="connsiteY4" fmla="*/ 0 h 34149"/>
                <a:gd name="connsiteX5" fmla="*/ 9313 w 24835"/>
                <a:gd name="connsiteY5" fmla="*/ 10555 h 34149"/>
                <a:gd name="connsiteX6" fmla="*/ 2173 w 24835"/>
                <a:gd name="connsiteY6" fmla="*/ 14901 h 34149"/>
                <a:gd name="connsiteX7" fmla="*/ 0 w 24835"/>
                <a:gd name="connsiteY7" fmla="*/ 15833 h 34149"/>
                <a:gd name="connsiteX8" fmla="*/ 0 w 24835"/>
                <a:gd name="connsiteY8" fmla="*/ 18006 h 34149"/>
                <a:gd name="connsiteX9" fmla="*/ 3104 w 24835"/>
                <a:gd name="connsiteY9" fmla="*/ 23283 h 34149"/>
                <a:gd name="connsiteX10" fmla="*/ 9313 w 24835"/>
                <a:gd name="connsiteY10" fmla="*/ 35701 h 34149"/>
                <a:gd name="connsiteX11" fmla="*/ 12418 w 24835"/>
                <a:gd name="connsiteY11" fmla="*/ 35701 h 34149"/>
                <a:gd name="connsiteX12" fmla="*/ 14591 w 24835"/>
                <a:gd name="connsiteY12" fmla="*/ 34770 h 34149"/>
                <a:gd name="connsiteX13" fmla="*/ 16764 w 24835"/>
                <a:gd name="connsiteY13" fmla="*/ 34770 h 34149"/>
                <a:gd name="connsiteX14" fmla="*/ 17695 w 24835"/>
                <a:gd name="connsiteY14" fmla="*/ 34770 h 34149"/>
                <a:gd name="connsiteX15" fmla="*/ 19869 w 24835"/>
                <a:gd name="connsiteY15" fmla="*/ 32597 h 34149"/>
                <a:gd name="connsiteX16" fmla="*/ 22042 w 24835"/>
                <a:gd name="connsiteY16" fmla="*/ 30424 h 34149"/>
                <a:gd name="connsiteX17" fmla="*/ 22042 w 24835"/>
                <a:gd name="connsiteY17" fmla="*/ 28561 h 34149"/>
                <a:gd name="connsiteX18" fmla="*/ 22042 w 24835"/>
                <a:gd name="connsiteY18" fmla="*/ 27319 h 34149"/>
                <a:gd name="connsiteX19" fmla="*/ 22042 w 24835"/>
                <a:gd name="connsiteY19" fmla="*/ 25146 h 34149"/>
                <a:gd name="connsiteX20" fmla="*/ 23904 w 24835"/>
                <a:gd name="connsiteY20" fmla="*/ 23283 h 34149"/>
                <a:gd name="connsiteX21" fmla="*/ 25146 w 24835"/>
                <a:gd name="connsiteY21" fmla="*/ 19869 h 34149"/>
                <a:gd name="connsiteX22" fmla="*/ 23904 w 24835"/>
                <a:gd name="connsiteY22" fmla="*/ 14901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835" h="34149">
                  <a:moveTo>
                    <a:pt x="23904" y="10555"/>
                  </a:moveTo>
                  <a:lnTo>
                    <a:pt x="23904" y="7451"/>
                  </a:lnTo>
                  <a:lnTo>
                    <a:pt x="22042" y="5278"/>
                  </a:lnTo>
                  <a:lnTo>
                    <a:pt x="19869" y="3104"/>
                  </a:lnTo>
                  <a:lnTo>
                    <a:pt x="16764" y="0"/>
                  </a:lnTo>
                  <a:lnTo>
                    <a:pt x="9313" y="10555"/>
                  </a:lnTo>
                  <a:lnTo>
                    <a:pt x="2173" y="14901"/>
                  </a:lnTo>
                  <a:lnTo>
                    <a:pt x="0" y="15833"/>
                  </a:lnTo>
                  <a:lnTo>
                    <a:pt x="0" y="18006"/>
                  </a:lnTo>
                  <a:lnTo>
                    <a:pt x="3104" y="23283"/>
                  </a:lnTo>
                  <a:lnTo>
                    <a:pt x="9313" y="35701"/>
                  </a:lnTo>
                  <a:lnTo>
                    <a:pt x="12418" y="35701"/>
                  </a:lnTo>
                  <a:lnTo>
                    <a:pt x="14591" y="34770"/>
                  </a:lnTo>
                  <a:lnTo>
                    <a:pt x="16764" y="34770"/>
                  </a:lnTo>
                  <a:lnTo>
                    <a:pt x="17695" y="34770"/>
                  </a:lnTo>
                  <a:lnTo>
                    <a:pt x="19869" y="32597"/>
                  </a:lnTo>
                  <a:lnTo>
                    <a:pt x="22042" y="30424"/>
                  </a:lnTo>
                  <a:lnTo>
                    <a:pt x="22042" y="28561"/>
                  </a:lnTo>
                  <a:lnTo>
                    <a:pt x="22042" y="27319"/>
                  </a:lnTo>
                  <a:lnTo>
                    <a:pt x="22042" y="25146"/>
                  </a:lnTo>
                  <a:lnTo>
                    <a:pt x="23904" y="23283"/>
                  </a:lnTo>
                  <a:lnTo>
                    <a:pt x="25146" y="19869"/>
                  </a:lnTo>
                  <a:lnTo>
                    <a:pt x="23904" y="1490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09" name="Freeform: Shape 108">
              <a:extLst>
                <a:ext uri="{FF2B5EF4-FFF2-40B4-BE49-F238E27FC236}">
                  <a16:creationId xmlns:a16="http://schemas.microsoft.com/office/drawing/2014/main" id="{4C19A8D7-8036-4761-A838-F71A44378B9F}"/>
                </a:ext>
              </a:extLst>
            </p:cNvPr>
            <p:cNvSpPr/>
            <p:nvPr/>
          </p:nvSpPr>
          <p:spPr>
            <a:xfrm>
              <a:off x="7689063" y="4320943"/>
              <a:ext cx="49671" cy="27940"/>
            </a:xfrm>
            <a:custGeom>
              <a:avLst/>
              <a:gdLst>
                <a:gd name="connsiteX0" fmla="*/ 49051 w 49671"/>
                <a:gd name="connsiteY0" fmla="*/ 12418 h 27940"/>
                <a:gd name="connsiteX1" fmla="*/ 44704 w 49671"/>
                <a:gd name="connsiteY1" fmla="*/ 10555 h 27940"/>
                <a:gd name="connsiteX2" fmla="*/ 43773 w 49671"/>
                <a:gd name="connsiteY2" fmla="*/ 10555 h 27940"/>
                <a:gd name="connsiteX3" fmla="*/ 41600 w 49671"/>
                <a:gd name="connsiteY3" fmla="*/ 10555 h 27940"/>
                <a:gd name="connsiteX4" fmla="*/ 37564 w 49671"/>
                <a:gd name="connsiteY4" fmla="*/ 10555 h 27940"/>
                <a:gd name="connsiteX5" fmla="*/ 36322 w 49671"/>
                <a:gd name="connsiteY5" fmla="*/ 10555 h 27940"/>
                <a:gd name="connsiteX6" fmla="*/ 34460 w 49671"/>
                <a:gd name="connsiteY6" fmla="*/ 9313 h 27940"/>
                <a:gd name="connsiteX7" fmla="*/ 30113 w 49671"/>
                <a:gd name="connsiteY7" fmla="*/ 9313 h 27940"/>
                <a:gd name="connsiteX8" fmla="*/ 27009 w 49671"/>
                <a:gd name="connsiteY8" fmla="*/ 5278 h 27940"/>
                <a:gd name="connsiteX9" fmla="*/ 22973 w 49671"/>
                <a:gd name="connsiteY9" fmla="*/ 0 h 27940"/>
                <a:gd name="connsiteX10" fmla="*/ 15522 w 49671"/>
                <a:gd name="connsiteY10" fmla="*/ 3104 h 27940"/>
                <a:gd name="connsiteX11" fmla="*/ 10555 w 49671"/>
                <a:gd name="connsiteY11" fmla="*/ 7451 h 27940"/>
                <a:gd name="connsiteX12" fmla="*/ 5278 w 49671"/>
                <a:gd name="connsiteY12" fmla="*/ 10555 h 27940"/>
                <a:gd name="connsiteX13" fmla="*/ 0 w 49671"/>
                <a:gd name="connsiteY13" fmla="*/ 15833 h 27940"/>
                <a:gd name="connsiteX14" fmla="*/ 0 w 49671"/>
                <a:gd name="connsiteY14" fmla="*/ 30424 h 27940"/>
                <a:gd name="connsiteX15" fmla="*/ 36322 w 49671"/>
                <a:gd name="connsiteY15" fmla="*/ 27319 h 27940"/>
                <a:gd name="connsiteX16" fmla="*/ 43773 w 49671"/>
                <a:gd name="connsiteY16" fmla="*/ 22042 h 27940"/>
                <a:gd name="connsiteX17" fmla="*/ 50913 w 49671"/>
                <a:gd name="connsiteY17" fmla="*/ 15833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671" h="27940">
                  <a:moveTo>
                    <a:pt x="49051" y="12418"/>
                  </a:moveTo>
                  <a:lnTo>
                    <a:pt x="44704" y="10555"/>
                  </a:lnTo>
                  <a:lnTo>
                    <a:pt x="43773" y="10555"/>
                  </a:lnTo>
                  <a:lnTo>
                    <a:pt x="41600" y="10555"/>
                  </a:lnTo>
                  <a:lnTo>
                    <a:pt x="37564" y="10555"/>
                  </a:lnTo>
                  <a:lnTo>
                    <a:pt x="36322" y="10555"/>
                  </a:lnTo>
                  <a:lnTo>
                    <a:pt x="34460" y="9313"/>
                  </a:lnTo>
                  <a:lnTo>
                    <a:pt x="30113" y="9313"/>
                  </a:lnTo>
                  <a:lnTo>
                    <a:pt x="27009" y="5278"/>
                  </a:lnTo>
                  <a:lnTo>
                    <a:pt x="22973" y="0"/>
                  </a:lnTo>
                  <a:lnTo>
                    <a:pt x="15522" y="3104"/>
                  </a:lnTo>
                  <a:lnTo>
                    <a:pt x="10555" y="7451"/>
                  </a:lnTo>
                  <a:lnTo>
                    <a:pt x="5278" y="10555"/>
                  </a:lnTo>
                  <a:lnTo>
                    <a:pt x="0" y="15833"/>
                  </a:lnTo>
                  <a:lnTo>
                    <a:pt x="0" y="30424"/>
                  </a:lnTo>
                  <a:lnTo>
                    <a:pt x="36322" y="27319"/>
                  </a:lnTo>
                  <a:lnTo>
                    <a:pt x="43773" y="22042"/>
                  </a:lnTo>
                  <a:lnTo>
                    <a:pt x="50913" y="15833"/>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10" name="Freeform: Shape 109">
              <a:extLst>
                <a:ext uri="{FF2B5EF4-FFF2-40B4-BE49-F238E27FC236}">
                  <a16:creationId xmlns:a16="http://schemas.microsoft.com/office/drawing/2014/main" id="{CF62F8B5-07C6-494D-99D3-5FD81F940AB1}"/>
                </a:ext>
              </a:extLst>
            </p:cNvPr>
            <p:cNvSpPr/>
            <p:nvPr/>
          </p:nvSpPr>
          <p:spPr>
            <a:xfrm>
              <a:off x="5774854" y="4394519"/>
              <a:ext cx="15522" cy="9313"/>
            </a:xfrm>
            <a:custGeom>
              <a:avLst/>
              <a:gdLst>
                <a:gd name="connsiteX0" fmla="*/ 0 w 15522"/>
                <a:gd name="connsiteY0" fmla="*/ 931 h 9313"/>
                <a:gd name="connsiteX1" fmla="*/ 2173 w 15522"/>
                <a:gd name="connsiteY1" fmla="*/ 3104 h 9313"/>
                <a:gd name="connsiteX2" fmla="*/ 2173 w 15522"/>
                <a:gd name="connsiteY2" fmla="*/ 5278 h 9313"/>
                <a:gd name="connsiteX3" fmla="*/ 4036 w 15522"/>
                <a:gd name="connsiteY3" fmla="*/ 8382 h 9313"/>
                <a:gd name="connsiteX4" fmla="*/ 4036 w 15522"/>
                <a:gd name="connsiteY4" fmla="*/ 10245 h 9313"/>
                <a:gd name="connsiteX5" fmla="*/ 7140 w 15522"/>
                <a:gd name="connsiteY5" fmla="*/ 10245 h 9313"/>
                <a:gd name="connsiteX6" fmla="*/ 9313 w 15522"/>
                <a:gd name="connsiteY6" fmla="*/ 10245 h 9313"/>
                <a:gd name="connsiteX7" fmla="*/ 13349 w 15522"/>
                <a:gd name="connsiteY7" fmla="*/ 7140 h 9313"/>
                <a:gd name="connsiteX8" fmla="*/ 16764 w 15522"/>
                <a:gd name="connsiteY8" fmla="*/ 7140 h 9313"/>
                <a:gd name="connsiteX9" fmla="*/ 16764 w 15522"/>
                <a:gd name="connsiteY9" fmla="*/ 0 h 9313"/>
                <a:gd name="connsiteX10" fmla="*/ 0 w 15522"/>
                <a:gd name="connsiteY10" fmla="*/ 0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22" h="9313">
                  <a:moveTo>
                    <a:pt x="0" y="931"/>
                  </a:moveTo>
                  <a:lnTo>
                    <a:pt x="2173" y="3104"/>
                  </a:lnTo>
                  <a:lnTo>
                    <a:pt x="2173" y="5278"/>
                  </a:lnTo>
                  <a:lnTo>
                    <a:pt x="4036" y="8382"/>
                  </a:lnTo>
                  <a:lnTo>
                    <a:pt x="4036" y="10245"/>
                  </a:lnTo>
                  <a:lnTo>
                    <a:pt x="7140" y="10245"/>
                  </a:lnTo>
                  <a:lnTo>
                    <a:pt x="9313" y="10245"/>
                  </a:lnTo>
                  <a:lnTo>
                    <a:pt x="13349" y="7140"/>
                  </a:lnTo>
                  <a:lnTo>
                    <a:pt x="16764" y="7140"/>
                  </a:lnTo>
                  <a:lnTo>
                    <a:pt x="16764" y="0"/>
                  </a:lnTo>
                  <a:lnTo>
                    <a:pt x="0"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11" name="Freeform: Shape 110">
              <a:extLst>
                <a:ext uri="{FF2B5EF4-FFF2-40B4-BE49-F238E27FC236}">
                  <a16:creationId xmlns:a16="http://schemas.microsoft.com/office/drawing/2014/main" id="{9C4382C2-2728-4F11-BEAB-E80ACA799EF1}"/>
                </a:ext>
              </a:extLst>
            </p:cNvPr>
            <p:cNvSpPr/>
            <p:nvPr/>
          </p:nvSpPr>
          <p:spPr>
            <a:xfrm>
              <a:off x="7132744" y="4215702"/>
              <a:ext cx="55880" cy="21731"/>
            </a:xfrm>
            <a:custGeom>
              <a:avLst/>
              <a:gdLst>
                <a:gd name="connsiteX0" fmla="*/ 51844 w 55880"/>
                <a:gd name="connsiteY0" fmla="*/ 7451 h 21731"/>
                <a:gd name="connsiteX1" fmla="*/ 36322 w 55880"/>
                <a:gd name="connsiteY1" fmla="*/ 4346 h 21731"/>
                <a:gd name="connsiteX2" fmla="*/ 19558 w 55880"/>
                <a:gd name="connsiteY2" fmla="*/ 0 h 21731"/>
                <a:gd name="connsiteX3" fmla="*/ 0 w 55880"/>
                <a:gd name="connsiteY3" fmla="*/ 0 h 21731"/>
                <a:gd name="connsiteX4" fmla="*/ 0 w 55880"/>
                <a:gd name="connsiteY4" fmla="*/ 7451 h 21731"/>
                <a:gd name="connsiteX5" fmla="*/ 931 w 55880"/>
                <a:gd name="connsiteY5" fmla="*/ 13660 h 21731"/>
                <a:gd name="connsiteX6" fmla="*/ 931 w 55880"/>
                <a:gd name="connsiteY6" fmla="*/ 18937 h 21731"/>
                <a:gd name="connsiteX7" fmla="*/ 3104 w 55880"/>
                <a:gd name="connsiteY7" fmla="*/ 24215 h 21731"/>
                <a:gd name="connsiteX8" fmla="*/ 56191 w 55880"/>
                <a:gd name="connsiteY8" fmla="*/ 24215 h 21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80" h="21731">
                  <a:moveTo>
                    <a:pt x="51844" y="7451"/>
                  </a:moveTo>
                  <a:lnTo>
                    <a:pt x="36322" y="4346"/>
                  </a:lnTo>
                  <a:lnTo>
                    <a:pt x="19558" y="0"/>
                  </a:lnTo>
                  <a:lnTo>
                    <a:pt x="0" y="0"/>
                  </a:lnTo>
                  <a:lnTo>
                    <a:pt x="0" y="7451"/>
                  </a:lnTo>
                  <a:lnTo>
                    <a:pt x="931" y="13660"/>
                  </a:lnTo>
                  <a:lnTo>
                    <a:pt x="931" y="18937"/>
                  </a:lnTo>
                  <a:lnTo>
                    <a:pt x="3104" y="24215"/>
                  </a:lnTo>
                  <a:lnTo>
                    <a:pt x="56191" y="24215"/>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12" name="Freeform: Shape 111">
              <a:extLst>
                <a:ext uri="{FF2B5EF4-FFF2-40B4-BE49-F238E27FC236}">
                  <a16:creationId xmlns:a16="http://schemas.microsoft.com/office/drawing/2014/main" id="{C3FBA91D-C889-4FE6-95BF-882770D12E22}"/>
                </a:ext>
              </a:extLst>
            </p:cNvPr>
            <p:cNvSpPr/>
            <p:nvPr/>
          </p:nvSpPr>
          <p:spPr>
            <a:xfrm>
              <a:off x="5371586" y="4771400"/>
              <a:ext cx="18627" cy="27940"/>
            </a:xfrm>
            <a:custGeom>
              <a:avLst/>
              <a:gdLst>
                <a:gd name="connsiteX0" fmla="*/ 16454 w 18626"/>
                <a:gd name="connsiteY0" fmla="*/ 2173 h 27940"/>
                <a:gd name="connsiteX1" fmla="*/ 14591 w 18626"/>
                <a:gd name="connsiteY1" fmla="*/ 2173 h 27940"/>
                <a:gd name="connsiteX2" fmla="*/ 12418 w 18626"/>
                <a:gd name="connsiteY2" fmla="*/ 2173 h 27940"/>
                <a:gd name="connsiteX3" fmla="*/ 7140 w 18626"/>
                <a:gd name="connsiteY3" fmla="*/ 0 h 27940"/>
                <a:gd name="connsiteX4" fmla="*/ 7140 w 18626"/>
                <a:gd name="connsiteY4" fmla="*/ 5278 h 27940"/>
                <a:gd name="connsiteX5" fmla="*/ 5278 w 18626"/>
                <a:gd name="connsiteY5" fmla="*/ 9624 h 27940"/>
                <a:gd name="connsiteX6" fmla="*/ 3104 w 18626"/>
                <a:gd name="connsiteY6" fmla="*/ 12728 h 27940"/>
                <a:gd name="connsiteX7" fmla="*/ 0 w 18626"/>
                <a:gd name="connsiteY7" fmla="*/ 16764 h 27940"/>
                <a:gd name="connsiteX8" fmla="*/ 1863 w 18626"/>
                <a:gd name="connsiteY8" fmla="*/ 20179 h 27940"/>
                <a:gd name="connsiteX9" fmla="*/ 1863 w 18626"/>
                <a:gd name="connsiteY9" fmla="*/ 22042 h 27940"/>
                <a:gd name="connsiteX10" fmla="*/ 1863 w 18626"/>
                <a:gd name="connsiteY10" fmla="*/ 24215 h 27940"/>
                <a:gd name="connsiteX11" fmla="*/ 3104 w 18626"/>
                <a:gd name="connsiteY11" fmla="*/ 24215 h 27940"/>
                <a:gd name="connsiteX12" fmla="*/ 3104 w 18626"/>
                <a:gd name="connsiteY12" fmla="*/ 29492 h 27940"/>
                <a:gd name="connsiteX13" fmla="*/ 9313 w 18626"/>
                <a:gd name="connsiteY13" fmla="*/ 26388 h 27940"/>
                <a:gd name="connsiteX14" fmla="*/ 12418 w 18626"/>
                <a:gd name="connsiteY14" fmla="*/ 20179 h 27940"/>
                <a:gd name="connsiteX15" fmla="*/ 14591 w 18626"/>
                <a:gd name="connsiteY15" fmla="*/ 14901 h 27940"/>
                <a:gd name="connsiteX16" fmla="*/ 16454 w 18626"/>
                <a:gd name="connsiteY16" fmla="*/ 9624 h 27940"/>
                <a:gd name="connsiteX17" fmla="*/ 19868 w 18626"/>
                <a:gd name="connsiteY17" fmla="*/ 4346 h 27940"/>
                <a:gd name="connsiteX18" fmla="*/ 17695 w 18626"/>
                <a:gd name="connsiteY18" fmla="*/ 4346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626" h="27940">
                  <a:moveTo>
                    <a:pt x="16454" y="2173"/>
                  </a:moveTo>
                  <a:lnTo>
                    <a:pt x="14591" y="2173"/>
                  </a:lnTo>
                  <a:lnTo>
                    <a:pt x="12418" y="2173"/>
                  </a:lnTo>
                  <a:lnTo>
                    <a:pt x="7140" y="0"/>
                  </a:lnTo>
                  <a:lnTo>
                    <a:pt x="7140" y="5278"/>
                  </a:lnTo>
                  <a:lnTo>
                    <a:pt x="5278" y="9624"/>
                  </a:lnTo>
                  <a:lnTo>
                    <a:pt x="3104" y="12728"/>
                  </a:lnTo>
                  <a:lnTo>
                    <a:pt x="0" y="16764"/>
                  </a:lnTo>
                  <a:lnTo>
                    <a:pt x="1863" y="20179"/>
                  </a:lnTo>
                  <a:lnTo>
                    <a:pt x="1863" y="22042"/>
                  </a:lnTo>
                  <a:lnTo>
                    <a:pt x="1863" y="24215"/>
                  </a:lnTo>
                  <a:lnTo>
                    <a:pt x="3104" y="24215"/>
                  </a:lnTo>
                  <a:lnTo>
                    <a:pt x="3104" y="29492"/>
                  </a:lnTo>
                  <a:lnTo>
                    <a:pt x="9313" y="26388"/>
                  </a:lnTo>
                  <a:lnTo>
                    <a:pt x="12418" y="20179"/>
                  </a:lnTo>
                  <a:lnTo>
                    <a:pt x="14591" y="14901"/>
                  </a:lnTo>
                  <a:lnTo>
                    <a:pt x="16454" y="9624"/>
                  </a:lnTo>
                  <a:lnTo>
                    <a:pt x="19868" y="4346"/>
                  </a:lnTo>
                  <a:lnTo>
                    <a:pt x="17695" y="4346"/>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13" name="Freeform: Shape 112">
              <a:extLst>
                <a:ext uri="{FF2B5EF4-FFF2-40B4-BE49-F238E27FC236}">
                  <a16:creationId xmlns:a16="http://schemas.microsoft.com/office/drawing/2014/main" id="{69A0291A-0E6A-4839-AAE5-47A4B6E6ABCC}"/>
                </a:ext>
              </a:extLst>
            </p:cNvPr>
            <p:cNvSpPr/>
            <p:nvPr/>
          </p:nvSpPr>
          <p:spPr>
            <a:xfrm>
              <a:off x="4983839" y="4840940"/>
              <a:ext cx="52776" cy="80716"/>
            </a:xfrm>
            <a:custGeom>
              <a:avLst/>
              <a:gdLst>
                <a:gd name="connsiteX0" fmla="*/ 34460 w 52775"/>
                <a:gd name="connsiteY0" fmla="*/ 1863 h 80715"/>
                <a:gd name="connsiteX1" fmla="*/ 23904 w 52775"/>
                <a:gd name="connsiteY1" fmla="*/ 7140 h 80715"/>
                <a:gd name="connsiteX2" fmla="*/ 14591 w 52775"/>
                <a:gd name="connsiteY2" fmla="*/ 14591 h 80715"/>
                <a:gd name="connsiteX3" fmla="*/ 4346 w 52775"/>
                <a:gd name="connsiteY3" fmla="*/ 23904 h 80715"/>
                <a:gd name="connsiteX4" fmla="*/ 5278 w 52775"/>
                <a:gd name="connsiteY4" fmla="*/ 42841 h 80715"/>
                <a:gd name="connsiteX5" fmla="*/ 5278 w 52775"/>
                <a:gd name="connsiteY5" fmla="*/ 58674 h 80715"/>
                <a:gd name="connsiteX6" fmla="*/ 0 w 52775"/>
                <a:gd name="connsiteY6" fmla="*/ 72334 h 80715"/>
                <a:gd name="connsiteX7" fmla="*/ 0 w 52775"/>
                <a:gd name="connsiteY7" fmla="*/ 80716 h 80715"/>
                <a:gd name="connsiteX8" fmla="*/ 19869 w 52775"/>
                <a:gd name="connsiteY8" fmla="*/ 79785 h 80715"/>
                <a:gd name="connsiteX9" fmla="*/ 33528 w 52775"/>
                <a:gd name="connsiteY9" fmla="*/ 75438 h 80715"/>
                <a:gd name="connsiteX10" fmla="*/ 48119 w 52775"/>
                <a:gd name="connsiteY10" fmla="*/ 67988 h 80715"/>
                <a:gd name="connsiteX11" fmla="*/ 53086 w 52775"/>
                <a:gd name="connsiteY11" fmla="*/ 44083 h 80715"/>
                <a:gd name="connsiteX12" fmla="*/ 55259 w 52775"/>
                <a:gd name="connsiteY12" fmla="*/ 22042 h 80715"/>
                <a:gd name="connsiteX13" fmla="*/ 51224 w 52775"/>
                <a:gd name="connsiteY13" fmla="*/ 0 h 80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75" h="80715">
                  <a:moveTo>
                    <a:pt x="34460" y="1863"/>
                  </a:moveTo>
                  <a:lnTo>
                    <a:pt x="23904" y="7140"/>
                  </a:lnTo>
                  <a:lnTo>
                    <a:pt x="14591" y="14591"/>
                  </a:lnTo>
                  <a:lnTo>
                    <a:pt x="4346" y="23904"/>
                  </a:lnTo>
                  <a:lnTo>
                    <a:pt x="5278" y="42841"/>
                  </a:lnTo>
                  <a:lnTo>
                    <a:pt x="5278" y="58674"/>
                  </a:lnTo>
                  <a:lnTo>
                    <a:pt x="0" y="72334"/>
                  </a:lnTo>
                  <a:lnTo>
                    <a:pt x="0" y="80716"/>
                  </a:lnTo>
                  <a:lnTo>
                    <a:pt x="19869" y="79785"/>
                  </a:lnTo>
                  <a:lnTo>
                    <a:pt x="33528" y="75438"/>
                  </a:lnTo>
                  <a:lnTo>
                    <a:pt x="48119" y="67988"/>
                  </a:lnTo>
                  <a:lnTo>
                    <a:pt x="53086" y="44083"/>
                  </a:lnTo>
                  <a:lnTo>
                    <a:pt x="55259" y="22042"/>
                  </a:lnTo>
                  <a:lnTo>
                    <a:pt x="51224" y="0"/>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14" name="Freeform: Shape 113">
              <a:extLst>
                <a:ext uri="{FF2B5EF4-FFF2-40B4-BE49-F238E27FC236}">
                  <a16:creationId xmlns:a16="http://schemas.microsoft.com/office/drawing/2014/main" id="{DCE8C613-D538-4205-A216-A3467CF160E7}"/>
                </a:ext>
              </a:extLst>
            </p:cNvPr>
            <p:cNvSpPr/>
            <p:nvPr/>
          </p:nvSpPr>
          <p:spPr>
            <a:xfrm>
              <a:off x="4217969" y="4962635"/>
              <a:ext cx="31045" cy="18627"/>
            </a:xfrm>
            <a:custGeom>
              <a:avLst/>
              <a:gdLst>
                <a:gd name="connsiteX0" fmla="*/ 0 w 31044"/>
                <a:gd name="connsiteY0" fmla="*/ 0 h 18626"/>
                <a:gd name="connsiteX1" fmla="*/ 4036 w 31044"/>
                <a:gd name="connsiteY1" fmla="*/ 5278 h 18626"/>
                <a:gd name="connsiteX2" fmla="*/ 6209 w 31044"/>
                <a:gd name="connsiteY2" fmla="*/ 8382 h 18626"/>
                <a:gd name="connsiteX3" fmla="*/ 7140 w 31044"/>
                <a:gd name="connsiteY3" fmla="*/ 12728 h 18626"/>
                <a:gd name="connsiteX4" fmla="*/ 9313 w 31044"/>
                <a:gd name="connsiteY4" fmla="*/ 14591 h 18626"/>
                <a:gd name="connsiteX5" fmla="*/ 13660 w 31044"/>
                <a:gd name="connsiteY5" fmla="*/ 19869 h 18626"/>
                <a:gd name="connsiteX6" fmla="*/ 18627 w 31044"/>
                <a:gd name="connsiteY6" fmla="*/ 18006 h 18626"/>
                <a:gd name="connsiteX7" fmla="*/ 21731 w 31044"/>
                <a:gd name="connsiteY7" fmla="*/ 18006 h 18626"/>
                <a:gd name="connsiteX8" fmla="*/ 26077 w 31044"/>
                <a:gd name="connsiteY8" fmla="*/ 18006 h 18626"/>
                <a:gd name="connsiteX9" fmla="*/ 29182 w 31044"/>
                <a:gd name="connsiteY9" fmla="*/ 15833 h 18626"/>
                <a:gd name="connsiteX10" fmla="*/ 33218 w 31044"/>
                <a:gd name="connsiteY10" fmla="*/ 15833 h 18626"/>
                <a:gd name="connsiteX11" fmla="*/ 33218 w 31044"/>
                <a:gd name="connsiteY11" fmla="*/ 7451 h 18626"/>
                <a:gd name="connsiteX12" fmla="*/ 21731 w 31044"/>
                <a:gd name="connsiteY12" fmla="*/ 3104 h 18626"/>
                <a:gd name="connsiteX13" fmla="*/ 13660 w 31044"/>
                <a:gd name="connsiteY13" fmla="*/ 931 h 1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044" h="18626">
                  <a:moveTo>
                    <a:pt x="0" y="0"/>
                  </a:moveTo>
                  <a:lnTo>
                    <a:pt x="4036" y="5278"/>
                  </a:lnTo>
                  <a:lnTo>
                    <a:pt x="6209" y="8382"/>
                  </a:lnTo>
                  <a:lnTo>
                    <a:pt x="7140" y="12728"/>
                  </a:lnTo>
                  <a:lnTo>
                    <a:pt x="9313" y="14591"/>
                  </a:lnTo>
                  <a:lnTo>
                    <a:pt x="13660" y="19869"/>
                  </a:lnTo>
                  <a:lnTo>
                    <a:pt x="18627" y="18006"/>
                  </a:lnTo>
                  <a:lnTo>
                    <a:pt x="21731" y="18006"/>
                  </a:lnTo>
                  <a:lnTo>
                    <a:pt x="26077" y="18006"/>
                  </a:lnTo>
                  <a:lnTo>
                    <a:pt x="29182" y="15833"/>
                  </a:lnTo>
                  <a:lnTo>
                    <a:pt x="33218" y="15833"/>
                  </a:lnTo>
                  <a:lnTo>
                    <a:pt x="33218" y="7451"/>
                  </a:lnTo>
                  <a:lnTo>
                    <a:pt x="21731" y="3104"/>
                  </a:lnTo>
                  <a:lnTo>
                    <a:pt x="13660" y="931"/>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sp>
          <p:nvSpPr>
            <p:cNvPr id="115" name="Freeform: Shape 114">
              <a:extLst>
                <a:ext uri="{FF2B5EF4-FFF2-40B4-BE49-F238E27FC236}">
                  <a16:creationId xmlns:a16="http://schemas.microsoft.com/office/drawing/2014/main" id="{573AE04D-90E9-4C7D-A7BB-AC0CC9CC9CB8}"/>
                </a:ext>
              </a:extLst>
            </p:cNvPr>
            <p:cNvSpPr/>
            <p:nvPr/>
          </p:nvSpPr>
          <p:spPr>
            <a:xfrm>
              <a:off x="4778634" y="4498518"/>
              <a:ext cx="158327" cy="117969"/>
            </a:xfrm>
            <a:custGeom>
              <a:avLst/>
              <a:gdLst>
                <a:gd name="connsiteX0" fmla="*/ 156154 w 158327"/>
                <a:gd name="connsiteY0" fmla="*/ 29182 h 117969"/>
                <a:gd name="connsiteX1" fmla="*/ 156154 w 158327"/>
                <a:gd name="connsiteY1" fmla="*/ 23904 h 117969"/>
                <a:gd name="connsiteX2" fmla="*/ 156154 w 158327"/>
                <a:gd name="connsiteY2" fmla="*/ 16764 h 117969"/>
                <a:gd name="connsiteX3" fmla="*/ 154292 w 158327"/>
                <a:gd name="connsiteY3" fmla="*/ 12418 h 117969"/>
                <a:gd name="connsiteX4" fmla="*/ 154292 w 158327"/>
                <a:gd name="connsiteY4" fmla="*/ 9313 h 117969"/>
                <a:gd name="connsiteX5" fmla="*/ 153050 w 158327"/>
                <a:gd name="connsiteY5" fmla="*/ 7140 h 117969"/>
                <a:gd name="connsiteX6" fmla="*/ 151187 w 158327"/>
                <a:gd name="connsiteY6" fmla="*/ 4036 h 117969"/>
                <a:gd name="connsiteX7" fmla="*/ 149014 w 158327"/>
                <a:gd name="connsiteY7" fmla="*/ 0 h 117969"/>
                <a:gd name="connsiteX8" fmla="*/ 134423 w 158327"/>
                <a:gd name="connsiteY8" fmla="*/ 1863 h 117969"/>
                <a:gd name="connsiteX9" fmla="*/ 126972 w 158327"/>
                <a:gd name="connsiteY9" fmla="*/ 7140 h 117969"/>
                <a:gd name="connsiteX10" fmla="*/ 119832 w 158327"/>
                <a:gd name="connsiteY10" fmla="*/ 12418 h 117969"/>
                <a:gd name="connsiteX11" fmla="*/ 114554 w 158327"/>
                <a:gd name="connsiteY11" fmla="*/ 18937 h 117969"/>
                <a:gd name="connsiteX12" fmla="*/ 105241 w 158327"/>
                <a:gd name="connsiteY12" fmla="*/ 23904 h 117969"/>
                <a:gd name="connsiteX13" fmla="*/ 102137 w 158327"/>
                <a:gd name="connsiteY13" fmla="*/ 23904 h 117969"/>
                <a:gd name="connsiteX14" fmla="*/ 99964 w 158327"/>
                <a:gd name="connsiteY14" fmla="*/ 23904 h 117969"/>
                <a:gd name="connsiteX15" fmla="*/ 97790 w 158327"/>
                <a:gd name="connsiteY15" fmla="*/ 23904 h 117969"/>
                <a:gd name="connsiteX16" fmla="*/ 97790 w 158327"/>
                <a:gd name="connsiteY16" fmla="*/ 22042 h 117969"/>
                <a:gd name="connsiteX17" fmla="*/ 94686 w 158327"/>
                <a:gd name="connsiteY17" fmla="*/ 19869 h 117969"/>
                <a:gd name="connsiteX18" fmla="*/ 92823 w 158327"/>
                <a:gd name="connsiteY18" fmla="*/ 14591 h 117969"/>
                <a:gd name="connsiteX19" fmla="*/ 78232 w 158327"/>
                <a:gd name="connsiteY19" fmla="*/ 19869 h 117969"/>
                <a:gd name="connsiteX20" fmla="*/ 67677 w 158327"/>
                <a:gd name="connsiteY20" fmla="*/ 27319 h 117969"/>
                <a:gd name="connsiteX21" fmla="*/ 56191 w 158327"/>
                <a:gd name="connsiteY21" fmla="*/ 36633 h 117969"/>
                <a:gd name="connsiteX22" fmla="*/ 53086 w 158327"/>
                <a:gd name="connsiteY22" fmla="*/ 29182 h 117969"/>
                <a:gd name="connsiteX23" fmla="*/ 49050 w 158327"/>
                <a:gd name="connsiteY23" fmla="*/ 26077 h 117969"/>
                <a:gd name="connsiteX24" fmla="*/ 45946 w 158327"/>
                <a:gd name="connsiteY24" fmla="*/ 19869 h 117969"/>
                <a:gd name="connsiteX25" fmla="*/ 39427 w 158327"/>
                <a:gd name="connsiteY25" fmla="*/ 14591 h 117969"/>
                <a:gd name="connsiteX26" fmla="*/ 24836 w 158327"/>
                <a:gd name="connsiteY26" fmla="*/ 18937 h 117969"/>
                <a:gd name="connsiteX27" fmla="*/ 16764 w 158327"/>
                <a:gd name="connsiteY27" fmla="*/ 22042 h 117969"/>
                <a:gd name="connsiteX28" fmla="*/ 9313 w 158327"/>
                <a:gd name="connsiteY28" fmla="*/ 29182 h 117969"/>
                <a:gd name="connsiteX29" fmla="*/ 0 w 158327"/>
                <a:gd name="connsiteY29" fmla="*/ 36633 h 117969"/>
                <a:gd name="connsiteX30" fmla="*/ 5278 w 158327"/>
                <a:gd name="connsiteY30" fmla="*/ 47188 h 117969"/>
                <a:gd name="connsiteX31" fmla="*/ 32286 w 158327"/>
                <a:gd name="connsiteY31" fmla="*/ 47188 h 117969"/>
                <a:gd name="connsiteX32" fmla="*/ 32286 w 158327"/>
                <a:gd name="connsiteY32" fmla="*/ 60847 h 117969"/>
                <a:gd name="connsiteX33" fmla="*/ 27009 w 158327"/>
                <a:gd name="connsiteY33" fmla="*/ 60847 h 117969"/>
                <a:gd name="connsiteX34" fmla="*/ 21731 w 158327"/>
                <a:gd name="connsiteY34" fmla="*/ 60847 h 117969"/>
                <a:gd name="connsiteX35" fmla="*/ 19868 w 158327"/>
                <a:gd name="connsiteY35" fmla="*/ 61779 h 117969"/>
                <a:gd name="connsiteX36" fmla="*/ 17695 w 158327"/>
                <a:gd name="connsiteY36" fmla="*/ 61779 h 117969"/>
                <a:gd name="connsiteX37" fmla="*/ 16764 w 158327"/>
                <a:gd name="connsiteY37" fmla="*/ 63952 h 117969"/>
                <a:gd name="connsiteX38" fmla="*/ 12418 w 158327"/>
                <a:gd name="connsiteY38" fmla="*/ 68298 h 117969"/>
                <a:gd name="connsiteX39" fmla="*/ 9313 w 158327"/>
                <a:gd name="connsiteY39" fmla="*/ 68298 h 117969"/>
                <a:gd name="connsiteX40" fmla="*/ 14591 w 158327"/>
                <a:gd name="connsiteY40" fmla="*/ 71403 h 117969"/>
                <a:gd name="connsiteX41" fmla="*/ 19868 w 158327"/>
                <a:gd name="connsiteY41" fmla="*/ 75438 h 117969"/>
                <a:gd name="connsiteX42" fmla="*/ 27009 w 158327"/>
                <a:gd name="connsiteY42" fmla="*/ 76680 h 117969"/>
                <a:gd name="connsiteX43" fmla="*/ 32286 w 158327"/>
                <a:gd name="connsiteY43" fmla="*/ 80716 h 117969"/>
                <a:gd name="connsiteX44" fmla="*/ 31355 w 158327"/>
                <a:gd name="connsiteY44" fmla="*/ 83820 h 117969"/>
                <a:gd name="connsiteX45" fmla="*/ 31355 w 158327"/>
                <a:gd name="connsiteY45" fmla="*/ 85993 h 117969"/>
                <a:gd name="connsiteX46" fmla="*/ 29182 w 158327"/>
                <a:gd name="connsiteY46" fmla="*/ 88167 h 117969"/>
                <a:gd name="connsiteX47" fmla="*/ 27009 w 158327"/>
                <a:gd name="connsiteY47" fmla="*/ 90340 h 117969"/>
                <a:gd name="connsiteX48" fmla="*/ 24836 w 158327"/>
                <a:gd name="connsiteY48" fmla="*/ 91271 h 117969"/>
                <a:gd name="connsiteX49" fmla="*/ 29182 w 158327"/>
                <a:gd name="connsiteY49" fmla="*/ 95307 h 117969"/>
                <a:gd name="connsiteX50" fmla="*/ 38495 w 158327"/>
                <a:gd name="connsiteY50" fmla="*/ 100584 h 117969"/>
                <a:gd name="connsiteX51" fmla="*/ 49050 w 158327"/>
                <a:gd name="connsiteY51" fmla="*/ 105862 h 117969"/>
                <a:gd name="connsiteX52" fmla="*/ 61468 w 158327"/>
                <a:gd name="connsiteY52" fmla="*/ 113313 h 117969"/>
                <a:gd name="connsiteX53" fmla="*/ 70782 w 158327"/>
                <a:gd name="connsiteY53" fmla="*/ 117659 h 117969"/>
                <a:gd name="connsiteX54" fmla="*/ 76059 w 158327"/>
                <a:gd name="connsiteY54" fmla="*/ 120763 h 117969"/>
                <a:gd name="connsiteX55" fmla="*/ 94686 w 158327"/>
                <a:gd name="connsiteY55" fmla="*/ 105862 h 117969"/>
                <a:gd name="connsiteX56" fmla="*/ 116728 w 158327"/>
                <a:gd name="connsiteY56" fmla="*/ 95307 h 117969"/>
                <a:gd name="connsiteX57" fmla="*/ 139701 w 158327"/>
                <a:gd name="connsiteY57" fmla="*/ 85993 h 117969"/>
                <a:gd name="connsiteX58" fmla="*/ 160501 w 158327"/>
                <a:gd name="connsiteY58" fmla="*/ 75438 h 117969"/>
                <a:gd name="connsiteX59" fmla="*/ 160501 w 158327"/>
                <a:gd name="connsiteY59" fmla="*/ 60847 h 117969"/>
                <a:gd name="connsiteX60" fmla="*/ 158327 w 158327"/>
                <a:gd name="connsiteY60" fmla="*/ 44083 h 11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58327" h="117969">
                  <a:moveTo>
                    <a:pt x="156154" y="29182"/>
                  </a:moveTo>
                  <a:lnTo>
                    <a:pt x="156154" y="23904"/>
                  </a:lnTo>
                  <a:lnTo>
                    <a:pt x="156154" y="16764"/>
                  </a:lnTo>
                  <a:lnTo>
                    <a:pt x="154292" y="12418"/>
                  </a:lnTo>
                  <a:lnTo>
                    <a:pt x="154292" y="9313"/>
                  </a:lnTo>
                  <a:lnTo>
                    <a:pt x="153050" y="7140"/>
                  </a:lnTo>
                  <a:lnTo>
                    <a:pt x="151187" y="4036"/>
                  </a:lnTo>
                  <a:lnTo>
                    <a:pt x="149014" y="0"/>
                  </a:lnTo>
                  <a:lnTo>
                    <a:pt x="134423" y="1863"/>
                  </a:lnTo>
                  <a:lnTo>
                    <a:pt x="126972" y="7140"/>
                  </a:lnTo>
                  <a:lnTo>
                    <a:pt x="119832" y="12418"/>
                  </a:lnTo>
                  <a:lnTo>
                    <a:pt x="114554" y="18937"/>
                  </a:lnTo>
                  <a:lnTo>
                    <a:pt x="105241" y="23904"/>
                  </a:lnTo>
                  <a:lnTo>
                    <a:pt x="102137" y="23904"/>
                  </a:lnTo>
                  <a:lnTo>
                    <a:pt x="99964" y="23904"/>
                  </a:lnTo>
                  <a:lnTo>
                    <a:pt x="97790" y="23904"/>
                  </a:lnTo>
                  <a:lnTo>
                    <a:pt x="97790" y="22042"/>
                  </a:lnTo>
                  <a:lnTo>
                    <a:pt x="94686" y="19869"/>
                  </a:lnTo>
                  <a:lnTo>
                    <a:pt x="92823" y="14591"/>
                  </a:lnTo>
                  <a:lnTo>
                    <a:pt x="78232" y="19869"/>
                  </a:lnTo>
                  <a:lnTo>
                    <a:pt x="67677" y="27319"/>
                  </a:lnTo>
                  <a:lnTo>
                    <a:pt x="56191" y="36633"/>
                  </a:lnTo>
                  <a:lnTo>
                    <a:pt x="53086" y="29182"/>
                  </a:lnTo>
                  <a:lnTo>
                    <a:pt x="49050" y="26077"/>
                  </a:lnTo>
                  <a:lnTo>
                    <a:pt x="45946" y="19869"/>
                  </a:lnTo>
                  <a:lnTo>
                    <a:pt x="39427" y="14591"/>
                  </a:lnTo>
                  <a:lnTo>
                    <a:pt x="24836" y="18937"/>
                  </a:lnTo>
                  <a:lnTo>
                    <a:pt x="16764" y="22042"/>
                  </a:lnTo>
                  <a:lnTo>
                    <a:pt x="9313" y="29182"/>
                  </a:lnTo>
                  <a:lnTo>
                    <a:pt x="0" y="36633"/>
                  </a:lnTo>
                  <a:lnTo>
                    <a:pt x="5278" y="47188"/>
                  </a:lnTo>
                  <a:lnTo>
                    <a:pt x="32286" y="47188"/>
                  </a:lnTo>
                  <a:lnTo>
                    <a:pt x="32286" y="60847"/>
                  </a:lnTo>
                  <a:lnTo>
                    <a:pt x="27009" y="60847"/>
                  </a:lnTo>
                  <a:lnTo>
                    <a:pt x="21731" y="60847"/>
                  </a:lnTo>
                  <a:lnTo>
                    <a:pt x="19868" y="61779"/>
                  </a:lnTo>
                  <a:lnTo>
                    <a:pt x="17695" y="61779"/>
                  </a:lnTo>
                  <a:lnTo>
                    <a:pt x="16764" y="63952"/>
                  </a:lnTo>
                  <a:lnTo>
                    <a:pt x="12418" y="68298"/>
                  </a:lnTo>
                  <a:lnTo>
                    <a:pt x="9313" y="68298"/>
                  </a:lnTo>
                  <a:lnTo>
                    <a:pt x="14591" y="71403"/>
                  </a:lnTo>
                  <a:lnTo>
                    <a:pt x="19868" y="75438"/>
                  </a:lnTo>
                  <a:lnTo>
                    <a:pt x="27009" y="76680"/>
                  </a:lnTo>
                  <a:lnTo>
                    <a:pt x="32286" y="80716"/>
                  </a:lnTo>
                  <a:lnTo>
                    <a:pt x="31355" y="83820"/>
                  </a:lnTo>
                  <a:lnTo>
                    <a:pt x="31355" y="85993"/>
                  </a:lnTo>
                  <a:lnTo>
                    <a:pt x="29182" y="88167"/>
                  </a:lnTo>
                  <a:lnTo>
                    <a:pt x="27009" y="90340"/>
                  </a:lnTo>
                  <a:lnTo>
                    <a:pt x="24836" y="91271"/>
                  </a:lnTo>
                  <a:lnTo>
                    <a:pt x="29182" y="95307"/>
                  </a:lnTo>
                  <a:lnTo>
                    <a:pt x="38495" y="100584"/>
                  </a:lnTo>
                  <a:lnTo>
                    <a:pt x="49050" y="105862"/>
                  </a:lnTo>
                  <a:lnTo>
                    <a:pt x="61468" y="113313"/>
                  </a:lnTo>
                  <a:lnTo>
                    <a:pt x="70782" y="117659"/>
                  </a:lnTo>
                  <a:lnTo>
                    <a:pt x="76059" y="120763"/>
                  </a:lnTo>
                  <a:lnTo>
                    <a:pt x="94686" y="105862"/>
                  </a:lnTo>
                  <a:lnTo>
                    <a:pt x="116728" y="95307"/>
                  </a:lnTo>
                  <a:lnTo>
                    <a:pt x="139701" y="85993"/>
                  </a:lnTo>
                  <a:lnTo>
                    <a:pt x="160501" y="75438"/>
                  </a:lnTo>
                  <a:lnTo>
                    <a:pt x="160501" y="60847"/>
                  </a:lnTo>
                  <a:lnTo>
                    <a:pt x="158327" y="44083"/>
                  </a:lnTo>
                  <a:close/>
                </a:path>
              </a:pathLst>
            </a:custGeom>
            <a:solidFill>
              <a:srgbClr val="D9D9D9"/>
            </a:solidFill>
            <a:ln w="3104" cap="flat">
              <a:noFill/>
              <a:prstDash val="solid"/>
              <a:miter/>
            </a:ln>
          </p:spPr>
          <p:txBody>
            <a:bodyPr rtlCol="0" anchor="ctr"/>
            <a:lstStyle/>
            <a:p>
              <a:endParaRPr lang="en-US">
                <a:latin typeface="Al Tarikh" pitchFamily="2" charset="-78"/>
                <a:cs typeface="Al Tarikh" pitchFamily="2" charset="-78"/>
              </a:endParaRPr>
            </a:p>
          </p:txBody>
        </p:sp>
      </p:grpSp>
      <p:sp>
        <p:nvSpPr>
          <p:cNvPr id="116" name="Speech Bubble: Oval 115">
            <a:extLst>
              <a:ext uri="{FF2B5EF4-FFF2-40B4-BE49-F238E27FC236}">
                <a16:creationId xmlns:a16="http://schemas.microsoft.com/office/drawing/2014/main" id="{37CA5375-408C-4363-9904-B0F885492A3A}"/>
              </a:ext>
            </a:extLst>
          </p:cNvPr>
          <p:cNvSpPr/>
          <p:nvPr/>
        </p:nvSpPr>
        <p:spPr>
          <a:xfrm>
            <a:off x="4826039" y="1962581"/>
            <a:ext cx="1268605" cy="1248281"/>
          </a:xfrm>
          <a:prstGeom prst="wedgeEllipseCallout">
            <a:avLst>
              <a:gd name="adj1" fmla="val 16122"/>
              <a:gd name="adj2" fmla="val 72743"/>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118" name="Speech Bubble: Oval 117">
            <a:extLst>
              <a:ext uri="{FF2B5EF4-FFF2-40B4-BE49-F238E27FC236}">
                <a16:creationId xmlns:a16="http://schemas.microsoft.com/office/drawing/2014/main" id="{48446A73-7833-4EFC-B867-DBA3E0E07F3F}"/>
              </a:ext>
            </a:extLst>
          </p:cNvPr>
          <p:cNvSpPr/>
          <p:nvPr/>
        </p:nvSpPr>
        <p:spPr>
          <a:xfrm>
            <a:off x="9692930" y="1888837"/>
            <a:ext cx="1268605" cy="1248281"/>
          </a:xfrm>
          <a:prstGeom prst="wedgeEllipseCallout">
            <a:avLst>
              <a:gd name="adj1" fmla="val -33432"/>
              <a:gd name="adj2" fmla="val 70454"/>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119" name="Speech Bubble: Oval 118">
            <a:extLst>
              <a:ext uri="{FF2B5EF4-FFF2-40B4-BE49-F238E27FC236}">
                <a16:creationId xmlns:a16="http://schemas.microsoft.com/office/drawing/2014/main" id="{4045371F-ED22-4F61-838D-10C0C571AD9E}"/>
              </a:ext>
            </a:extLst>
          </p:cNvPr>
          <p:cNvSpPr/>
          <p:nvPr/>
        </p:nvSpPr>
        <p:spPr>
          <a:xfrm>
            <a:off x="5557015" y="4064165"/>
            <a:ext cx="1268605" cy="1248281"/>
          </a:xfrm>
          <a:prstGeom prst="wedgeEllipseCallout">
            <a:avLst>
              <a:gd name="adj1" fmla="val 56667"/>
              <a:gd name="adj2" fmla="val 46036"/>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120" name="Speech Bubble: Oval 119">
            <a:extLst>
              <a:ext uri="{FF2B5EF4-FFF2-40B4-BE49-F238E27FC236}">
                <a16:creationId xmlns:a16="http://schemas.microsoft.com/office/drawing/2014/main" id="{C51399AF-15F5-44EB-BBEB-F0D25D1FA4A8}"/>
              </a:ext>
            </a:extLst>
          </p:cNvPr>
          <p:cNvSpPr/>
          <p:nvPr/>
        </p:nvSpPr>
        <p:spPr>
          <a:xfrm>
            <a:off x="8090863" y="3675790"/>
            <a:ext cx="1268605" cy="1248281"/>
          </a:xfrm>
          <a:prstGeom prst="wedgeEllipseCallout">
            <a:avLst>
              <a:gd name="adj1" fmla="val -13159"/>
              <a:gd name="adj2" fmla="val 72742"/>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121" name="Speech Bubble: Oval 120">
            <a:extLst>
              <a:ext uri="{FF2B5EF4-FFF2-40B4-BE49-F238E27FC236}">
                <a16:creationId xmlns:a16="http://schemas.microsoft.com/office/drawing/2014/main" id="{5160DA82-ACCC-462D-8E0D-C7D5D627E29F}"/>
              </a:ext>
            </a:extLst>
          </p:cNvPr>
          <p:cNvSpPr/>
          <p:nvPr/>
        </p:nvSpPr>
        <p:spPr>
          <a:xfrm>
            <a:off x="7386896" y="2078211"/>
            <a:ext cx="1268605" cy="1248281"/>
          </a:xfrm>
          <a:prstGeom prst="wedgeEllipseCallout">
            <a:avLst>
              <a:gd name="adj1" fmla="val 18376"/>
              <a:gd name="adj2" fmla="val 68164"/>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122" name="Speech Bubble: Oval 121">
            <a:extLst>
              <a:ext uri="{FF2B5EF4-FFF2-40B4-BE49-F238E27FC236}">
                <a16:creationId xmlns:a16="http://schemas.microsoft.com/office/drawing/2014/main" id="{931144A1-82D9-4C6B-8BB1-F848AA43502B}"/>
              </a:ext>
            </a:extLst>
          </p:cNvPr>
          <p:cNvSpPr/>
          <p:nvPr/>
        </p:nvSpPr>
        <p:spPr>
          <a:xfrm>
            <a:off x="10455402" y="3142460"/>
            <a:ext cx="1268605" cy="1248281"/>
          </a:xfrm>
          <a:prstGeom prst="wedgeEllipseCallout">
            <a:avLst>
              <a:gd name="adj1" fmla="val -60461"/>
              <a:gd name="adj2" fmla="val 27722"/>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123" name="Speech Bubble: Oval 122">
            <a:extLst>
              <a:ext uri="{FF2B5EF4-FFF2-40B4-BE49-F238E27FC236}">
                <a16:creationId xmlns:a16="http://schemas.microsoft.com/office/drawing/2014/main" id="{F7F23F5F-85B3-4B3C-803F-9C38A8BB14BE}"/>
              </a:ext>
            </a:extLst>
          </p:cNvPr>
          <p:cNvSpPr/>
          <p:nvPr/>
        </p:nvSpPr>
        <p:spPr>
          <a:xfrm>
            <a:off x="9085527" y="5210577"/>
            <a:ext cx="1268605" cy="1248281"/>
          </a:xfrm>
          <a:prstGeom prst="wedgeEllipseCallout">
            <a:avLst>
              <a:gd name="adj1" fmla="val 58920"/>
              <a:gd name="adj2" fmla="val -32558"/>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grpSp>
        <p:nvGrpSpPr>
          <p:cNvPr id="127" name="Group 126">
            <a:extLst>
              <a:ext uri="{FF2B5EF4-FFF2-40B4-BE49-F238E27FC236}">
                <a16:creationId xmlns:a16="http://schemas.microsoft.com/office/drawing/2014/main" id="{DF777F6C-0222-4D69-84D6-6E5C81D72754}"/>
              </a:ext>
            </a:extLst>
          </p:cNvPr>
          <p:cNvGrpSpPr/>
          <p:nvPr/>
        </p:nvGrpSpPr>
        <p:grpSpPr>
          <a:xfrm>
            <a:off x="10619254" y="3203338"/>
            <a:ext cx="935667" cy="1187422"/>
            <a:chOff x="8520488" y="2354573"/>
            <a:chExt cx="1696321" cy="2152741"/>
          </a:xfrm>
        </p:grpSpPr>
        <p:sp>
          <p:nvSpPr>
            <p:cNvPr id="128" name="Graphic 57">
              <a:extLst>
                <a:ext uri="{FF2B5EF4-FFF2-40B4-BE49-F238E27FC236}">
                  <a16:creationId xmlns:a16="http://schemas.microsoft.com/office/drawing/2014/main" id="{7A51FF6D-9970-49C0-AC2C-500EF99016A5}"/>
                </a:ext>
              </a:extLst>
            </p:cNvPr>
            <p:cNvSpPr/>
            <p:nvPr/>
          </p:nvSpPr>
          <p:spPr>
            <a:xfrm>
              <a:off x="8520488" y="3693240"/>
              <a:ext cx="1696321" cy="801329"/>
            </a:xfrm>
            <a:custGeom>
              <a:avLst/>
              <a:gdLst>
                <a:gd name="connsiteX0" fmla="*/ 2918363 w 2919613"/>
                <a:gd name="connsiteY0" fmla="*/ 714582 h 749613"/>
                <a:gd name="connsiteX1" fmla="*/ 2906392 w 2919613"/>
                <a:gd name="connsiteY1" fmla="*/ 642691 h 749613"/>
                <a:gd name="connsiteX2" fmla="*/ 2487525 w 2919613"/>
                <a:gd name="connsiteY2" fmla="*/ 179697 h 749613"/>
                <a:gd name="connsiteX3" fmla="*/ 1925895 w 2919613"/>
                <a:gd name="connsiteY3" fmla="*/ 128 h 749613"/>
                <a:gd name="connsiteX4" fmla="*/ 1448127 w 2919613"/>
                <a:gd name="connsiteY4" fmla="*/ 205550 h 749613"/>
                <a:gd name="connsiteX5" fmla="*/ 989972 w 2919613"/>
                <a:gd name="connsiteY5" fmla="*/ 0 h 749613"/>
                <a:gd name="connsiteX6" fmla="*/ 444262 w 2919613"/>
                <a:gd name="connsiteY6" fmla="*/ 175558 h 749613"/>
                <a:gd name="connsiteX7" fmla="*/ 189809 w 2919613"/>
                <a:gd name="connsiteY7" fmla="*/ 311763 h 749613"/>
                <a:gd name="connsiteX8" fmla="*/ 2662 w 2919613"/>
                <a:gd name="connsiteY8" fmla="*/ 700765 h 749613"/>
                <a:gd name="connsiteX9" fmla="*/ 45007 w 2919613"/>
                <a:gd name="connsiteY9" fmla="*/ 749223 h 749613"/>
                <a:gd name="connsiteX10" fmla="*/ 2889135 w 2919613"/>
                <a:gd name="connsiteY10" fmla="*/ 749604 h 749613"/>
                <a:gd name="connsiteX11" fmla="*/ 2918363 w 2919613"/>
                <a:gd name="connsiteY11" fmla="*/ 714582 h 749613"/>
                <a:gd name="connsiteX0" fmla="*/ 2918363 w 2919613"/>
                <a:gd name="connsiteY0" fmla="*/ 714582 h 1042618"/>
                <a:gd name="connsiteX1" fmla="*/ 2906392 w 2919613"/>
                <a:gd name="connsiteY1" fmla="*/ 642691 h 1042618"/>
                <a:gd name="connsiteX2" fmla="*/ 2487525 w 2919613"/>
                <a:gd name="connsiteY2" fmla="*/ 179697 h 1042618"/>
                <a:gd name="connsiteX3" fmla="*/ 1925895 w 2919613"/>
                <a:gd name="connsiteY3" fmla="*/ 128 h 1042618"/>
                <a:gd name="connsiteX4" fmla="*/ 1448127 w 2919613"/>
                <a:gd name="connsiteY4" fmla="*/ 205550 h 1042618"/>
                <a:gd name="connsiteX5" fmla="*/ 989972 w 2919613"/>
                <a:gd name="connsiteY5" fmla="*/ 0 h 1042618"/>
                <a:gd name="connsiteX6" fmla="*/ 444262 w 2919613"/>
                <a:gd name="connsiteY6" fmla="*/ 175558 h 1042618"/>
                <a:gd name="connsiteX7" fmla="*/ 189809 w 2919613"/>
                <a:gd name="connsiteY7" fmla="*/ 311763 h 1042618"/>
                <a:gd name="connsiteX8" fmla="*/ 2662 w 2919613"/>
                <a:gd name="connsiteY8" fmla="*/ 700765 h 1042618"/>
                <a:gd name="connsiteX9" fmla="*/ 45007 w 2919613"/>
                <a:gd name="connsiteY9" fmla="*/ 749223 h 1042618"/>
                <a:gd name="connsiteX10" fmla="*/ 2889135 w 2919613"/>
                <a:gd name="connsiteY10" fmla="*/ 749604 h 1042618"/>
                <a:gd name="connsiteX11" fmla="*/ 2918363 w 2919613"/>
                <a:gd name="connsiteY11" fmla="*/ 714582 h 1042618"/>
                <a:gd name="connsiteX0" fmla="*/ 2934784 w 2936034"/>
                <a:gd name="connsiteY0" fmla="*/ 714582 h 1059603"/>
                <a:gd name="connsiteX1" fmla="*/ 2922813 w 2936034"/>
                <a:gd name="connsiteY1" fmla="*/ 642691 h 1059603"/>
                <a:gd name="connsiteX2" fmla="*/ 2503946 w 2936034"/>
                <a:gd name="connsiteY2" fmla="*/ 179697 h 1059603"/>
                <a:gd name="connsiteX3" fmla="*/ 1942316 w 2936034"/>
                <a:gd name="connsiteY3" fmla="*/ 128 h 1059603"/>
                <a:gd name="connsiteX4" fmla="*/ 1464548 w 2936034"/>
                <a:gd name="connsiteY4" fmla="*/ 205550 h 1059603"/>
                <a:gd name="connsiteX5" fmla="*/ 1006393 w 2936034"/>
                <a:gd name="connsiteY5" fmla="*/ 0 h 1059603"/>
                <a:gd name="connsiteX6" fmla="*/ 460683 w 2936034"/>
                <a:gd name="connsiteY6" fmla="*/ 175558 h 1059603"/>
                <a:gd name="connsiteX7" fmla="*/ 206230 w 2936034"/>
                <a:gd name="connsiteY7" fmla="*/ 311763 h 1059603"/>
                <a:gd name="connsiteX8" fmla="*/ 19083 w 2936034"/>
                <a:gd name="connsiteY8" fmla="*/ 700765 h 1059603"/>
                <a:gd name="connsiteX9" fmla="*/ 38656 w 2936034"/>
                <a:gd name="connsiteY9" fmla="*/ 771996 h 1059603"/>
                <a:gd name="connsiteX10" fmla="*/ 2905556 w 2936034"/>
                <a:gd name="connsiteY10" fmla="*/ 749604 h 1059603"/>
                <a:gd name="connsiteX11" fmla="*/ 2934784 w 2936034"/>
                <a:gd name="connsiteY11" fmla="*/ 714582 h 1059603"/>
                <a:gd name="connsiteX0" fmla="*/ 2934784 w 2936034"/>
                <a:gd name="connsiteY0" fmla="*/ 714582 h 1106819"/>
                <a:gd name="connsiteX1" fmla="*/ 2922813 w 2936034"/>
                <a:gd name="connsiteY1" fmla="*/ 642691 h 1106819"/>
                <a:gd name="connsiteX2" fmla="*/ 2503946 w 2936034"/>
                <a:gd name="connsiteY2" fmla="*/ 179697 h 1106819"/>
                <a:gd name="connsiteX3" fmla="*/ 1942316 w 2936034"/>
                <a:gd name="connsiteY3" fmla="*/ 128 h 1106819"/>
                <a:gd name="connsiteX4" fmla="*/ 1464548 w 2936034"/>
                <a:gd name="connsiteY4" fmla="*/ 205550 h 1106819"/>
                <a:gd name="connsiteX5" fmla="*/ 1006393 w 2936034"/>
                <a:gd name="connsiteY5" fmla="*/ 0 h 1106819"/>
                <a:gd name="connsiteX6" fmla="*/ 460683 w 2936034"/>
                <a:gd name="connsiteY6" fmla="*/ 175558 h 1106819"/>
                <a:gd name="connsiteX7" fmla="*/ 206230 w 2936034"/>
                <a:gd name="connsiteY7" fmla="*/ 311763 h 1106819"/>
                <a:gd name="connsiteX8" fmla="*/ 19083 w 2936034"/>
                <a:gd name="connsiteY8" fmla="*/ 700765 h 1106819"/>
                <a:gd name="connsiteX9" fmla="*/ 38656 w 2936034"/>
                <a:gd name="connsiteY9" fmla="*/ 771996 h 1106819"/>
                <a:gd name="connsiteX10" fmla="*/ 2905556 w 2936034"/>
                <a:gd name="connsiteY10" fmla="*/ 749604 h 1106819"/>
                <a:gd name="connsiteX11" fmla="*/ 2934784 w 2936034"/>
                <a:gd name="connsiteY11" fmla="*/ 714582 h 1106819"/>
                <a:gd name="connsiteX0" fmla="*/ 2934784 w 2936034"/>
                <a:gd name="connsiteY0" fmla="*/ 714582 h 1327169"/>
                <a:gd name="connsiteX1" fmla="*/ 2922813 w 2936034"/>
                <a:gd name="connsiteY1" fmla="*/ 642691 h 1327169"/>
                <a:gd name="connsiteX2" fmla="*/ 2503946 w 2936034"/>
                <a:gd name="connsiteY2" fmla="*/ 179697 h 1327169"/>
                <a:gd name="connsiteX3" fmla="*/ 1942316 w 2936034"/>
                <a:gd name="connsiteY3" fmla="*/ 128 h 1327169"/>
                <a:gd name="connsiteX4" fmla="*/ 1464548 w 2936034"/>
                <a:gd name="connsiteY4" fmla="*/ 205550 h 1327169"/>
                <a:gd name="connsiteX5" fmla="*/ 1006393 w 2936034"/>
                <a:gd name="connsiteY5" fmla="*/ 0 h 1327169"/>
                <a:gd name="connsiteX6" fmla="*/ 460683 w 2936034"/>
                <a:gd name="connsiteY6" fmla="*/ 175558 h 1327169"/>
                <a:gd name="connsiteX7" fmla="*/ 206230 w 2936034"/>
                <a:gd name="connsiteY7" fmla="*/ 311763 h 1327169"/>
                <a:gd name="connsiteX8" fmla="*/ 19083 w 2936034"/>
                <a:gd name="connsiteY8" fmla="*/ 700765 h 1327169"/>
                <a:gd name="connsiteX9" fmla="*/ 38656 w 2936034"/>
                <a:gd name="connsiteY9" fmla="*/ 771996 h 1327169"/>
                <a:gd name="connsiteX10" fmla="*/ 2905556 w 2936034"/>
                <a:gd name="connsiteY10" fmla="*/ 749604 h 1327169"/>
                <a:gd name="connsiteX11" fmla="*/ 2934784 w 2936034"/>
                <a:gd name="connsiteY11" fmla="*/ 714582 h 1327169"/>
                <a:gd name="connsiteX0" fmla="*/ 2934784 w 2936034"/>
                <a:gd name="connsiteY0" fmla="*/ 714582 h 1383513"/>
                <a:gd name="connsiteX1" fmla="*/ 2922813 w 2936034"/>
                <a:gd name="connsiteY1" fmla="*/ 642691 h 1383513"/>
                <a:gd name="connsiteX2" fmla="*/ 2503946 w 2936034"/>
                <a:gd name="connsiteY2" fmla="*/ 179697 h 1383513"/>
                <a:gd name="connsiteX3" fmla="*/ 1942316 w 2936034"/>
                <a:gd name="connsiteY3" fmla="*/ 128 h 1383513"/>
                <a:gd name="connsiteX4" fmla="*/ 1464548 w 2936034"/>
                <a:gd name="connsiteY4" fmla="*/ 205550 h 1383513"/>
                <a:gd name="connsiteX5" fmla="*/ 1006393 w 2936034"/>
                <a:gd name="connsiteY5" fmla="*/ 0 h 1383513"/>
                <a:gd name="connsiteX6" fmla="*/ 460683 w 2936034"/>
                <a:gd name="connsiteY6" fmla="*/ 175558 h 1383513"/>
                <a:gd name="connsiteX7" fmla="*/ 206230 w 2936034"/>
                <a:gd name="connsiteY7" fmla="*/ 311763 h 1383513"/>
                <a:gd name="connsiteX8" fmla="*/ 19083 w 2936034"/>
                <a:gd name="connsiteY8" fmla="*/ 700765 h 1383513"/>
                <a:gd name="connsiteX9" fmla="*/ 38656 w 2936034"/>
                <a:gd name="connsiteY9" fmla="*/ 771996 h 1383513"/>
                <a:gd name="connsiteX10" fmla="*/ 2905556 w 2936034"/>
                <a:gd name="connsiteY10" fmla="*/ 749604 h 1383513"/>
                <a:gd name="connsiteX11" fmla="*/ 2934784 w 2936034"/>
                <a:gd name="connsiteY11" fmla="*/ 714582 h 1383513"/>
                <a:gd name="connsiteX0" fmla="*/ 2934784 w 2936034"/>
                <a:gd name="connsiteY0" fmla="*/ 714582 h 1383513"/>
                <a:gd name="connsiteX1" fmla="*/ 2922813 w 2936034"/>
                <a:gd name="connsiteY1" fmla="*/ 642691 h 1383513"/>
                <a:gd name="connsiteX2" fmla="*/ 2503946 w 2936034"/>
                <a:gd name="connsiteY2" fmla="*/ 179697 h 1383513"/>
                <a:gd name="connsiteX3" fmla="*/ 1942316 w 2936034"/>
                <a:gd name="connsiteY3" fmla="*/ 128 h 1383513"/>
                <a:gd name="connsiteX4" fmla="*/ 1464548 w 2936034"/>
                <a:gd name="connsiteY4" fmla="*/ 205550 h 1383513"/>
                <a:gd name="connsiteX5" fmla="*/ 1006393 w 2936034"/>
                <a:gd name="connsiteY5" fmla="*/ 0 h 1383513"/>
                <a:gd name="connsiteX6" fmla="*/ 460683 w 2936034"/>
                <a:gd name="connsiteY6" fmla="*/ 175558 h 1383513"/>
                <a:gd name="connsiteX7" fmla="*/ 206230 w 2936034"/>
                <a:gd name="connsiteY7" fmla="*/ 311763 h 1383513"/>
                <a:gd name="connsiteX8" fmla="*/ 19083 w 2936034"/>
                <a:gd name="connsiteY8" fmla="*/ 700765 h 1383513"/>
                <a:gd name="connsiteX9" fmla="*/ 38656 w 2936034"/>
                <a:gd name="connsiteY9" fmla="*/ 771996 h 1383513"/>
                <a:gd name="connsiteX10" fmla="*/ 2905556 w 2936034"/>
                <a:gd name="connsiteY10" fmla="*/ 749604 h 1383513"/>
                <a:gd name="connsiteX11" fmla="*/ 2934784 w 2936034"/>
                <a:gd name="connsiteY11" fmla="*/ 714582 h 1383513"/>
                <a:gd name="connsiteX0" fmla="*/ 2934784 w 2936034"/>
                <a:gd name="connsiteY0" fmla="*/ 714582 h 1386958"/>
                <a:gd name="connsiteX1" fmla="*/ 2922813 w 2936034"/>
                <a:gd name="connsiteY1" fmla="*/ 642691 h 1386958"/>
                <a:gd name="connsiteX2" fmla="*/ 2503946 w 2936034"/>
                <a:gd name="connsiteY2" fmla="*/ 179697 h 1386958"/>
                <a:gd name="connsiteX3" fmla="*/ 1942316 w 2936034"/>
                <a:gd name="connsiteY3" fmla="*/ 128 h 1386958"/>
                <a:gd name="connsiteX4" fmla="*/ 1464548 w 2936034"/>
                <a:gd name="connsiteY4" fmla="*/ 205550 h 1386958"/>
                <a:gd name="connsiteX5" fmla="*/ 1006393 w 2936034"/>
                <a:gd name="connsiteY5" fmla="*/ 0 h 1386958"/>
                <a:gd name="connsiteX6" fmla="*/ 460683 w 2936034"/>
                <a:gd name="connsiteY6" fmla="*/ 175558 h 1386958"/>
                <a:gd name="connsiteX7" fmla="*/ 206230 w 2936034"/>
                <a:gd name="connsiteY7" fmla="*/ 311763 h 1386958"/>
                <a:gd name="connsiteX8" fmla="*/ 19083 w 2936034"/>
                <a:gd name="connsiteY8" fmla="*/ 700765 h 1386958"/>
                <a:gd name="connsiteX9" fmla="*/ 38656 w 2936034"/>
                <a:gd name="connsiteY9" fmla="*/ 771996 h 1386958"/>
                <a:gd name="connsiteX10" fmla="*/ 2905556 w 2936034"/>
                <a:gd name="connsiteY10" fmla="*/ 757194 h 1386958"/>
                <a:gd name="connsiteX11" fmla="*/ 2934784 w 2936034"/>
                <a:gd name="connsiteY11" fmla="*/ 714582 h 138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6034" h="1386958">
                  <a:moveTo>
                    <a:pt x="2934784" y="714582"/>
                  </a:moveTo>
                  <a:cubicBezTo>
                    <a:pt x="2930327" y="690703"/>
                    <a:pt x="2927716" y="666507"/>
                    <a:pt x="2922813" y="642691"/>
                  </a:cubicBezTo>
                  <a:cubicBezTo>
                    <a:pt x="2874610" y="405877"/>
                    <a:pt x="2737895" y="248022"/>
                    <a:pt x="2503946" y="179697"/>
                  </a:cubicBezTo>
                  <a:cubicBezTo>
                    <a:pt x="2315145" y="124616"/>
                    <a:pt x="2129526" y="59984"/>
                    <a:pt x="1942316" y="128"/>
                  </a:cubicBezTo>
                  <a:cubicBezTo>
                    <a:pt x="1933146" y="2293"/>
                    <a:pt x="1469197" y="198927"/>
                    <a:pt x="1464548" y="205550"/>
                  </a:cubicBezTo>
                  <a:cubicBezTo>
                    <a:pt x="1464548" y="205550"/>
                    <a:pt x="1018174" y="-318"/>
                    <a:pt x="1006393" y="0"/>
                  </a:cubicBezTo>
                  <a:cubicBezTo>
                    <a:pt x="985444" y="7260"/>
                    <a:pt x="622613" y="127482"/>
                    <a:pt x="460683" y="175558"/>
                  </a:cubicBezTo>
                  <a:cubicBezTo>
                    <a:pt x="365549" y="203766"/>
                    <a:pt x="279267" y="243819"/>
                    <a:pt x="206230" y="311763"/>
                  </a:cubicBezTo>
                  <a:cubicBezTo>
                    <a:pt x="92949" y="417211"/>
                    <a:pt x="47012" y="624060"/>
                    <a:pt x="19083" y="700765"/>
                  </a:cubicBezTo>
                  <a:cubicBezTo>
                    <a:pt x="-8846" y="777470"/>
                    <a:pt x="-9165" y="771996"/>
                    <a:pt x="38656" y="771996"/>
                  </a:cubicBezTo>
                  <a:cubicBezTo>
                    <a:pt x="911219" y="1682947"/>
                    <a:pt x="2262003" y="1500004"/>
                    <a:pt x="2905556" y="757194"/>
                  </a:cubicBezTo>
                  <a:cubicBezTo>
                    <a:pt x="2932300" y="757577"/>
                    <a:pt x="2939241" y="738588"/>
                    <a:pt x="2934784" y="714582"/>
                  </a:cubicBezTo>
                  <a:close/>
                </a:path>
              </a:pathLst>
            </a:custGeom>
            <a:solidFill>
              <a:schemeClr val="accent3">
                <a:lumMod val="75000"/>
              </a:schemeClr>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29" name="Graphic 57">
              <a:extLst>
                <a:ext uri="{FF2B5EF4-FFF2-40B4-BE49-F238E27FC236}">
                  <a16:creationId xmlns:a16="http://schemas.microsoft.com/office/drawing/2014/main" id="{69C6FAD1-0806-440C-9F7C-0F4ED3384B0D}"/>
                </a:ext>
              </a:extLst>
            </p:cNvPr>
            <p:cNvSpPr/>
            <p:nvPr/>
          </p:nvSpPr>
          <p:spPr>
            <a:xfrm>
              <a:off x="8877235" y="2678682"/>
              <a:ext cx="983852" cy="1055510"/>
            </a:xfrm>
            <a:custGeom>
              <a:avLst/>
              <a:gdLst>
                <a:gd name="connsiteX0" fmla="*/ 510616 w 1702876"/>
                <a:gd name="connsiteY0" fmla="*/ 1679990 h 1826902"/>
                <a:gd name="connsiteX1" fmla="*/ 533476 w 1702876"/>
                <a:gd name="connsiteY1" fmla="*/ 1547415 h 1826902"/>
                <a:gd name="connsiteX2" fmla="*/ 526917 w 1702876"/>
                <a:gd name="connsiteY2" fmla="*/ 1420825 h 1826902"/>
                <a:gd name="connsiteX3" fmla="*/ 426308 w 1702876"/>
                <a:gd name="connsiteY3" fmla="*/ 1340083 h 1826902"/>
                <a:gd name="connsiteX4" fmla="*/ 198600 w 1702876"/>
                <a:gd name="connsiteY4" fmla="*/ 973177 h 1826902"/>
                <a:gd name="connsiteX5" fmla="*/ 181152 w 1702876"/>
                <a:gd name="connsiteY5" fmla="*/ 945796 h 1826902"/>
                <a:gd name="connsiteX6" fmla="*/ 63796 w 1702876"/>
                <a:gd name="connsiteY6" fmla="*/ 829713 h 1826902"/>
                <a:gd name="connsiteX7" fmla="*/ 6678 w 1702876"/>
                <a:gd name="connsiteY7" fmla="*/ 567109 h 1826902"/>
                <a:gd name="connsiteX8" fmla="*/ 109770 w 1702876"/>
                <a:gd name="connsiteY8" fmla="*/ 464080 h 1826902"/>
                <a:gd name="connsiteX9" fmla="*/ 132312 w 1702876"/>
                <a:gd name="connsiteY9" fmla="*/ 491652 h 1826902"/>
                <a:gd name="connsiteX10" fmla="*/ 239162 w 1702876"/>
                <a:gd name="connsiteY10" fmla="*/ 696501 h 1826902"/>
                <a:gd name="connsiteX11" fmla="*/ 259921 w 1702876"/>
                <a:gd name="connsiteY11" fmla="*/ 486813 h 1826902"/>
                <a:gd name="connsiteX12" fmla="*/ 459420 w 1702876"/>
                <a:gd name="connsiteY12" fmla="*/ 31396 h 1826902"/>
                <a:gd name="connsiteX13" fmla="*/ 495334 w 1702876"/>
                <a:gd name="connsiteY13" fmla="*/ 3250 h 1826902"/>
                <a:gd name="connsiteX14" fmla="*/ 487757 w 1702876"/>
                <a:gd name="connsiteY14" fmla="*/ 48652 h 1826902"/>
                <a:gd name="connsiteX15" fmla="*/ 428282 w 1702876"/>
                <a:gd name="connsiteY15" fmla="*/ 313866 h 1826902"/>
                <a:gd name="connsiteX16" fmla="*/ 619695 w 1702876"/>
                <a:gd name="connsiteY16" fmla="*/ 182246 h 1826902"/>
                <a:gd name="connsiteX17" fmla="*/ 803211 w 1702876"/>
                <a:gd name="connsiteY17" fmla="*/ 21335 h 1826902"/>
                <a:gd name="connsiteX18" fmla="*/ 815947 w 1702876"/>
                <a:gd name="connsiteY18" fmla="*/ 7135 h 1826902"/>
                <a:gd name="connsiteX19" fmla="*/ 832694 w 1702876"/>
                <a:gd name="connsiteY19" fmla="*/ 1086 h 1826902"/>
                <a:gd name="connsiteX20" fmla="*/ 835305 w 1702876"/>
                <a:gd name="connsiteY20" fmla="*/ 20698 h 1826902"/>
                <a:gd name="connsiteX21" fmla="*/ 816966 w 1702876"/>
                <a:gd name="connsiteY21" fmla="*/ 54065 h 1826902"/>
                <a:gd name="connsiteX22" fmla="*/ 737688 w 1702876"/>
                <a:gd name="connsiteY22" fmla="*/ 271521 h 1826902"/>
                <a:gd name="connsiteX23" fmla="*/ 706614 w 1702876"/>
                <a:gd name="connsiteY23" fmla="*/ 360542 h 1826902"/>
                <a:gd name="connsiteX24" fmla="*/ 953744 w 1702876"/>
                <a:gd name="connsiteY24" fmla="*/ 232678 h 1826902"/>
                <a:gd name="connsiteX25" fmla="*/ 1212208 w 1702876"/>
                <a:gd name="connsiteY25" fmla="*/ 53683 h 1826902"/>
                <a:gd name="connsiteX26" fmla="*/ 1252325 w 1702876"/>
                <a:gd name="connsiteY26" fmla="*/ 53046 h 1826902"/>
                <a:gd name="connsiteX27" fmla="*/ 1418394 w 1702876"/>
                <a:gd name="connsiteY27" fmla="*/ 288587 h 1826902"/>
                <a:gd name="connsiteX28" fmla="*/ 1535368 w 1702876"/>
                <a:gd name="connsiteY28" fmla="*/ 667591 h 1826902"/>
                <a:gd name="connsiteX29" fmla="*/ 1542691 w 1702876"/>
                <a:gd name="connsiteY29" fmla="*/ 688414 h 1826902"/>
                <a:gd name="connsiteX30" fmla="*/ 1579942 w 1702876"/>
                <a:gd name="connsiteY30" fmla="*/ 608626 h 1826902"/>
                <a:gd name="connsiteX31" fmla="*/ 1620632 w 1702876"/>
                <a:gd name="connsiteY31" fmla="*/ 501713 h 1826902"/>
                <a:gd name="connsiteX32" fmla="*/ 1637697 w 1702876"/>
                <a:gd name="connsiteY32" fmla="*/ 477006 h 1826902"/>
                <a:gd name="connsiteX33" fmla="*/ 1698063 w 1702876"/>
                <a:gd name="connsiteY33" fmla="*/ 672749 h 1826902"/>
                <a:gd name="connsiteX34" fmla="*/ 1577395 w 1702876"/>
                <a:gd name="connsiteY34" fmla="*/ 909181 h 1826902"/>
                <a:gd name="connsiteX35" fmla="*/ 1512445 w 1702876"/>
                <a:gd name="connsiteY35" fmla="*/ 947069 h 1826902"/>
                <a:gd name="connsiteX36" fmla="*/ 1489712 w 1702876"/>
                <a:gd name="connsiteY36" fmla="*/ 972094 h 1826902"/>
                <a:gd name="connsiteX37" fmla="*/ 1432848 w 1702876"/>
                <a:gd name="connsiteY37" fmla="*/ 1146633 h 1826902"/>
                <a:gd name="connsiteX38" fmla="*/ 1270536 w 1702876"/>
                <a:gd name="connsiteY38" fmla="*/ 1334097 h 1826902"/>
                <a:gd name="connsiteX39" fmla="*/ 1220422 w 1702876"/>
                <a:gd name="connsiteY39" fmla="*/ 1372622 h 1826902"/>
                <a:gd name="connsiteX40" fmla="*/ 1165088 w 1702876"/>
                <a:gd name="connsiteY40" fmla="*/ 1486985 h 1826902"/>
                <a:gd name="connsiteX41" fmla="*/ 1201702 w 1702876"/>
                <a:gd name="connsiteY41" fmla="*/ 1704697 h 1826902"/>
                <a:gd name="connsiteX42" fmla="*/ 1182599 w 1702876"/>
                <a:gd name="connsiteY42" fmla="*/ 1729531 h 1826902"/>
                <a:gd name="connsiteX43" fmla="*/ 900064 w 1702876"/>
                <a:gd name="connsiteY43" fmla="*/ 1823709 h 1826902"/>
                <a:gd name="connsiteX44" fmla="*/ 836005 w 1702876"/>
                <a:gd name="connsiteY44" fmla="*/ 1823709 h 1826902"/>
                <a:gd name="connsiteX45" fmla="*/ 534240 w 1702876"/>
                <a:gd name="connsiteY45" fmla="*/ 1709727 h 1826902"/>
                <a:gd name="connsiteX46" fmla="*/ 510616 w 1702876"/>
                <a:gd name="connsiteY46" fmla="*/ 1679990 h 182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702876" h="1826902">
                  <a:moveTo>
                    <a:pt x="510616" y="1679990"/>
                  </a:moveTo>
                  <a:cubicBezTo>
                    <a:pt x="532648" y="1638345"/>
                    <a:pt x="531375" y="1591925"/>
                    <a:pt x="533476" y="1547415"/>
                  </a:cubicBezTo>
                  <a:cubicBezTo>
                    <a:pt x="535514" y="1505070"/>
                    <a:pt x="551560" y="1455911"/>
                    <a:pt x="526917" y="1420825"/>
                  </a:cubicBezTo>
                  <a:cubicBezTo>
                    <a:pt x="503102" y="1386949"/>
                    <a:pt x="462476" y="1363580"/>
                    <a:pt x="426308" y="1340083"/>
                  </a:cubicBezTo>
                  <a:cubicBezTo>
                    <a:pt x="292587" y="1253100"/>
                    <a:pt x="231966" y="1121671"/>
                    <a:pt x="198600" y="973177"/>
                  </a:cubicBezTo>
                  <a:cubicBezTo>
                    <a:pt x="195861" y="961015"/>
                    <a:pt x="193888" y="950826"/>
                    <a:pt x="181152" y="945796"/>
                  </a:cubicBezTo>
                  <a:cubicBezTo>
                    <a:pt x="125563" y="923764"/>
                    <a:pt x="93087" y="878171"/>
                    <a:pt x="63796" y="829713"/>
                  </a:cubicBezTo>
                  <a:cubicBezTo>
                    <a:pt x="14828" y="748779"/>
                    <a:pt x="-13763" y="663516"/>
                    <a:pt x="6678" y="567109"/>
                  </a:cubicBezTo>
                  <a:cubicBezTo>
                    <a:pt x="19349" y="507380"/>
                    <a:pt x="58766" y="466500"/>
                    <a:pt x="109770" y="464080"/>
                  </a:cubicBezTo>
                  <a:cubicBezTo>
                    <a:pt x="126199" y="465990"/>
                    <a:pt x="127027" y="480827"/>
                    <a:pt x="132312" y="491652"/>
                  </a:cubicBezTo>
                  <a:cubicBezTo>
                    <a:pt x="165106" y="559341"/>
                    <a:pt x="197836" y="627093"/>
                    <a:pt x="239162" y="696501"/>
                  </a:cubicBezTo>
                  <a:cubicBezTo>
                    <a:pt x="242027" y="623081"/>
                    <a:pt x="247949" y="554565"/>
                    <a:pt x="259921" y="486813"/>
                  </a:cubicBezTo>
                  <a:cubicBezTo>
                    <a:pt x="289531" y="318897"/>
                    <a:pt x="354990" y="166518"/>
                    <a:pt x="459420" y="31396"/>
                  </a:cubicBezTo>
                  <a:cubicBezTo>
                    <a:pt x="468972" y="19042"/>
                    <a:pt x="479670" y="-6110"/>
                    <a:pt x="495334" y="3250"/>
                  </a:cubicBezTo>
                  <a:cubicBezTo>
                    <a:pt x="510616" y="12420"/>
                    <a:pt x="493678" y="33879"/>
                    <a:pt x="487757" y="48652"/>
                  </a:cubicBezTo>
                  <a:cubicBezTo>
                    <a:pt x="453562" y="133661"/>
                    <a:pt x="428728" y="220643"/>
                    <a:pt x="428282" y="313866"/>
                  </a:cubicBezTo>
                  <a:cubicBezTo>
                    <a:pt x="488011" y="262734"/>
                    <a:pt x="554935" y="224082"/>
                    <a:pt x="619695" y="182246"/>
                  </a:cubicBezTo>
                  <a:cubicBezTo>
                    <a:pt x="688848" y="137609"/>
                    <a:pt x="747367" y="81064"/>
                    <a:pt x="803211" y="21335"/>
                  </a:cubicBezTo>
                  <a:cubicBezTo>
                    <a:pt x="807542" y="16686"/>
                    <a:pt x="811044" y="11210"/>
                    <a:pt x="815947" y="7135"/>
                  </a:cubicBezTo>
                  <a:cubicBezTo>
                    <a:pt x="820786" y="3123"/>
                    <a:pt x="826199" y="-2353"/>
                    <a:pt x="832694" y="1086"/>
                  </a:cubicBezTo>
                  <a:cubicBezTo>
                    <a:pt x="841418" y="5734"/>
                    <a:pt x="837852" y="13948"/>
                    <a:pt x="835305" y="20698"/>
                  </a:cubicBezTo>
                  <a:cubicBezTo>
                    <a:pt x="830784" y="32606"/>
                    <a:pt x="823334" y="43112"/>
                    <a:pt x="816966" y="54065"/>
                  </a:cubicBezTo>
                  <a:cubicBezTo>
                    <a:pt x="777423" y="121817"/>
                    <a:pt x="760230" y="197656"/>
                    <a:pt x="737688" y="271521"/>
                  </a:cubicBezTo>
                  <a:cubicBezTo>
                    <a:pt x="729028" y="299921"/>
                    <a:pt x="720686" y="328321"/>
                    <a:pt x="706614" y="360542"/>
                  </a:cubicBezTo>
                  <a:cubicBezTo>
                    <a:pt x="791623" y="316541"/>
                    <a:pt x="875103" y="279417"/>
                    <a:pt x="953744" y="232678"/>
                  </a:cubicBezTo>
                  <a:cubicBezTo>
                    <a:pt x="1044038" y="178999"/>
                    <a:pt x="1132867" y="123154"/>
                    <a:pt x="1212208" y="53683"/>
                  </a:cubicBezTo>
                  <a:cubicBezTo>
                    <a:pt x="1225581" y="41966"/>
                    <a:pt x="1239462" y="34452"/>
                    <a:pt x="1252325" y="53046"/>
                  </a:cubicBezTo>
                  <a:cubicBezTo>
                    <a:pt x="1307023" y="131941"/>
                    <a:pt x="1379870" y="197656"/>
                    <a:pt x="1418394" y="288587"/>
                  </a:cubicBezTo>
                  <a:cubicBezTo>
                    <a:pt x="1470291" y="411101"/>
                    <a:pt x="1507605" y="537818"/>
                    <a:pt x="1535368" y="667591"/>
                  </a:cubicBezTo>
                  <a:cubicBezTo>
                    <a:pt x="1536706" y="673704"/>
                    <a:pt x="1536578" y="680327"/>
                    <a:pt x="1542691" y="688414"/>
                  </a:cubicBezTo>
                  <a:cubicBezTo>
                    <a:pt x="1560075" y="663198"/>
                    <a:pt x="1568544" y="635053"/>
                    <a:pt x="1579942" y="608626"/>
                  </a:cubicBezTo>
                  <a:cubicBezTo>
                    <a:pt x="1595033" y="573668"/>
                    <a:pt x="1609807" y="538391"/>
                    <a:pt x="1620632" y="501713"/>
                  </a:cubicBezTo>
                  <a:cubicBezTo>
                    <a:pt x="1623561" y="491780"/>
                    <a:pt x="1625026" y="480445"/>
                    <a:pt x="1637697" y="477006"/>
                  </a:cubicBezTo>
                  <a:cubicBezTo>
                    <a:pt x="1705131" y="527566"/>
                    <a:pt x="1709334" y="600858"/>
                    <a:pt x="1698063" y="672749"/>
                  </a:cubicBezTo>
                  <a:cubicBezTo>
                    <a:pt x="1683863" y="762980"/>
                    <a:pt x="1642282" y="842767"/>
                    <a:pt x="1577395" y="909181"/>
                  </a:cubicBezTo>
                  <a:cubicBezTo>
                    <a:pt x="1558993" y="927966"/>
                    <a:pt x="1537279" y="941084"/>
                    <a:pt x="1512445" y="947069"/>
                  </a:cubicBezTo>
                  <a:cubicBezTo>
                    <a:pt x="1497099" y="950763"/>
                    <a:pt x="1493087" y="957831"/>
                    <a:pt x="1489712" y="972094"/>
                  </a:cubicBezTo>
                  <a:cubicBezTo>
                    <a:pt x="1475639" y="1031759"/>
                    <a:pt x="1455072" y="1089451"/>
                    <a:pt x="1432848" y="1146633"/>
                  </a:cubicBezTo>
                  <a:cubicBezTo>
                    <a:pt x="1400883" y="1228712"/>
                    <a:pt x="1333321" y="1279208"/>
                    <a:pt x="1270536" y="1334097"/>
                  </a:cubicBezTo>
                  <a:cubicBezTo>
                    <a:pt x="1254617" y="1347979"/>
                    <a:pt x="1238953" y="1363516"/>
                    <a:pt x="1220422" y="1372622"/>
                  </a:cubicBezTo>
                  <a:cubicBezTo>
                    <a:pt x="1171009" y="1396947"/>
                    <a:pt x="1161140" y="1435789"/>
                    <a:pt x="1165088" y="1486985"/>
                  </a:cubicBezTo>
                  <a:cubicBezTo>
                    <a:pt x="1170054" y="1551936"/>
                    <a:pt x="1176931" y="1642485"/>
                    <a:pt x="1201702" y="1704697"/>
                  </a:cubicBezTo>
                  <a:cubicBezTo>
                    <a:pt x="1205076" y="1720425"/>
                    <a:pt x="1192150" y="1724564"/>
                    <a:pt x="1182599" y="1729531"/>
                  </a:cubicBezTo>
                  <a:cubicBezTo>
                    <a:pt x="1118667" y="1762643"/>
                    <a:pt x="929674" y="1814476"/>
                    <a:pt x="900064" y="1823709"/>
                  </a:cubicBezTo>
                  <a:cubicBezTo>
                    <a:pt x="882744" y="1832496"/>
                    <a:pt x="853962" y="1819952"/>
                    <a:pt x="836005" y="1823709"/>
                  </a:cubicBezTo>
                  <a:cubicBezTo>
                    <a:pt x="731130" y="1797092"/>
                    <a:pt x="628036" y="1765572"/>
                    <a:pt x="534240" y="1709727"/>
                  </a:cubicBezTo>
                  <a:cubicBezTo>
                    <a:pt x="523288" y="1703232"/>
                    <a:pt x="508388" y="1697820"/>
                    <a:pt x="510616" y="1679990"/>
                  </a:cubicBezTo>
                  <a:close/>
                </a:path>
              </a:pathLst>
            </a:custGeom>
            <a:solidFill>
              <a:srgbClr val="F6D9B5"/>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30" name="Graphic 57">
              <a:extLst>
                <a:ext uri="{FF2B5EF4-FFF2-40B4-BE49-F238E27FC236}">
                  <a16:creationId xmlns:a16="http://schemas.microsoft.com/office/drawing/2014/main" id="{BE980591-F430-4F59-A583-6D527A20CAB0}"/>
                </a:ext>
              </a:extLst>
            </p:cNvPr>
            <p:cNvSpPr/>
            <p:nvPr/>
          </p:nvSpPr>
          <p:spPr>
            <a:xfrm>
              <a:off x="8900140" y="2354573"/>
              <a:ext cx="941670" cy="741381"/>
            </a:xfrm>
            <a:custGeom>
              <a:avLst/>
              <a:gdLst>
                <a:gd name="connsiteX0" fmla="*/ 1598115 w 1629865"/>
                <a:gd name="connsiteY0" fmla="*/ 1037982 h 1283201"/>
                <a:gd name="connsiteX1" fmla="*/ 1499608 w 1629865"/>
                <a:gd name="connsiteY1" fmla="*/ 1275306 h 1283201"/>
                <a:gd name="connsiteX2" fmla="*/ 1444527 w 1629865"/>
                <a:gd name="connsiteY2" fmla="*/ 1059759 h 1283201"/>
                <a:gd name="connsiteX3" fmla="*/ 1333538 w 1629865"/>
                <a:gd name="connsiteY3" fmla="*/ 783656 h 1283201"/>
                <a:gd name="connsiteX4" fmla="*/ 1203764 w 1629865"/>
                <a:gd name="connsiteY4" fmla="*/ 615358 h 1283201"/>
                <a:gd name="connsiteX5" fmla="*/ 1181605 w 1629865"/>
                <a:gd name="connsiteY5" fmla="*/ 618542 h 1283201"/>
                <a:gd name="connsiteX6" fmla="*/ 660537 w 1629865"/>
                <a:gd name="connsiteY6" fmla="*/ 932597 h 1283201"/>
                <a:gd name="connsiteX7" fmla="*/ 653851 w 1629865"/>
                <a:gd name="connsiteY7" fmla="*/ 932660 h 1283201"/>
                <a:gd name="connsiteX8" fmla="*/ 793048 w 1629865"/>
                <a:gd name="connsiteY8" fmla="*/ 565372 h 1283201"/>
                <a:gd name="connsiteX9" fmla="*/ 380741 w 1629865"/>
                <a:gd name="connsiteY9" fmla="*/ 888023 h 1283201"/>
                <a:gd name="connsiteX10" fmla="*/ 454861 w 1629865"/>
                <a:gd name="connsiteY10" fmla="*/ 565817 h 1283201"/>
                <a:gd name="connsiteX11" fmla="*/ 209259 w 1629865"/>
                <a:gd name="connsiteY11" fmla="*/ 1283201 h 1283201"/>
                <a:gd name="connsiteX12" fmla="*/ 70062 w 1629865"/>
                <a:gd name="connsiteY12" fmla="*/ 1024992 h 1283201"/>
                <a:gd name="connsiteX13" fmla="*/ 23705 w 1629865"/>
                <a:gd name="connsiteY13" fmla="*/ 883502 h 1283201"/>
                <a:gd name="connsiteX14" fmla="*/ 20966 w 1629865"/>
                <a:gd name="connsiteY14" fmla="*/ 619688 h 1283201"/>
                <a:gd name="connsiteX15" fmla="*/ 749302 w 1629865"/>
                <a:gd name="connsiteY15" fmla="*/ 7817 h 1283201"/>
                <a:gd name="connsiteX16" fmla="*/ 1112643 w 1629865"/>
                <a:gd name="connsiteY16" fmla="*/ 40993 h 1283201"/>
                <a:gd name="connsiteX17" fmla="*/ 1320484 w 1629865"/>
                <a:gd name="connsiteY17" fmla="*/ 234889 h 1283201"/>
                <a:gd name="connsiteX18" fmla="*/ 1339141 w 1629865"/>
                <a:gd name="connsiteY18" fmla="*/ 254565 h 1283201"/>
                <a:gd name="connsiteX19" fmla="*/ 1475410 w 1629865"/>
                <a:gd name="connsiteY19" fmla="*/ 364153 h 1283201"/>
                <a:gd name="connsiteX20" fmla="*/ 1604865 w 1629865"/>
                <a:gd name="connsiteY20" fmla="*/ 1003915 h 1283201"/>
                <a:gd name="connsiteX21" fmla="*/ 1598115 w 1629865"/>
                <a:gd name="connsiteY21" fmla="*/ 1037982 h 1283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29865" h="1283201">
                  <a:moveTo>
                    <a:pt x="1598115" y="1037982"/>
                  </a:moveTo>
                  <a:cubicBezTo>
                    <a:pt x="1572326" y="1118278"/>
                    <a:pt x="1542462" y="1196856"/>
                    <a:pt x="1499608" y="1275306"/>
                  </a:cubicBezTo>
                  <a:cubicBezTo>
                    <a:pt x="1480504" y="1199912"/>
                    <a:pt x="1464139" y="1129422"/>
                    <a:pt x="1444527" y="1059759"/>
                  </a:cubicBezTo>
                  <a:cubicBezTo>
                    <a:pt x="1417592" y="963862"/>
                    <a:pt x="1383715" y="870639"/>
                    <a:pt x="1333538" y="783656"/>
                  </a:cubicBezTo>
                  <a:cubicBezTo>
                    <a:pt x="1297688" y="721508"/>
                    <a:pt x="1239423" y="677316"/>
                    <a:pt x="1203764" y="615358"/>
                  </a:cubicBezTo>
                  <a:cubicBezTo>
                    <a:pt x="1195041" y="600203"/>
                    <a:pt x="1187845" y="613257"/>
                    <a:pt x="1181605" y="618542"/>
                  </a:cubicBezTo>
                  <a:cubicBezTo>
                    <a:pt x="1024960" y="751499"/>
                    <a:pt x="845518" y="846696"/>
                    <a:pt x="660537" y="932597"/>
                  </a:cubicBezTo>
                  <a:cubicBezTo>
                    <a:pt x="658945" y="933297"/>
                    <a:pt x="656780" y="932660"/>
                    <a:pt x="653851" y="932660"/>
                  </a:cubicBezTo>
                  <a:cubicBezTo>
                    <a:pt x="705939" y="812629"/>
                    <a:pt x="717146" y="677698"/>
                    <a:pt x="793048" y="565372"/>
                  </a:cubicBezTo>
                  <a:cubicBezTo>
                    <a:pt x="682569" y="708008"/>
                    <a:pt x="520257" y="782701"/>
                    <a:pt x="380741" y="888023"/>
                  </a:cubicBezTo>
                  <a:cubicBezTo>
                    <a:pt x="377812" y="774550"/>
                    <a:pt x="412070" y="669356"/>
                    <a:pt x="454861" y="565817"/>
                  </a:cubicBezTo>
                  <a:cubicBezTo>
                    <a:pt x="281214" y="770348"/>
                    <a:pt x="209768" y="1010091"/>
                    <a:pt x="209259" y="1283201"/>
                  </a:cubicBezTo>
                  <a:cubicBezTo>
                    <a:pt x="148894" y="1198511"/>
                    <a:pt x="112470" y="1110128"/>
                    <a:pt x="70062" y="1024992"/>
                  </a:cubicBezTo>
                  <a:cubicBezTo>
                    <a:pt x="54779" y="977743"/>
                    <a:pt x="41407" y="929795"/>
                    <a:pt x="23705" y="883502"/>
                  </a:cubicBezTo>
                  <a:cubicBezTo>
                    <a:pt x="-9981" y="795437"/>
                    <a:pt x="-4886" y="708836"/>
                    <a:pt x="20966" y="619688"/>
                  </a:cubicBezTo>
                  <a:cubicBezTo>
                    <a:pt x="119602" y="279972"/>
                    <a:pt x="396596" y="46724"/>
                    <a:pt x="749302" y="7817"/>
                  </a:cubicBezTo>
                  <a:cubicBezTo>
                    <a:pt x="872899" y="-5810"/>
                    <a:pt x="994777" y="-5555"/>
                    <a:pt x="1112643" y="40993"/>
                  </a:cubicBezTo>
                  <a:cubicBezTo>
                    <a:pt x="1207331" y="78371"/>
                    <a:pt x="1279795" y="139692"/>
                    <a:pt x="1320484" y="234889"/>
                  </a:cubicBezTo>
                  <a:cubicBezTo>
                    <a:pt x="1324369" y="243931"/>
                    <a:pt x="1328508" y="251445"/>
                    <a:pt x="1339141" y="254565"/>
                  </a:cubicBezTo>
                  <a:cubicBezTo>
                    <a:pt x="1399571" y="272331"/>
                    <a:pt x="1440005" y="316204"/>
                    <a:pt x="1475410" y="364153"/>
                  </a:cubicBezTo>
                  <a:cubicBezTo>
                    <a:pt x="1617791" y="557030"/>
                    <a:pt x="1663766" y="770029"/>
                    <a:pt x="1604865" y="1003915"/>
                  </a:cubicBezTo>
                  <a:cubicBezTo>
                    <a:pt x="1602063" y="1015058"/>
                    <a:pt x="1600344" y="1026584"/>
                    <a:pt x="1598115" y="1037982"/>
                  </a:cubicBezTo>
                  <a:close/>
                </a:path>
              </a:pathLst>
            </a:custGeom>
            <a:solidFill>
              <a:srgbClr val="828889"/>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31" name="Graphic 57">
              <a:extLst>
                <a:ext uri="{FF2B5EF4-FFF2-40B4-BE49-F238E27FC236}">
                  <a16:creationId xmlns:a16="http://schemas.microsoft.com/office/drawing/2014/main" id="{184C74DB-EC17-4A62-8934-87446A4E560A}"/>
                </a:ext>
              </a:extLst>
            </p:cNvPr>
            <p:cNvSpPr/>
            <p:nvPr/>
          </p:nvSpPr>
          <p:spPr>
            <a:xfrm>
              <a:off x="9200068" y="3732191"/>
              <a:ext cx="342253" cy="775123"/>
            </a:xfrm>
            <a:custGeom>
              <a:avLst/>
              <a:gdLst>
                <a:gd name="connsiteX0" fmla="*/ 0 w 448157"/>
                <a:gd name="connsiteY0" fmla="*/ 681998 h 682443"/>
                <a:gd name="connsiteX1" fmla="*/ 104175 w 448157"/>
                <a:gd name="connsiteY1" fmla="*/ 341262 h 682443"/>
                <a:gd name="connsiteX2" fmla="*/ 131811 w 448157"/>
                <a:gd name="connsiteY2" fmla="*/ 282361 h 682443"/>
                <a:gd name="connsiteX3" fmla="*/ 100609 w 448157"/>
                <a:gd name="connsiteY3" fmla="*/ 202192 h 682443"/>
                <a:gd name="connsiteX4" fmla="*/ 81888 w 448157"/>
                <a:gd name="connsiteY4" fmla="*/ 158956 h 682443"/>
                <a:gd name="connsiteX5" fmla="*/ 208923 w 448157"/>
                <a:gd name="connsiteY5" fmla="*/ 209 h 682443"/>
                <a:gd name="connsiteX6" fmla="*/ 249040 w 448157"/>
                <a:gd name="connsiteY6" fmla="*/ 2947 h 682443"/>
                <a:gd name="connsiteX7" fmla="*/ 379259 w 448157"/>
                <a:gd name="connsiteY7" fmla="*/ 161885 h 682443"/>
                <a:gd name="connsiteX8" fmla="*/ 324561 w 448157"/>
                <a:gd name="connsiteY8" fmla="*/ 264978 h 682443"/>
                <a:gd name="connsiteX9" fmla="*/ 320867 w 448157"/>
                <a:gd name="connsiteY9" fmla="*/ 280706 h 682443"/>
                <a:gd name="connsiteX10" fmla="*/ 448158 w 448157"/>
                <a:gd name="connsiteY10" fmla="*/ 682443 h 682443"/>
                <a:gd name="connsiteX11" fmla="*/ 0 w 448157"/>
                <a:gd name="connsiteY11" fmla="*/ 681998 h 682443"/>
                <a:gd name="connsiteX0" fmla="*/ 0 w 516472"/>
                <a:gd name="connsiteY0" fmla="*/ 1296847 h 1296847"/>
                <a:gd name="connsiteX1" fmla="*/ 172490 w 516472"/>
                <a:gd name="connsiteY1" fmla="*/ 341262 h 1296847"/>
                <a:gd name="connsiteX2" fmla="*/ 200126 w 516472"/>
                <a:gd name="connsiteY2" fmla="*/ 282361 h 1296847"/>
                <a:gd name="connsiteX3" fmla="*/ 168924 w 516472"/>
                <a:gd name="connsiteY3" fmla="*/ 202192 h 1296847"/>
                <a:gd name="connsiteX4" fmla="*/ 150203 w 516472"/>
                <a:gd name="connsiteY4" fmla="*/ 158956 h 1296847"/>
                <a:gd name="connsiteX5" fmla="*/ 277238 w 516472"/>
                <a:gd name="connsiteY5" fmla="*/ 209 h 1296847"/>
                <a:gd name="connsiteX6" fmla="*/ 317355 w 516472"/>
                <a:gd name="connsiteY6" fmla="*/ 2947 h 1296847"/>
                <a:gd name="connsiteX7" fmla="*/ 447574 w 516472"/>
                <a:gd name="connsiteY7" fmla="*/ 161885 h 1296847"/>
                <a:gd name="connsiteX8" fmla="*/ 392876 w 516472"/>
                <a:gd name="connsiteY8" fmla="*/ 264978 h 1296847"/>
                <a:gd name="connsiteX9" fmla="*/ 389182 w 516472"/>
                <a:gd name="connsiteY9" fmla="*/ 280706 h 1296847"/>
                <a:gd name="connsiteX10" fmla="*/ 516473 w 516472"/>
                <a:gd name="connsiteY10" fmla="*/ 682443 h 1296847"/>
                <a:gd name="connsiteX11" fmla="*/ 0 w 516472"/>
                <a:gd name="connsiteY11" fmla="*/ 1296847 h 1296847"/>
                <a:gd name="connsiteX0" fmla="*/ 0 w 592378"/>
                <a:gd name="connsiteY0" fmla="*/ 1296847 h 1327655"/>
                <a:gd name="connsiteX1" fmla="*/ 172490 w 592378"/>
                <a:gd name="connsiteY1" fmla="*/ 341262 h 1327655"/>
                <a:gd name="connsiteX2" fmla="*/ 200126 w 592378"/>
                <a:gd name="connsiteY2" fmla="*/ 282361 h 1327655"/>
                <a:gd name="connsiteX3" fmla="*/ 168924 w 592378"/>
                <a:gd name="connsiteY3" fmla="*/ 202192 h 1327655"/>
                <a:gd name="connsiteX4" fmla="*/ 150203 w 592378"/>
                <a:gd name="connsiteY4" fmla="*/ 158956 h 1327655"/>
                <a:gd name="connsiteX5" fmla="*/ 277238 w 592378"/>
                <a:gd name="connsiteY5" fmla="*/ 209 h 1327655"/>
                <a:gd name="connsiteX6" fmla="*/ 317355 w 592378"/>
                <a:gd name="connsiteY6" fmla="*/ 2947 h 1327655"/>
                <a:gd name="connsiteX7" fmla="*/ 447574 w 592378"/>
                <a:gd name="connsiteY7" fmla="*/ 161885 h 1327655"/>
                <a:gd name="connsiteX8" fmla="*/ 392876 w 592378"/>
                <a:gd name="connsiteY8" fmla="*/ 264978 h 1327655"/>
                <a:gd name="connsiteX9" fmla="*/ 389182 w 592378"/>
                <a:gd name="connsiteY9" fmla="*/ 280706 h 1327655"/>
                <a:gd name="connsiteX10" fmla="*/ 592378 w 592378"/>
                <a:gd name="connsiteY10" fmla="*/ 1327655 h 1327655"/>
                <a:gd name="connsiteX11" fmla="*/ 0 w 592378"/>
                <a:gd name="connsiteY11" fmla="*/ 1296847 h 1327655"/>
                <a:gd name="connsiteX0" fmla="*/ 0 w 592378"/>
                <a:gd name="connsiteY0" fmla="*/ 1296847 h 1336080"/>
                <a:gd name="connsiteX1" fmla="*/ 172490 w 592378"/>
                <a:gd name="connsiteY1" fmla="*/ 341262 h 1336080"/>
                <a:gd name="connsiteX2" fmla="*/ 200126 w 592378"/>
                <a:gd name="connsiteY2" fmla="*/ 282361 h 1336080"/>
                <a:gd name="connsiteX3" fmla="*/ 168924 w 592378"/>
                <a:gd name="connsiteY3" fmla="*/ 202192 h 1336080"/>
                <a:gd name="connsiteX4" fmla="*/ 150203 w 592378"/>
                <a:gd name="connsiteY4" fmla="*/ 158956 h 1336080"/>
                <a:gd name="connsiteX5" fmla="*/ 277238 w 592378"/>
                <a:gd name="connsiteY5" fmla="*/ 209 h 1336080"/>
                <a:gd name="connsiteX6" fmla="*/ 317355 w 592378"/>
                <a:gd name="connsiteY6" fmla="*/ 2947 h 1336080"/>
                <a:gd name="connsiteX7" fmla="*/ 447574 w 592378"/>
                <a:gd name="connsiteY7" fmla="*/ 161885 h 1336080"/>
                <a:gd name="connsiteX8" fmla="*/ 392876 w 592378"/>
                <a:gd name="connsiteY8" fmla="*/ 264978 h 1336080"/>
                <a:gd name="connsiteX9" fmla="*/ 389182 w 592378"/>
                <a:gd name="connsiteY9" fmla="*/ 280706 h 1336080"/>
                <a:gd name="connsiteX10" fmla="*/ 592378 w 592378"/>
                <a:gd name="connsiteY10" fmla="*/ 1327655 h 1336080"/>
                <a:gd name="connsiteX11" fmla="*/ 0 w 592378"/>
                <a:gd name="connsiteY11" fmla="*/ 1296847 h 1336080"/>
                <a:gd name="connsiteX0" fmla="*/ 0 w 592378"/>
                <a:gd name="connsiteY0" fmla="*/ 1296847 h 1341600"/>
                <a:gd name="connsiteX1" fmla="*/ 172490 w 592378"/>
                <a:gd name="connsiteY1" fmla="*/ 341262 h 1341600"/>
                <a:gd name="connsiteX2" fmla="*/ 200126 w 592378"/>
                <a:gd name="connsiteY2" fmla="*/ 282361 h 1341600"/>
                <a:gd name="connsiteX3" fmla="*/ 168924 w 592378"/>
                <a:gd name="connsiteY3" fmla="*/ 202192 h 1341600"/>
                <a:gd name="connsiteX4" fmla="*/ 150203 w 592378"/>
                <a:gd name="connsiteY4" fmla="*/ 158956 h 1341600"/>
                <a:gd name="connsiteX5" fmla="*/ 277238 w 592378"/>
                <a:gd name="connsiteY5" fmla="*/ 209 h 1341600"/>
                <a:gd name="connsiteX6" fmla="*/ 317355 w 592378"/>
                <a:gd name="connsiteY6" fmla="*/ 2947 h 1341600"/>
                <a:gd name="connsiteX7" fmla="*/ 447574 w 592378"/>
                <a:gd name="connsiteY7" fmla="*/ 161885 h 1341600"/>
                <a:gd name="connsiteX8" fmla="*/ 392876 w 592378"/>
                <a:gd name="connsiteY8" fmla="*/ 264978 h 1341600"/>
                <a:gd name="connsiteX9" fmla="*/ 389182 w 592378"/>
                <a:gd name="connsiteY9" fmla="*/ 280706 h 1341600"/>
                <a:gd name="connsiteX10" fmla="*/ 592378 w 592378"/>
                <a:gd name="connsiteY10" fmla="*/ 1327655 h 1341600"/>
                <a:gd name="connsiteX11" fmla="*/ 0 w 592378"/>
                <a:gd name="connsiteY11" fmla="*/ 1296847 h 1341600"/>
                <a:gd name="connsiteX0" fmla="*/ 0 w 592378"/>
                <a:gd name="connsiteY0" fmla="*/ 1296847 h 1341600"/>
                <a:gd name="connsiteX1" fmla="*/ 172490 w 592378"/>
                <a:gd name="connsiteY1" fmla="*/ 341262 h 1341600"/>
                <a:gd name="connsiteX2" fmla="*/ 200126 w 592378"/>
                <a:gd name="connsiteY2" fmla="*/ 282361 h 1341600"/>
                <a:gd name="connsiteX3" fmla="*/ 168924 w 592378"/>
                <a:gd name="connsiteY3" fmla="*/ 202192 h 1341600"/>
                <a:gd name="connsiteX4" fmla="*/ 150203 w 592378"/>
                <a:gd name="connsiteY4" fmla="*/ 158956 h 1341600"/>
                <a:gd name="connsiteX5" fmla="*/ 277238 w 592378"/>
                <a:gd name="connsiteY5" fmla="*/ 209 h 1341600"/>
                <a:gd name="connsiteX6" fmla="*/ 317355 w 592378"/>
                <a:gd name="connsiteY6" fmla="*/ 2947 h 1341600"/>
                <a:gd name="connsiteX7" fmla="*/ 447574 w 592378"/>
                <a:gd name="connsiteY7" fmla="*/ 161885 h 1341600"/>
                <a:gd name="connsiteX8" fmla="*/ 392876 w 592378"/>
                <a:gd name="connsiteY8" fmla="*/ 264978 h 1341600"/>
                <a:gd name="connsiteX9" fmla="*/ 389182 w 592378"/>
                <a:gd name="connsiteY9" fmla="*/ 280706 h 1341600"/>
                <a:gd name="connsiteX10" fmla="*/ 592378 w 592378"/>
                <a:gd name="connsiteY10" fmla="*/ 1327655 h 1341600"/>
                <a:gd name="connsiteX11" fmla="*/ 0 w 592378"/>
                <a:gd name="connsiteY11" fmla="*/ 1296847 h 134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2378" h="1341600">
                  <a:moveTo>
                    <a:pt x="0" y="1296847"/>
                  </a:moveTo>
                  <a:cubicBezTo>
                    <a:pt x="10634" y="1234316"/>
                    <a:pt x="154979" y="398762"/>
                    <a:pt x="172490" y="341262"/>
                  </a:cubicBezTo>
                  <a:cubicBezTo>
                    <a:pt x="173700" y="337251"/>
                    <a:pt x="197515" y="284781"/>
                    <a:pt x="200126" y="282361"/>
                  </a:cubicBezTo>
                  <a:cubicBezTo>
                    <a:pt x="224005" y="261666"/>
                    <a:pt x="186818" y="239061"/>
                    <a:pt x="168924" y="202192"/>
                  </a:cubicBezTo>
                  <a:cubicBezTo>
                    <a:pt x="163448" y="190858"/>
                    <a:pt x="154915" y="170672"/>
                    <a:pt x="150203" y="158956"/>
                  </a:cubicBezTo>
                  <a:cubicBezTo>
                    <a:pt x="178858" y="123933"/>
                    <a:pt x="257308" y="24088"/>
                    <a:pt x="277238" y="209"/>
                  </a:cubicBezTo>
                  <a:cubicBezTo>
                    <a:pt x="302773" y="-1192"/>
                    <a:pt x="297997" y="4985"/>
                    <a:pt x="317355" y="2947"/>
                  </a:cubicBezTo>
                  <a:cubicBezTo>
                    <a:pt x="326652" y="3711"/>
                    <a:pt x="424459" y="126353"/>
                    <a:pt x="447574" y="161885"/>
                  </a:cubicBezTo>
                  <a:cubicBezTo>
                    <a:pt x="429490" y="204484"/>
                    <a:pt x="424141" y="229191"/>
                    <a:pt x="392876" y="264978"/>
                  </a:cubicBezTo>
                  <a:cubicBezTo>
                    <a:pt x="388737" y="269753"/>
                    <a:pt x="383388" y="273319"/>
                    <a:pt x="389182" y="280706"/>
                  </a:cubicBezTo>
                  <a:cubicBezTo>
                    <a:pt x="423377" y="323688"/>
                    <a:pt x="592314" y="1321479"/>
                    <a:pt x="592378" y="1327655"/>
                  </a:cubicBezTo>
                  <a:cubicBezTo>
                    <a:pt x="397512" y="1357892"/>
                    <a:pt x="149449" y="1334991"/>
                    <a:pt x="0" y="1296847"/>
                  </a:cubicBezTo>
                  <a:close/>
                </a:path>
              </a:pathLst>
            </a:custGeom>
            <a:solidFill>
              <a:srgbClr val="200C43"/>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32" name="Graphic 57">
              <a:extLst>
                <a:ext uri="{FF2B5EF4-FFF2-40B4-BE49-F238E27FC236}">
                  <a16:creationId xmlns:a16="http://schemas.microsoft.com/office/drawing/2014/main" id="{84D00BAD-4FFD-47D2-AD82-F9CE829654D6}"/>
                </a:ext>
              </a:extLst>
            </p:cNvPr>
            <p:cNvSpPr/>
            <p:nvPr/>
          </p:nvSpPr>
          <p:spPr>
            <a:xfrm>
              <a:off x="9100099" y="3641568"/>
              <a:ext cx="266549" cy="247573"/>
            </a:xfrm>
            <a:custGeom>
              <a:avLst/>
              <a:gdLst>
                <a:gd name="connsiteX0" fmla="*/ 447402 w 461350"/>
                <a:gd name="connsiteY0" fmla="*/ 150945 h 428505"/>
                <a:gd name="connsiteX1" fmla="*/ 451478 w 461350"/>
                <a:gd name="connsiteY1" fmla="*/ 171831 h 428505"/>
                <a:gd name="connsiteX2" fmla="*/ 254142 w 461350"/>
                <a:gd name="connsiteY2" fmla="*/ 415458 h 428505"/>
                <a:gd name="connsiteX3" fmla="*/ 221349 w 461350"/>
                <a:gd name="connsiteY3" fmla="*/ 413294 h 428505"/>
                <a:gd name="connsiteX4" fmla="*/ 3192 w 461350"/>
                <a:gd name="connsiteY4" fmla="*/ 89433 h 428505"/>
                <a:gd name="connsiteX5" fmla="*/ 15036 w 461350"/>
                <a:gd name="connsiteY5" fmla="*/ 53392 h 428505"/>
                <a:gd name="connsiteX6" fmla="*/ 74129 w 461350"/>
                <a:gd name="connsiteY6" fmla="*/ 11938 h 428505"/>
                <a:gd name="connsiteX7" fmla="*/ 124879 w 461350"/>
                <a:gd name="connsiteY7" fmla="*/ 13402 h 428505"/>
                <a:gd name="connsiteX8" fmla="*/ 279804 w 461350"/>
                <a:gd name="connsiteY8" fmla="*/ 95100 h 428505"/>
                <a:gd name="connsiteX9" fmla="*/ 447402 w 461350"/>
                <a:gd name="connsiteY9" fmla="*/ 150945 h 42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350" h="428505">
                  <a:moveTo>
                    <a:pt x="447402" y="150945"/>
                  </a:moveTo>
                  <a:cubicBezTo>
                    <a:pt x="471982" y="153301"/>
                    <a:pt x="457908" y="163871"/>
                    <a:pt x="451478" y="171831"/>
                  </a:cubicBezTo>
                  <a:cubicBezTo>
                    <a:pt x="410406" y="222708"/>
                    <a:pt x="277321" y="383938"/>
                    <a:pt x="254142" y="415458"/>
                  </a:cubicBezTo>
                  <a:cubicBezTo>
                    <a:pt x="239752" y="435007"/>
                    <a:pt x="233130" y="431187"/>
                    <a:pt x="221349" y="413294"/>
                  </a:cubicBezTo>
                  <a:cubicBezTo>
                    <a:pt x="153851" y="310646"/>
                    <a:pt x="7841" y="95164"/>
                    <a:pt x="3192" y="89433"/>
                  </a:cubicBezTo>
                  <a:cubicBezTo>
                    <a:pt x="-1711" y="74596"/>
                    <a:pt x="-3112" y="62943"/>
                    <a:pt x="15036" y="53392"/>
                  </a:cubicBezTo>
                  <a:cubicBezTo>
                    <a:pt x="36240" y="42248"/>
                    <a:pt x="56171" y="27793"/>
                    <a:pt x="74129" y="11938"/>
                  </a:cubicBezTo>
                  <a:cubicBezTo>
                    <a:pt x="92977" y="-4618"/>
                    <a:pt x="108450" y="-3790"/>
                    <a:pt x="124879" y="13402"/>
                  </a:cubicBezTo>
                  <a:cubicBezTo>
                    <a:pt x="167733" y="57212"/>
                    <a:pt x="224979" y="74469"/>
                    <a:pt x="279804" y="95100"/>
                  </a:cubicBezTo>
                  <a:cubicBezTo>
                    <a:pt x="334821" y="115795"/>
                    <a:pt x="391430" y="132478"/>
                    <a:pt x="447402" y="150945"/>
                  </a:cubicBezTo>
                  <a:close/>
                </a:path>
              </a:pathLst>
            </a:custGeom>
            <a:solidFill>
              <a:srgbClr val="EAEAEA"/>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33" name="Graphic 57">
              <a:extLst>
                <a:ext uri="{FF2B5EF4-FFF2-40B4-BE49-F238E27FC236}">
                  <a16:creationId xmlns:a16="http://schemas.microsoft.com/office/drawing/2014/main" id="{22FDF483-A445-449D-B072-3B4D35F93D46}"/>
                </a:ext>
              </a:extLst>
            </p:cNvPr>
            <p:cNvSpPr/>
            <p:nvPr/>
          </p:nvSpPr>
          <p:spPr>
            <a:xfrm>
              <a:off x="9378969" y="3641568"/>
              <a:ext cx="266549" cy="247573"/>
            </a:xfrm>
            <a:custGeom>
              <a:avLst/>
              <a:gdLst>
                <a:gd name="connsiteX0" fmla="*/ 13948 w 461350"/>
                <a:gd name="connsiteY0" fmla="*/ 150945 h 428505"/>
                <a:gd name="connsiteX1" fmla="*/ 9873 w 461350"/>
                <a:gd name="connsiteY1" fmla="*/ 171831 h 428505"/>
                <a:gd name="connsiteX2" fmla="*/ 207207 w 461350"/>
                <a:gd name="connsiteY2" fmla="*/ 415458 h 428505"/>
                <a:gd name="connsiteX3" fmla="*/ 240001 w 461350"/>
                <a:gd name="connsiteY3" fmla="*/ 413294 h 428505"/>
                <a:gd name="connsiteX4" fmla="*/ 458158 w 461350"/>
                <a:gd name="connsiteY4" fmla="*/ 89433 h 428505"/>
                <a:gd name="connsiteX5" fmla="*/ 446314 w 461350"/>
                <a:gd name="connsiteY5" fmla="*/ 53392 h 428505"/>
                <a:gd name="connsiteX6" fmla="*/ 387222 w 461350"/>
                <a:gd name="connsiteY6" fmla="*/ 11938 h 428505"/>
                <a:gd name="connsiteX7" fmla="*/ 336472 w 461350"/>
                <a:gd name="connsiteY7" fmla="*/ 13402 h 428505"/>
                <a:gd name="connsiteX8" fmla="*/ 181545 w 461350"/>
                <a:gd name="connsiteY8" fmla="*/ 95100 h 428505"/>
                <a:gd name="connsiteX9" fmla="*/ 13948 w 461350"/>
                <a:gd name="connsiteY9" fmla="*/ 150945 h 42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350" h="428505">
                  <a:moveTo>
                    <a:pt x="13948" y="150945"/>
                  </a:moveTo>
                  <a:cubicBezTo>
                    <a:pt x="-10631" y="153301"/>
                    <a:pt x="3441" y="163871"/>
                    <a:pt x="9873" y="171831"/>
                  </a:cubicBezTo>
                  <a:cubicBezTo>
                    <a:pt x="50944" y="222708"/>
                    <a:pt x="184029" y="383938"/>
                    <a:pt x="207207" y="415458"/>
                  </a:cubicBezTo>
                  <a:cubicBezTo>
                    <a:pt x="221598" y="435007"/>
                    <a:pt x="228221" y="431187"/>
                    <a:pt x="240001" y="413294"/>
                  </a:cubicBezTo>
                  <a:cubicBezTo>
                    <a:pt x="307498" y="310646"/>
                    <a:pt x="453510" y="95164"/>
                    <a:pt x="458158" y="89433"/>
                  </a:cubicBezTo>
                  <a:cubicBezTo>
                    <a:pt x="463061" y="74596"/>
                    <a:pt x="464462" y="62943"/>
                    <a:pt x="446314" y="53392"/>
                  </a:cubicBezTo>
                  <a:cubicBezTo>
                    <a:pt x="425109" y="42248"/>
                    <a:pt x="405179" y="27793"/>
                    <a:pt x="387222" y="11938"/>
                  </a:cubicBezTo>
                  <a:cubicBezTo>
                    <a:pt x="368374" y="-4618"/>
                    <a:pt x="352900" y="-3790"/>
                    <a:pt x="336472" y="13402"/>
                  </a:cubicBezTo>
                  <a:cubicBezTo>
                    <a:pt x="293617" y="57212"/>
                    <a:pt x="236371" y="74469"/>
                    <a:pt x="181545" y="95100"/>
                  </a:cubicBezTo>
                  <a:cubicBezTo>
                    <a:pt x="126465" y="115795"/>
                    <a:pt x="69920" y="132478"/>
                    <a:pt x="13948" y="150945"/>
                  </a:cubicBezTo>
                  <a:close/>
                </a:path>
              </a:pathLst>
            </a:custGeom>
            <a:solidFill>
              <a:srgbClr val="EAEAEA"/>
            </a:solidFill>
            <a:ln w="6366" cap="flat">
              <a:noFill/>
              <a:prstDash val="solid"/>
              <a:miter/>
            </a:ln>
          </p:spPr>
          <p:txBody>
            <a:bodyPr rtlCol="0" anchor="ctr"/>
            <a:lstStyle/>
            <a:p>
              <a:endParaRPr lang="en-US">
                <a:latin typeface="Al Tarikh" pitchFamily="2" charset="-78"/>
                <a:cs typeface="Al Tarikh" pitchFamily="2" charset="-78"/>
              </a:endParaRPr>
            </a:p>
          </p:txBody>
        </p:sp>
      </p:grpSp>
      <p:grpSp>
        <p:nvGrpSpPr>
          <p:cNvPr id="134" name="Group 133">
            <a:extLst>
              <a:ext uri="{FF2B5EF4-FFF2-40B4-BE49-F238E27FC236}">
                <a16:creationId xmlns:a16="http://schemas.microsoft.com/office/drawing/2014/main" id="{6DE08B44-6936-4E7C-BDC5-3B6AFD14372F}"/>
              </a:ext>
            </a:extLst>
          </p:cNvPr>
          <p:cNvGrpSpPr/>
          <p:nvPr/>
        </p:nvGrpSpPr>
        <p:grpSpPr>
          <a:xfrm>
            <a:off x="5769888" y="4200513"/>
            <a:ext cx="813669" cy="1106238"/>
            <a:chOff x="5466313" y="4387710"/>
            <a:chExt cx="1898037" cy="2580507"/>
          </a:xfrm>
        </p:grpSpPr>
        <p:sp>
          <p:nvSpPr>
            <p:cNvPr id="135" name="Freeform: Shape 134">
              <a:extLst>
                <a:ext uri="{FF2B5EF4-FFF2-40B4-BE49-F238E27FC236}">
                  <a16:creationId xmlns:a16="http://schemas.microsoft.com/office/drawing/2014/main" id="{E4F0EE84-FC8D-4334-BC3A-801D61582281}"/>
                </a:ext>
              </a:extLst>
            </p:cNvPr>
            <p:cNvSpPr/>
            <p:nvPr/>
          </p:nvSpPr>
          <p:spPr>
            <a:xfrm>
              <a:off x="5466313" y="4853338"/>
              <a:ext cx="1898037" cy="2105042"/>
            </a:xfrm>
            <a:custGeom>
              <a:avLst/>
              <a:gdLst>
                <a:gd name="connsiteX0" fmla="*/ 1606188 w 1891355"/>
                <a:gd name="connsiteY0" fmla="*/ 1318422 h 1762532"/>
                <a:gd name="connsiteX1" fmla="*/ 1514841 w 1891355"/>
                <a:gd name="connsiteY1" fmla="*/ 1295585 h 1762532"/>
                <a:gd name="connsiteX2" fmla="*/ 1140669 w 1891355"/>
                <a:gd name="connsiteY2" fmla="*/ 1112891 h 1762532"/>
                <a:gd name="connsiteX3" fmla="*/ 1135984 w 1891355"/>
                <a:gd name="connsiteY3" fmla="*/ 942493 h 1762532"/>
                <a:gd name="connsiteX4" fmla="*/ 1302283 w 1891355"/>
                <a:gd name="connsiteY4" fmla="*/ 845876 h 1762532"/>
                <a:gd name="connsiteX5" fmla="*/ 1391874 w 1891355"/>
                <a:gd name="connsiteY5" fmla="*/ 748673 h 1762532"/>
                <a:gd name="connsiteX6" fmla="*/ 1408269 w 1891355"/>
                <a:gd name="connsiteY6" fmla="*/ 715882 h 1762532"/>
                <a:gd name="connsiteX7" fmla="*/ 1444574 w 1891355"/>
                <a:gd name="connsiteY7" fmla="*/ 596428 h 1762532"/>
                <a:gd name="connsiteX8" fmla="*/ 1474437 w 1891355"/>
                <a:gd name="connsiteY8" fmla="*/ 563051 h 1762532"/>
                <a:gd name="connsiteX9" fmla="*/ 1534165 w 1891355"/>
                <a:gd name="connsiteY9" fmla="*/ 515621 h 1762532"/>
                <a:gd name="connsiteX10" fmla="*/ 1567541 w 1891355"/>
                <a:gd name="connsiteY10" fmla="*/ 467019 h 1762532"/>
                <a:gd name="connsiteX11" fmla="*/ 1588621 w 1891355"/>
                <a:gd name="connsiteY11" fmla="*/ 424859 h 1762532"/>
                <a:gd name="connsiteX12" fmla="*/ 1605017 w 1891355"/>
                <a:gd name="connsiteY12" fmla="*/ 355177 h 1762532"/>
                <a:gd name="connsiteX13" fmla="*/ 1605017 w 1891355"/>
                <a:gd name="connsiteY13" fmla="*/ 332926 h 1762532"/>
                <a:gd name="connsiteX14" fmla="*/ 1572811 w 1891355"/>
                <a:gd name="connsiteY14" fmla="*/ 326485 h 1762532"/>
                <a:gd name="connsiteX15" fmla="*/ 1497860 w 1891355"/>
                <a:gd name="connsiteY15" fmla="*/ 385626 h 1762532"/>
                <a:gd name="connsiteX16" fmla="*/ 1439890 w 1891355"/>
                <a:gd name="connsiteY16" fmla="*/ 409049 h 1762532"/>
                <a:gd name="connsiteX17" fmla="*/ 1412368 w 1891355"/>
                <a:gd name="connsiteY17" fmla="*/ 387383 h 1762532"/>
                <a:gd name="connsiteX18" fmla="*/ 1387189 w 1891355"/>
                <a:gd name="connsiteY18" fmla="*/ 270271 h 1762532"/>
                <a:gd name="connsiteX19" fmla="*/ 1241970 w 1891355"/>
                <a:gd name="connsiteY19" fmla="*/ 125638 h 1762532"/>
                <a:gd name="connsiteX20" fmla="*/ 1078600 w 1891355"/>
                <a:gd name="connsiteY20" fmla="*/ 104558 h 1762532"/>
                <a:gd name="connsiteX21" fmla="*/ 929868 w 1891355"/>
                <a:gd name="connsiteY21" fmla="*/ 94604 h 1762532"/>
                <a:gd name="connsiteX22" fmla="*/ 692716 w 1891355"/>
                <a:gd name="connsiteY22" fmla="*/ 6770 h 1762532"/>
                <a:gd name="connsiteX23" fmla="*/ 640016 w 1891355"/>
                <a:gd name="connsiteY23" fmla="*/ 11454 h 1762532"/>
                <a:gd name="connsiteX24" fmla="*/ 512950 w 1891355"/>
                <a:gd name="connsiteY24" fmla="*/ 155502 h 1762532"/>
                <a:gd name="connsiteX25" fmla="*/ 391153 w 1891355"/>
                <a:gd name="connsiteY25" fmla="*/ 270271 h 1762532"/>
                <a:gd name="connsiteX26" fmla="*/ 327328 w 1891355"/>
                <a:gd name="connsiteY26" fmla="*/ 270271 h 1762532"/>
                <a:gd name="connsiteX27" fmla="*/ 302734 w 1891355"/>
                <a:gd name="connsiteY27" fmla="*/ 277298 h 1762532"/>
                <a:gd name="connsiteX28" fmla="*/ 291023 w 1891355"/>
                <a:gd name="connsiteY28" fmla="*/ 307161 h 1762532"/>
                <a:gd name="connsiteX29" fmla="*/ 303319 w 1891355"/>
                <a:gd name="connsiteY29" fmla="*/ 424273 h 1762532"/>
                <a:gd name="connsiteX30" fmla="*/ 426873 w 1891355"/>
                <a:gd name="connsiteY30" fmla="*/ 566564 h 1762532"/>
                <a:gd name="connsiteX31" fmla="*/ 443268 w 1891355"/>
                <a:gd name="connsiteY31" fmla="*/ 589987 h 1762532"/>
                <a:gd name="connsiteX32" fmla="*/ 465519 w 1891355"/>
                <a:gd name="connsiteY32" fmla="*/ 669622 h 1762532"/>
                <a:gd name="connsiteX33" fmla="*/ 520562 w 1891355"/>
                <a:gd name="connsiteY33" fmla="*/ 780293 h 1762532"/>
                <a:gd name="connsiteX34" fmla="*/ 720238 w 1891355"/>
                <a:gd name="connsiteY34" fmla="*/ 925512 h 1762532"/>
                <a:gd name="connsiteX35" fmla="*/ 751272 w 1891355"/>
                <a:gd name="connsiteY35" fmla="*/ 972357 h 1762532"/>
                <a:gd name="connsiteX36" fmla="*/ 743074 w 1891355"/>
                <a:gd name="connsiteY36" fmla="*/ 1156222 h 1762532"/>
                <a:gd name="connsiteX37" fmla="*/ 679248 w 1891355"/>
                <a:gd name="connsiteY37" fmla="*/ 1222390 h 1762532"/>
                <a:gd name="connsiteX38" fmla="*/ 415161 w 1891355"/>
                <a:gd name="connsiteY38" fmla="*/ 1305539 h 1762532"/>
                <a:gd name="connsiteX39" fmla="*/ 348408 w 1891355"/>
                <a:gd name="connsiteY39" fmla="*/ 1324863 h 1762532"/>
                <a:gd name="connsiteX40" fmla="*/ 330841 w 1891355"/>
                <a:gd name="connsiteY40" fmla="*/ 1328376 h 1762532"/>
                <a:gd name="connsiteX41" fmla="*/ 0 w 1891355"/>
                <a:gd name="connsiteY41" fmla="*/ 1692008 h 1762532"/>
                <a:gd name="connsiteX42" fmla="*/ 0 w 1891355"/>
                <a:gd name="connsiteY42" fmla="*/ 1767546 h 1762532"/>
                <a:gd name="connsiteX43" fmla="*/ 1891355 w 1891355"/>
                <a:gd name="connsiteY43" fmla="*/ 1767546 h 1762532"/>
                <a:gd name="connsiteX44" fmla="*/ 1891355 w 1891355"/>
                <a:gd name="connsiteY44" fmla="*/ 1634038 h 1762532"/>
                <a:gd name="connsiteX45" fmla="*/ 1606188 w 1891355"/>
                <a:gd name="connsiteY45" fmla="*/ 1318422 h 1762532"/>
                <a:gd name="connsiteX0" fmla="*/ 1606188 w 1891355"/>
                <a:gd name="connsiteY0" fmla="*/ 1318422 h 2040910"/>
                <a:gd name="connsiteX1" fmla="*/ 1514841 w 1891355"/>
                <a:gd name="connsiteY1" fmla="*/ 1295585 h 2040910"/>
                <a:gd name="connsiteX2" fmla="*/ 1140669 w 1891355"/>
                <a:gd name="connsiteY2" fmla="*/ 1112891 h 2040910"/>
                <a:gd name="connsiteX3" fmla="*/ 1135984 w 1891355"/>
                <a:gd name="connsiteY3" fmla="*/ 942493 h 2040910"/>
                <a:gd name="connsiteX4" fmla="*/ 1302283 w 1891355"/>
                <a:gd name="connsiteY4" fmla="*/ 845876 h 2040910"/>
                <a:gd name="connsiteX5" fmla="*/ 1391874 w 1891355"/>
                <a:gd name="connsiteY5" fmla="*/ 748673 h 2040910"/>
                <a:gd name="connsiteX6" fmla="*/ 1408269 w 1891355"/>
                <a:gd name="connsiteY6" fmla="*/ 715882 h 2040910"/>
                <a:gd name="connsiteX7" fmla="*/ 1444574 w 1891355"/>
                <a:gd name="connsiteY7" fmla="*/ 596428 h 2040910"/>
                <a:gd name="connsiteX8" fmla="*/ 1474437 w 1891355"/>
                <a:gd name="connsiteY8" fmla="*/ 563051 h 2040910"/>
                <a:gd name="connsiteX9" fmla="*/ 1534165 w 1891355"/>
                <a:gd name="connsiteY9" fmla="*/ 515621 h 2040910"/>
                <a:gd name="connsiteX10" fmla="*/ 1567541 w 1891355"/>
                <a:gd name="connsiteY10" fmla="*/ 467019 h 2040910"/>
                <a:gd name="connsiteX11" fmla="*/ 1588621 w 1891355"/>
                <a:gd name="connsiteY11" fmla="*/ 424859 h 2040910"/>
                <a:gd name="connsiteX12" fmla="*/ 1605017 w 1891355"/>
                <a:gd name="connsiteY12" fmla="*/ 355177 h 2040910"/>
                <a:gd name="connsiteX13" fmla="*/ 1605017 w 1891355"/>
                <a:gd name="connsiteY13" fmla="*/ 332926 h 2040910"/>
                <a:gd name="connsiteX14" fmla="*/ 1572811 w 1891355"/>
                <a:gd name="connsiteY14" fmla="*/ 326485 h 2040910"/>
                <a:gd name="connsiteX15" fmla="*/ 1497860 w 1891355"/>
                <a:gd name="connsiteY15" fmla="*/ 385626 h 2040910"/>
                <a:gd name="connsiteX16" fmla="*/ 1439890 w 1891355"/>
                <a:gd name="connsiteY16" fmla="*/ 409049 h 2040910"/>
                <a:gd name="connsiteX17" fmla="*/ 1412368 w 1891355"/>
                <a:gd name="connsiteY17" fmla="*/ 387383 h 2040910"/>
                <a:gd name="connsiteX18" fmla="*/ 1387189 w 1891355"/>
                <a:gd name="connsiteY18" fmla="*/ 270271 h 2040910"/>
                <a:gd name="connsiteX19" fmla="*/ 1241970 w 1891355"/>
                <a:gd name="connsiteY19" fmla="*/ 125638 h 2040910"/>
                <a:gd name="connsiteX20" fmla="*/ 1078600 w 1891355"/>
                <a:gd name="connsiteY20" fmla="*/ 104558 h 2040910"/>
                <a:gd name="connsiteX21" fmla="*/ 929868 w 1891355"/>
                <a:gd name="connsiteY21" fmla="*/ 94604 h 2040910"/>
                <a:gd name="connsiteX22" fmla="*/ 692716 w 1891355"/>
                <a:gd name="connsiteY22" fmla="*/ 6770 h 2040910"/>
                <a:gd name="connsiteX23" fmla="*/ 640016 w 1891355"/>
                <a:gd name="connsiteY23" fmla="*/ 11454 h 2040910"/>
                <a:gd name="connsiteX24" fmla="*/ 512950 w 1891355"/>
                <a:gd name="connsiteY24" fmla="*/ 155502 h 2040910"/>
                <a:gd name="connsiteX25" fmla="*/ 391153 w 1891355"/>
                <a:gd name="connsiteY25" fmla="*/ 270271 h 2040910"/>
                <a:gd name="connsiteX26" fmla="*/ 327328 w 1891355"/>
                <a:gd name="connsiteY26" fmla="*/ 270271 h 2040910"/>
                <a:gd name="connsiteX27" fmla="*/ 302734 w 1891355"/>
                <a:gd name="connsiteY27" fmla="*/ 277298 h 2040910"/>
                <a:gd name="connsiteX28" fmla="*/ 291023 w 1891355"/>
                <a:gd name="connsiteY28" fmla="*/ 307161 h 2040910"/>
                <a:gd name="connsiteX29" fmla="*/ 303319 w 1891355"/>
                <a:gd name="connsiteY29" fmla="*/ 424273 h 2040910"/>
                <a:gd name="connsiteX30" fmla="*/ 426873 w 1891355"/>
                <a:gd name="connsiteY30" fmla="*/ 566564 h 2040910"/>
                <a:gd name="connsiteX31" fmla="*/ 443268 w 1891355"/>
                <a:gd name="connsiteY31" fmla="*/ 589987 h 2040910"/>
                <a:gd name="connsiteX32" fmla="*/ 465519 w 1891355"/>
                <a:gd name="connsiteY32" fmla="*/ 669622 h 2040910"/>
                <a:gd name="connsiteX33" fmla="*/ 520562 w 1891355"/>
                <a:gd name="connsiteY33" fmla="*/ 780293 h 2040910"/>
                <a:gd name="connsiteX34" fmla="*/ 720238 w 1891355"/>
                <a:gd name="connsiteY34" fmla="*/ 925512 h 2040910"/>
                <a:gd name="connsiteX35" fmla="*/ 751272 w 1891355"/>
                <a:gd name="connsiteY35" fmla="*/ 972357 h 2040910"/>
                <a:gd name="connsiteX36" fmla="*/ 743074 w 1891355"/>
                <a:gd name="connsiteY36" fmla="*/ 1156222 h 2040910"/>
                <a:gd name="connsiteX37" fmla="*/ 679248 w 1891355"/>
                <a:gd name="connsiteY37" fmla="*/ 1222390 h 2040910"/>
                <a:gd name="connsiteX38" fmla="*/ 415161 w 1891355"/>
                <a:gd name="connsiteY38" fmla="*/ 1305539 h 2040910"/>
                <a:gd name="connsiteX39" fmla="*/ 348408 w 1891355"/>
                <a:gd name="connsiteY39" fmla="*/ 1324863 h 2040910"/>
                <a:gd name="connsiteX40" fmla="*/ 330841 w 1891355"/>
                <a:gd name="connsiteY40" fmla="*/ 1328376 h 2040910"/>
                <a:gd name="connsiteX41" fmla="*/ 0 w 1891355"/>
                <a:gd name="connsiteY41" fmla="*/ 1692008 h 2040910"/>
                <a:gd name="connsiteX42" fmla="*/ 0 w 1891355"/>
                <a:gd name="connsiteY42" fmla="*/ 1767546 h 2040910"/>
                <a:gd name="connsiteX43" fmla="*/ 1891355 w 1891355"/>
                <a:gd name="connsiteY43" fmla="*/ 1767546 h 2040910"/>
                <a:gd name="connsiteX44" fmla="*/ 1891355 w 1891355"/>
                <a:gd name="connsiteY44" fmla="*/ 1634038 h 2040910"/>
                <a:gd name="connsiteX45" fmla="*/ 1606188 w 1891355"/>
                <a:gd name="connsiteY45" fmla="*/ 1318422 h 2040910"/>
                <a:gd name="connsiteX0" fmla="*/ 1606188 w 1891355"/>
                <a:gd name="connsiteY0" fmla="*/ 1318422 h 2108133"/>
                <a:gd name="connsiteX1" fmla="*/ 1514841 w 1891355"/>
                <a:gd name="connsiteY1" fmla="*/ 1295585 h 2108133"/>
                <a:gd name="connsiteX2" fmla="*/ 1140669 w 1891355"/>
                <a:gd name="connsiteY2" fmla="*/ 1112891 h 2108133"/>
                <a:gd name="connsiteX3" fmla="*/ 1135984 w 1891355"/>
                <a:gd name="connsiteY3" fmla="*/ 942493 h 2108133"/>
                <a:gd name="connsiteX4" fmla="*/ 1302283 w 1891355"/>
                <a:gd name="connsiteY4" fmla="*/ 845876 h 2108133"/>
                <a:gd name="connsiteX5" fmla="*/ 1391874 w 1891355"/>
                <a:gd name="connsiteY5" fmla="*/ 748673 h 2108133"/>
                <a:gd name="connsiteX6" fmla="*/ 1408269 w 1891355"/>
                <a:gd name="connsiteY6" fmla="*/ 715882 h 2108133"/>
                <a:gd name="connsiteX7" fmla="*/ 1444574 w 1891355"/>
                <a:gd name="connsiteY7" fmla="*/ 596428 h 2108133"/>
                <a:gd name="connsiteX8" fmla="*/ 1474437 w 1891355"/>
                <a:gd name="connsiteY8" fmla="*/ 563051 h 2108133"/>
                <a:gd name="connsiteX9" fmla="*/ 1534165 w 1891355"/>
                <a:gd name="connsiteY9" fmla="*/ 515621 h 2108133"/>
                <a:gd name="connsiteX10" fmla="*/ 1567541 w 1891355"/>
                <a:gd name="connsiteY10" fmla="*/ 467019 h 2108133"/>
                <a:gd name="connsiteX11" fmla="*/ 1588621 w 1891355"/>
                <a:gd name="connsiteY11" fmla="*/ 424859 h 2108133"/>
                <a:gd name="connsiteX12" fmla="*/ 1605017 w 1891355"/>
                <a:gd name="connsiteY12" fmla="*/ 355177 h 2108133"/>
                <a:gd name="connsiteX13" fmla="*/ 1605017 w 1891355"/>
                <a:gd name="connsiteY13" fmla="*/ 332926 h 2108133"/>
                <a:gd name="connsiteX14" fmla="*/ 1572811 w 1891355"/>
                <a:gd name="connsiteY14" fmla="*/ 326485 h 2108133"/>
                <a:gd name="connsiteX15" fmla="*/ 1497860 w 1891355"/>
                <a:gd name="connsiteY15" fmla="*/ 385626 h 2108133"/>
                <a:gd name="connsiteX16" fmla="*/ 1439890 w 1891355"/>
                <a:gd name="connsiteY16" fmla="*/ 409049 h 2108133"/>
                <a:gd name="connsiteX17" fmla="*/ 1412368 w 1891355"/>
                <a:gd name="connsiteY17" fmla="*/ 387383 h 2108133"/>
                <a:gd name="connsiteX18" fmla="*/ 1387189 w 1891355"/>
                <a:gd name="connsiteY18" fmla="*/ 270271 h 2108133"/>
                <a:gd name="connsiteX19" fmla="*/ 1241970 w 1891355"/>
                <a:gd name="connsiteY19" fmla="*/ 125638 h 2108133"/>
                <a:gd name="connsiteX20" fmla="*/ 1078600 w 1891355"/>
                <a:gd name="connsiteY20" fmla="*/ 104558 h 2108133"/>
                <a:gd name="connsiteX21" fmla="*/ 929868 w 1891355"/>
                <a:gd name="connsiteY21" fmla="*/ 94604 h 2108133"/>
                <a:gd name="connsiteX22" fmla="*/ 692716 w 1891355"/>
                <a:gd name="connsiteY22" fmla="*/ 6770 h 2108133"/>
                <a:gd name="connsiteX23" fmla="*/ 640016 w 1891355"/>
                <a:gd name="connsiteY23" fmla="*/ 11454 h 2108133"/>
                <a:gd name="connsiteX24" fmla="*/ 512950 w 1891355"/>
                <a:gd name="connsiteY24" fmla="*/ 155502 h 2108133"/>
                <a:gd name="connsiteX25" fmla="*/ 391153 w 1891355"/>
                <a:gd name="connsiteY25" fmla="*/ 270271 h 2108133"/>
                <a:gd name="connsiteX26" fmla="*/ 327328 w 1891355"/>
                <a:gd name="connsiteY26" fmla="*/ 270271 h 2108133"/>
                <a:gd name="connsiteX27" fmla="*/ 302734 w 1891355"/>
                <a:gd name="connsiteY27" fmla="*/ 277298 h 2108133"/>
                <a:gd name="connsiteX28" fmla="*/ 291023 w 1891355"/>
                <a:gd name="connsiteY28" fmla="*/ 307161 h 2108133"/>
                <a:gd name="connsiteX29" fmla="*/ 303319 w 1891355"/>
                <a:gd name="connsiteY29" fmla="*/ 424273 h 2108133"/>
                <a:gd name="connsiteX30" fmla="*/ 426873 w 1891355"/>
                <a:gd name="connsiteY30" fmla="*/ 566564 h 2108133"/>
                <a:gd name="connsiteX31" fmla="*/ 443268 w 1891355"/>
                <a:gd name="connsiteY31" fmla="*/ 589987 h 2108133"/>
                <a:gd name="connsiteX32" fmla="*/ 465519 w 1891355"/>
                <a:gd name="connsiteY32" fmla="*/ 669622 h 2108133"/>
                <a:gd name="connsiteX33" fmla="*/ 520562 w 1891355"/>
                <a:gd name="connsiteY33" fmla="*/ 780293 h 2108133"/>
                <a:gd name="connsiteX34" fmla="*/ 720238 w 1891355"/>
                <a:gd name="connsiteY34" fmla="*/ 925512 h 2108133"/>
                <a:gd name="connsiteX35" fmla="*/ 751272 w 1891355"/>
                <a:gd name="connsiteY35" fmla="*/ 972357 h 2108133"/>
                <a:gd name="connsiteX36" fmla="*/ 743074 w 1891355"/>
                <a:gd name="connsiteY36" fmla="*/ 1156222 h 2108133"/>
                <a:gd name="connsiteX37" fmla="*/ 679248 w 1891355"/>
                <a:gd name="connsiteY37" fmla="*/ 1222390 h 2108133"/>
                <a:gd name="connsiteX38" fmla="*/ 415161 w 1891355"/>
                <a:gd name="connsiteY38" fmla="*/ 1305539 h 2108133"/>
                <a:gd name="connsiteX39" fmla="*/ 348408 w 1891355"/>
                <a:gd name="connsiteY39" fmla="*/ 1324863 h 2108133"/>
                <a:gd name="connsiteX40" fmla="*/ 330841 w 1891355"/>
                <a:gd name="connsiteY40" fmla="*/ 1328376 h 2108133"/>
                <a:gd name="connsiteX41" fmla="*/ 0 w 1891355"/>
                <a:gd name="connsiteY41" fmla="*/ 1692008 h 2108133"/>
                <a:gd name="connsiteX42" fmla="*/ 0 w 1891355"/>
                <a:gd name="connsiteY42" fmla="*/ 1767546 h 2108133"/>
                <a:gd name="connsiteX43" fmla="*/ 1891355 w 1891355"/>
                <a:gd name="connsiteY43" fmla="*/ 1767546 h 2108133"/>
                <a:gd name="connsiteX44" fmla="*/ 1891355 w 1891355"/>
                <a:gd name="connsiteY44" fmla="*/ 1634038 h 2108133"/>
                <a:gd name="connsiteX45" fmla="*/ 1606188 w 1891355"/>
                <a:gd name="connsiteY45" fmla="*/ 1318422 h 2108133"/>
                <a:gd name="connsiteX0" fmla="*/ 1606188 w 1896998"/>
                <a:gd name="connsiteY0" fmla="*/ 1318422 h 2112288"/>
                <a:gd name="connsiteX1" fmla="*/ 1514841 w 1896998"/>
                <a:gd name="connsiteY1" fmla="*/ 1295585 h 2112288"/>
                <a:gd name="connsiteX2" fmla="*/ 1140669 w 1896998"/>
                <a:gd name="connsiteY2" fmla="*/ 1112891 h 2112288"/>
                <a:gd name="connsiteX3" fmla="*/ 1135984 w 1896998"/>
                <a:gd name="connsiteY3" fmla="*/ 942493 h 2112288"/>
                <a:gd name="connsiteX4" fmla="*/ 1302283 w 1896998"/>
                <a:gd name="connsiteY4" fmla="*/ 845876 h 2112288"/>
                <a:gd name="connsiteX5" fmla="*/ 1391874 w 1896998"/>
                <a:gd name="connsiteY5" fmla="*/ 748673 h 2112288"/>
                <a:gd name="connsiteX6" fmla="*/ 1408269 w 1896998"/>
                <a:gd name="connsiteY6" fmla="*/ 715882 h 2112288"/>
                <a:gd name="connsiteX7" fmla="*/ 1444574 w 1896998"/>
                <a:gd name="connsiteY7" fmla="*/ 596428 h 2112288"/>
                <a:gd name="connsiteX8" fmla="*/ 1474437 w 1896998"/>
                <a:gd name="connsiteY8" fmla="*/ 563051 h 2112288"/>
                <a:gd name="connsiteX9" fmla="*/ 1534165 w 1896998"/>
                <a:gd name="connsiteY9" fmla="*/ 515621 h 2112288"/>
                <a:gd name="connsiteX10" fmla="*/ 1567541 w 1896998"/>
                <a:gd name="connsiteY10" fmla="*/ 467019 h 2112288"/>
                <a:gd name="connsiteX11" fmla="*/ 1588621 w 1896998"/>
                <a:gd name="connsiteY11" fmla="*/ 424859 h 2112288"/>
                <a:gd name="connsiteX12" fmla="*/ 1605017 w 1896998"/>
                <a:gd name="connsiteY12" fmla="*/ 355177 h 2112288"/>
                <a:gd name="connsiteX13" fmla="*/ 1605017 w 1896998"/>
                <a:gd name="connsiteY13" fmla="*/ 332926 h 2112288"/>
                <a:gd name="connsiteX14" fmla="*/ 1572811 w 1896998"/>
                <a:gd name="connsiteY14" fmla="*/ 326485 h 2112288"/>
                <a:gd name="connsiteX15" fmla="*/ 1497860 w 1896998"/>
                <a:gd name="connsiteY15" fmla="*/ 385626 h 2112288"/>
                <a:gd name="connsiteX16" fmla="*/ 1439890 w 1896998"/>
                <a:gd name="connsiteY16" fmla="*/ 409049 h 2112288"/>
                <a:gd name="connsiteX17" fmla="*/ 1412368 w 1896998"/>
                <a:gd name="connsiteY17" fmla="*/ 387383 h 2112288"/>
                <a:gd name="connsiteX18" fmla="*/ 1387189 w 1896998"/>
                <a:gd name="connsiteY18" fmla="*/ 270271 h 2112288"/>
                <a:gd name="connsiteX19" fmla="*/ 1241970 w 1896998"/>
                <a:gd name="connsiteY19" fmla="*/ 125638 h 2112288"/>
                <a:gd name="connsiteX20" fmla="*/ 1078600 w 1896998"/>
                <a:gd name="connsiteY20" fmla="*/ 104558 h 2112288"/>
                <a:gd name="connsiteX21" fmla="*/ 929868 w 1896998"/>
                <a:gd name="connsiteY21" fmla="*/ 94604 h 2112288"/>
                <a:gd name="connsiteX22" fmla="*/ 692716 w 1896998"/>
                <a:gd name="connsiteY22" fmla="*/ 6770 h 2112288"/>
                <a:gd name="connsiteX23" fmla="*/ 640016 w 1896998"/>
                <a:gd name="connsiteY23" fmla="*/ 11454 h 2112288"/>
                <a:gd name="connsiteX24" fmla="*/ 512950 w 1896998"/>
                <a:gd name="connsiteY24" fmla="*/ 155502 h 2112288"/>
                <a:gd name="connsiteX25" fmla="*/ 391153 w 1896998"/>
                <a:gd name="connsiteY25" fmla="*/ 270271 h 2112288"/>
                <a:gd name="connsiteX26" fmla="*/ 327328 w 1896998"/>
                <a:gd name="connsiteY26" fmla="*/ 270271 h 2112288"/>
                <a:gd name="connsiteX27" fmla="*/ 302734 w 1896998"/>
                <a:gd name="connsiteY27" fmla="*/ 277298 h 2112288"/>
                <a:gd name="connsiteX28" fmla="*/ 291023 w 1896998"/>
                <a:gd name="connsiteY28" fmla="*/ 307161 h 2112288"/>
                <a:gd name="connsiteX29" fmla="*/ 303319 w 1896998"/>
                <a:gd name="connsiteY29" fmla="*/ 424273 h 2112288"/>
                <a:gd name="connsiteX30" fmla="*/ 426873 w 1896998"/>
                <a:gd name="connsiteY30" fmla="*/ 566564 h 2112288"/>
                <a:gd name="connsiteX31" fmla="*/ 443268 w 1896998"/>
                <a:gd name="connsiteY31" fmla="*/ 589987 h 2112288"/>
                <a:gd name="connsiteX32" fmla="*/ 465519 w 1896998"/>
                <a:gd name="connsiteY32" fmla="*/ 669622 h 2112288"/>
                <a:gd name="connsiteX33" fmla="*/ 520562 w 1896998"/>
                <a:gd name="connsiteY33" fmla="*/ 780293 h 2112288"/>
                <a:gd name="connsiteX34" fmla="*/ 720238 w 1896998"/>
                <a:gd name="connsiteY34" fmla="*/ 925512 h 2112288"/>
                <a:gd name="connsiteX35" fmla="*/ 751272 w 1896998"/>
                <a:gd name="connsiteY35" fmla="*/ 972357 h 2112288"/>
                <a:gd name="connsiteX36" fmla="*/ 743074 w 1896998"/>
                <a:gd name="connsiteY36" fmla="*/ 1156222 h 2112288"/>
                <a:gd name="connsiteX37" fmla="*/ 679248 w 1896998"/>
                <a:gd name="connsiteY37" fmla="*/ 1222390 h 2112288"/>
                <a:gd name="connsiteX38" fmla="*/ 415161 w 1896998"/>
                <a:gd name="connsiteY38" fmla="*/ 1305539 h 2112288"/>
                <a:gd name="connsiteX39" fmla="*/ 348408 w 1896998"/>
                <a:gd name="connsiteY39" fmla="*/ 1324863 h 2112288"/>
                <a:gd name="connsiteX40" fmla="*/ 330841 w 1896998"/>
                <a:gd name="connsiteY40" fmla="*/ 1328376 h 2112288"/>
                <a:gd name="connsiteX41" fmla="*/ 0 w 1896998"/>
                <a:gd name="connsiteY41" fmla="*/ 1692008 h 2112288"/>
                <a:gd name="connsiteX42" fmla="*/ 0 w 1896998"/>
                <a:gd name="connsiteY42" fmla="*/ 1767546 h 2112288"/>
                <a:gd name="connsiteX43" fmla="*/ 1896998 w 1896998"/>
                <a:gd name="connsiteY43" fmla="*/ 1778832 h 2112288"/>
                <a:gd name="connsiteX44" fmla="*/ 1891355 w 1896998"/>
                <a:gd name="connsiteY44" fmla="*/ 1634038 h 2112288"/>
                <a:gd name="connsiteX45" fmla="*/ 1606188 w 1896998"/>
                <a:gd name="connsiteY45" fmla="*/ 1318422 h 2112288"/>
                <a:gd name="connsiteX0" fmla="*/ 1606188 w 1896998"/>
                <a:gd name="connsiteY0" fmla="*/ 1318422 h 2098985"/>
                <a:gd name="connsiteX1" fmla="*/ 1514841 w 1896998"/>
                <a:gd name="connsiteY1" fmla="*/ 1295585 h 2098985"/>
                <a:gd name="connsiteX2" fmla="*/ 1140669 w 1896998"/>
                <a:gd name="connsiteY2" fmla="*/ 1112891 h 2098985"/>
                <a:gd name="connsiteX3" fmla="*/ 1135984 w 1896998"/>
                <a:gd name="connsiteY3" fmla="*/ 942493 h 2098985"/>
                <a:gd name="connsiteX4" fmla="*/ 1302283 w 1896998"/>
                <a:gd name="connsiteY4" fmla="*/ 845876 h 2098985"/>
                <a:gd name="connsiteX5" fmla="*/ 1391874 w 1896998"/>
                <a:gd name="connsiteY5" fmla="*/ 748673 h 2098985"/>
                <a:gd name="connsiteX6" fmla="*/ 1408269 w 1896998"/>
                <a:gd name="connsiteY6" fmla="*/ 715882 h 2098985"/>
                <a:gd name="connsiteX7" fmla="*/ 1444574 w 1896998"/>
                <a:gd name="connsiteY7" fmla="*/ 596428 h 2098985"/>
                <a:gd name="connsiteX8" fmla="*/ 1474437 w 1896998"/>
                <a:gd name="connsiteY8" fmla="*/ 563051 h 2098985"/>
                <a:gd name="connsiteX9" fmla="*/ 1534165 w 1896998"/>
                <a:gd name="connsiteY9" fmla="*/ 515621 h 2098985"/>
                <a:gd name="connsiteX10" fmla="*/ 1567541 w 1896998"/>
                <a:gd name="connsiteY10" fmla="*/ 467019 h 2098985"/>
                <a:gd name="connsiteX11" fmla="*/ 1588621 w 1896998"/>
                <a:gd name="connsiteY11" fmla="*/ 424859 h 2098985"/>
                <a:gd name="connsiteX12" fmla="*/ 1605017 w 1896998"/>
                <a:gd name="connsiteY12" fmla="*/ 355177 h 2098985"/>
                <a:gd name="connsiteX13" fmla="*/ 1605017 w 1896998"/>
                <a:gd name="connsiteY13" fmla="*/ 332926 h 2098985"/>
                <a:gd name="connsiteX14" fmla="*/ 1572811 w 1896998"/>
                <a:gd name="connsiteY14" fmla="*/ 326485 h 2098985"/>
                <a:gd name="connsiteX15" fmla="*/ 1497860 w 1896998"/>
                <a:gd name="connsiteY15" fmla="*/ 385626 h 2098985"/>
                <a:gd name="connsiteX16" fmla="*/ 1439890 w 1896998"/>
                <a:gd name="connsiteY16" fmla="*/ 409049 h 2098985"/>
                <a:gd name="connsiteX17" fmla="*/ 1412368 w 1896998"/>
                <a:gd name="connsiteY17" fmla="*/ 387383 h 2098985"/>
                <a:gd name="connsiteX18" fmla="*/ 1387189 w 1896998"/>
                <a:gd name="connsiteY18" fmla="*/ 270271 h 2098985"/>
                <a:gd name="connsiteX19" fmla="*/ 1241970 w 1896998"/>
                <a:gd name="connsiteY19" fmla="*/ 125638 h 2098985"/>
                <a:gd name="connsiteX20" fmla="*/ 1078600 w 1896998"/>
                <a:gd name="connsiteY20" fmla="*/ 104558 h 2098985"/>
                <a:gd name="connsiteX21" fmla="*/ 929868 w 1896998"/>
                <a:gd name="connsiteY21" fmla="*/ 94604 h 2098985"/>
                <a:gd name="connsiteX22" fmla="*/ 692716 w 1896998"/>
                <a:gd name="connsiteY22" fmla="*/ 6770 h 2098985"/>
                <a:gd name="connsiteX23" fmla="*/ 640016 w 1896998"/>
                <a:gd name="connsiteY23" fmla="*/ 11454 h 2098985"/>
                <a:gd name="connsiteX24" fmla="*/ 512950 w 1896998"/>
                <a:gd name="connsiteY24" fmla="*/ 155502 h 2098985"/>
                <a:gd name="connsiteX25" fmla="*/ 391153 w 1896998"/>
                <a:gd name="connsiteY25" fmla="*/ 270271 h 2098985"/>
                <a:gd name="connsiteX26" fmla="*/ 327328 w 1896998"/>
                <a:gd name="connsiteY26" fmla="*/ 270271 h 2098985"/>
                <a:gd name="connsiteX27" fmla="*/ 302734 w 1896998"/>
                <a:gd name="connsiteY27" fmla="*/ 277298 h 2098985"/>
                <a:gd name="connsiteX28" fmla="*/ 291023 w 1896998"/>
                <a:gd name="connsiteY28" fmla="*/ 307161 h 2098985"/>
                <a:gd name="connsiteX29" fmla="*/ 303319 w 1896998"/>
                <a:gd name="connsiteY29" fmla="*/ 424273 h 2098985"/>
                <a:gd name="connsiteX30" fmla="*/ 426873 w 1896998"/>
                <a:gd name="connsiteY30" fmla="*/ 566564 h 2098985"/>
                <a:gd name="connsiteX31" fmla="*/ 443268 w 1896998"/>
                <a:gd name="connsiteY31" fmla="*/ 589987 h 2098985"/>
                <a:gd name="connsiteX32" fmla="*/ 465519 w 1896998"/>
                <a:gd name="connsiteY32" fmla="*/ 669622 h 2098985"/>
                <a:gd name="connsiteX33" fmla="*/ 520562 w 1896998"/>
                <a:gd name="connsiteY33" fmla="*/ 780293 h 2098985"/>
                <a:gd name="connsiteX34" fmla="*/ 720238 w 1896998"/>
                <a:gd name="connsiteY34" fmla="*/ 925512 h 2098985"/>
                <a:gd name="connsiteX35" fmla="*/ 751272 w 1896998"/>
                <a:gd name="connsiteY35" fmla="*/ 972357 h 2098985"/>
                <a:gd name="connsiteX36" fmla="*/ 743074 w 1896998"/>
                <a:gd name="connsiteY36" fmla="*/ 1156222 h 2098985"/>
                <a:gd name="connsiteX37" fmla="*/ 679248 w 1896998"/>
                <a:gd name="connsiteY37" fmla="*/ 1222390 h 2098985"/>
                <a:gd name="connsiteX38" fmla="*/ 415161 w 1896998"/>
                <a:gd name="connsiteY38" fmla="*/ 1305539 h 2098985"/>
                <a:gd name="connsiteX39" fmla="*/ 348408 w 1896998"/>
                <a:gd name="connsiteY39" fmla="*/ 1324863 h 2098985"/>
                <a:gd name="connsiteX40" fmla="*/ 330841 w 1896998"/>
                <a:gd name="connsiteY40" fmla="*/ 1328376 h 2098985"/>
                <a:gd name="connsiteX41" fmla="*/ 0 w 1896998"/>
                <a:gd name="connsiteY41" fmla="*/ 1692008 h 2098985"/>
                <a:gd name="connsiteX42" fmla="*/ 0 w 1896998"/>
                <a:gd name="connsiteY42" fmla="*/ 1767546 h 2098985"/>
                <a:gd name="connsiteX43" fmla="*/ 1896998 w 1896998"/>
                <a:gd name="connsiteY43" fmla="*/ 1778832 h 2098985"/>
                <a:gd name="connsiteX44" fmla="*/ 1891355 w 1896998"/>
                <a:gd name="connsiteY44" fmla="*/ 1634038 h 2098985"/>
                <a:gd name="connsiteX45" fmla="*/ 1606188 w 1896998"/>
                <a:gd name="connsiteY45" fmla="*/ 1318422 h 2098985"/>
                <a:gd name="connsiteX0" fmla="*/ 1606188 w 1896998"/>
                <a:gd name="connsiteY0" fmla="*/ 1318422 h 2105043"/>
                <a:gd name="connsiteX1" fmla="*/ 1514841 w 1896998"/>
                <a:gd name="connsiteY1" fmla="*/ 1295585 h 2105043"/>
                <a:gd name="connsiteX2" fmla="*/ 1140669 w 1896998"/>
                <a:gd name="connsiteY2" fmla="*/ 1112891 h 2105043"/>
                <a:gd name="connsiteX3" fmla="*/ 1135984 w 1896998"/>
                <a:gd name="connsiteY3" fmla="*/ 942493 h 2105043"/>
                <a:gd name="connsiteX4" fmla="*/ 1302283 w 1896998"/>
                <a:gd name="connsiteY4" fmla="*/ 845876 h 2105043"/>
                <a:gd name="connsiteX5" fmla="*/ 1391874 w 1896998"/>
                <a:gd name="connsiteY5" fmla="*/ 748673 h 2105043"/>
                <a:gd name="connsiteX6" fmla="*/ 1408269 w 1896998"/>
                <a:gd name="connsiteY6" fmla="*/ 715882 h 2105043"/>
                <a:gd name="connsiteX7" fmla="*/ 1444574 w 1896998"/>
                <a:gd name="connsiteY7" fmla="*/ 596428 h 2105043"/>
                <a:gd name="connsiteX8" fmla="*/ 1474437 w 1896998"/>
                <a:gd name="connsiteY8" fmla="*/ 563051 h 2105043"/>
                <a:gd name="connsiteX9" fmla="*/ 1534165 w 1896998"/>
                <a:gd name="connsiteY9" fmla="*/ 515621 h 2105043"/>
                <a:gd name="connsiteX10" fmla="*/ 1567541 w 1896998"/>
                <a:gd name="connsiteY10" fmla="*/ 467019 h 2105043"/>
                <a:gd name="connsiteX11" fmla="*/ 1588621 w 1896998"/>
                <a:gd name="connsiteY11" fmla="*/ 424859 h 2105043"/>
                <a:gd name="connsiteX12" fmla="*/ 1605017 w 1896998"/>
                <a:gd name="connsiteY12" fmla="*/ 355177 h 2105043"/>
                <a:gd name="connsiteX13" fmla="*/ 1605017 w 1896998"/>
                <a:gd name="connsiteY13" fmla="*/ 332926 h 2105043"/>
                <a:gd name="connsiteX14" fmla="*/ 1572811 w 1896998"/>
                <a:gd name="connsiteY14" fmla="*/ 326485 h 2105043"/>
                <a:gd name="connsiteX15" fmla="*/ 1497860 w 1896998"/>
                <a:gd name="connsiteY15" fmla="*/ 385626 h 2105043"/>
                <a:gd name="connsiteX16" fmla="*/ 1439890 w 1896998"/>
                <a:gd name="connsiteY16" fmla="*/ 409049 h 2105043"/>
                <a:gd name="connsiteX17" fmla="*/ 1412368 w 1896998"/>
                <a:gd name="connsiteY17" fmla="*/ 387383 h 2105043"/>
                <a:gd name="connsiteX18" fmla="*/ 1387189 w 1896998"/>
                <a:gd name="connsiteY18" fmla="*/ 270271 h 2105043"/>
                <a:gd name="connsiteX19" fmla="*/ 1241970 w 1896998"/>
                <a:gd name="connsiteY19" fmla="*/ 125638 h 2105043"/>
                <a:gd name="connsiteX20" fmla="*/ 1078600 w 1896998"/>
                <a:gd name="connsiteY20" fmla="*/ 104558 h 2105043"/>
                <a:gd name="connsiteX21" fmla="*/ 929868 w 1896998"/>
                <a:gd name="connsiteY21" fmla="*/ 94604 h 2105043"/>
                <a:gd name="connsiteX22" fmla="*/ 692716 w 1896998"/>
                <a:gd name="connsiteY22" fmla="*/ 6770 h 2105043"/>
                <a:gd name="connsiteX23" fmla="*/ 640016 w 1896998"/>
                <a:gd name="connsiteY23" fmla="*/ 11454 h 2105043"/>
                <a:gd name="connsiteX24" fmla="*/ 512950 w 1896998"/>
                <a:gd name="connsiteY24" fmla="*/ 155502 h 2105043"/>
                <a:gd name="connsiteX25" fmla="*/ 391153 w 1896998"/>
                <a:gd name="connsiteY25" fmla="*/ 270271 h 2105043"/>
                <a:gd name="connsiteX26" fmla="*/ 327328 w 1896998"/>
                <a:gd name="connsiteY26" fmla="*/ 270271 h 2105043"/>
                <a:gd name="connsiteX27" fmla="*/ 302734 w 1896998"/>
                <a:gd name="connsiteY27" fmla="*/ 277298 h 2105043"/>
                <a:gd name="connsiteX28" fmla="*/ 291023 w 1896998"/>
                <a:gd name="connsiteY28" fmla="*/ 307161 h 2105043"/>
                <a:gd name="connsiteX29" fmla="*/ 303319 w 1896998"/>
                <a:gd name="connsiteY29" fmla="*/ 424273 h 2105043"/>
                <a:gd name="connsiteX30" fmla="*/ 426873 w 1896998"/>
                <a:gd name="connsiteY30" fmla="*/ 566564 h 2105043"/>
                <a:gd name="connsiteX31" fmla="*/ 443268 w 1896998"/>
                <a:gd name="connsiteY31" fmla="*/ 589987 h 2105043"/>
                <a:gd name="connsiteX32" fmla="*/ 465519 w 1896998"/>
                <a:gd name="connsiteY32" fmla="*/ 669622 h 2105043"/>
                <a:gd name="connsiteX33" fmla="*/ 520562 w 1896998"/>
                <a:gd name="connsiteY33" fmla="*/ 780293 h 2105043"/>
                <a:gd name="connsiteX34" fmla="*/ 720238 w 1896998"/>
                <a:gd name="connsiteY34" fmla="*/ 925512 h 2105043"/>
                <a:gd name="connsiteX35" fmla="*/ 751272 w 1896998"/>
                <a:gd name="connsiteY35" fmla="*/ 972357 h 2105043"/>
                <a:gd name="connsiteX36" fmla="*/ 743074 w 1896998"/>
                <a:gd name="connsiteY36" fmla="*/ 1156222 h 2105043"/>
                <a:gd name="connsiteX37" fmla="*/ 679248 w 1896998"/>
                <a:gd name="connsiteY37" fmla="*/ 1222390 h 2105043"/>
                <a:gd name="connsiteX38" fmla="*/ 415161 w 1896998"/>
                <a:gd name="connsiteY38" fmla="*/ 1305539 h 2105043"/>
                <a:gd name="connsiteX39" fmla="*/ 348408 w 1896998"/>
                <a:gd name="connsiteY39" fmla="*/ 1324863 h 2105043"/>
                <a:gd name="connsiteX40" fmla="*/ 330841 w 1896998"/>
                <a:gd name="connsiteY40" fmla="*/ 1328376 h 2105043"/>
                <a:gd name="connsiteX41" fmla="*/ 0 w 1896998"/>
                <a:gd name="connsiteY41" fmla="*/ 1692008 h 2105043"/>
                <a:gd name="connsiteX42" fmla="*/ 0 w 1896998"/>
                <a:gd name="connsiteY42" fmla="*/ 1767546 h 2105043"/>
                <a:gd name="connsiteX43" fmla="*/ 1896998 w 1896998"/>
                <a:gd name="connsiteY43" fmla="*/ 1795761 h 2105043"/>
                <a:gd name="connsiteX44" fmla="*/ 1891355 w 1896998"/>
                <a:gd name="connsiteY44" fmla="*/ 1634038 h 2105043"/>
                <a:gd name="connsiteX45" fmla="*/ 1606188 w 1896998"/>
                <a:gd name="connsiteY45" fmla="*/ 1318422 h 2105043"/>
                <a:gd name="connsiteX0" fmla="*/ 1606188 w 1898036"/>
                <a:gd name="connsiteY0" fmla="*/ 1318422 h 2105043"/>
                <a:gd name="connsiteX1" fmla="*/ 1514841 w 1898036"/>
                <a:gd name="connsiteY1" fmla="*/ 1295585 h 2105043"/>
                <a:gd name="connsiteX2" fmla="*/ 1140669 w 1898036"/>
                <a:gd name="connsiteY2" fmla="*/ 1112891 h 2105043"/>
                <a:gd name="connsiteX3" fmla="*/ 1135984 w 1898036"/>
                <a:gd name="connsiteY3" fmla="*/ 942493 h 2105043"/>
                <a:gd name="connsiteX4" fmla="*/ 1302283 w 1898036"/>
                <a:gd name="connsiteY4" fmla="*/ 845876 h 2105043"/>
                <a:gd name="connsiteX5" fmla="*/ 1391874 w 1898036"/>
                <a:gd name="connsiteY5" fmla="*/ 748673 h 2105043"/>
                <a:gd name="connsiteX6" fmla="*/ 1408269 w 1898036"/>
                <a:gd name="connsiteY6" fmla="*/ 715882 h 2105043"/>
                <a:gd name="connsiteX7" fmla="*/ 1444574 w 1898036"/>
                <a:gd name="connsiteY7" fmla="*/ 596428 h 2105043"/>
                <a:gd name="connsiteX8" fmla="*/ 1474437 w 1898036"/>
                <a:gd name="connsiteY8" fmla="*/ 563051 h 2105043"/>
                <a:gd name="connsiteX9" fmla="*/ 1534165 w 1898036"/>
                <a:gd name="connsiteY9" fmla="*/ 515621 h 2105043"/>
                <a:gd name="connsiteX10" fmla="*/ 1567541 w 1898036"/>
                <a:gd name="connsiteY10" fmla="*/ 467019 h 2105043"/>
                <a:gd name="connsiteX11" fmla="*/ 1588621 w 1898036"/>
                <a:gd name="connsiteY11" fmla="*/ 424859 h 2105043"/>
                <a:gd name="connsiteX12" fmla="*/ 1605017 w 1898036"/>
                <a:gd name="connsiteY12" fmla="*/ 355177 h 2105043"/>
                <a:gd name="connsiteX13" fmla="*/ 1605017 w 1898036"/>
                <a:gd name="connsiteY13" fmla="*/ 332926 h 2105043"/>
                <a:gd name="connsiteX14" fmla="*/ 1572811 w 1898036"/>
                <a:gd name="connsiteY14" fmla="*/ 326485 h 2105043"/>
                <a:gd name="connsiteX15" fmla="*/ 1497860 w 1898036"/>
                <a:gd name="connsiteY15" fmla="*/ 385626 h 2105043"/>
                <a:gd name="connsiteX16" fmla="*/ 1439890 w 1898036"/>
                <a:gd name="connsiteY16" fmla="*/ 409049 h 2105043"/>
                <a:gd name="connsiteX17" fmla="*/ 1412368 w 1898036"/>
                <a:gd name="connsiteY17" fmla="*/ 387383 h 2105043"/>
                <a:gd name="connsiteX18" fmla="*/ 1387189 w 1898036"/>
                <a:gd name="connsiteY18" fmla="*/ 270271 h 2105043"/>
                <a:gd name="connsiteX19" fmla="*/ 1241970 w 1898036"/>
                <a:gd name="connsiteY19" fmla="*/ 125638 h 2105043"/>
                <a:gd name="connsiteX20" fmla="*/ 1078600 w 1898036"/>
                <a:gd name="connsiteY20" fmla="*/ 104558 h 2105043"/>
                <a:gd name="connsiteX21" fmla="*/ 929868 w 1898036"/>
                <a:gd name="connsiteY21" fmla="*/ 94604 h 2105043"/>
                <a:gd name="connsiteX22" fmla="*/ 692716 w 1898036"/>
                <a:gd name="connsiteY22" fmla="*/ 6770 h 2105043"/>
                <a:gd name="connsiteX23" fmla="*/ 640016 w 1898036"/>
                <a:gd name="connsiteY23" fmla="*/ 11454 h 2105043"/>
                <a:gd name="connsiteX24" fmla="*/ 512950 w 1898036"/>
                <a:gd name="connsiteY24" fmla="*/ 155502 h 2105043"/>
                <a:gd name="connsiteX25" fmla="*/ 391153 w 1898036"/>
                <a:gd name="connsiteY25" fmla="*/ 270271 h 2105043"/>
                <a:gd name="connsiteX26" fmla="*/ 327328 w 1898036"/>
                <a:gd name="connsiteY26" fmla="*/ 270271 h 2105043"/>
                <a:gd name="connsiteX27" fmla="*/ 302734 w 1898036"/>
                <a:gd name="connsiteY27" fmla="*/ 277298 h 2105043"/>
                <a:gd name="connsiteX28" fmla="*/ 291023 w 1898036"/>
                <a:gd name="connsiteY28" fmla="*/ 307161 h 2105043"/>
                <a:gd name="connsiteX29" fmla="*/ 303319 w 1898036"/>
                <a:gd name="connsiteY29" fmla="*/ 424273 h 2105043"/>
                <a:gd name="connsiteX30" fmla="*/ 426873 w 1898036"/>
                <a:gd name="connsiteY30" fmla="*/ 566564 h 2105043"/>
                <a:gd name="connsiteX31" fmla="*/ 443268 w 1898036"/>
                <a:gd name="connsiteY31" fmla="*/ 589987 h 2105043"/>
                <a:gd name="connsiteX32" fmla="*/ 465519 w 1898036"/>
                <a:gd name="connsiteY32" fmla="*/ 669622 h 2105043"/>
                <a:gd name="connsiteX33" fmla="*/ 520562 w 1898036"/>
                <a:gd name="connsiteY33" fmla="*/ 780293 h 2105043"/>
                <a:gd name="connsiteX34" fmla="*/ 720238 w 1898036"/>
                <a:gd name="connsiteY34" fmla="*/ 925512 h 2105043"/>
                <a:gd name="connsiteX35" fmla="*/ 751272 w 1898036"/>
                <a:gd name="connsiteY35" fmla="*/ 972357 h 2105043"/>
                <a:gd name="connsiteX36" fmla="*/ 743074 w 1898036"/>
                <a:gd name="connsiteY36" fmla="*/ 1156222 h 2105043"/>
                <a:gd name="connsiteX37" fmla="*/ 679248 w 1898036"/>
                <a:gd name="connsiteY37" fmla="*/ 1222390 h 2105043"/>
                <a:gd name="connsiteX38" fmla="*/ 415161 w 1898036"/>
                <a:gd name="connsiteY38" fmla="*/ 1305539 h 2105043"/>
                <a:gd name="connsiteX39" fmla="*/ 348408 w 1898036"/>
                <a:gd name="connsiteY39" fmla="*/ 1324863 h 2105043"/>
                <a:gd name="connsiteX40" fmla="*/ 330841 w 1898036"/>
                <a:gd name="connsiteY40" fmla="*/ 1328376 h 2105043"/>
                <a:gd name="connsiteX41" fmla="*/ 0 w 1898036"/>
                <a:gd name="connsiteY41" fmla="*/ 1692008 h 2105043"/>
                <a:gd name="connsiteX42" fmla="*/ 0 w 1898036"/>
                <a:gd name="connsiteY42" fmla="*/ 1767546 h 2105043"/>
                <a:gd name="connsiteX43" fmla="*/ 1896998 w 1898036"/>
                <a:gd name="connsiteY43" fmla="*/ 1795761 h 2105043"/>
                <a:gd name="connsiteX44" fmla="*/ 1891355 w 1898036"/>
                <a:gd name="connsiteY44" fmla="*/ 1634038 h 2105043"/>
                <a:gd name="connsiteX45" fmla="*/ 1606188 w 1898036"/>
                <a:gd name="connsiteY45" fmla="*/ 1318422 h 210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898036" h="2105043">
                  <a:moveTo>
                    <a:pt x="1606188" y="1318422"/>
                  </a:moveTo>
                  <a:cubicBezTo>
                    <a:pt x="1606188" y="1318422"/>
                    <a:pt x="1540606" y="1303783"/>
                    <a:pt x="1514841" y="1295585"/>
                  </a:cubicBezTo>
                  <a:cubicBezTo>
                    <a:pt x="1489662" y="1287973"/>
                    <a:pt x="1144182" y="1258109"/>
                    <a:pt x="1140669" y="1112891"/>
                  </a:cubicBezTo>
                  <a:cubicBezTo>
                    <a:pt x="1140669" y="1095909"/>
                    <a:pt x="1135984" y="962987"/>
                    <a:pt x="1135984" y="942493"/>
                  </a:cubicBezTo>
                  <a:cubicBezTo>
                    <a:pt x="1196297" y="918485"/>
                    <a:pt x="1247826" y="879253"/>
                    <a:pt x="1302283" y="845876"/>
                  </a:cubicBezTo>
                  <a:cubicBezTo>
                    <a:pt x="1316922" y="834164"/>
                    <a:pt x="1378991" y="771510"/>
                    <a:pt x="1391874" y="748673"/>
                  </a:cubicBezTo>
                  <a:cubicBezTo>
                    <a:pt x="1397144" y="737547"/>
                    <a:pt x="1402414" y="727007"/>
                    <a:pt x="1408269" y="715882"/>
                  </a:cubicBezTo>
                  <a:cubicBezTo>
                    <a:pt x="1424665" y="677235"/>
                    <a:pt x="1435791" y="636831"/>
                    <a:pt x="1444574" y="596428"/>
                  </a:cubicBezTo>
                  <a:cubicBezTo>
                    <a:pt x="1448673" y="579446"/>
                    <a:pt x="1456871" y="567150"/>
                    <a:pt x="1474437" y="563051"/>
                  </a:cubicBezTo>
                  <a:cubicBezTo>
                    <a:pt x="1496689" y="550168"/>
                    <a:pt x="1516598" y="534359"/>
                    <a:pt x="1534165" y="515621"/>
                  </a:cubicBezTo>
                  <a:cubicBezTo>
                    <a:pt x="1547047" y="500396"/>
                    <a:pt x="1558758" y="485171"/>
                    <a:pt x="1567541" y="467019"/>
                  </a:cubicBezTo>
                  <a:lnTo>
                    <a:pt x="1588621" y="424859"/>
                  </a:lnTo>
                  <a:cubicBezTo>
                    <a:pt x="1600918" y="403193"/>
                    <a:pt x="1599747" y="378600"/>
                    <a:pt x="1605017" y="355177"/>
                  </a:cubicBezTo>
                  <a:cubicBezTo>
                    <a:pt x="1606774" y="347565"/>
                    <a:pt x="1606774" y="340538"/>
                    <a:pt x="1605017" y="332926"/>
                  </a:cubicBezTo>
                  <a:cubicBezTo>
                    <a:pt x="1595648" y="307747"/>
                    <a:pt x="1592135" y="307161"/>
                    <a:pt x="1572811" y="326485"/>
                  </a:cubicBezTo>
                  <a:cubicBezTo>
                    <a:pt x="1549975" y="348736"/>
                    <a:pt x="1524796" y="368645"/>
                    <a:pt x="1497860" y="385626"/>
                  </a:cubicBezTo>
                  <a:cubicBezTo>
                    <a:pt x="1479708" y="396752"/>
                    <a:pt x="1461555" y="406121"/>
                    <a:pt x="1439890" y="409049"/>
                  </a:cubicBezTo>
                  <a:cubicBezTo>
                    <a:pt x="1423494" y="410805"/>
                    <a:pt x="1414125" y="406121"/>
                    <a:pt x="1412368" y="387383"/>
                  </a:cubicBezTo>
                  <a:cubicBezTo>
                    <a:pt x="1408855" y="347565"/>
                    <a:pt x="1400657" y="308333"/>
                    <a:pt x="1387189" y="270271"/>
                  </a:cubicBezTo>
                  <a:cubicBezTo>
                    <a:pt x="1362010" y="198833"/>
                    <a:pt x="1312238" y="151988"/>
                    <a:pt x="1241970" y="125638"/>
                  </a:cubicBezTo>
                  <a:cubicBezTo>
                    <a:pt x="1189270" y="105729"/>
                    <a:pt x="1134228" y="103973"/>
                    <a:pt x="1078600" y="104558"/>
                  </a:cubicBezTo>
                  <a:cubicBezTo>
                    <a:pt x="1028827" y="105143"/>
                    <a:pt x="979055" y="106900"/>
                    <a:pt x="929868" y="94604"/>
                  </a:cubicBezTo>
                  <a:cubicBezTo>
                    <a:pt x="847304" y="74109"/>
                    <a:pt x="767668" y="46588"/>
                    <a:pt x="692716" y="6770"/>
                  </a:cubicBezTo>
                  <a:cubicBezTo>
                    <a:pt x="673393" y="-3185"/>
                    <a:pt x="657583" y="-2599"/>
                    <a:pt x="640016" y="11454"/>
                  </a:cubicBezTo>
                  <a:cubicBezTo>
                    <a:pt x="588487" y="51858"/>
                    <a:pt x="544570" y="98117"/>
                    <a:pt x="512950" y="155502"/>
                  </a:cubicBezTo>
                  <a:cubicBezTo>
                    <a:pt x="484843" y="207031"/>
                    <a:pt x="444439" y="245678"/>
                    <a:pt x="391153" y="270271"/>
                  </a:cubicBezTo>
                  <a:cubicBezTo>
                    <a:pt x="370073" y="280226"/>
                    <a:pt x="348993" y="284910"/>
                    <a:pt x="327328" y="270271"/>
                  </a:cubicBezTo>
                  <a:cubicBezTo>
                    <a:pt x="316202" y="262659"/>
                    <a:pt x="308590" y="267343"/>
                    <a:pt x="302734" y="277298"/>
                  </a:cubicBezTo>
                  <a:cubicBezTo>
                    <a:pt x="297464" y="286667"/>
                    <a:pt x="293951" y="296621"/>
                    <a:pt x="291023" y="307161"/>
                  </a:cubicBezTo>
                  <a:cubicBezTo>
                    <a:pt x="279312" y="347565"/>
                    <a:pt x="286924" y="386798"/>
                    <a:pt x="303319" y="424273"/>
                  </a:cubicBezTo>
                  <a:cubicBezTo>
                    <a:pt x="329670" y="484000"/>
                    <a:pt x="362461" y="539043"/>
                    <a:pt x="426873" y="566564"/>
                  </a:cubicBezTo>
                  <a:cubicBezTo>
                    <a:pt x="437413" y="571249"/>
                    <a:pt x="440926" y="580032"/>
                    <a:pt x="443268" y="589987"/>
                  </a:cubicBezTo>
                  <a:cubicBezTo>
                    <a:pt x="450295" y="616922"/>
                    <a:pt x="457907" y="643272"/>
                    <a:pt x="465519" y="669622"/>
                  </a:cubicBezTo>
                  <a:cubicBezTo>
                    <a:pt x="477231" y="710026"/>
                    <a:pt x="494797" y="747502"/>
                    <a:pt x="520562" y="780293"/>
                  </a:cubicBezTo>
                  <a:cubicBezTo>
                    <a:pt x="573262" y="847047"/>
                    <a:pt x="644700" y="889793"/>
                    <a:pt x="720238" y="925512"/>
                  </a:cubicBezTo>
                  <a:cubicBezTo>
                    <a:pt x="742489" y="936052"/>
                    <a:pt x="750101" y="947763"/>
                    <a:pt x="751272" y="972357"/>
                  </a:cubicBezTo>
                  <a:cubicBezTo>
                    <a:pt x="752443" y="1008661"/>
                    <a:pt x="747173" y="1131043"/>
                    <a:pt x="743074" y="1156222"/>
                  </a:cubicBezTo>
                  <a:cubicBezTo>
                    <a:pt x="737804" y="1193112"/>
                    <a:pt x="713797" y="1211850"/>
                    <a:pt x="679248" y="1222390"/>
                  </a:cubicBezTo>
                  <a:cubicBezTo>
                    <a:pt x="590829" y="1248740"/>
                    <a:pt x="502995" y="1277433"/>
                    <a:pt x="415161" y="1305539"/>
                  </a:cubicBezTo>
                  <a:cubicBezTo>
                    <a:pt x="410477" y="1311395"/>
                    <a:pt x="363047" y="1318422"/>
                    <a:pt x="348408" y="1324863"/>
                  </a:cubicBezTo>
                  <a:cubicBezTo>
                    <a:pt x="342552" y="1327205"/>
                    <a:pt x="336696" y="1327205"/>
                    <a:pt x="330841" y="1328376"/>
                  </a:cubicBezTo>
                  <a:cubicBezTo>
                    <a:pt x="133507" y="1364681"/>
                    <a:pt x="0" y="1497017"/>
                    <a:pt x="0" y="1692008"/>
                  </a:cubicBezTo>
                  <a:lnTo>
                    <a:pt x="0" y="1767546"/>
                  </a:lnTo>
                  <a:cubicBezTo>
                    <a:pt x="1019809" y="2382619"/>
                    <a:pt x="1588192" y="2010189"/>
                    <a:pt x="1896998" y="1795761"/>
                  </a:cubicBezTo>
                  <a:cubicBezTo>
                    <a:pt x="1900761" y="1724925"/>
                    <a:pt x="1893236" y="1687946"/>
                    <a:pt x="1891355" y="1634038"/>
                  </a:cubicBezTo>
                  <a:cubicBezTo>
                    <a:pt x="1891355" y="1468325"/>
                    <a:pt x="1777757" y="1370537"/>
                    <a:pt x="1606188" y="1318422"/>
                  </a:cubicBezTo>
                  <a:close/>
                </a:path>
              </a:pathLst>
            </a:custGeom>
            <a:solidFill>
              <a:srgbClr val="F1BB9D"/>
            </a:solidFill>
            <a:ln w="5853" cap="flat">
              <a:noFill/>
              <a:prstDash val="solid"/>
              <a:miter/>
            </a:ln>
          </p:spPr>
          <p:txBody>
            <a:bodyPr rtlCol="0" anchor="ctr"/>
            <a:lstStyle/>
            <a:p>
              <a:endParaRPr lang="en-US">
                <a:latin typeface="Al Tarikh" pitchFamily="2" charset="-78"/>
                <a:cs typeface="Al Tarikh" pitchFamily="2" charset="-78"/>
              </a:endParaRPr>
            </a:p>
          </p:txBody>
        </p:sp>
        <p:sp>
          <p:nvSpPr>
            <p:cNvPr id="136" name="Freeform: Shape 135">
              <a:extLst>
                <a:ext uri="{FF2B5EF4-FFF2-40B4-BE49-F238E27FC236}">
                  <a16:creationId xmlns:a16="http://schemas.microsoft.com/office/drawing/2014/main" id="{9E6BAE00-B84E-48B2-8676-5507D4349CFF}"/>
                </a:ext>
              </a:extLst>
            </p:cNvPr>
            <p:cNvSpPr/>
            <p:nvPr/>
          </p:nvSpPr>
          <p:spPr>
            <a:xfrm>
              <a:off x="5560013" y="6133073"/>
              <a:ext cx="1714879" cy="835144"/>
            </a:xfrm>
            <a:custGeom>
              <a:avLst/>
              <a:gdLst>
                <a:gd name="connsiteX0" fmla="*/ 320872 w 1709832"/>
                <a:gd name="connsiteY0" fmla="*/ 26395 h 486013"/>
                <a:gd name="connsiteX1" fmla="*/ 443840 w 1709832"/>
                <a:gd name="connsiteY1" fmla="*/ 196207 h 486013"/>
                <a:gd name="connsiteX2" fmla="*/ 685675 w 1709832"/>
                <a:gd name="connsiteY2" fmla="*/ 291068 h 486013"/>
                <a:gd name="connsiteX3" fmla="*/ 1091468 w 1709832"/>
                <a:gd name="connsiteY3" fmla="*/ 296338 h 486013"/>
                <a:gd name="connsiteX4" fmla="*/ 1346186 w 1709832"/>
                <a:gd name="connsiteY4" fmla="*/ 157560 h 486013"/>
                <a:gd name="connsiteX5" fmla="*/ 1430506 w 1709832"/>
                <a:gd name="connsiteY5" fmla="*/ 45 h 486013"/>
                <a:gd name="connsiteX6" fmla="*/ 1710404 w 1709832"/>
                <a:gd name="connsiteY6" fmla="*/ 127111 h 486013"/>
                <a:gd name="connsiteX7" fmla="*/ 1685810 w 1709832"/>
                <a:gd name="connsiteY7" fmla="*/ 250079 h 486013"/>
                <a:gd name="connsiteX8" fmla="*/ 1582166 w 1709832"/>
                <a:gd name="connsiteY8" fmla="*/ 487816 h 486013"/>
                <a:gd name="connsiteX9" fmla="*/ 357762 w 1709832"/>
                <a:gd name="connsiteY9" fmla="*/ 486645 h 486013"/>
                <a:gd name="connsiteX10" fmla="*/ 96018 w 1709832"/>
                <a:gd name="connsiteY10" fmla="*/ 487816 h 486013"/>
                <a:gd name="connsiteX11" fmla="*/ 37462 w 1709832"/>
                <a:gd name="connsiteY11" fmla="*/ 299266 h 486013"/>
                <a:gd name="connsiteX12" fmla="*/ 571 w 1709832"/>
                <a:gd name="connsiteY12" fmla="*/ 134724 h 486013"/>
                <a:gd name="connsiteX13" fmla="*/ 276370 w 1709832"/>
                <a:gd name="connsiteY13" fmla="*/ 8243 h 486013"/>
                <a:gd name="connsiteX14" fmla="*/ 320872 w 1709832"/>
                <a:gd name="connsiteY14" fmla="*/ 26395 h 486013"/>
                <a:gd name="connsiteX0" fmla="*/ 320872 w 1714878"/>
                <a:gd name="connsiteY0" fmla="*/ 26395 h 487816"/>
                <a:gd name="connsiteX1" fmla="*/ 443840 w 1714878"/>
                <a:gd name="connsiteY1" fmla="*/ 196207 h 487816"/>
                <a:gd name="connsiteX2" fmla="*/ 685675 w 1714878"/>
                <a:gd name="connsiteY2" fmla="*/ 291068 h 487816"/>
                <a:gd name="connsiteX3" fmla="*/ 1091468 w 1714878"/>
                <a:gd name="connsiteY3" fmla="*/ 296338 h 487816"/>
                <a:gd name="connsiteX4" fmla="*/ 1346186 w 1714878"/>
                <a:gd name="connsiteY4" fmla="*/ 157560 h 487816"/>
                <a:gd name="connsiteX5" fmla="*/ 1430506 w 1714878"/>
                <a:gd name="connsiteY5" fmla="*/ 45 h 487816"/>
                <a:gd name="connsiteX6" fmla="*/ 1710404 w 1714878"/>
                <a:gd name="connsiteY6" fmla="*/ 127111 h 487816"/>
                <a:gd name="connsiteX7" fmla="*/ 1685810 w 1714878"/>
                <a:gd name="connsiteY7" fmla="*/ 250079 h 487816"/>
                <a:gd name="connsiteX8" fmla="*/ 1582166 w 1714878"/>
                <a:gd name="connsiteY8" fmla="*/ 487816 h 487816"/>
                <a:gd name="connsiteX9" fmla="*/ 96018 w 1714878"/>
                <a:gd name="connsiteY9" fmla="*/ 487816 h 487816"/>
                <a:gd name="connsiteX10" fmla="*/ 37462 w 1714878"/>
                <a:gd name="connsiteY10" fmla="*/ 299266 h 487816"/>
                <a:gd name="connsiteX11" fmla="*/ 571 w 1714878"/>
                <a:gd name="connsiteY11" fmla="*/ 134724 h 487816"/>
                <a:gd name="connsiteX12" fmla="*/ 276370 w 1714878"/>
                <a:gd name="connsiteY12" fmla="*/ 8243 h 487816"/>
                <a:gd name="connsiteX13" fmla="*/ 320872 w 1714878"/>
                <a:gd name="connsiteY13" fmla="*/ 26395 h 487816"/>
                <a:gd name="connsiteX0" fmla="*/ 320872 w 1714878"/>
                <a:gd name="connsiteY0" fmla="*/ 26395 h 611962"/>
                <a:gd name="connsiteX1" fmla="*/ 443840 w 1714878"/>
                <a:gd name="connsiteY1" fmla="*/ 196207 h 611962"/>
                <a:gd name="connsiteX2" fmla="*/ 685675 w 1714878"/>
                <a:gd name="connsiteY2" fmla="*/ 291068 h 611962"/>
                <a:gd name="connsiteX3" fmla="*/ 1091468 w 1714878"/>
                <a:gd name="connsiteY3" fmla="*/ 296338 h 611962"/>
                <a:gd name="connsiteX4" fmla="*/ 1346186 w 1714878"/>
                <a:gd name="connsiteY4" fmla="*/ 157560 h 611962"/>
                <a:gd name="connsiteX5" fmla="*/ 1430506 w 1714878"/>
                <a:gd name="connsiteY5" fmla="*/ 45 h 611962"/>
                <a:gd name="connsiteX6" fmla="*/ 1710404 w 1714878"/>
                <a:gd name="connsiteY6" fmla="*/ 127111 h 611962"/>
                <a:gd name="connsiteX7" fmla="*/ 1685810 w 1714878"/>
                <a:gd name="connsiteY7" fmla="*/ 250079 h 611962"/>
                <a:gd name="connsiteX8" fmla="*/ 1582166 w 1714878"/>
                <a:gd name="connsiteY8" fmla="*/ 487816 h 611962"/>
                <a:gd name="connsiteX9" fmla="*/ 101661 w 1714878"/>
                <a:gd name="connsiteY9" fmla="*/ 611962 h 611962"/>
                <a:gd name="connsiteX10" fmla="*/ 37462 w 1714878"/>
                <a:gd name="connsiteY10" fmla="*/ 299266 h 611962"/>
                <a:gd name="connsiteX11" fmla="*/ 571 w 1714878"/>
                <a:gd name="connsiteY11" fmla="*/ 134724 h 611962"/>
                <a:gd name="connsiteX12" fmla="*/ 276370 w 1714878"/>
                <a:gd name="connsiteY12" fmla="*/ 8243 h 611962"/>
                <a:gd name="connsiteX13" fmla="*/ 320872 w 1714878"/>
                <a:gd name="connsiteY13" fmla="*/ 26395 h 611962"/>
                <a:gd name="connsiteX0" fmla="*/ 320872 w 1714878"/>
                <a:gd name="connsiteY0" fmla="*/ 26395 h 645819"/>
                <a:gd name="connsiteX1" fmla="*/ 443840 w 1714878"/>
                <a:gd name="connsiteY1" fmla="*/ 196207 h 645819"/>
                <a:gd name="connsiteX2" fmla="*/ 685675 w 1714878"/>
                <a:gd name="connsiteY2" fmla="*/ 291068 h 645819"/>
                <a:gd name="connsiteX3" fmla="*/ 1091468 w 1714878"/>
                <a:gd name="connsiteY3" fmla="*/ 296338 h 645819"/>
                <a:gd name="connsiteX4" fmla="*/ 1346186 w 1714878"/>
                <a:gd name="connsiteY4" fmla="*/ 157560 h 645819"/>
                <a:gd name="connsiteX5" fmla="*/ 1430506 w 1714878"/>
                <a:gd name="connsiteY5" fmla="*/ 45 h 645819"/>
                <a:gd name="connsiteX6" fmla="*/ 1710404 w 1714878"/>
                <a:gd name="connsiteY6" fmla="*/ 127111 h 645819"/>
                <a:gd name="connsiteX7" fmla="*/ 1685810 w 1714878"/>
                <a:gd name="connsiteY7" fmla="*/ 250079 h 645819"/>
                <a:gd name="connsiteX8" fmla="*/ 1576524 w 1714878"/>
                <a:gd name="connsiteY8" fmla="*/ 645819 h 645819"/>
                <a:gd name="connsiteX9" fmla="*/ 101661 w 1714878"/>
                <a:gd name="connsiteY9" fmla="*/ 611962 h 645819"/>
                <a:gd name="connsiteX10" fmla="*/ 37462 w 1714878"/>
                <a:gd name="connsiteY10" fmla="*/ 299266 h 645819"/>
                <a:gd name="connsiteX11" fmla="*/ 571 w 1714878"/>
                <a:gd name="connsiteY11" fmla="*/ 134724 h 645819"/>
                <a:gd name="connsiteX12" fmla="*/ 276370 w 1714878"/>
                <a:gd name="connsiteY12" fmla="*/ 8243 h 645819"/>
                <a:gd name="connsiteX13" fmla="*/ 320872 w 1714878"/>
                <a:gd name="connsiteY13" fmla="*/ 26395 h 645819"/>
                <a:gd name="connsiteX0" fmla="*/ 320872 w 1714878"/>
                <a:gd name="connsiteY0" fmla="*/ 26395 h 775276"/>
                <a:gd name="connsiteX1" fmla="*/ 443840 w 1714878"/>
                <a:gd name="connsiteY1" fmla="*/ 196207 h 775276"/>
                <a:gd name="connsiteX2" fmla="*/ 685675 w 1714878"/>
                <a:gd name="connsiteY2" fmla="*/ 291068 h 775276"/>
                <a:gd name="connsiteX3" fmla="*/ 1091468 w 1714878"/>
                <a:gd name="connsiteY3" fmla="*/ 296338 h 775276"/>
                <a:gd name="connsiteX4" fmla="*/ 1346186 w 1714878"/>
                <a:gd name="connsiteY4" fmla="*/ 157560 h 775276"/>
                <a:gd name="connsiteX5" fmla="*/ 1430506 w 1714878"/>
                <a:gd name="connsiteY5" fmla="*/ 45 h 775276"/>
                <a:gd name="connsiteX6" fmla="*/ 1710404 w 1714878"/>
                <a:gd name="connsiteY6" fmla="*/ 127111 h 775276"/>
                <a:gd name="connsiteX7" fmla="*/ 1685810 w 1714878"/>
                <a:gd name="connsiteY7" fmla="*/ 250079 h 775276"/>
                <a:gd name="connsiteX8" fmla="*/ 1576524 w 1714878"/>
                <a:gd name="connsiteY8" fmla="*/ 645819 h 775276"/>
                <a:gd name="connsiteX9" fmla="*/ 101661 w 1714878"/>
                <a:gd name="connsiteY9" fmla="*/ 611962 h 775276"/>
                <a:gd name="connsiteX10" fmla="*/ 37462 w 1714878"/>
                <a:gd name="connsiteY10" fmla="*/ 299266 h 775276"/>
                <a:gd name="connsiteX11" fmla="*/ 571 w 1714878"/>
                <a:gd name="connsiteY11" fmla="*/ 134724 h 775276"/>
                <a:gd name="connsiteX12" fmla="*/ 276370 w 1714878"/>
                <a:gd name="connsiteY12" fmla="*/ 8243 h 775276"/>
                <a:gd name="connsiteX13" fmla="*/ 320872 w 1714878"/>
                <a:gd name="connsiteY13" fmla="*/ 26395 h 775276"/>
                <a:gd name="connsiteX0" fmla="*/ 320872 w 1714878"/>
                <a:gd name="connsiteY0" fmla="*/ 26395 h 831512"/>
                <a:gd name="connsiteX1" fmla="*/ 443840 w 1714878"/>
                <a:gd name="connsiteY1" fmla="*/ 196207 h 831512"/>
                <a:gd name="connsiteX2" fmla="*/ 685675 w 1714878"/>
                <a:gd name="connsiteY2" fmla="*/ 291068 h 831512"/>
                <a:gd name="connsiteX3" fmla="*/ 1091468 w 1714878"/>
                <a:gd name="connsiteY3" fmla="*/ 296338 h 831512"/>
                <a:gd name="connsiteX4" fmla="*/ 1346186 w 1714878"/>
                <a:gd name="connsiteY4" fmla="*/ 157560 h 831512"/>
                <a:gd name="connsiteX5" fmla="*/ 1430506 w 1714878"/>
                <a:gd name="connsiteY5" fmla="*/ 45 h 831512"/>
                <a:gd name="connsiteX6" fmla="*/ 1710404 w 1714878"/>
                <a:gd name="connsiteY6" fmla="*/ 127111 h 831512"/>
                <a:gd name="connsiteX7" fmla="*/ 1685810 w 1714878"/>
                <a:gd name="connsiteY7" fmla="*/ 250079 h 831512"/>
                <a:gd name="connsiteX8" fmla="*/ 1576524 w 1714878"/>
                <a:gd name="connsiteY8" fmla="*/ 645819 h 831512"/>
                <a:gd name="connsiteX9" fmla="*/ 101661 w 1714878"/>
                <a:gd name="connsiteY9" fmla="*/ 611962 h 831512"/>
                <a:gd name="connsiteX10" fmla="*/ 37462 w 1714878"/>
                <a:gd name="connsiteY10" fmla="*/ 299266 h 831512"/>
                <a:gd name="connsiteX11" fmla="*/ 571 w 1714878"/>
                <a:gd name="connsiteY11" fmla="*/ 134724 h 831512"/>
                <a:gd name="connsiteX12" fmla="*/ 276370 w 1714878"/>
                <a:gd name="connsiteY12" fmla="*/ 8243 h 831512"/>
                <a:gd name="connsiteX13" fmla="*/ 320872 w 1714878"/>
                <a:gd name="connsiteY13" fmla="*/ 26395 h 831512"/>
                <a:gd name="connsiteX0" fmla="*/ 320872 w 1714878"/>
                <a:gd name="connsiteY0" fmla="*/ 26395 h 835144"/>
                <a:gd name="connsiteX1" fmla="*/ 443840 w 1714878"/>
                <a:gd name="connsiteY1" fmla="*/ 196207 h 835144"/>
                <a:gd name="connsiteX2" fmla="*/ 685675 w 1714878"/>
                <a:gd name="connsiteY2" fmla="*/ 291068 h 835144"/>
                <a:gd name="connsiteX3" fmla="*/ 1091468 w 1714878"/>
                <a:gd name="connsiteY3" fmla="*/ 296338 h 835144"/>
                <a:gd name="connsiteX4" fmla="*/ 1346186 w 1714878"/>
                <a:gd name="connsiteY4" fmla="*/ 157560 h 835144"/>
                <a:gd name="connsiteX5" fmla="*/ 1430506 w 1714878"/>
                <a:gd name="connsiteY5" fmla="*/ 45 h 835144"/>
                <a:gd name="connsiteX6" fmla="*/ 1710404 w 1714878"/>
                <a:gd name="connsiteY6" fmla="*/ 127111 h 835144"/>
                <a:gd name="connsiteX7" fmla="*/ 1685810 w 1714878"/>
                <a:gd name="connsiteY7" fmla="*/ 250079 h 835144"/>
                <a:gd name="connsiteX8" fmla="*/ 1576524 w 1714878"/>
                <a:gd name="connsiteY8" fmla="*/ 645819 h 835144"/>
                <a:gd name="connsiteX9" fmla="*/ 101661 w 1714878"/>
                <a:gd name="connsiteY9" fmla="*/ 611962 h 835144"/>
                <a:gd name="connsiteX10" fmla="*/ 37462 w 1714878"/>
                <a:gd name="connsiteY10" fmla="*/ 299266 h 835144"/>
                <a:gd name="connsiteX11" fmla="*/ 571 w 1714878"/>
                <a:gd name="connsiteY11" fmla="*/ 134724 h 835144"/>
                <a:gd name="connsiteX12" fmla="*/ 276370 w 1714878"/>
                <a:gd name="connsiteY12" fmla="*/ 8243 h 835144"/>
                <a:gd name="connsiteX13" fmla="*/ 320872 w 1714878"/>
                <a:gd name="connsiteY13" fmla="*/ 26395 h 835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14878" h="835144">
                  <a:moveTo>
                    <a:pt x="320872" y="26395"/>
                  </a:moveTo>
                  <a:cubicBezTo>
                    <a:pt x="341367" y="97833"/>
                    <a:pt x="385284" y="152876"/>
                    <a:pt x="443840" y="196207"/>
                  </a:cubicBezTo>
                  <a:cubicBezTo>
                    <a:pt x="515863" y="248908"/>
                    <a:pt x="599598" y="273501"/>
                    <a:pt x="685675" y="291068"/>
                  </a:cubicBezTo>
                  <a:cubicBezTo>
                    <a:pt x="817426" y="318589"/>
                    <a:pt x="960303" y="327958"/>
                    <a:pt x="1091468" y="296338"/>
                  </a:cubicBezTo>
                  <a:cubicBezTo>
                    <a:pt x="1196869" y="260033"/>
                    <a:pt x="1285873" y="231926"/>
                    <a:pt x="1346186" y="157560"/>
                  </a:cubicBezTo>
                  <a:cubicBezTo>
                    <a:pt x="1352042" y="150534"/>
                    <a:pt x="1418210" y="2387"/>
                    <a:pt x="1430506" y="45"/>
                  </a:cubicBezTo>
                  <a:cubicBezTo>
                    <a:pt x="1443389" y="-2297"/>
                    <a:pt x="1694008" y="87293"/>
                    <a:pt x="1710404" y="127111"/>
                  </a:cubicBezTo>
                  <a:cubicBezTo>
                    <a:pt x="1726799" y="149948"/>
                    <a:pt x="1693423" y="224314"/>
                    <a:pt x="1685810" y="250079"/>
                  </a:cubicBezTo>
                  <a:cubicBezTo>
                    <a:pt x="1661217" y="335570"/>
                    <a:pt x="1587064" y="642305"/>
                    <a:pt x="1576524" y="645819"/>
                  </a:cubicBezTo>
                  <a:cubicBezTo>
                    <a:pt x="1073615" y="950536"/>
                    <a:pt x="542497" y="848963"/>
                    <a:pt x="101661" y="611962"/>
                  </a:cubicBezTo>
                  <a:cubicBezTo>
                    <a:pt x="92877" y="608448"/>
                    <a:pt x="67325" y="371289"/>
                    <a:pt x="37462" y="299266"/>
                  </a:cubicBezTo>
                  <a:cubicBezTo>
                    <a:pt x="21066" y="250664"/>
                    <a:pt x="-4113" y="188009"/>
                    <a:pt x="571" y="134724"/>
                  </a:cubicBezTo>
                  <a:cubicBezTo>
                    <a:pt x="1743" y="123012"/>
                    <a:pt x="268758" y="11170"/>
                    <a:pt x="276370" y="8243"/>
                  </a:cubicBezTo>
                  <a:cubicBezTo>
                    <a:pt x="309161" y="-2883"/>
                    <a:pt x="309161" y="-2883"/>
                    <a:pt x="320872" y="26395"/>
                  </a:cubicBezTo>
                  <a:close/>
                </a:path>
              </a:pathLst>
            </a:custGeom>
            <a:solidFill>
              <a:schemeClr val="accent1">
                <a:lumMod val="50000"/>
              </a:schemeClr>
            </a:solidFill>
            <a:ln w="5853" cap="flat">
              <a:noFill/>
              <a:prstDash val="solid"/>
              <a:miter/>
            </a:ln>
          </p:spPr>
          <p:txBody>
            <a:bodyPr rtlCol="0" anchor="ctr"/>
            <a:lstStyle/>
            <a:p>
              <a:endParaRPr lang="en-US">
                <a:latin typeface="Al Tarikh" pitchFamily="2" charset="-78"/>
                <a:cs typeface="Al Tarikh" pitchFamily="2" charset="-78"/>
              </a:endParaRPr>
            </a:p>
          </p:txBody>
        </p:sp>
        <p:sp>
          <p:nvSpPr>
            <p:cNvPr id="137" name="Freeform: Shape 136">
              <a:extLst>
                <a:ext uri="{FF2B5EF4-FFF2-40B4-BE49-F238E27FC236}">
                  <a16:creationId xmlns:a16="http://schemas.microsoft.com/office/drawing/2014/main" id="{ED912454-0AFD-4A50-8F81-C6428170BE77}"/>
                </a:ext>
              </a:extLst>
            </p:cNvPr>
            <p:cNvSpPr/>
            <p:nvPr/>
          </p:nvSpPr>
          <p:spPr>
            <a:xfrm>
              <a:off x="5729457" y="4387710"/>
              <a:ext cx="1399487" cy="2020179"/>
            </a:xfrm>
            <a:custGeom>
              <a:avLst/>
              <a:gdLst>
                <a:gd name="connsiteX0" fmla="*/ 1269844 w 1399485"/>
                <a:gd name="connsiteY0" fmla="*/ 256325 h 2020178"/>
                <a:gd name="connsiteX1" fmla="*/ 998145 w 1399485"/>
                <a:gd name="connsiteY1" fmla="*/ 65433 h 2020178"/>
                <a:gd name="connsiteX2" fmla="*/ 550778 w 1399485"/>
                <a:gd name="connsiteY2" fmla="*/ 9804 h 2020178"/>
                <a:gd name="connsiteX3" fmla="*/ 44855 w 1399485"/>
                <a:gd name="connsiteY3" fmla="*/ 463027 h 2020178"/>
                <a:gd name="connsiteX4" fmla="*/ 22604 w 1399485"/>
                <a:gd name="connsiteY4" fmla="*/ 989445 h 2020178"/>
                <a:gd name="connsiteX5" fmla="*/ 488123 w 1399485"/>
                <a:gd name="connsiteY5" fmla="*/ 1539285 h 2020178"/>
                <a:gd name="connsiteX6" fmla="*/ 492807 w 1399485"/>
                <a:gd name="connsiteY6" fmla="*/ 1417488 h 2020178"/>
                <a:gd name="connsiteX7" fmla="*/ 478168 w 1399485"/>
                <a:gd name="connsiteY7" fmla="*/ 1395237 h 2020178"/>
                <a:gd name="connsiteX8" fmla="*/ 368669 w 1399485"/>
                <a:gd name="connsiteY8" fmla="*/ 1337267 h 2020178"/>
                <a:gd name="connsiteX9" fmla="*/ 214082 w 1399485"/>
                <a:gd name="connsiteY9" fmla="*/ 1155158 h 2020178"/>
                <a:gd name="connsiteX10" fmla="*/ 189488 w 1399485"/>
                <a:gd name="connsiteY10" fmla="*/ 1071423 h 2020178"/>
                <a:gd name="connsiteX11" fmla="*/ 147913 w 1399485"/>
                <a:gd name="connsiteY11" fmla="*/ 1019308 h 2020178"/>
                <a:gd name="connsiteX12" fmla="*/ 116293 w 1399485"/>
                <a:gd name="connsiteY12" fmla="*/ 997057 h 2020178"/>
                <a:gd name="connsiteX13" fmla="*/ 32558 w 1399485"/>
                <a:gd name="connsiteY13" fmla="*/ 854181 h 2020178"/>
                <a:gd name="connsiteX14" fmla="*/ 50125 w 1399485"/>
                <a:gd name="connsiteY14" fmla="*/ 734141 h 2020178"/>
                <a:gd name="connsiteX15" fmla="*/ 144400 w 1399485"/>
                <a:gd name="connsiteY15" fmla="*/ 759320 h 2020178"/>
                <a:gd name="connsiteX16" fmla="*/ 252143 w 1399485"/>
                <a:gd name="connsiteY16" fmla="*/ 626984 h 2020178"/>
                <a:gd name="connsiteX17" fmla="*/ 388578 w 1399485"/>
                <a:gd name="connsiteY17" fmla="*/ 475910 h 2020178"/>
                <a:gd name="connsiteX18" fmla="*/ 413172 w 1399485"/>
                <a:gd name="connsiteY18" fmla="*/ 473567 h 2020178"/>
                <a:gd name="connsiteX19" fmla="*/ 481682 w 1399485"/>
                <a:gd name="connsiteY19" fmla="*/ 505773 h 2020178"/>
                <a:gd name="connsiteX20" fmla="*/ 792614 w 1399485"/>
                <a:gd name="connsiteY20" fmla="*/ 578968 h 2020178"/>
                <a:gd name="connsiteX21" fmla="*/ 893915 w 1399485"/>
                <a:gd name="connsiteY21" fmla="*/ 587166 h 2020178"/>
                <a:gd name="connsiteX22" fmla="*/ 1094177 w 1399485"/>
                <a:gd name="connsiteY22" fmla="*/ 729457 h 2020178"/>
                <a:gd name="connsiteX23" fmla="*/ 1141021 w 1399485"/>
                <a:gd name="connsiteY23" fmla="*/ 850667 h 2020178"/>
                <a:gd name="connsiteX24" fmla="*/ 1176155 w 1399485"/>
                <a:gd name="connsiteY24" fmla="*/ 894584 h 2020178"/>
                <a:gd name="connsiteX25" fmla="*/ 1240566 w 1399485"/>
                <a:gd name="connsiteY25" fmla="*/ 862379 h 2020178"/>
                <a:gd name="connsiteX26" fmla="*/ 1318446 w 1399485"/>
                <a:gd name="connsiteY26" fmla="*/ 782157 h 2020178"/>
                <a:gd name="connsiteX27" fmla="*/ 1210703 w 1399485"/>
                <a:gd name="connsiteY27" fmla="*/ 1022236 h 2020178"/>
                <a:gd name="connsiteX28" fmla="*/ 1174398 w 1399485"/>
                <a:gd name="connsiteY28" fmla="*/ 1059712 h 2020178"/>
                <a:gd name="connsiteX29" fmla="*/ 1138094 w 1399485"/>
                <a:gd name="connsiteY29" fmla="*/ 1180337 h 2020178"/>
                <a:gd name="connsiteX30" fmla="*/ 869322 w 1399485"/>
                <a:gd name="connsiteY30" fmla="*/ 1402264 h 2020178"/>
                <a:gd name="connsiteX31" fmla="*/ 865223 w 1399485"/>
                <a:gd name="connsiteY31" fmla="*/ 1606624 h 2020178"/>
                <a:gd name="connsiteX32" fmla="*/ 944274 w 1399485"/>
                <a:gd name="connsiteY32" fmla="*/ 1689773 h 2020178"/>
                <a:gd name="connsiteX33" fmla="*/ 958913 w 1399485"/>
                <a:gd name="connsiteY33" fmla="*/ 1764139 h 2020178"/>
                <a:gd name="connsiteX34" fmla="*/ 917923 w 1399485"/>
                <a:gd name="connsiteY34" fmla="*/ 1826208 h 2020178"/>
                <a:gd name="connsiteX35" fmla="*/ 934319 w 1399485"/>
                <a:gd name="connsiteY35" fmla="*/ 1898232 h 2020178"/>
                <a:gd name="connsiteX36" fmla="*/ 905627 w 1399485"/>
                <a:gd name="connsiteY36" fmla="*/ 1993093 h 2020178"/>
                <a:gd name="connsiteX37" fmla="*/ 878106 w 1399485"/>
                <a:gd name="connsiteY37" fmla="*/ 2015930 h 2020178"/>
                <a:gd name="connsiteX38" fmla="*/ 917338 w 1399485"/>
                <a:gd name="connsiteY38" fmla="*/ 2021785 h 2020178"/>
                <a:gd name="connsiteX39" fmla="*/ 1035621 w 1399485"/>
                <a:gd name="connsiteY39" fmla="*/ 2015344 h 2020178"/>
                <a:gd name="connsiteX40" fmla="*/ 1172642 w 1399485"/>
                <a:gd name="connsiteY40" fmla="*/ 1892377 h 2020178"/>
                <a:gd name="connsiteX41" fmla="*/ 1183182 w 1399485"/>
                <a:gd name="connsiteY41" fmla="*/ 1806299 h 2020178"/>
                <a:gd name="connsiteX42" fmla="*/ 1167957 w 1399485"/>
                <a:gd name="connsiteY42" fmla="*/ 1757113 h 2020178"/>
                <a:gd name="connsiteX43" fmla="*/ 1169714 w 1399485"/>
                <a:gd name="connsiteY43" fmla="*/ 1560950 h 2020178"/>
                <a:gd name="connsiteX44" fmla="*/ 1162687 w 1399485"/>
                <a:gd name="connsiteY44" fmla="*/ 1529330 h 2020178"/>
                <a:gd name="connsiteX45" fmla="*/ 1218315 w 1399485"/>
                <a:gd name="connsiteY45" fmla="*/ 1480143 h 2020178"/>
                <a:gd name="connsiteX46" fmla="*/ 1232954 w 1399485"/>
                <a:gd name="connsiteY46" fmla="*/ 1343708 h 2020178"/>
                <a:gd name="connsiteX47" fmla="*/ 1222414 w 1399485"/>
                <a:gd name="connsiteY47" fmla="*/ 1261729 h 2020178"/>
                <a:gd name="connsiteX48" fmla="*/ 1338940 w 1399485"/>
                <a:gd name="connsiteY48" fmla="*/ 1036875 h 2020178"/>
                <a:gd name="connsiteX49" fmla="*/ 1386371 w 1399485"/>
                <a:gd name="connsiteY49" fmla="*/ 767518 h 2020178"/>
                <a:gd name="connsiteX50" fmla="*/ 1384028 w 1399485"/>
                <a:gd name="connsiteY50" fmla="*/ 683197 h 2020178"/>
                <a:gd name="connsiteX51" fmla="*/ 1399838 w 1399485"/>
                <a:gd name="connsiteY51" fmla="*/ 607075 h 2020178"/>
                <a:gd name="connsiteX52" fmla="*/ 1269844 w 1399485"/>
                <a:gd name="connsiteY52" fmla="*/ 256325 h 202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399485" h="2020178">
                  <a:moveTo>
                    <a:pt x="1269844" y="256325"/>
                  </a:moveTo>
                  <a:cubicBezTo>
                    <a:pt x="1194307" y="170248"/>
                    <a:pt x="1095933" y="118719"/>
                    <a:pt x="998145" y="65433"/>
                  </a:cubicBezTo>
                  <a:cubicBezTo>
                    <a:pt x="856440" y="-11861"/>
                    <a:pt x="703023" y="-6006"/>
                    <a:pt x="550778" y="9804"/>
                  </a:cubicBezTo>
                  <a:cubicBezTo>
                    <a:pt x="358129" y="29714"/>
                    <a:pt x="103997" y="215921"/>
                    <a:pt x="44855" y="463027"/>
                  </a:cubicBezTo>
                  <a:cubicBezTo>
                    <a:pt x="2695" y="639280"/>
                    <a:pt x="-19557" y="812606"/>
                    <a:pt x="22604" y="989445"/>
                  </a:cubicBezTo>
                  <a:cubicBezTo>
                    <a:pt x="84673" y="1250018"/>
                    <a:pt x="487538" y="1542798"/>
                    <a:pt x="488123" y="1539285"/>
                  </a:cubicBezTo>
                  <a:cubicBezTo>
                    <a:pt x="492222" y="1498881"/>
                    <a:pt x="492807" y="1458478"/>
                    <a:pt x="492807" y="1417488"/>
                  </a:cubicBezTo>
                  <a:cubicBezTo>
                    <a:pt x="492807" y="1405777"/>
                    <a:pt x="489880" y="1399922"/>
                    <a:pt x="478168" y="1395237"/>
                  </a:cubicBezTo>
                  <a:cubicBezTo>
                    <a:pt x="440107" y="1379427"/>
                    <a:pt x="403217" y="1359518"/>
                    <a:pt x="368669" y="1337267"/>
                  </a:cubicBezTo>
                  <a:cubicBezTo>
                    <a:pt x="298988" y="1292179"/>
                    <a:pt x="241017" y="1236551"/>
                    <a:pt x="214082" y="1155158"/>
                  </a:cubicBezTo>
                  <a:cubicBezTo>
                    <a:pt x="205298" y="1127637"/>
                    <a:pt x="195344" y="1100115"/>
                    <a:pt x="189488" y="1071423"/>
                  </a:cubicBezTo>
                  <a:cubicBezTo>
                    <a:pt x="184218" y="1046244"/>
                    <a:pt x="177191" y="1025749"/>
                    <a:pt x="147913" y="1019308"/>
                  </a:cubicBezTo>
                  <a:cubicBezTo>
                    <a:pt x="135031" y="1016380"/>
                    <a:pt x="125662" y="1005840"/>
                    <a:pt x="116293" y="997057"/>
                  </a:cubicBezTo>
                  <a:cubicBezTo>
                    <a:pt x="75304" y="957239"/>
                    <a:pt x="46026" y="909809"/>
                    <a:pt x="32558" y="854181"/>
                  </a:cubicBezTo>
                  <a:cubicBezTo>
                    <a:pt x="22604" y="813191"/>
                    <a:pt x="24946" y="772202"/>
                    <a:pt x="50125" y="734141"/>
                  </a:cubicBezTo>
                  <a:cubicBezTo>
                    <a:pt x="72376" y="758735"/>
                    <a:pt x="118050" y="771031"/>
                    <a:pt x="144400" y="759320"/>
                  </a:cubicBezTo>
                  <a:cubicBezTo>
                    <a:pt x="200028" y="734141"/>
                    <a:pt x="222865" y="680855"/>
                    <a:pt x="252143" y="626984"/>
                  </a:cubicBezTo>
                  <a:cubicBezTo>
                    <a:pt x="285520" y="566085"/>
                    <a:pt x="332950" y="517484"/>
                    <a:pt x="388578" y="475910"/>
                  </a:cubicBezTo>
                  <a:cubicBezTo>
                    <a:pt x="396776" y="469468"/>
                    <a:pt x="403217" y="468297"/>
                    <a:pt x="413172" y="473567"/>
                  </a:cubicBezTo>
                  <a:cubicBezTo>
                    <a:pt x="435423" y="485278"/>
                    <a:pt x="458845" y="495818"/>
                    <a:pt x="481682" y="505773"/>
                  </a:cubicBezTo>
                  <a:cubicBezTo>
                    <a:pt x="581227" y="547933"/>
                    <a:pt x="682529" y="583067"/>
                    <a:pt x="792614" y="578968"/>
                  </a:cubicBezTo>
                  <a:cubicBezTo>
                    <a:pt x="834189" y="577797"/>
                    <a:pt x="852926" y="579553"/>
                    <a:pt x="893915" y="587166"/>
                  </a:cubicBezTo>
                  <a:cubicBezTo>
                    <a:pt x="994046" y="605318"/>
                    <a:pt x="1060214" y="660946"/>
                    <a:pt x="1094177" y="729457"/>
                  </a:cubicBezTo>
                  <a:cubicBezTo>
                    <a:pt x="1109987" y="761077"/>
                    <a:pt x="1140436" y="814948"/>
                    <a:pt x="1141021" y="850667"/>
                  </a:cubicBezTo>
                  <a:cubicBezTo>
                    <a:pt x="1141021" y="872333"/>
                    <a:pt x="1156831" y="899854"/>
                    <a:pt x="1176155" y="894584"/>
                  </a:cubicBezTo>
                  <a:cubicBezTo>
                    <a:pt x="1212460" y="884630"/>
                    <a:pt x="1220072" y="874675"/>
                    <a:pt x="1240566" y="862379"/>
                  </a:cubicBezTo>
                  <a:cubicBezTo>
                    <a:pt x="1275114" y="841884"/>
                    <a:pt x="1290339" y="812020"/>
                    <a:pt x="1318446" y="782157"/>
                  </a:cubicBezTo>
                  <a:cubicBezTo>
                    <a:pt x="1340697" y="923862"/>
                    <a:pt x="1248179" y="1019308"/>
                    <a:pt x="1210703" y="1022236"/>
                  </a:cubicBezTo>
                  <a:cubicBezTo>
                    <a:pt x="1187866" y="1023993"/>
                    <a:pt x="1178497" y="1038046"/>
                    <a:pt x="1174398" y="1059712"/>
                  </a:cubicBezTo>
                  <a:cubicBezTo>
                    <a:pt x="1166786" y="1101287"/>
                    <a:pt x="1153318" y="1141104"/>
                    <a:pt x="1138094" y="1180337"/>
                  </a:cubicBezTo>
                  <a:cubicBezTo>
                    <a:pt x="1097690" y="1240650"/>
                    <a:pt x="981749" y="1363031"/>
                    <a:pt x="869322" y="1402264"/>
                  </a:cubicBezTo>
                  <a:cubicBezTo>
                    <a:pt x="869322" y="1403435"/>
                    <a:pt x="868736" y="1587886"/>
                    <a:pt x="865223" y="1606624"/>
                  </a:cubicBezTo>
                  <a:cubicBezTo>
                    <a:pt x="871664" y="1656982"/>
                    <a:pt x="944274" y="1689773"/>
                    <a:pt x="944274" y="1689773"/>
                  </a:cubicBezTo>
                  <a:cubicBezTo>
                    <a:pt x="962426" y="1707340"/>
                    <a:pt x="961840" y="1758284"/>
                    <a:pt x="958913" y="1764139"/>
                  </a:cubicBezTo>
                  <a:cubicBezTo>
                    <a:pt x="947787" y="1789318"/>
                    <a:pt x="923779" y="1793417"/>
                    <a:pt x="917923" y="1826208"/>
                  </a:cubicBezTo>
                  <a:cubicBezTo>
                    <a:pt x="912653" y="1854315"/>
                    <a:pt x="926707" y="1870711"/>
                    <a:pt x="934319" y="1898232"/>
                  </a:cubicBezTo>
                  <a:cubicBezTo>
                    <a:pt x="945445" y="1936879"/>
                    <a:pt x="933148" y="1967328"/>
                    <a:pt x="905627" y="1993093"/>
                  </a:cubicBezTo>
                  <a:cubicBezTo>
                    <a:pt x="898014" y="2000705"/>
                    <a:pt x="888646" y="2007146"/>
                    <a:pt x="878106" y="2015930"/>
                  </a:cubicBezTo>
                  <a:cubicBezTo>
                    <a:pt x="893330" y="2018272"/>
                    <a:pt x="905041" y="2020028"/>
                    <a:pt x="917338" y="2021785"/>
                  </a:cubicBezTo>
                  <a:cubicBezTo>
                    <a:pt x="957156" y="2028226"/>
                    <a:pt x="996974" y="2025884"/>
                    <a:pt x="1035621" y="2015344"/>
                  </a:cubicBezTo>
                  <a:cubicBezTo>
                    <a:pt x="1107644" y="1995435"/>
                    <a:pt x="1135752" y="1980796"/>
                    <a:pt x="1172642" y="1892377"/>
                  </a:cubicBezTo>
                  <a:cubicBezTo>
                    <a:pt x="1183182" y="1866026"/>
                    <a:pt x="1188452" y="1822109"/>
                    <a:pt x="1183182" y="1806299"/>
                  </a:cubicBezTo>
                  <a:cubicBezTo>
                    <a:pt x="1176741" y="1786976"/>
                    <a:pt x="1165029" y="1772923"/>
                    <a:pt x="1167957" y="1757113"/>
                  </a:cubicBezTo>
                  <a:cubicBezTo>
                    <a:pt x="1209532" y="1686260"/>
                    <a:pt x="1211288" y="1628875"/>
                    <a:pt x="1169714" y="1560950"/>
                  </a:cubicBezTo>
                  <a:cubicBezTo>
                    <a:pt x="1163858" y="1550996"/>
                    <a:pt x="1157417" y="1534014"/>
                    <a:pt x="1162687" y="1529330"/>
                  </a:cubicBezTo>
                  <a:cubicBezTo>
                    <a:pt x="1182596" y="1510592"/>
                    <a:pt x="1206604" y="1505908"/>
                    <a:pt x="1218315" y="1480143"/>
                  </a:cubicBezTo>
                  <a:cubicBezTo>
                    <a:pt x="1235882" y="1451451"/>
                    <a:pt x="1261061" y="1399922"/>
                    <a:pt x="1232954" y="1343708"/>
                  </a:cubicBezTo>
                  <a:cubicBezTo>
                    <a:pt x="1208361" y="1306818"/>
                    <a:pt x="1213045" y="1269342"/>
                    <a:pt x="1222414" y="1261729"/>
                  </a:cubicBezTo>
                  <a:cubicBezTo>
                    <a:pt x="1239981" y="1247091"/>
                    <a:pt x="1332499" y="1052685"/>
                    <a:pt x="1338940" y="1036875"/>
                  </a:cubicBezTo>
                  <a:cubicBezTo>
                    <a:pt x="1377587" y="942600"/>
                    <a:pt x="1391055" y="869405"/>
                    <a:pt x="1386371" y="767518"/>
                  </a:cubicBezTo>
                  <a:cubicBezTo>
                    <a:pt x="1385785" y="748780"/>
                    <a:pt x="1377002" y="700764"/>
                    <a:pt x="1384028" y="683197"/>
                  </a:cubicBezTo>
                  <a:cubicBezTo>
                    <a:pt x="1393397" y="659190"/>
                    <a:pt x="1398082" y="633425"/>
                    <a:pt x="1399838" y="607075"/>
                  </a:cubicBezTo>
                  <a:cubicBezTo>
                    <a:pt x="1410378" y="471225"/>
                    <a:pt x="1358849" y="357041"/>
                    <a:pt x="1269844" y="256325"/>
                  </a:cubicBezTo>
                  <a:close/>
                </a:path>
              </a:pathLst>
            </a:custGeom>
            <a:solidFill>
              <a:srgbClr val="262020"/>
            </a:solidFill>
            <a:ln w="5853" cap="flat">
              <a:noFill/>
              <a:prstDash val="solid"/>
              <a:miter/>
            </a:ln>
          </p:spPr>
          <p:txBody>
            <a:bodyPr rtlCol="0" anchor="ctr"/>
            <a:lstStyle/>
            <a:p>
              <a:endParaRPr lang="en-US">
                <a:latin typeface="Al Tarikh" pitchFamily="2" charset="-78"/>
                <a:cs typeface="Al Tarikh" pitchFamily="2" charset="-78"/>
              </a:endParaRPr>
            </a:p>
          </p:txBody>
        </p:sp>
      </p:grpSp>
      <p:grpSp>
        <p:nvGrpSpPr>
          <p:cNvPr id="195" name="Group 194">
            <a:extLst>
              <a:ext uri="{FF2B5EF4-FFF2-40B4-BE49-F238E27FC236}">
                <a16:creationId xmlns:a16="http://schemas.microsoft.com/office/drawing/2014/main" id="{72EDCD92-FBDE-46E9-B0F1-4AB518867DA0}"/>
              </a:ext>
            </a:extLst>
          </p:cNvPr>
          <p:cNvGrpSpPr/>
          <p:nvPr/>
        </p:nvGrpSpPr>
        <p:grpSpPr>
          <a:xfrm>
            <a:off x="5005837" y="2109651"/>
            <a:ext cx="906725" cy="1379598"/>
            <a:chOff x="5005837" y="2109651"/>
            <a:chExt cx="906725" cy="1379598"/>
          </a:xfrm>
        </p:grpSpPr>
        <p:sp>
          <p:nvSpPr>
            <p:cNvPr id="139" name="Graphic 57">
              <a:extLst>
                <a:ext uri="{FF2B5EF4-FFF2-40B4-BE49-F238E27FC236}">
                  <a16:creationId xmlns:a16="http://schemas.microsoft.com/office/drawing/2014/main" id="{B6649057-DFA9-4B7D-932A-67791721A6FB}"/>
                </a:ext>
              </a:extLst>
            </p:cNvPr>
            <p:cNvSpPr/>
            <p:nvPr/>
          </p:nvSpPr>
          <p:spPr>
            <a:xfrm>
              <a:off x="5206459" y="2327601"/>
              <a:ext cx="492736" cy="517862"/>
            </a:xfrm>
            <a:custGeom>
              <a:avLst/>
              <a:gdLst>
                <a:gd name="connsiteX0" fmla="*/ 357753 w 1617910"/>
                <a:gd name="connsiteY0" fmla="*/ 1607900 h 1700414"/>
                <a:gd name="connsiteX1" fmla="*/ 429453 w 1617910"/>
                <a:gd name="connsiteY1" fmla="*/ 1582684 h 1700414"/>
                <a:gd name="connsiteX2" fmla="*/ 497014 w 1617910"/>
                <a:gd name="connsiteY2" fmla="*/ 1505571 h 1700414"/>
                <a:gd name="connsiteX3" fmla="*/ 511214 w 1617910"/>
                <a:gd name="connsiteY3" fmla="*/ 1300532 h 1700414"/>
                <a:gd name="connsiteX4" fmla="*/ 495104 w 1617910"/>
                <a:gd name="connsiteY4" fmla="*/ 1271813 h 1700414"/>
                <a:gd name="connsiteX5" fmla="*/ 317382 w 1617910"/>
                <a:gd name="connsiteY5" fmla="*/ 1129177 h 1700414"/>
                <a:gd name="connsiteX6" fmla="*/ 232373 w 1617910"/>
                <a:gd name="connsiteY6" fmla="*/ 989916 h 1700414"/>
                <a:gd name="connsiteX7" fmla="*/ 191429 w 1617910"/>
                <a:gd name="connsiteY7" fmla="*/ 856895 h 1700414"/>
                <a:gd name="connsiteX8" fmla="*/ 179394 w 1617910"/>
                <a:gd name="connsiteY8" fmla="*/ 832379 h 1700414"/>
                <a:gd name="connsiteX9" fmla="*/ 19756 w 1617910"/>
                <a:gd name="connsiteY9" fmla="*/ 629059 h 1700414"/>
                <a:gd name="connsiteX10" fmla="*/ 31727 w 1617910"/>
                <a:gd name="connsiteY10" fmla="*/ 415486 h 1700414"/>
                <a:gd name="connsiteX11" fmla="*/ 85789 w 1617910"/>
                <a:gd name="connsiteY11" fmla="*/ 375243 h 1700414"/>
                <a:gd name="connsiteX12" fmla="*/ 123804 w 1617910"/>
                <a:gd name="connsiteY12" fmla="*/ 327867 h 1700414"/>
                <a:gd name="connsiteX13" fmla="*/ 138259 w 1617910"/>
                <a:gd name="connsiteY13" fmla="*/ 349645 h 1700414"/>
                <a:gd name="connsiteX14" fmla="*/ 221675 w 1617910"/>
                <a:gd name="connsiteY14" fmla="*/ 678472 h 1700414"/>
                <a:gd name="connsiteX15" fmla="*/ 225050 w 1617910"/>
                <a:gd name="connsiteY15" fmla="*/ 692099 h 1700414"/>
                <a:gd name="connsiteX16" fmla="*/ 219574 w 1617910"/>
                <a:gd name="connsiteY16" fmla="*/ 405935 h 1700414"/>
                <a:gd name="connsiteX17" fmla="*/ 299170 w 1617910"/>
                <a:gd name="connsiteY17" fmla="*/ 59533 h 1700414"/>
                <a:gd name="connsiteX18" fmla="*/ 352913 w 1617910"/>
                <a:gd name="connsiteY18" fmla="*/ 20053 h 1700414"/>
                <a:gd name="connsiteX19" fmla="*/ 1236494 w 1617910"/>
                <a:gd name="connsiteY19" fmla="*/ 886 h 1700414"/>
                <a:gd name="connsiteX20" fmla="*/ 1372826 w 1617910"/>
                <a:gd name="connsiteY20" fmla="*/ 66155 h 1700414"/>
                <a:gd name="connsiteX21" fmla="*/ 1430135 w 1617910"/>
                <a:gd name="connsiteY21" fmla="*/ 229168 h 1700414"/>
                <a:gd name="connsiteX22" fmla="*/ 1435166 w 1617910"/>
                <a:gd name="connsiteY22" fmla="*/ 593845 h 1700414"/>
                <a:gd name="connsiteX23" fmla="*/ 1445290 w 1617910"/>
                <a:gd name="connsiteY23" fmla="*/ 685413 h 1700414"/>
                <a:gd name="connsiteX24" fmla="*/ 1483178 w 1617910"/>
                <a:gd name="connsiteY24" fmla="*/ 434844 h 1700414"/>
                <a:gd name="connsiteX25" fmla="*/ 1499034 w 1617910"/>
                <a:gd name="connsiteY25" fmla="*/ 398421 h 1700414"/>
                <a:gd name="connsiteX26" fmla="*/ 1551185 w 1617910"/>
                <a:gd name="connsiteY26" fmla="*/ 380719 h 1700414"/>
                <a:gd name="connsiteX27" fmla="*/ 1617664 w 1617910"/>
                <a:gd name="connsiteY27" fmla="*/ 506799 h 1700414"/>
                <a:gd name="connsiteX28" fmla="*/ 1470634 w 1617910"/>
                <a:gd name="connsiteY28" fmla="*/ 817861 h 1700414"/>
                <a:gd name="connsiteX29" fmla="*/ 1402691 w 1617910"/>
                <a:gd name="connsiteY29" fmla="*/ 908728 h 1700414"/>
                <a:gd name="connsiteX30" fmla="*/ 1326215 w 1617910"/>
                <a:gd name="connsiteY30" fmla="*/ 1088679 h 1700414"/>
                <a:gd name="connsiteX31" fmla="*/ 1201599 w 1617910"/>
                <a:gd name="connsiteY31" fmla="*/ 1205080 h 1700414"/>
                <a:gd name="connsiteX32" fmla="*/ 1181541 w 1617910"/>
                <a:gd name="connsiteY32" fmla="*/ 1220362 h 1700414"/>
                <a:gd name="connsiteX33" fmla="*/ 1112133 w 1617910"/>
                <a:gd name="connsiteY33" fmla="*/ 1414704 h 1700414"/>
                <a:gd name="connsiteX34" fmla="*/ 1121239 w 1617910"/>
                <a:gd name="connsiteY34" fmla="*/ 1492963 h 1700414"/>
                <a:gd name="connsiteX35" fmla="*/ 1205929 w 1617910"/>
                <a:gd name="connsiteY35" fmla="*/ 1589052 h 1700414"/>
                <a:gd name="connsiteX36" fmla="*/ 1262983 w 1617910"/>
                <a:gd name="connsiteY36" fmla="*/ 1607900 h 1700414"/>
                <a:gd name="connsiteX37" fmla="*/ 1237704 w 1617910"/>
                <a:gd name="connsiteY37" fmla="*/ 1628340 h 1700414"/>
                <a:gd name="connsiteX38" fmla="*/ 858126 w 1617910"/>
                <a:gd name="connsiteY38" fmla="*/ 1699531 h 1700414"/>
                <a:gd name="connsiteX39" fmla="*/ 392266 w 1617910"/>
                <a:gd name="connsiteY39" fmla="*/ 1631333 h 1700414"/>
                <a:gd name="connsiteX40" fmla="*/ 357753 w 1617910"/>
                <a:gd name="connsiteY40" fmla="*/ 1607900 h 170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17910" h="1700414">
                  <a:moveTo>
                    <a:pt x="357753" y="1607900"/>
                  </a:moveTo>
                  <a:cubicBezTo>
                    <a:pt x="381632" y="1599431"/>
                    <a:pt x="405447" y="1590644"/>
                    <a:pt x="429453" y="1582684"/>
                  </a:cubicBezTo>
                  <a:cubicBezTo>
                    <a:pt x="467277" y="1570139"/>
                    <a:pt x="490837" y="1543077"/>
                    <a:pt x="497014" y="1505571"/>
                  </a:cubicBezTo>
                  <a:cubicBezTo>
                    <a:pt x="508094" y="1437882"/>
                    <a:pt x="511532" y="1369239"/>
                    <a:pt x="511214" y="1300532"/>
                  </a:cubicBezTo>
                  <a:cubicBezTo>
                    <a:pt x="511150" y="1287223"/>
                    <a:pt x="505483" y="1278945"/>
                    <a:pt x="495104" y="1271813"/>
                  </a:cubicBezTo>
                  <a:cubicBezTo>
                    <a:pt x="432446" y="1228577"/>
                    <a:pt x="373990" y="1179928"/>
                    <a:pt x="317382" y="1129177"/>
                  </a:cubicBezTo>
                  <a:cubicBezTo>
                    <a:pt x="275355" y="1091480"/>
                    <a:pt x="250203" y="1042385"/>
                    <a:pt x="232373" y="989916"/>
                  </a:cubicBezTo>
                  <a:cubicBezTo>
                    <a:pt x="217473" y="946042"/>
                    <a:pt x="199325" y="903124"/>
                    <a:pt x="191429" y="856895"/>
                  </a:cubicBezTo>
                  <a:cubicBezTo>
                    <a:pt x="190028" y="848553"/>
                    <a:pt x="189773" y="836900"/>
                    <a:pt x="179394" y="832379"/>
                  </a:cubicBezTo>
                  <a:cubicBezTo>
                    <a:pt x="89546" y="793345"/>
                    <a:pt x="51531" y="712603"/>
                    <a:pt x="19756" y="629059"/>
                  </a:cubicBezTo>
                  <a:cubicBezTo>
                    <a:pt x="-7498" y="557422"/>
                    <a:pt x="-9281" y="484894"/>
                    <a:pt x="31727" y="415486"/>
                  </a:cubicBezTo>
                  <a:cubicBezTo>
                    <a:pt x="44526" y="393773"/>
                    <a:pt x="63120" y="376771"/>
                    <a:pt x="85789" y="375243"/>
                  </a:cubicBezTo>
                  <a:cubicBezTo>
                    <a:pt x="119983" y="372950"/>
                    <a:pt x="125523" y="355121"/>
                    <a:pt x="123804" y="327867"/>
                  </a:cubicBezTo>
                  <a:cubicBezTo>
                    <a:pt x="136285" y="330032"/>
                    <a:pt x="137049" y="340539"/>
                    <a:pt x="138259" y="349645"/>
                  </a:cubicBezTo>
                  <a:cubicBezTo>
                    <a:pt x="153223" y="462480"/>
                    <a:pt x="178821" y="572641"/>
                    <a:pt x="221675" y="678472"/>
                  </a:cubicBezTo>
                  <a:cubicBezTo>
                    <a:pt x="224031" y="684330"/>
                    <a:pt x="225114" y="690698"/>
                    <a:pt x="225050" y="692099"/>
                  </a:cubicBezTo>
                  <a:cubicBezTo>
                    <a:pt x="213588" y="650391"/>
                    <a:pt x="212570" y="455666"/>
                    <a:pt x="219574" y="405935"/>
                  </a:cubicBezTo>
                  <a:cubicBezTo>
                    <a:pt x="226387" y="357668"/>
                    <a:pt x="293312" y="79846"/>
                    <a:pt x="299170" y="59533"/>
                  </a:cubicBezTo>
                  <a:cubicBezTo>
                    <a:pt x="307066" y="32152"/>
                    <a:pt x="324450" y="19926"/>
                    <a:pt x="352913" y="20053"/>
                  </a:cubicBezTo>
                  <a:cubicBezTo>
                    <a:pt x="409140" y="20308"/>
                    <a:pt x="1085580" y="14386"/>
                    <a:pt x="1236494" y="886"/>
                  </a:cubicBezTo>
                  <a:cubicBezTo>
                    <a:pt x="1297751" y="-4590"/>
                    <a:pt x="1339778" y="15086"/>
                    <a:pt x="1372826" y="66155"/>
                  </a:cubicBezTo>
                  <a:cubicBezTo>
                    <a:pt x="1405365" y="116460"/>
                    <a:pt x="1426315" y="169885"/>
                    <a:pt x="1430135" y="229168"/>
                  </a:cubicBezTo>
                  <a:cubicBezTo>
                    <a:pt x="1433765" y="285204"/>
                    <a:pt x="1432937" y="528450"/>
                    <a:pt x="1435166" y="593845"/>
                  </a:cubicBezTo>
                  <a:cubicBezTo>
                    <a:pt x="1436184" y="624410"/>
                    <a:pt x="1439878" y="655039"/>
                    <a:pt x="1445290" y="685413"/>
                  </a:cubicBezTo>
                  <a:cubicBezTo>
                    <a:pt x="1463184" y="602760"/>
                    <a:pt x="1477702" y="519535"/>
                    <a:pt x="1483178" y="434844"/>
                  </a:cubicBezTo>
                  <a:cubicBezTo>
                    <a:pt x="1484070" y="421154"/>
                    <a:pt x="1486044" y="407208"/>
                    <a:pt x="1499034" y="398421"/>
                  </a:cubicBezTo>
                  <a:cubicBezTo>
                    <a:pt x="1509986" y="370594"/>
                    <a:pt x="1523868" y="365946"/>
                    <a:pt x="1551185" y="380719"/>
                  </a:cubicBezTo>
                  <a:cubicBezTo>
                    <a:pt x="1601362" y="407909"/>
                    <a:pt x="1616008" y="457640"/>
                    <a:pt x="1617664" y="506799"/>
                  </a:cubicBezTo>
                  <a:cubicBezTo>
                    <a:pt x="1621930" y="634026"/>
                    <a:pt x="1570861" y="738328"/>
                    <a:pt x="1470634" y="817861"/>
                  </a:cubicBezTo>
                  <a:cubicBezTo>
                    <a:pt x="1416763" y="824992"/>
                    <a:pt x="1414725" y="869694"/>
                    <a:pt x="1402691" y="908728"/>
                  </a:cubicBezTo>
                  <a:cubicBezTo>
                    <a:pt x="1383460" y="971258"/>
                    <a:pt x="1365694" y="1034808"/>
                    <a:pt x="1326215" y="1088679"/>
                  </a:cubicBezTo>
                  <a:cubicBezTo>
                    <a:pt x="1292084" y="1135226"/>
                    <a:pt x="1243944" y="1167129"/>
                    <a:pt x="1201599" y="1205080"/>
                  </a:cubicBezTo>
                  <a:cubicBezTo>
                    <a:pt x="1195359" y="1210683"/>
                    <a:pt x="1189054" y="1217115"/>
                    <a:pt x="1181541" y="1220362"/>
                  </a:cubicBezTo>
                  <a:cubicBezTo>
                    <a:pt x="1088700" y="1260224"/>
                    <a:pt x="1108057" y="1341412"/>
                    <a:pt x="1112133" y="1414704"/>
                  </a:cubicBezTo>
                  <a:cubicBezTo>
                    <a:pt x="1113534" y="1440366"/>
                    <a:pt x="1116590" y="1466919"/>
                    <a:pt x="1121239" y="1492963"/>
                  </a:cubicBezTo>
                  <a:cubicBezTo>
                    <a:pt x="1130217" y="1543777"/>
                    <a:pt x="1157917" y="1574279"/>
                    <a:pt x="1205929" y="1589052"/>
                  </a:cubicBezTo>
                  <a:cubicBezTo>
                    <a:pt x="1225032" y="1594910"/>
                    <a:pt x="1243944" y="1601596"/>
                    <a:pt x="1262983" y="1607900"/>
                  </a:cubicBezTo>
                  <a:cubicBezTo>
                    <a:pt x="1261200" y="1622864"/>
                    <a:pt x="1248083" y="1624583"/>
                    <a:pt x="1237704" y="1628340"/>
                  </a:cubicBezTo>
                  <a:cubicBezTo>
                    <a:pt x="1115062" y="1672723"/>
                    <a:pt x="988281" y="1695010"/>
                    <a:pt x="858126" y="1699531"/>
                  </a:cubicBezTo>
                  <a:cubicBezTo>
                    <a:pt x="698679" y="1705071"/>
                    <a:pt x="542989" y="1684822"/>
                    <a:pt x="392266" y="1631333"/>
                  </a:cubicBezTo>
                  <a:cubicBezTo>
                    <a:pt x="379212" y="1626685"/>
                    <a:pt x="362147" y="1626175"/>
                    <a:pt x="357753" y="1607900"/>
                  </a:cubicBezTo>
                  <a:close/>
                </a:path>
              </a:pathLst>
            </a:custGeom>
            <a:solidFill>
              <a:srgbClr val="F8D4B4"/>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94" name="Freeform: Shape 193">
              <a:extLst>
                <a:ext uri="{FF2B5EF4-FFF2-40B4-BE49-F238E27FC236}">
                  <a16:creationId xmlns:a16="http://schemas.microsoft.com/office/drawing/2014/main" id="{511F0762-1055-40F6-BDC9-3EC54287A72B}"/>
                </a:ext>
              </a:extLst>
            </p:cNvPr>
            <p:cNvSpPr/>
            <p:nvPr/>
          </p:nvSpPr>
          <p:spPr>
            <a:xfrm>
              <a:off x="5005837" y="2817269"/>
              <a:ext cx="906725" cy="671980"/>
            </a:xfrm>
            <a:custGeom>
              <a:avLst/>
              <a:gdLst>
                <a:gd name="connsiteX0" fmla="*/ 585304 w 906725"/>
                <a:gd name="connsiteY0" fmla="*/ 0 h 671980"/>
                <a:gd name="connsiteX1" fmla="*/ 721054 w 906725"/>
                <a:gd name="connsiteY1" fmla="*/ 43634 h 671980"/>
                <a:gd name="connsiteX2" fmla="*/ 768838 w 906725"/>
                <a:gd name="connsiteY2" fmla="*/ 58664 h 671980"/>
                <a:gd name="connsiteX3" fmla="*/ 866306 w 906725"/>
                <a:gd name="connsiteY3" fmla="*/ 183690 h 671980"/>
                <a:gd name="connsiteX4" fmla="*/ 868789 w 906725"/>
                <a:gd name="connsiteY4" fmla="*/ 198235 h 671980"/>
                <a:gd name="connsiteX5" fmla="*/ 906725 w 906725"/>
                <a:gd name="connsiteY5" fmla="*/ 198235 h 671980"/>
                <a:gd name="connsiteX6" fmla="*/ 901364 w 906725"/>
                <a:gd name="connsiteY6" fmla="*/ 204607 h 671980"/>
                <a:gd name="connsiteX7" fmla="*/ 704891 w 906725"/>
                <a:gd name="connsiteY7" fmla="*/ 336332 h 671980"/>
                <a:gd name="connsiteX8" fmla="*/ 656524 w 906725"/>
                <a:gd name="connsiteY8" fmla="*/ 671980 h 671980"/>
                <a:gd name="connsiteX9" fmla="*/ 468564 w 906725"/>
                <a:gd name="connsiteY9" fmla="*/ 387870 h 671980"/>
                <a:gd name="connsiteX10" fmla="*/ 38835 w 906725"/>
                <a:gd name="connsiteY10" fmla="*/ 237517 h 671980"/>
                <a:gd name="connsiteX11" fmla="*/ 0 w 906725"/>
                <a:gd name="connsiteY11" fmla="*/ 198235 h 671980"/>
                <a:gd name="connsiteX12" fmla="*/ 26589 w 906725"/>
                <a:gd name="connsiteY12" fmla="*/ 198235 h 671980"/>
                <a:gd name="connsiteX13" fmla="*/ 26576 w 906725"/>
                <a:gd name="connsiteY13" fmla="*/ 197032 h 671980"/>
                <a:gd name="connsiteX14" fmla="*/ 54618 w 906725"/>
                <a:gd name="connsiteY14" fmla="*/ 118781 h 671980"/>
                <a:gd name="connsiteX15" fmla="*/ 143263 w 906725"/>
                <a:gd name="connsiteY15" fmla="*/ 52361 h 671980"/>
                <a:gd name="connsiteX16" fmla="*/ 292064 w 906725"/>
                <a:gd name="connsiteY16" fmla="*/ 5178 h 671980"/>
                <a:gd name="connsiteX17" fmla="*/ 309576 w 906725"/>
                <a:gd name="connsiteY17" fmla="*/ 20 h 671980"/>
                <a:gd name="connsiteX18" fmla="*/ 385383 w 906725"/>
                <a:gd name="connsiteY18" fmla="*/ 20750 h 671980"/>
                <a:gd name="connsiteX19" fmla="*/ 582957 w 906725"/>
                <a:gd name="connsiteY19" fmla="*/ 1571 h 671980"/>
                <a:gd name="connsiteX20" fmla="*/ 585304 w 906725"/>
                <a:gd name="connsiteY20" fmla="*/ 0 h 67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06725" h="671980">
                  <a:moveTo>
                    <a:pt x="585304" y="0"/>
                  </a:moveTo>
                  <a:cubicBezTo>
                    <a:pt x="630547" y="14545"/>
                    <a:pt x="675810" y="29031"/>
                    <a:pt x="721054" y="43634"/>
                  </a:cubicBezTo>
                  <a:cubicBezTo>
                    <a:pt x="736936" y="48754"/>
                    <a:pt x="753517" y="51721"/>
                    <a:pt x="768838" y="58664"/>
                  </a:cubicBezTo>
                  <a:cubicBezTo>
                    <a:pt x="823176" y="83331"/>
                    <a:pt x="854690" y="125802"/>
                    <a:pt x="866306" y="183690"/>
                  </a:cubicBezTo>
                  <a:lnTo>
                    <a:pt x="868789" y="198235"/>
                  </a:lnTo>
                  <a:lnTo>
                    <a:pt x="906725" y="198235"/>
                  </a:lnTo>
                  <a:lnTo>
                    <a:pt x="901364" y="204607"/>
                  </a:lnTo>
                  <a:cubicBezTo>
                    <a:pt x="846374" y="258936"/>
                    <a:pt x="780333" y="304060"/>
                    <a:pt x="704891" y="336332"/>
                  </a:cubicBezTo>
                  <a:lnTo>
                    <a:pt x="656524" y="671980"/>
                  </a:lnTo>
                  <a:lnTo>
                    <a:pt x="468564" y="387870"/>
                  </a:lnTo>
                  <a:cubicBezTo>
                    <a:pt x="305698" y="392057"/>
                    <a:pt x="154466" y="335191"/>
                    <a:pt x="38835" y="237517"/>
                  </a:cubicBezTo>
                  <a:lnTo>
                    <a:pt x="0" y="198235"/>
                  </a:lnTo>
                  <a:lnTo>
                    <a:pt x="26589" y="198235"/>
                  </a:lnTo>
                  <a:lnTo>
                    <a:pt x="26576" y="197032"/>
                  </a:lnTo>
                  <a:cubicBezTo>
                    <a:pt x="30145" y="168854"/>
                    <a:pt x="38910" y="142441"/>
                    <a:pt x="54618" y="118781"/>
                  </a:cubicBezTo>
                  <a:cubicBezTo>
                    <a:pt x="76202" y="86260"/>
                    <a:pt x="105408" y="63124"/>
                    <a:pt x="143263" y="52361"/>
                  </a:cubicBezTo>
                  <a:cubicBezTo>
                    <a:pt x="193355" y="38127"/>
                    <a:pt x="242341" y="20557"/>
                    <a:pt x="292064" y="5178"/>
                  </a:cubicBezTo>
                  <a:cubicBezTo>
                    <a:pt x="297882" y="3394"/>
                    <a:pt x="303739" y="1746"/>
                    <a:pt x="309576" y="20"/>
                  </a:cubicBezTo>
                  <a:cubicBezTo>
                    <a:pt x="333778" y="10782"/>
                    <a:pt x="359416" y="16872"/>
                    <a:pt x="385383" y="20750"/>
                  </a:cubicBezTo>
                  <a:cubicBezTo>
                    <a:pt x="452734" y="30816"/>
                    <a:pt x="518767" y="25114"/>
                    <a:pt x="582957" y="1571"/>
                  </a:cubicBezTo>
                  <a:cubicBezTo>
                    <a:pt x="583810" y="1261"/>
                    <a:pt x="584528" y="543"/>
                    <a:pt x="585304" y="0"/>
                  </a:cubicBezTo>
                  <a:close/>
                </a:path>
              </a:pathLst>
            </a:custGeom>
            <a:solidFill>
              <a:schemeClr val="accent2">
                <a:lumMod val="50000"/>
              </a:schemeClr>
            </a:solidFill>
            <a:ln w="6366" cap="flat">
              <a:noFill/>
              <a:prstDash val="solid"/>
              <a:miter/>
            </a:ln>
          </p:spPr>
          <p:txBody>
            <a:bodyPr wrap="square" rtlCol="0" anchor="ctr">
              <a:noAutofit/>
            </a:bodyPr>
            <a:lstStyle/>
            <a:p>
              <a:endParaRPr lang="en-US">
                <a:latin typeface="Al Tarikh" pitchFamily="2" charset="-78"/>
                <a:cs typeface="Al Tarikh" pitchFamily="2" charset="-78"/>
              </a:endParaRPr>
            </a:p>
          </p:txBody>
        </p:sp>
        <p:sp>
          <p:nvSpPr>
            <p:cNvPr id="141" name="Graphic 57">
              <a:extLst>
                <a:ext uri="{FF2B5EF4-FFF2-40B4-BE49-F238E27FC236}">
                  <a16:creationId xmlns:a16="http://schemas.microsoft.com/office/drawing/2014/main" id="{1BAB852F-3709-4A7B-8821-5BB3A45798A0}"/>
                </a:ext>
              </a:extLst>
            </p:cNvPr>
            <p:cNvSpPr/>
            <p:nvPr/>
          </p:nvSpPr>
          <p:spPr>
            <a:xfrm>
              <a:off x="5243398" y="2109651"/>
              <a:ext cx="419927" cy="441238"/>
            </a:xfrm>
            <a:custGeom>
              <a:avLst/>
              <a:gdLst>
                <a:gd name="connsiteX0" fmla="*/ 1377934 w 1378839"/>
                <a:gd name="connsiteY0" fmla="*/ 1114004 h 1448817"/>
                <a:gd name="connsiteX1" fmla="*/ 1332214 w 1378839"/>
                <a:gd name="connsiteY1" fmla="*/ 1408001 h 1448817"/>
                <a:gd name="connsiteX2" fmla="*/ 1322090 w 1378839"/>
                <a:gd name="connsiteY2" fmla="*/ 1442641 h 1448817"/>
                <a:gd name="connsiteX3" fmla="*/ 1299166 w 1378839"/>
                <a:gd name="connsiteY3" fmla="*/ 1076308 h 1448817"/>
                <a:gd name="connsiteX4" fmla="*/ 1295664 w 1378839"/>
                <a:gd name="connsiteY4" fmla="*/ 914760 h 1448817"/>
                <a:gd name="connsiteX5" fmla="*/ 1253701 w 1378839"/>
                <a:gd name="connsiteY5" fmla="*/ 802943 h 1448817"/>
                <a:gd name="connsiteX6" fmla="*/ 1097883 w 1378839"/>
                <a:gd name="connsiteY6" fmla="*/ 727677 h 1448817"/>
                <a:gd name="connsiteX7" fmla="*/ 939583 w 1378839"/>
                <a:gd name="connsiteY7" fmla="*/ 738629 h 1448817"/>
                <a:gd name="connsiteX8" fmla="*/ 227484 w 1378839"/>
                <a:gd name="connsiteY8" fmla="*/ 743342 h 1448817"/>
                <a:gd name="connsiteX9" fmla="*/ 189787 w 1378839"/>
                <a:gd name="connsiteY9" fmla="*/ 770977 h 1448817"/>
                <a:gd name="connsiteX10" fmla="*/ 103505 w 1378839"/>
                <a:gd name="connsiteY10" fmla="*/ 1343241 h 1448817"/>
                <a:gd name="connsiteX11" fmla="*/ 115540 w 1378839"/>
                <a:gd name="connsiteY11" fmla="*/ 1448818 h 1448817"/>
                <a:gd name="connsiteX12" fmla="*/ 39828 w 1378839"/>
                <a:gd name="connsiteY12" fmla="*/ 1238620 h 1448817"/>
                <a:gd name="connsiteX13" fmla="*/ 2577 w 1378839"/>
                <a:gd name="connsiteY13" fmla="*/ 1043514 h 1448817"/>
                <a:gd name="connsiteX14" fmla="*/ 48871 w 1378839"/>
                <a:gd name="connsiteY14" fmla="*/ 557087 h 1448817"/>
                <a:gd name="connsiteX15" fmla="*/ 148015 w 1378839"/>
                <a:gd name="connsiteY15" fmla="*/ 416552 h 1448817"/>
                <a:gd name="connsiteX16" fmla="*/ 515813 w 1378839"/>
                <a:gd name="connsiteY16" fmla="*/ 243987 h 1448817"/>
                <a:gd name="connsiteX17" fmla="*/ 649980 w 1378839"/>
                <a:gd name="connsiteY17" fmla="*/ 219090 h 1448817"/>
                <a:gd name="connsiteX18" fmla="*/ 665199 w 1378839"/>
                <a:gd name="connsiteY18" fmla="*/ 176808 h 1448817"/>
                <a:gd name="connsiteX19" fmla="*/ 495755 w 1378839"/>
                <a:gd name="connsiteY19" fmla="*/ 78045 h 1448817"/>
                <a:gd name="connsiteX20" fmla="*/ 394509 w 1378839"/>
                <a:gd name="connsiteY20" fmla="*/ 71550 h 1448817"/>
                <a:gd name="connsiteX21" fmla="*/ 372604 w 1378839"/>
                <a:gd name="connsiteY21" fmla="*/ 65692 h 1448817"/>
                <a:gd name="connsiteX22" fmla="*/ 388396 w 1378839"/>
                <a:gd name="connsiteY22" fmla="*/ 48499 h 1448817"/>
                <a:gd name="connsiteX23" fmla="*/ 552300 w 1378839"/>
                <a:gd name="connsiteY23" fmla="*/ 2206 h 1448817"/>
                <a:gd name="connsiteX24" fmla="*/ 708627 w 1378839"/>
                <a:gd name="connsiteY24" fmla="*/ 20354 h 1448817"/>
                <a:gd name="connsiteX25" fmla="*/ 1011283 w 1378839"/>
                <a:gd name="connsiteY25" fmla="*/ 71805 h 1448817"/>
                <a:gd name="connsiteX26" fmla="*/ 1190661 w 1378839"/>
                <a:gd name="connsiteY26" fmla="*/ 186551 h 1448817"/>
                <a:gd name="connsiteX27" fmla="*/ 1187540 w 1378839"/>
                <a:gd name="connsiteY27" fmla="*/ 349818 h 1448817"/>
                <a:gd name="connsiteX28" fmla="*/ 1193972 w 1378839"/>
                <a:gd name="connsiteY28" fmla="*/ 383376 h 1448817"/>
                <a:gd name="connsiteX29" fmla="*/ 1259877 w 1378839"/>
                <a:gd name="connsiteY29" fmla="*/ 442914 h 1448817"/>
                <a:gd name="connsiteX30" fmla="*/ 1352209 w 1378839"/>
                <a:gd name="connsiteY30" fmla="*/ 655595 h 1448817"/>
                <a:gd name="connsiteX31" fmla="*/ 1377934 w 1378839"/>
                <a:gd name="connsiteY31" fmla="*/ 1114004 h 1448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378839" h="1448817">
                  <a:moveTo>
                    <a:pt x="1377934" y="1114004"/>
                  </a:moveTo>
                  <a:cubicBezTo>
                    <a:pt x="1365454" y="1212449"/>
                    <a:pt x="1356348" y="1311403"/>
                    <a:pt x="1332214" y="1408001"/>
                  </a:cubicBezTo>
                  <a:cubicBezTo>
                    <a:pt x="1329986" y="1416979"/>
                    <a:pt x="1327056" y="1425830"/>
                    <a:pt x="1322090" y="1442641"/>
                  </a:cubicBezTo>
                  <a:cubicBezTo>
                    <a:pt x="1300376" y="1315860"/>
                    <a:pt x="1291716" y="1196784"/>
                    <a:pt x="1299166" y="1076308"/>
                  </a:cubicBezTo>
                  <a:cubicBezTo>
                    <a:pt x="1302477" y="1022692"/>
                    <a:pt x="1304515" y="968694"/>
                    <a:pt x="1295664" y="914760"/>
                  </a:cubicBezTo>
                  <a:cubicBezTo>
                    <a:pt x="1288978" y="874261"/>
                    <a:pt x="1272931" y="838539"/>
                    <a:pt x="1253701" y="802943"/>
                  </a:cubicBezTo>
                  <a:cubicBezTo>
                    <a:pt x="1219443" y="739648"/>
                    <a:pt x="1170985" y="714305"/>
                    <a:pt x="1097883" y="727677"/>
                  </a:cubicBezTo>
                  <a:cubicBezTo>
                    <a:pt x="1046178" y="737101"/>
                    <a:pt x="992498" y="736337"/>
                    <a:pt x="939583" y="738629"/>
                  </a:cubicBezTo>
                  <a:cubicBezTo>
                    <a:pt x="702259" y="748818"/>
                    <a:pt x="464872" y="749009"/>
                    <a:pt x="227484" y="743342"/>
                  </a:cubicBezTo>
                  <a:cubicBezTo>
                    <a:pt x="205261" y="742832"/>
                    <a:pt x="196665" y="750473"/>
                    <a:pt x="189787" y="770977"/>
                  </a:cubicBezTo>
                  <a:cubicBezTo>
                    <a:pt x="127639" y="956786"/>
                    <a:pt x="89178" y="1146034"/>
                    <a:pt x="103505" y="1343241"/>
                  </a:cubicBezTo>
                  <a:cubicBezTo>
                    <a:pt x="105861" y="1375780"/>
                    <a:pt x="110828" y="1408065"/>
                    <a:pt x="115540" y="1448818"/>
                  </a:cubicBezTo>
                  <a:cubicBezTo>
                    <a:pt x="80518" y="1376608"/>
                    <a:pt x="58868" y="1308156"/>
                    <a:pt x="39828" y="1238620"/>
                  </a:cubicBezTo>
                  <a:cubicBezTo>
                    <a:pt x="22317" y="1174497"/>
                    <a:pt x="14994" y="1108528"/>
                    <a:pt x="2577" y="1043514"/>
                  </a:cubicBezTo>
                  <a:cubicBezTo>
                    <a:pt x="-4745" y="879228"/>
                    <a:pt x="1431" y="716343"/>
                    <a:pt x="48871" y="557087"/>
                  </a:cubicBezTo>
                  <a:cubicBezTo>
                    <a:pt x="66318" y="498568"/>
                    <a:pt x="106307" y="456668"/>
                    <a:pt x="148015" y="416552"/>
                  </a:cubicBezTo>
                  <a:cubicBezTo>
                    <a:pt x="250790" y="317661"/>
                    <a:pt x="377443" y="268121"/>
                    <a:pt x="515813" y="243987"/>
                  </a:cubicBezTo>
                  <a:cubicBezTo>
                    <a:pt x="560642" y="236155"/>
                    <a:pt x="605343" y="227941"/>
                    <a:pt x="649980" y="219090"/>
                  </a:cubicBezTo>
                  <a:cubicBezTo>
                    <a:pt x="681118" y="212913"/>
                    <a:pt x="685512" y="202279"/>
                    <a:pt x="665199" y="176808"/>
                  </a:cubicBezTo>
                  <a:cubicBezTo>
                    <a:pt x="621644" y="122364"/>
                    <a:pt x="562616" y="93137"/>
                    <a:pt x="495755" y="78045"/>
                  </a:cubicBezTo>
                  <a:cubicBezTo>
                    <a:pt x="462388" y="70531"/>
                    <a:pt x="428512" y="70659"/>
                    <a:pt x="394509" y="71550"/>
                  </a:cubicBezTo>
                  <a:cubicBezTo>
                    <a:pt x="386867" y="71741"/>
                    <a:pt x="375406" y="76517"/>
                    <a:pt x="372604" y="65692"/>
                  </a:cubicBezTo>
                  <a:cubicBezTo>
                    <a:pt x="370057" y="55758"/>
                    <a:pt x="381646" y="52129"/>
                    <a:pt x="388396" y="48499"/>
                  </a:cubicBezTo>
                  <a:cubicBezTo>
                    <a:pt x="439465" y="20800"/>
                    <a:pt x="495054" y="7937"/>
                    <a:pt x="552300" y="2206"/>
                  </a:cubicBezTo>
                  <a:cubicBezTo>
                    <a:pt x="605597" y="-3143"/>
                    <a:pt x="658067" y="614"/>
                    <a:pt x="708627" y="20354"/>
                  </a:cubicBezTo>
                  <a:cubicBezTo>
                    <a:pt x="805989" y="58369"/>
                    <a:pt x="909527" y="59770"/>
                    <a:pt x="1011283" y="71805"/>
                  </a:cubicBezTo>
                  <a:cubicBezTo>
                    <a:pt x="1089096" y="81038"/>
                    <a:pt x="1153537" y="114469"/>
                    <a:pt x="1190661" y="186551"/>
                  </a:cubicBezTo>
                  <a:cubicBezTo>
                    <a:pt x="1218487" y="240549"/>
                    <a:pt x="1218997" y="296457"/>
                    <a:pt x="1187540" y="349818"/>
                  </a:cubicBezTo>
                  <a:cubicBezTo>
                    <a:pt x="1178626" y="364973"/>
                    <a:pt x="1180727" y="372678"/>
                    <a:pt x="1193972" y="383376"/>
                  </a:cubicBezTo>
                  <a:cubicBezTo>
                    <a:pt x="1217023" y="401906"/>
                    <a:pt x="1237973" y="422983"/>
                    <a:pt x="1259877" y="442914"/>
                  </a:cubicBezTo>
                  <a:cubicBezTo>
                    <a:pt x="1322599" y="500032"/>
                    <a:pt x="1338009" y="576763"/>
                    <a:pt x="1352209" y="655595"/>
                  </a:cubicBezTo>
                  <a:cubicBezTo>
                    <a:pt x="1379526" y="807655"/>
                    <a:pt x="1380418" y="960671"/>
                    <a:pt x="1377934" y="1114004"/>
                  </a:cubicBezTo>
                  <a:close/>
                </a:path>
              </a:pathLst>
            </a:custGeom>
            <a:solidFill>
              <a:srgbClr val="E08B27"/>
            </a:solidFill>
            <a:ln w="6366" cap="flat">
              <a:noFill/>
              <a:prstDash val="solid"/>
              <a:miter/>
            </a:ln>
          </p:spPr>
          <p:txBody>
            <a:bodyPr rtlCol="0" anchor="ctr"/>
            <a:lstStyle/>
            <a:p>
              <a:endParaRPr lang="en-US">
                <a:latin typeface="Al Tarikh" pitchFamily="2" charset="-78"/>
                <a:cs typeface="Al Tarikh" pitchFamily="2" charset="-78"/>
              </a:endParaRPr>
            </a:p>
          </p:txBody>
        </p:sp>
      </p:grpSp>
      <p:grpSp>
        <p:nvGrpSpPr>
          <p:cNvPr id="191" name="Group 190">
            <a:extLst>
              <a:ext uri="{FF2B5EF4-FFF2-40B4-BE49-F238E27FC236}">
                <a16:creationId xmlns:a16="http://schemas.microsoft.com/office/drawing/2014/main" id="{D5DD4D01-6E82-4F34-94D0-511E57F431AD}"/>
              </a:ext>
            </a:extLst>
          </p:cNvPr>
          <p:cNvGrpSpPr/>
          <p:nvPr/>
        </p:nvGrpSpPr>
        <p:grpSpPr>
          <a:xfrm>
            <a:off x="7645673" y="2212836"/>
            <a:ext cx="759984" cy="1330117"/>
            <a:chOff x="7645673" y="2212836"/>
            <a:chExt cx="759984" cy="1330117"/>
          </a:xfrm>
        </p:grpSpPr>
        <p:sp>
          <p:nvSpPr>
            <p:cNvPr id="143" name="Graphic 57">
              <a:extLst>
                <a:ext uri="{FF2B5EF4-FFF2-40B4-BE49-F238E27FC236}">
                  <a16:creationId xmlns:a16="http://schemas.microsoft.com/office/drawing/2014/main" id="{2BEC7420-7F42-49D8-903A-D0FEC4F72310}"/>
                </a:ext>
              </a:extLst>
            </p:cNvPr>
            <p:cNvSpPr/>
            <p:nvPr/>
          </p:nvSpPr>
          <p:spPr>
            <a:xfrm>
              <a:off x="7812718" y="2408506"/>
              <a:ext cx="441003" cy="711611"/>
            </a:xfrm>
            <a:custGeom>
              <a:avLst/>
              <a:gdLst>
                <a:gd name="connsiteX0" fmla="*/ 1102947 w 1519266"/>
                <a:gd name="connsiteY0" fmla="*/ 1845865 h 2451515"/>
                <a:gd name="connsiteX1" fmla="*/ 1020422 w 1519266"/>
                <a:gd name="connsiteY1" fmla="*/ 1745383 h 2451515"/>
                <a:gd name="connsiteX2" fmla="*/ 1006413 w 1519266"/>
                <a:gd name="connsiteY2" fmla="*/ 1471000 h 2451515"/>
                <a:gd name="connsiteX3" fmla="*/ 1035768 w 1519266"/>
                <a:gd name="connsiteY3" fmla="*/ 1423560 h 2451515"/>
                <a:gd name="connsiteX4" fmla="*/ 1219412 w 1519266"/>
                <a:gd name="connsiteY4" fmla="*/ 1317984 h 2451515"/>
                <a:gd name="connsiteX5" fmla="*/ 1408978 w 1519266"/>
                <a:gd name="connsiteY5" fmla="*/ 1012144 h 2451515"/>
                <a:gd name="connsiteX6" fmla="*/ 1406940 w 1519266"/>
                <a:gd name="connsiteY6" fmla="*/ 989793 h 2451515"/>
                <a:gd name="connsiteX7" fmla="*/ 1430947 w 1519266"/>
                <a:gd name="connsiteY7" fmla="*/ 428355 h 2451515"/>
                <a:gd name="connsiteX8" fmla="*/ 1381915 w 1519266"/>
                <a:gd name="connsiteY8" fmla="*/ 721459 h 2451515"/>
                <a:gd name="connsiteX9" fmla="*/ 1261693 w 1519266"/>
                <a:gd name="connsiteY9" fmla="*/ 460893 h 2451515"/>
                <a:gd name="connsiteX10" fmla="*/ 1004057 w 1519266"/>
                <a:gd name="connsiteY10" fmla="*/ 234267 h 2451515"/>
                <a:gd name="connsiteX11" fmla="*/ 1092249 w 1519266"/>
                <a:gd name="connsiteY11" fmla="*/ 449814 h 2451515"/>
                <a:gd name="connsiteX12" fmla="*/ 462358 w 1519266"/>
                <a:gd name="connsiteY12" fmla="*/ 0 h 2451515"/>
                <a:gd name="connsiteX13" fmla="*/ 317110 w 1519266"/>
                <a:gd name="connsiteY13" fmla="*/ 120986 h 2451515"/>
                <a:gd name="connsiteX14" fmla="*/ 111435 w 1519266"/>
                <a:gd name="connsiteY14" fmla="*/ 381361 h 2451515"/>
                <a:gd name="connsiteX15" fmla="*/ 82843 w 1519266"/>
                <a:gd name="connsiteY15" fmla="*/ 925098 h 2451515"/>
                <a:gd name="connsiteX16" fmla="*/ 72527 w 1519266"/>
                <a:gd name="connsiteY16" fmla="*/ 954707 h 2451515"/>
                <a:gd name="connsiteX17" fmla="*/ 92331 w 1519266"/>
                <a:gd name="connsiteY17" fmla="*/ 1037297 h 2451515"/>
                <a:gd name="connsiteX18" fmla="*/ 256044 w 1519266"/>
                <a:gd name="connsiteY18" fmla="*/ 1300792 h 2451515"/>
                <a:gd name="connsiteX19" fmla="*/ 468152 w 1519266"/>
                <a:gd name="connsiteY19" fmla="*/ 1426553 h 2451515"/>
                <a:gd name="connsiteX20" fmla="*/ 493305 w 1519266"/>
                <a:gd name="connsiteY20" fmla="*/ 1457946 h 2451515"/>
                <a:gd name="connsiteX21" fmla="*/ 493305 w 1519266"/>
                <a:gd name="connsiteY21" fmla="*/ 1457946 h 2451515"/>
                <a:gd name="connsiteX22" fmla="*/ 478850 w 1519266"/>
                <a:gd name="connsiteY22" fmla="*/ 1735705 h 2451515"/>
                <a:gd name="connsiteX23" fmla="*/ 407213 w 1519266"/>
                <a:gd name="connsiteY23" fmla="*/ 1841090 h 2451515"/>
                <a:gd name="connsiteX24" fmla="*/ 0 w 1519266"/>
                <a:gd name="connsiteY24" fmla="*/ 1967361 h 2451515"/>
                <a:gd name="connsiteX25" fmla="*/ 719930 w 1519266"/>
                <a:gd name="connsiteY25" fmla="*/ 2444046 h 2451515"/>
                <a:gd name="connsiteX26" fmla="*/ 785708 w 1519266"/>
                <a:gd name="connsiteY26" fmla="*/ 2449204 h 2451515"/>
                <a:gd name="connsiteX27" fmla="*/ 1519267 w 1519266"/>
                <a:gd name="connsiteY27" fmla="*/ 1975002 h 2451515"/>
                <a:gd name="connsiteX28" fmla="*/ 1102947 w 1519266"/>
                <a:gd name="connsiteY28" fmla="*/ 1845865 h 245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19266" h="2451515">
                  <a:moveTo>
                    <a:pt x="1102947" y="1845865"/>
                  </a:moveTo>
                  <a:cubicBezTo>
                    <a:pt x="1051751" y="1830328"/>
                    <a:pt x="1027872" y="1795688"/>
                    <a:pt x="1020422" y="1745383"/>
                  </a:cubicBezTo>
                  <a:cubicBezTo>
                    <a:pt x="1010361" y="1677440"/>
                    <a:pt x="1003993" y="1545820"/>
                    <a:pt x="1006413" y="1471000"/>
                  </a:cubicBezTo>
                  <a:cubicBezTo>
                    <a:pt x="1007177" y="1446611"/>
                    <a:pt x="1011825" y="1433685"/>
                    <a:pt x="1035768" y="1423560"/>
                  </a:cubicBezTo>
                  <a:cubicBezTo>
                    <a:pt x="1101100" y="1395988"/>
                    <a:pt x="1161848" y="1359756"/>
                    <a:pt x="1219412" y="1317984"/>
                  </a:cubicBezTo>
                  <a:cubicBezTo>
                    <a:pt x="1324479" y="1241635"/>
                    <a:pt x="1388346" y="1140453"/>
                    <a:pt x="1408978" y="1012144"/>
                  </a:cubicBezTo>
                  <a:cubicBezTo>
                    <a:pt x="1398344" y="1005585"/>
                    <a:pt x="1405348" y="997499"/>
                    <a:pt x="1406940" y="989793"/>
                  </a:cubicBezTo>
                  <a:cubicBezTo>
                    <a:pt x="1444064" y="803921"/>
                    <a:pt x="1451514" y="616710"/>
                    <a:pt x="1430947" y="428355"/>
                  </a:cubicBezTo>
                  <a:cubicBezTo>
                    <a:pt x="1432220" y="529282"/>
                    <a:pt x="1422287" y="628045"/>
                    <a:pt x="1381915" y="721459"/>
                  </a:cubicBezTo>
                  <a:cubicBezTo>
                    <a:pt x="1375166" y="618494"/>
                    <a:pt x="1328809" y="534950"/>
                    <a:pt x="1261693" y="460893"/>
                  </a:cubicBezTo>
                  <a:cubicBezTo>
                    <a:pt x="1184517" y="375757"/>
                    <a:pt x="1082570" y="318766"/>
                    <a:pt x="1004057" y="234267"/>
                  </a:cubicBezTo>
                  <a:cubicBezTo>
                    <a:pt x="1022077" y="308387"/>
                    <a:pt x="1051687" y="377349"/>
                    <a:pt x="1092249" y="449814"/>
                  </a:cubicBezTo>
                  <a:cubicBezTo>
                    <a:pt x="776858" y="439180"/>
                    <a:pt x="584426" y="270117"/>
                    <a:pt x="462358" y="0"/>
                  </a:cubicBezTo>
                  <a:cubicBezTo>
                    <a:pt x="418357" y="48394"/>
                    <a:pt x="373592" y="94051"/>
                    <a:pt x="317110" y="120986"/>
                  </a:cubicBezTo>
                  <a:cubicBezTo>
                    <a:pt x="204530" y="174793"/>
                    <a:pt x="142126" y="267125"/>
                    <a:pt x="111435" y="381361"/>
                  </a:cubicBezTo>
                  <a:cubicBezTo>
                    <a:pt x="63422" y="559975"/>
                    <a:pt x="53998" y="741772"/>
                    <a:pt x="82843" y="925098"/>
                  </a:cubicBezTo>
                  <a:cubicBezTo>
                    <a:pt x="84435" y="935414"/>
                    <a:pt x="80551" y="931529"/>
                    <a:pt x="72527" y="954707"/>
                  </a:cubicBezTo>
                  <a:cubicBezTo>
                    <a:pt x="73355" y="983617"/>
                    <a:pt x="85900" y="1009724"/>
                    <a:pt x="92331" y="1037297"/>
                  </a:cubicBezTo>
                  <a:cubicBezTo>
                    <a:pt x="117229" y="1143382"/>
                    <a:pt x="168998" y="1232976"/>
                    <a:pt x="256044" y="1300792"/>
                  </a:cubicBezTo>
                  <a:cubicBezTo>
                    <a:pt x="321441" y="1351733"/>
                    <a:pt x="392441" y="1393123"/>
                    <a:pt x="468152" y="1426553"/>
                  </a:cubicBezTo>
                  <a:cubicBezTo>
                    <a:pt x="482862" y="1433048"/>
                    <a:pt x="494324" y="1439925"/>
                    <a:pt x="493305" y="1457946"/>
                  </a:cubicBezTo>
                  <a:cubicBezTo>
                    <a:pt x="493305" y="1457946"/>
                    <a:pt x="493305" y="1457946"/>
                    <a:pt x="493305" y="1457946"/>
                  </a:cubicBezTo>
                  <a:cubicBezTo>
                    <a:pt x="496042" y="1566133"/>
                    <a:pt x="485536" y="1670818"/>
                    <a:pt x="478850" y="1735705"/>
                  </a:cubicBezTo>
                  <a:cubicBezTo>
                    <a:pt x="474074" y="1782379"/>
                    <a:pt x="459110" y="1824979"/>
                    <a:pt x="407213" y="1841090"/>
                  </a:cubicBezTo>
                  <a:cubicBezTo>
                    <a:pt x="271455" y="1883180"/>
                    <a:pt x="135759" y="1925270"/>
                    <a:pt x="0" y="1967361"/>
                  </a:cubicBezTo>
                  <a:cubicBezTo>
                    <a:pt x="182179" y="2213408"/>
                    <a:pt x="423133" y="2370690"/>
                    <a:pt x="719930" y="2444046"/>
                  </a:cubicBezTo>
                  <a:cubicBezTo>
                    <a:pt x="741644" y="2449395"/>
                    <a:pt x="763485" y="2454681"/>
                    <a:pt x="785708" y="2449204"/>
                  </a:cubicBezTo>
                  <a:cubicBezTo>
                    <a:pt x="1084927" y="2375594"/>
                    <a:pt x="1330719" y="2219458"/>
                    <a:pt x="1519267" y="1975002"/>
                  </a:cubicBezTo>
                  <a:cubicBezTo>
                    <a:pt x="1380514" y="1931893"/>
                    <a:pt x="1242017" y="1888020"/>
                    <a:pt x="1102947" y="1845865"/>
                  </a:cubicBezTo>
                  <a:close/>
                </a:path>
              </a:pathLst>
            </a:custGeom>
            <a:solidFill>
              <a:srgbClr val="D8AA8B"/>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90" name="Freeform: Shape 189">
              <a:extLst>
                <a:ext uri="{FF2B5EF4-FFF2-40B4-BE49-F238E27FC236}">
                  <a16:creationId xmlns:a16="http://schemas.microsoft.com/office/drawing/2014/main" id="{E7AB1DF9-3C92-4725-9966-3E1DC18937B1}"/>
                </a:ext>
              </a:extLst>
            </p:cNvPr>
            <p:cNvSpPr/>
            <p:nvPr/>
          </p:nvSpPr>
          <p:spPr>
            <a:xfrm>
              <a:off x="7645673" y="2979561"/>
              <a:ext cx="759984" cy="563392"/>
            </a:xfrm>
            <a:custGeom>
              <a:avLst/>
              <a:gdLst>
                <a:gd name="connsiteX0" fmla="*/ 167023 w 759984"/>
                <a:gd name="connsiteY0" fmla="*/ 0 h 563392"/>
                <a:gd name="connsiteX1" fmla="*/ 183899 w 759984"/>
                <a:gd name="connsiteY1" fmla="*/ 17911 h 563392"/>
                <a:gd name="connsiteX2" fmla="*/ 360234 w 759984"/>
                <a:gd name="connsiteY2" fmla="*/ 132270 h 563392"/>
                <a:gd name="connsiteX3" fmla="*/ 433744 w 759984"/>
                <a:gd name="connsiteY3" fmla="*/ 126059 h 563392"/>
                <a:gd name="connsiteX4" fmla="*/ 547918 w 759984"/>
                <a:gd name="connsiteY4" fmla="*/ 61311 h 563392"/>
                <a:gd name="connsiteX5" fmla="*/ 597343 w 759984"/>
                <a:gd name="connsiteY5" fmla="*/ 11867 h 563392"/>
                <a:gd name="connsiteX6" fmla="*/ 608027 w 759984"/>
                <a:gd name="connsiteY6" fmla="*/ 2237 h 563392"/>
                <a:gd name="connsiteX7" fmla="*/ 640429 w 759984"/>
                <a:gd name="connsiteY7" fmla="*/ 12440 h 563392"/>
                <a:gd name="connsiteX8" fmla="*/ 751516 w 759984"/>
                <a:gd name="connsiteY8" fmla="*/ 131623 h 563392"/>
                <a:gd name="connsiteX9" fmla="*/ 758762 w 759984"/>
                <a:gd name="connsiteY9" fmla="*/ 173211 h 563392"/>
                <a:gd name="connsiteX10" fmla="*/ 757690 w 759984"/>
                <a:gd name="connsiteY10" fmla="*/ 212541 h 563392"/>
                <a:gd name="connsiteX11" fmla="*/ 705135 w 759984"/>
                <a:gd name="connsiteY11" fmla="*/ 215196 h 563392"/>
                <a:gd name="connsiteX12" fmla="*/ 748245 w 759984"/>
                <a:gd name="connsiteY12" fmla="*/ 215196 h 563392"/>
                <a:gd name="connsiteX13" fmla="*/ 652352 w 759984"/>
                <a:gd name="connsiteY13" fmla="*/ 273069 h 563392"/>
                <a:gd name="connsiteX14" fmla="*/ 606540 w 759984"/>
                <a:gd name="connsiteY14" fmla="*/ 563392 h 563392"/>
                <a:gd name="connsiteX15" fmla="*/ 418634 w 759984"/>
                <a:gd name="connsiteY15" fmla="*/ 335066 h 563392"/>
                <a:gd name="connsiteX16" fmla="*/ 78662 w 759984"/>
                <a:gd name="connsiteY16" fmla="*/ 265217 h 563392"/>
                <a:gd name="connsiteX17" fmla="*/ 0 w 759984"/>
                <a:gd name="connsiteY17" fmla="*/ 215196 h 563392"/>
                <a:gd name="connsiteX18" fmla="*/ 4371 w 759984"/>
                <a:gd name="connsiteY18" fmla="*/ 215196 h 563392"/>
                <a:gd name="connsiteX19" fmla="*/ 4387 w 759984"/>
                <a:gd name="connsiteY19" fmla="*/ 202758 h 563392"/>
                <a:gd name="connsiteX20" fmla="*/ 10429 w 759984"/>
                <a:gd name="connsiteY20" fmla="*/ 170624 h 563392"/>
                <a:gd name="connsiteX21" fmla="*/ 51297 w 759984"/>
                <a:gd name="connsiteY21" fmla="*/ 62808 h 563392"/>
                <a:gd name="connsiteX22" fmla="*/ 115546 w 759984"/>
                <a:gd name="connsiteY22" fmla="*/ 16617 h 563392"/>
                <a:gd name="connsiteX23" fmla="*/ 167023 w 759984"/>
                <a:gd name="connsiteY23" fmla="*/ 0 h 563392"/>
                <a:gd name="connsiteX0" fmla="*/ 167023 w 759984"/>
                <a:gd name="connsiteY0" fmla="*/ 0 h 563392"/>
                <a:gd name="connsiteX1" fmla="*/ 183899 w 759984"/>
                <a:gd name="connsiteY1" fmla="*/ 17911 h 563392"/>
                <a:gd name="connsiteX2" fmla="*/ 360234 w 759984"/>
                <a:gd name="connsiteY2" fmla="*/ 132270 h 563392"/>
                <a:gd name="connsiteX3" fmla="*/ 433744 w 759984"/>
                <a:gd name="connsiteY3" fmla="*/ 126059 h 563392"/>
                <a:gd name="connsiteX4" fmla="*/ 547918 w 759984"/>
                <a:gd name="connsiteY4" fmla="*/ 61311 h 563392"/>
                <a:gd name="connsiteX5" fmla="*/ 597343 w 759984"/>
                <a:gd name="connsiteY5" fmla="*/ 11867 h 563392"/>
                <a:gd name="connsiteX6" fmla="*/ 608027 w 759984"/>
                <a:gd name="connsiteY6" fmla="*/ 2237 h 563392"/>
                <a:gd name="connsiteX7" fmla="*/ 640429 w 759984"/>
                <a:gd name="connsiteY7" fmla="*/ 12440 h 563392"/>
                <a:gd name="connsiteX8" fmla="*/ 751516 w 759984"/>
                <a:gd name="connsiteY8" fmla="*/ 131623 h 563392"/>
                <a:gd name="connsiteX9" fmla="*/ 758762 w 759984"/>
                <a:gd name="connsiteY9" fmla="*/ 173211 h 563392"/>
                <a:gd name="connsiteX10" fmla="*/ 757690 w 759984"/>
                <a:gd name="connsiteY10" fmla="*/ 212541 h 563392"/>
                <a:gd name="connsiteX11" fmla="*/ 748245 w 759984"/>
                <a:gd name="connsiteY11" fmla="*/ 215196 h 563392"/>
                <a:gd name="connsiteX12" fmla="*/ 652352 w 759984"/>
                <a:gd name="connsiteY12" fmla="*/ 273069 h 563392"/>
                <a:gd name="connsiteX13" fmla="*/ 606540 w 759984"/>
                <a:gd name="connsiteY13" fmla="*/ 563392 h 563392"/>
                <a:gd name="connsiteX14" fmla="*/ 418634 w 759984"/>
                <a:gd name="connsiteY14" fmla="*/ 335066 h 563392"/>
                <a:gd name="connsiteX15" fmla="*/ 78662 w 759984"/>
                <a:gd name="connsiteY15" fmla="*/ 265217 h 563392"/>
                <a:gd name="connsiteX16" fmla="*/ 0 w 759984"/>
                <a:gd name="connsiteY16" fmla="*/ 215196 h 563392"/>
                <a:gd name="connsiteX17" fmla="*/ 4371 w 759984"/>
                <a:gd name="connsiteY17" fmla="*/ 215196 h 563392"/>
                <a:gd name="connsiteX18" fmla="*/ 4387 w 759984"/>
                <a:gd name="connsiteY18" fmla="*/ 202758 h 563392"/>
                <a:gd name="connsiteX19" fmla="*/ 10429 w 759984"/>
                <a:gd name="connsiteY19" fmla="*/ 170624 h 563392"/>
                <a:gd name="connsiteX20" fmla="*/ 51297 w 759984"/>
                <a:gd name="connsiteY20" fmla="*/ 62808 h 563392"/>
                <a:gd name="connsiteX21" fmla="*/ 115546 w 759984"/>
                <a:gd name="connsiteY21" fmla="*/ 16617 h 563392"/>
                <a:gd name="connsiteX22" fmla="*/ 167023 w 759984"/>
                <a:gd name="connsiteY22" fmla="*/ 0 h 563392"/>
                <a:gd name="connsiteX0" fmla="*/ 167023 w 759984"/>
                <a:gd name="connsiteY0" fmla="*/ 0 h 563392"/>
                <a:gd name="connsiteX1" fmla="*/ 183899 w 759984"/>
                <a:gd name="connsiteY1" fmla="*/ 17911 h 563392"/>
                <a:gd name="connsiteX2" fmla="*/ 360234 w 759984"/>
                <a:gd name="connsiteY2" fmla="*/ 132270 h 563392"/>
                <a:gd name="connsiteX3" fmla="*/ 433744 w 759984"/>
                <a:gd name="connsiteY3" fmla="*/ 126059 h 563392"/>
                <a:gd name="connsiteX4" fmla="*/ 547918 w 759984"/>
                <a:gd name="connsiteY4" fmla="*/ 61311 h 563392"/>
                <a:gd name="connsiteX5" fmla="*/ 597343 w 759984"/>
                <a:gd name="connsiteY5" fmla="*/ 11867 h 563392"/>
                <a:gd name="connsiteX6" fmla="*/ 608027 w 759984"/>
                <a:gd name="connsiteY6" fmla="*/ 2237 h 563392"/>
                <a:gd name="connsiteX7" fmla="*/ 640429 w 759984"/>
                <a:gd name="connsiteY7" fmla="*/ 12440 h 563392"/>
                <a:gd name="connsiteX8" fmla="*/ 751516 w 759984"/>
                <a:gd name="connsiteY8" fmla="*/ 131623 h 563392"/>
                <a:gd name="connsiteX9" fmla="*/ 758762 w 759984"/>
                <a:gd name="connsiteY9" fmla="*/ 173211 h 563392"/>
                <a:gd name="connsiteX10" fmla="*/ 757690 w 759984"/>
                <a:gd name="connsiteY10" fmla="*/ 212541 h 563392"/>
                <a:gd name="connsiteX11" fmla="*/ 652352 w 759984"/>
                <a:gd name="connsiteY11" fmla="*/ 273069 h 563392"/>
                <a:gd name="connsiteX12" fmla="*/ 606540 w 759984"/>
                <a:gd name="connsiteY12" fmla="*/ 563392 h 563392"/>
                <a:gd name="connsiteX13" fmla="*/ 418634 w 759984"/>
                <a:gd name="connsiteY13" fmla="*/ 335066 h 563392"/>
                <a:gd name="connsiteX14" fmla="*/ 78662 w 759984"/>
                <a:gd name="connsiteY14" fmla="*/ 265217 h 563392"/>
                <a:gd name="connsiteX15" fmla="*/ 0 w 759984"/>
                <a:gd name="connsiteY15" fmla="*/ 215196 h 563392"/>
                <a:gd name="connsiteX16" fmla="*/ 4371 w 759984"/>
                <a:gd name="connsiteY16" fmla="*/ 215196 h 563392"/>
                <a:gd name="connsiteX17" fmla="*/ 4387 w 759984"/>
                <a:gd name="connsiteY17" fmla="*/ 202758 h 563392"/>
                <a:gd name="connsiteX18" fmla="*/ 10429 w 759984"/>
                <a:gd name="connsiteY18" fmla="*/ 170624 h 563392"/>
                <a:gd name="connsiteX19" fmla="*/ 51297 w 759984"/>
                <a:gd name="connsiteY19" fmla="*/ 62808 h 563392"/>
                <a:gd name="connsiteX20" fmla="*/ 115546 w 759984"/>
                <a:gd name="connsiteY20" fmla="*/ 16617 h 563392"/>
                <a:gd name="connsiteX21" fmla="*/ 167023 w 759984"/>
                <a:gd name="connsiteY21" fmla="*/ 0 h 56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59984" h="563392">
                  <a:moveTo>
                    <a:pt x="167023" y="0"/>
                  </a:moveTo>
                  <a:cubicBezTo>
                    <a:pt x="175045" y="3697"/>
                    <a:pt x="178557" y="11737"/>
                    <a:pt x="183899" y="17911"/>
                  </a:cubicBezTo>
                  <a:cubicBezTo>
                    <a:pt x="231568" y="73196"/>
                    <a:pt x="290439" y="110533"/>
                    <a:pt x="360234" y="132270"/>
                  </a:cubicBezTo>
                  <a:cubicBezTo>
                    <a:pt x="386647" y="140495"/>
                    <a:pt x="409900" y="134525"/>
                    <a:pt x="433744" y="126059"/>
                  </a:cubicBezTo>
                  <a:cubicBezTo>
                    <a:pt x="475591" y="111217"/>
                    <a:pt x="513742" y="89739"/>
                    <a:pt x="547918" y="61311"/>
                  </a:cubicBezTo>
                  <a:cubicBezTo>
                    <a:pt x="565921" y="46339"/>
                    <a:pt x="582464" y="29944"/>
                    <a:pt x="597343" y="11867"/>
                  </a:cubicBezTo>
                  <a:cubicBezTo>
                    <a:pt x="600412" y="8225"/>
                    <a:pt x="602667" y="3475"/>
                    <a:pt x="608027" y="2237"/>
                  </a:cubicBezTo>
                  <a:cubicBezTo>
                    <a:pt x="618821" y="5638"/>
                    <a:pt x="629561" y="9242"/>
                    <a:pt x="640429" y="12440"/>
                  </a:cubicBezTo>
                  <a:cubicBezTo>
                    <a:pt x="701111" y="30203"/>
                    <a:pt x="735399" y="72456"/>
                    <a:pt x="751516" y="131623"/>
                  </a:cubicBezTo>
                  <a:cubicBezTo>
                    <a:pt x="755231" y="145245"/>
                    <a:pt x="757733" y="159725"/>
                    <a:pt x="758762" y="173211"/>
                  </a:cubicBezTo>
                  <a:cubicBezTo>
                    <a:pt x="759791" y="186698"/>
                    <a:pt x="761338" y="193684"/>
                    <a:pt x="757690" y="212541"/>
                  </a:cubicBezTo>
                  <a:lnTo>
                    <a:pt x="652352" y="273069"/>
                  </a:lnTo>
                  <a:lnTo>
                    <a:pt x="606540" y="563392"/>
                  </a:lnTo>
                  <a:lnTo>
                    <a:pt x="418634" y="335066"/>
                  </a:lnTo>
                  <a:cubicBezTo>
                    <a:pt x="296879" y="343627"/>
                    <a:pt x="180065" y="317660"/>
                    <a:pt x="78662" y="265217"/>
                  </a:cubicBezTo>
                  <a:lnTo>
                    <a:pt x="0" y="215196"/>
                  </a:lnTo>
                  <a:lnTo>
                    <a:pt x="4371" y="215196"/>
                  </a:lnTo>
                  <a:cubicBezTo>
                    <a:pt x="4376" y="211050"/>
                    <a:pt x="4382" y="206904"/>
                    <a:pt x="4387" y="202758"/>
                  </a:cubicBezTo>
                  <a:cubicBezTo>
                    <a:pt x="4316" y="191919"/>
                    <a:pt x="4563" y="189964"/>
                    <a:pt x="10429" y="170624"/>
                  </a:cubicBezTo>
                  <a:cubicBezTo>
                    <a:pt x="18250" y="144837"/>
                    <a:pt x="25863" y="94249"/>
                    <a:pt x="51297" y="62808"/>
                  </a:cubicBezTo>
                  <a:cubicBezTo>
                    <a:pt x="68468" y="41570"/>
                    <a:pt x="89558" y="25545"/>
                    <a:pt x="115546" y="16617"/>
                  </a:cubicBezTo>
                  <a:cubicBezTo>
                    <a:pt x="132588" y="10758"/>
                    <a:pt x="149852" y="5527"/>
                    <a:pt x="167023" y="0"/>
                  </a:cubicBezTo>
                  <a:close/>
                </a:path>
              </a:pathLst>
            </a:custGeom>
            <a:solidFill>
              <a:schemeClr val="accent4">
                <a:lumMod val="75000"/>
              </a:schemeClr>
            </a:solidFill>
            <a:ln w="6366" cap="flat">
              <a:noFill/>
              <a:prstDash val="solid"/>
              <a:miter/>
            </a:ln>
          </p:spPr>
          <p:txBody>
            <a:bodyPr wrap="square" rtlCol="0" anchor="ctr">
              <a:noAutofit/>
            </a:bodyPr>
            <a:lstStyle/>
            <a:p>
              <a:endParaRPr lang="en-US">
                <a:latin typeface="Al Tarikh" pitchFamily="2" charset="-78"/>
                <a:cs typeface="Al Tarikh" pitchFamily="2" charset="-78"/>
              </a:endParaRPr>
            </a:p>
          </p:txBody>
        </p:sp>
        <p:sp>
          <p:nvSpPr>
            <p:cNvPr id="145" name="Graphic 57">
              <a:extLst>
                <a:ext uri="{FF2B5EF4-FFF2-40B4-BE49-F238E27FC236}">
                  <a16:creationId xmlns:a16="http://schemas.microsoft.com/office/drawing/2014/main" id="{84E017DB-BD26-46A0-9391-0445C1671F5B}"/>
                </a:ext>
              </a:extLst>
            </p:cNvPr>
            <p:cNvSpPr/>
            <p:nvPr/>
          </p:nvSpPr>
          <p:spPr>
            <a:xfrm>
              <a:off x="7955819" y="2826868"/>
              <a:ext cx="147518" cy="39847"/>
            </a:xfrm>
            <a:custGeom>
              <a:avLst/>
              <a:gdLst>
                <a:gd name="connsiteX0" fmla="*/ 508206 w 508205"/>
                <a:gd name="connsiteY0" fmla="*/ 99208 h 137274"/>
                <a:gd name="connsiteX1" fmla="*/ 342136 w 508205"/>
                <a:gd name="connsiteY1" fmla="*/ 133339 h 137274"/>
                <a:gd name="connsiteX2" fmla="*/ 131875 w 508205"/>
                <a:gd name="connsiteY2" fmla="*/ 128309 h 137274"/>
                <a:gd name="connsiteX3" fmla="*/ 0 w 508205"/>
                <a:gd name="connsiteY3" fmla="*/ 99081 h 137274"/>
                <a:gd name="connsiteX4" fmla="*/ 319 w 508205"/>
                <a:gd name="connsiteY4" fmla="*/ 16683 h 137274"/>
                <a:gd name="connsiteX5" fmla="*/ 25534 w 508205"/>
                <a:gd name="connsiteY5" fmla="*/ 6495 h 137274"/>
                <a:gd name="connsiteX6" fmla="*/ 177977 w 508205"/>
                <a:gd name="connsiteY6" fmla="*/ 59283 h 137274"/>
                <a:gd name="connsiteX7" fmla="*/ 339016 w 508205"/>
                <a:gd name="connsiteY7" fmla="*/ 57628 h 137274"/>
                <a:gd name="connsiteX8" fmla="*/ 508206 w 508205"/>
                <a:gd name="connsiteY8" fmla="*/ 0 h 137274"/>
                <a:gd name="connsiteX9" fmla="*/ 508206 w 508205"/>
                <a:gd name="connsiteY9" fmla="*/ 99208 h 1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8205" h="137274">
                  <a:moveTo>
                    <a:pt x="508206" y="99208"/>
                  </a:moveTo>
                  <a:cubicBezTo>
                    <a:pt x="452934" y="110925"/>
                    <a:pt x="399318" y="128754"/>
                    <a:pt x="342136" y="133339"/>
                  </a:cubicBezTo>
                  <a:cubicBezTo>
                    <a:pt x="271582" y="139070"/>
                    <a:pt x="201983" y="139452"/>
                    <a:pt x="131875" y="128309"/>
                  </a:cubicBezTo>
                  <a:cubicBezTo>
                    <a:pt x="87174" y="121177"/>
                    <a:pt x="44320" y="107232"/>
                    <a:pt x="0" y="99081"/>
                  </a:cubicBezTo>
                  <a:cubicBezTo>
                    <a:pt x="127" y="71636"/>
                    <a:pt x="191" y="44128"/>
                    <a:pt x="319" y="16683"/>
                  </a:cubicBezTo>
                  <a:cubicBezTo>
                    <a:pt x="5540" y="5476"/>
                    <a:pt x="9806" y="-191"/>
                    <a:pt x="25534" y="6495"/>
                  </a:cubicBezTo>
                  <a:cubicBezTo>
                    <a:pt x="75012" y="27699"/>
                    <a:pt x="127226" y="41517"/>
                    <a:pt x="177977" y="59283"/>
                  </a:cubicBezTo>
                  <a:cubicBezTo>
                    <a:pt x="232993" y="78513"/>
                    <a:pt x="284890" y="73801"/>
                    <a:pt x="339016" y="57628"/>
                  </a:cubicBezTo>
                  <a:cubicBezTo>
                    <a:pt x="394605" y="41071"/>
                    <a:pt x="448986" y="21140"/>
                    <a:pt x="508206" y="0"/>
                  </a:cubicBezTo>
                  <a:cubicBezTo>
                    <a:pt x="508206" y="34959"/>
                    <a:pt x="508206" y="67052"/>
                    <a:pt x="508206" y="99208"/>
                  </a:cubicBezTo>
                  <a:close/>
                </a:path>
              </a:pathLst>
            </a:custGeom>
            <a:solidFill>
              <a:srgbClr val="CC9672"/>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46" name="Graphic 57">
              <a:extLst>
                <a:ext uri="{FF2B5EF4-FFF2-40B4-BE49-F238E27FC236}">
                  <a16:creationId xmlns:a16="http://schemas.microsoft.com/office/drawing/2014/main" id="{937BA610-C1C0-4895-8D54-2E5A99EC5F4E}"/>
                </a:ext>
              </a:extLst>
            </p:cNvPr>
            <p:cNvSpPr/>
            <p:nvPr/>
          </p:nvSpPr>
          <p:spPr>
            <a:xfrm>
              <a:off x="7774317" y="2556524"/>
              <a:ext cx="59046" cy="127759"/>
            </a:xfrm>
            <a:custGeom>
              <a:avLst/>
              <a:gdLst>
                <a:gd name="connsiteX0" fmla="*/ 82939 w 203415"/>
                <a:gd name="connsiteY0" fmla="*/ 0 h 440134"/>
                <a:gd name="connsiteX1" fmla="*/ 153811 w 203415"/>
                <a:gd name="connsiteY1" fmla="*/ 274383 h 440134"/>
                <a:gd name="connsiteX2" fmla="*/ 203415 w 203415"/>
                <a:gd name="connsiteY2" fmla="*/ 440135 h 440134"/>
                <a:gd name="connsiteX3" fmla="*/ 30023 w 203415"/>
                <a:gd name="connsiteY3" fmla="*/ 262030 h 440134"/>
                <a:gd name="connsiteX4" fmla="*/ 7864 w 203415"/>
                <a:gd name="connsiteY4" fmla="*/ 90421 h 440134"/>
                <a:gd name="connsiteX5" fmla="*/ 82939 w 203415"/>
                <a:gd name="connsiteY5" fmla="*/ 0 h 440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415" h="440134">
                  <a:moveTo>
                    <a:pt x="82939" y="0"/>
                  </a:moveTo>
                  <a:cubicBezTo>
                    <a:pt x="106499" y="91504"/>
                    <a:pt x="129231" y="183198"/>
                    <a:pt x="153811" y="274383"/>
                  </a:cubicBezTo>
                  <a:cubicBezTo>
                    <a:pt x="168839" y="330037"/>
                    <a:pt x="186796" y="384863"/>
                    <a:pt x="203415" y="440135"/>
                  </a:cubicBezTo>
                  <a:cubicBezTo>
                    <a:pt x="113312" y="412180"/>
                    <a:pt x="68548" y="339525"/>
                    <a:pt x="30023" y="262030"/>
                  </a:cubicBezTo>
                  <a:cubicBezTo>
                    <a:pt x="3152" y="207969"/>
                    <a:pt x="-9266" y="150341"/>
                    <a:pt x="7864" y="90421"/>
                  </a:cubicBezTo>
                  <a:cubicBezTo>
                    <a:pt x="19453" y="49922"/>
                    <a:pt x="37537" y="13181"/>
                    <a:pt x="82939" y="0"/>
                  </a:cubicBezTo>
                  <a:close/>
                </a:path>
              </a:pathLst>
            </a:custGeom>
            <a:solidFill>
              <a:srgbClr val="D8AA8B"/>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47" name="Graphic 57">
              <a:extLst>
                <a:ext uri="{FF2B5EF4-FFF2-40B4-BE49-F238E27FC236}">
                  <a16:creationId xmlns:a16="http://schemas.microsoft.com/office/drawing/2014/main" id="{8A6B08CE-4C0A-45A2-846A-DEA18D681D34}"/>
                </a:ext>
              </a:extLst>
            </p:cNvPr>
            <p:cNvSpPr/>
            <p:nvPr/>
          </p:nvSpPr>
          <p:spPr>
            <a:xfrm>
              <a:off x="8230561" y="2556488"/>
              <a:ext cx="61920" cy="127302"/>
            </a:xfrm>
            <a:custGeom>
              <a:avLst/>
              <a:gdLst>
                <a:gd name="connsiteX0" fmla="*/ 0 w 213315"/>
                <a:gd name="connsiteY0" fmla="*/ 438479 h 438558"/>
                <a:gd name="connsiteX1" fmla="*/ 118821 w 213315"/>
                <a:gd name="connsiteY1" fmla="*/ 148749 h 438558"/>
                <a:gd name="connsiteX2" fmla="*/ 159001 w 213315"/>
                <a:gd name="connsiteY2" fmla="*/ 0 h 438558"/>
                <a:gd name="connsiteX3" fmla="*/ 166133 w 213315"/>
                <a:gd name="connsiteY3" fmla="*/ 20504 h 438558"/>
                <a:gd name="connsiteX4" fmla="*/ 198290 w 213315"/>
                <a:gd name="connsiteY4" fmla="*/ 224779 h 438558"/>
                <a:gd name="connsiteX5" fmla="*/ 72019 w 213315"/>
                <a:gd name="connsiteY5" fmla="*/ 410398 h 438558"/>
                <a:gd name="connsiteX6" fmla="*/ 0 w 213315"/>
                <a:gd name="connsiteY6" fmla="*/ 438479 h 43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315" h="438558">
                  <a:moveTo>
                    <a:pt x="0" y="438479"/>
                  </a:moveTo>
                  <a:cubicBezTo>
                    <a:pt x="41135" y="342518"/>
                    <a:pt x="87237" y="248722"/>
                    <a:pt x="118821" y="148749"/>
                  </a:cubicBezTo>
                  <a:cubicBezTo>
                    <a:pt x="134358" y="99654"/>
                    <a:pt x="146266" y="49732"/>
                    <a:pt x="159001" y="0"/>
                  </a:cubicBezTo>
                  <a:cubicBezTo>
                    <a:pt x="160657" y="7068"/>
                    <a:pt x="160529" y="14455"/>
                    <a:pt x="166133" y="20504"/>
                  </a:cubicBezTo>
                  <a:cubicBezTo>
                    <a:pt x="222550" y="81316"/>
                    <a:pt x="221660" y="152570"/>
                    <a:pt x="198290" y="224779"/>
                  </a:cubicBezTo>
                  <a:cubicBezTo>
                    <a:pt x="174539" y="298199"/>
                    <a:pt x="132957" y="361494"/>
                    <a:pt x="72019" y="410398"/>
                  </a:cubicBezTo>
                  <a:cubicBezTo>
                    <a:pt x="51260" y="427017"/>
                    <a:pt x="28145" y="439689"/>
                    <a:pt x="0" y="438479"/>
                  </a:cubicBezTo>
                  <a:close/>
                </a:path>
              </a:pathLst>
            </a:custGeom>
            <a:solidFill>
              <a:srgbClr val="D8AA8B"/>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48" name="Graphic 57">
              <a:extLst>
                <a:ext uri="{FF2B5EF4-FFF2-40B4-BE49-F238E27FC236}">
                  <a16:creationId xmlns:a16="http://schemas.microsoft.com/office/drawing/2014/main" id="{665D7FB3-FF9E-4021-8EE1-1AEF1A608846}"/>
                </a:ext>
              </a:extLst>
            </p:cNvPr>
            <p:cNvSpPr/>
            <p:nvPr/>
          </p:nvSpPr>
          <p:spPr>
            <a:xfrm>
              <a:off x="7780542" y="2212836"/>
              <a:ext cx="502653" cy="489507"/>
            </a:xfrm>
            <a:custGeom>
              <a:avLst/>
              <a:gdLst>
                <a:gd name="connsiteX0" fmla="*/ 1704487 w 1731651"/>
                <a:gd name="connsiteY0" fmla="*/ 692302 h 1686362"/>
                <a:gd name="connsiteX1" fmla="*/ 1120825 w 1731651"/>
                <a:gd name="connsiteY1" fmla="*/ 25733 h 1686362"/>
                <a:gd name="connsiteX2" fmla="*/ 616567 w 1731651"/>
                <a:gd name="connsiteY2" fmla="*/ 202754 h 1686362"/>
                <a:gd name="connsiteX3" fmla="*/ 583710 w 1731651"/>
                <a:gd name="connsiteY3" fmla="*/ 212306 h 1686362"/>
                <a:gd name="connsiteX4" fmla="*/ 520670 w 1731651"/>
                <a:gd name="connsiteY4" fmla="*/ 192057 h 1686362"/>
                <a:gd name="connsiteX5" fmla="*/ 319197 w 1731651"/>
                <a:gd name="connsiteY5" fmla="*/ 209122 h 1686362"/>
                <a:gd name="connsiteX6" fmla="*/ 49334 w 1731651"/>
                <a:gd name="connsiteY6" fmla="*/ 449184 h 1686362"/>
                <a:gd name="connsiteX7" fmla="*/ 13038 w 1731651"/>
                <a:gd name="connsiteY7" fmla="*/ 955415 h 1686362"/>
                <a:gd name="connsiteX8" fmla="*/ 62451 w 1731651"/>
                <a:gd name="connsiteY8" fmla="*/ 1218146 h 1686362"/>
                <a:gd name="connsiteX9" fmla="*/ 183247 w 1731651"/>
                <a:gd name="connsiteY9" fmla="*/ 1628926 h 1686362"/>
                <a:gd name="connsiteX10" fmla="*/ 193562 w 1731651"/>
                <a:gd name="connsiteY10" fmla="*/ 1599316 h 1686362"/>
                <a:gd name="connsiteX11" fmla="*/ 222153 w 1731651"/>
                <a:gd name="connsiteY11" fmla="*/ 1055579 h 1686362"/>
                <a:gd name="connsiteX12" fmla="*/ 427829 w 1731651"/>
                <a:gd name="connsiteY12" fmla="*/ 795204 h 1686362"/>
                <a:gd name="connsiteX13" fmla="*/ 573076 w 1731651"/>
                <a:gd name="connsiteY13" fmla="*/ 674218 h 1686362"/>
                <a:gd name="connsiteX14" fmla="*/ 1198129 w 1731651"/>
                <a:gd name="connsiteY14" fmla="*/ 1123777 h 1686362"/>
                <a:gd name="connsiteX15" fmla="*/ 1201058 w 1731651"/>
                <a:gd name="connsiteY15" fmla="*/ 1120593 h 1686362"/>
                <a:gd name="connsiteX16" fmla="*/ 1114711 w 1731651"/>
                <a:gd name="connsiteY16" fmla="*/ 908485 h 1686362"/>
                <a:gd name="connsiteX17" fmla="*/ 1372349 w 1731651"/>
                <a:gd name="connsiteY17" fmla="*/ 1135112 h 1686362"/>
                <a:gd name="connsiteX18" fmla="*/ 1492571 w 1731651"/>
                <a:gd name="connsiteY18" fmla="*/ 1395677 h 1686362"/>
                <a:gd name="connsiteX19" fmla="*/ 1541601 w 1731651"/>
                <a:gd name="connsiteY19" fmla="*/ 1102572 h 1686362"/>
                <a:gd name="connsiteX20" fmla="*/ 1517595 w 1731651"/>
                <a:gd name="connsiteY20" fmla="*/ 1664012 h 1686362"/>
                <a:gd name="connsiteX21" fmla="*/ 1519633 w 1731651"/>
                <a:gd name="connsiteY21" fmla="*/ 1686362 h 1686362"/>
                <a:gd name="connsiteX22" fmla="*/ 1519633 w 1731651"/>
                <a:gd name="connsiteY22" fmla="*/ 1686362 h 1686362"/>
                <a:gd name="connsiteX23" fmla="*/ 1644185 w 1731651"/>
                <a:gd name="connsiteY23" fmla="*/ 1403255 h 1686362"/>
                <a:gd name="connsiteX24" fmla="*/ 1709199 w 1731651"/>
                <a:gd name="connsiteY24" fmla="*/ 1183952 h 1686362"/>
                <a:gd name="connsiteX25" fmla="*/ 1704487 w 1731651"/>
                <a:gd name="connsiteY25" fmla="*/ 692302 h 168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31651" h="1686362">
                  <a:moveTo>
                    <a:pt x="1704487" y="692302"/>
                  </a:moveTo>
                  <a:cubicBezTo>
                    <a:pt x="1644695" y="354178"/>
                    <a:pt x="1444176" y="133411"/>
                    <a:pt x="1120825" y="25733"/>
                  </a:cubicBezTo>
                  <a:cubicBezTo>
                    <a:pt x="918077" y="-41828"/>
                    <a:pt x="735389" y="25860"/>
                    <a:pt x="616567" y="202754"/>
                  </a:cubicBezTo>
                  <a:cubicBezTo>
                    <a:pt x="606888" y="217145"/>
                    <a:pt x="601476" y="225041"/>
                    <a:pt x="583710" y="212306"/>
                  </a:cubicBezTo>
                  <a:cubicBezTo>
                    <a:pt x="565562" y="199316"/>
                    <a:pt x="542894" y="195304"/>
                    <a:pt x="520670" y="192057"/>
                  </a:cubicBezTo>
                  <a:cubicBezTo>
                    <a:pt x="452154" y="182123"/>
                    <a:pt x="386121" y="197151"/>
                    <a:pt x="319197" y="209122"/>
                  </a:cubicBezTo>
                  <a:cubicBezTo>
                    <a:pt x="179044" y="234147"/>
                    <a:pt x="94736" y="319856"/>
                    <a:pt x="49334" y="449184"/>
                  </a:cubicBezTo>
                  <a:cubicBezTo>
                    <a:pt x="-8739" y="614426"/>
                    <a:pt x="-7912" y="805392"/>
                    <a:pt x="13038" y="955415"/>
                  </a:cubicBezTo>
                  <a:cubicBezTo>
                    <a:pt x="13038" y="957389"/>
                    <a:pt x="60159" y="1206939"/>
                    <a:pt x="62451" y="1218146"/>
                  </a:cubicBezTo>
                  <a:cubicBezTo>
                    <a:pt x="99957" y="1403255"/>
                    <a:pt x="183055" y="1627270"/>
                    <a:pt x="183247" y="1628926"/>
                  </a:cubicBezTo>
                  <a:cubicBezTo>
                    <a:pt x="194390" y="1624150"/>
                    <a:pt x="195218" y="1609631"/>
                    <a:pt x="193562" y="1599316"/>
                  </a:cubicBezTo>
                  <a:cubicBezTo>
                    <a:pt x="164716" y="1415990"/>
                    <a:pt x="174140" y="1234129"/>
                    <a:pt x="222153" y="1055579"/>
                  </a:cubicBezTo>
                  <a:cubicBezTo>
                    <a:pt x="252845" y="941343"/>
                    <a:pt x="315249" y="849011"/>
                    <a:pt x="427829" y="795204"/>
                  </a:cubicBezTo>
                  <a:cubicBezTo>
                    <a:pt x="484310" y="768205"/>
                    <a:pt x="529075" y="722613"/>
                    <a:pt x="573076" y="674218"/>
                  </a:cubicBezTo>
                  <a:cubicBezTo>
                    <a:pt x="694508" y="942935"/>
                    <a:pt x="885602" y="1111551"/>
                    <a:pt x="1198129" y="1123777"/>
                  </a:cubicBezTo>
                  <a:cubicBezTo>
                    <a:pt x="1199338" y="1122822"/>
                    <a:pt x="1200357" y="1121803"/>
                    <a:pt x="1201058" y="1120593"/>
                  </a:cubicBezTo>
                  <a:cubicBezTo>
                    <a:pt x="1161451" y="1049339"/>
                    <a:pt x="1132478" y="981395"/>
                    <a:pt x="1114711" y="908485"/>
                  </a:cubicBezTo>
                  <a:cubicBezTo>
                    <a:pt x="1193226" y="992985"/>
                    <a:pt x="1295172" y="1049976"/>
                    <a:pt x="1372349" y="1135112"/>
                  </a:cubicBezTo>
                  <a:cubicBezTo>
                    <a:pt x="1439464" y="1209168"/>
                    <a:pt x="1485884" y="1292712"/>
                    <a:pt x="1492571" y="1395677"/>
                  </a:cubicBezTo>
                  <a:cubicBezTo>
                    <a:pt x="1532942" y="1302327"/>
                    <a:pt x="1542875" y="1203500"/>
                    <a:pt x="1541601" y="1102572"/>
                  </a:cubicBezTo>
                  <a:cubicBezTo>
                    <a:pt x="1562169" y="1290992"/>
                    <a:pt x="1554782" y="1478139"/>
                    <a:pt x="1517595" y="1664012"/>
                  </a:cubicBezTo>
                  <a:cubicBezTo>
                    <a:pt x="1516067" y="1671716"/>
                    <a:pt x="1508999" y="1679803"/>
                    <a:pt x="1519633" y="1686362"/>
                  </a:cubicBezTo>
                  <a:cubicBezTo>
                    <a:pt x="1519633" y="1686362"/>
                    <a:pt x="1519633" y="1686362"/>
                    <a:pt x="1519633" y="1686362"/>
                  </a:cubicBezTo>
                  <a:cubicBezTo>
                    <a:pt x="1528547" y="1664458"/>
                    <a:pt x="1620816" y="1472344"/>
                    <a:pt x="1644185" y="1403255"/>
                  </a:cubicBezTo>
                  <a:cubicBezTo>
                    <a:pt x="1668000" y="1332701"/>
                    <a:pt x="1685830" y="1274627"/>
                    <a:pt x="1709199" y="1183952"/>
                  </a:cubicBezTo>
                  <a:cubicBezTo>
                    <a:pt x="1745495" y="1019665"/>
                    <a:pt x="1733269" y="855060"/>
                    <a:pt x="1704487" y="692302"/>
                  </a:cubicBezTo>
                  <a:close/>
                </a:path>
              </a:pathLst>
            </a:custGeom>
            <a:solidFill>
              <a:srgbClr val="6C4527"/>
            </a:solidFill>
            <a:ln w="6366" cap="flat">
              <a:noFill/>
              <a:prstDash val="solid"/>
              <a:miter/>
            </a:ln>
          </p:spPr>
          <p:txBody>
            <a:bodyPr rtlCol="0" anchor="ctr"/>
            <a:lstStyle/>
            <a:p>
              <a:endParaRPr lang="en-US">
                <a:latin typeface="Al Tarikh" pitchFamily="2" charset="-78"/>
                <a:cs typeface="Al Tarikh" pitchFamily="2" charset="-78"/>
              </a:endParaRPr>
            </a:p>
          </p:txBody>
        </p:sp>
      </p:grpSp>
      <p:grpSp>
        <p:nvGrpSpPr>
          <p:cNvPr id="176" name="Group 175">
            <a:extLst>
              <a:ext uri="{FF2B5EF4-FFF2-40B4-BE49-F238E27FC236}">
                <a16:creationId xmlns:a16="http://schemas.microsoft.com/office/drawing/2014/main" id="{C658E240-3446-4D27-B8F1-B3815781E246}"/>
              </a:ext>
            </a:extLst>
          </p:cNvPr>
          <p:cNvGrpSpPr/>
          <p:nvPr/>
        </p:nvGrpSpPr>
        <p:grpSpPr>
          <a:xfrm>
            <a:off x="8334451" y="3838673"/>
            <a:ext cx="780517" cy="1360714"/>
            <a:chOff x="8334451" y="3838673"/>
            <a:chExt cx="780517" cy="1360714"/>
          </a:xfrm>
        </p:grpSpPr>
        <p:sp>
          <p:nvSpPr>
            <p:cNvPr id="150" name="Graphic 57">
              <a:extLst>
                <a:ext uri="{FF2B5EF4-FFF2-40B4-BE49-F238E27FC236}">
                  <a16:creationId xmlns:a16="http://schemas.microsoft.com/office/drawing/2014/main" id="{28616854-B593-4614-96CF-8DEF6A28690B}"/>
                </a:ext>
              </a:extLst>
            </p:cNvPr>
            <p:cNvSpPr/>
            <p:nvPr/>
          </p:nvSpPr>
          <p:spPr>
            <a:xfrm>
              <a:off x="8398701" y="3838673"/>
              <a:ext cx="653338" cy="805209"/>
            </a:xfrm>
            <a:custGeom>
              <a:avLst/>
              <a:gdLst>
                <a:gd name="connsiteX0" fmla="*/ 2086373 w 2087615"/>
                <a:gd name="connsiteY0" fmla="*/ 1611793 h 2572889"/>
                <a:gd name="connsiteX1" fmla="*/ 2050523 w 2087615"/>
                <a:gd name="connsiteY1" fmla="*/ 952610 h 2572889"/>
                <a:gd name="connsiteX2" fmla="*/ 1974938 w 2087615"/>
                <a:gd name="connsiteY2" fmla="*/ 545141 h 2572889"/>
                <a:gd name="connsiteX3" fmla="*/ 1235968 w 2087615"/>
                <a:gd name="connsiteY3" fmla="*/ 768 h 2572889"/>
                <a:gd name="connsiteX4" fmla="*/ 937642 w 2087615"/>
                <a:gd name="connsiteY4" fmla="*/ 13376 h 2572889"/>
                <a:gd name="connsiteX5" fmla="*/ 524124 w 2087615"/>
                <a:gd name="connsiteY5" fmla="*/ 130605 h 2572889"/>
                <a:gd name="connsiteX6" fmla="*/ 155881 w 2087615"/>
                <a:gd name="connsiteY6" fmla="*/ 589142 h 2572889"/>
                <a:gd name="connsiteX7" fmla="*/ 123852 w 2087615"/>
                <a:gd name="connsiteY7" fmla="*/ 866264 h 2572889"/>
                <a:gd name="connsiteX8" fmla="*/ 123151 w 2087615"/>
                <a:gd name="connsiteY8" fmla="*/ 1272204 h 2572889"/>
                <a:gd name="connsiteX9" fmla="*/ 194660 w 2087615"/>
                <a:gd name="connsiteY9" fmla="*/ 1693936 h 2572889"/>
                <a:gd name="connsiteX10" fmla="*/ 199882 w 2087615"/>
                <a:gd name="connsiteY10" fmla="*/ 2053201 h 2572889"/>
                <a:gd name="connsiteX11" fmla="*/ 53488 w 2087615"/>
                <a:gd name="connsiteY11" fmla="*/ 2447615 h 2572889"/>
                <a:gd name="connsiteX12" fmla="*/ 0 w 2087615"/>
                <a:gd name="connsiteY12" fmla="*/ 2572104 h 2572889"/>
                <a:gd name="connsiteX13" fmla="*/ 26299 w 2087615"/>
                <a:gd name="connsiteY13" fmla="*/ 2564081 h 2572889"/>
                <a:gd name="connsiteX14" fmla="*/ 1914318 w 2087615"/>
                <a:gd name="connsiteY14" fmla="*/ 2480600 h 2572889"/>
                <a:gd name="connsiteX15" fmla="*/ 2021741 w 2087615"/>
                <a:gd name="connsiteY15" fmla="*/ 2158713 h 2572889"/>
                <a:gd name="connsiteX16" fmla="*/ 2086373 w 2087615"/>
                <a:gd name="connsiteY16" fmla="*/ 1611793 h 257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87615" h="2572889">
                  <a:moveTo>
                    <a:pt x="2086373" y="1611793"/>
                  </a:moveTo>
                  <a:cubicBezTo>
                    <a:pt x="2077458" y="1391916"/>
                    <a:pt x="2061412" y="1172359"/>
                    <a:pt x="2050523" y="952610"/>
                  </a:cubicBezTo>
                  <a:cubicBezTo>
                    <a:pt x="2043582" y="813157"/>
                    <a:pt x="2019894" y="677462"/>
                    <a:pt x="1974938" y="545141"/>
                  </a:cubicBezTo>
                  <a:cubicBezTo>
                    <a:pt x="1857837" y="200267"/>
                    <a:pt x="1600136" y="10192"/>
                    <a:pt x="1235968" y="768"/>
                  </a:cubicBezTo>
                  <a:cubicBezTo>
                    <a:pt x="1136187" y="-1843"/>
                    <a:pt x="1036723" y="2168"/>
                    <a:pt x="937642" y="13376"/>
                  </a:cubicBezTo>
                  <a:cubicBezTo>
                    <a:pt x="793414" y="29677"/>
                    <a:pt x="653770" y="63680"/>
                    <a:pt x="524124" y="130605"/>
                  </a:cubicBezTo>
                  <a:cubicBezTo>
                    <a:pt x="333858" y="228795"/>
                    <a:pt x="199500" y="373214"/>
                    <a:pt x="155881" y="589142"/>
                  </a:cubicBezTo>
                  <a:cubicBezTo>
                    <a:pt x="137415" y="680518"/>
                    <a:pt x="131938" y="773614"/>
                    <a:pt x="123852" y="866264"/>
                  </a:cubicBezTo>
                  <a:cubicBezTo>
                    <a:pt x="112071" y="1001577"/>
                    <a:pt x="110861" y="1136954"/>
                    <a:pt x="123151" y="1272204"/>
                  </a:cubicBezTo>
                  <a:cubicBezTo>
                    <a:pt x="136077" y="1414585"/>
                    <a:pt x="168553" y="1553720"/>
                    <a:pt x="194660" y="1693936"/>
                  </a:cubicBezTo>
                  <a:cubicBezTo>
                    <a:pt x="216883" y="1813266"/>
                    <a:pt x="224143" y="1932597"/>
                    <a:pt x="199882" y="2053201"/>
                  </a:cubicBezTo>
                  <a:cubicBezTo>
                    <a:pt x="171864" y="2192717"/>
                    <a:pt x="114809" y="2320644"/>
                    <a:pt x="53488" y="2447615"/>
                  </a:cubicBezTo>
                  <a:cubicBezTo>
                    <a:pt x="33876" y="2488178"/>
                    <a:pt x="8150" y="2526511"/>
                    <a:pt x="0" y="2572104"/>
                  </a:cubicBezTo>
                  <a:cubicBezTo>
                    <a:pt x="10443" y="2574842"/>
                    <a:pt x="18912" y="2570002"/>
                    <a:pt x="26299" y="2564081"/>
                  </a:cubicBezTo>
                  <a:cubicBezTo>
                    <a:pt x="92650" y="2511038"/>
                    <a:pt x="1903620" y="2490279"/>
                    <a:pt x="1914318" y="2480600"/>
                  </a:cubicBezTo>
                  <a:cubicBezTo>
                    <a:pt x="1962076" y="2377316"/>
                    <a:pt x="1994233" y="2268811"/>
                    <a:pt x="2021741" y="2158713"/>
                  </a:cubicBezTo>
                  <a:cubicBezTo>
                    <a:pt x="2066697" y="1979017"/>
                    <a:pt x="2093887" y="1796965"/>
                    <a:pt x="2086373" y="1611793"/>
                  </a:cubicBezTo>
                  <a:close/>
                </a:path>
              </a:pathLst>
            </a:custGeom>
            <a:solidFill>
              <a:srgbClr val="FBD770"/>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75" name="Freeform: Shape 174">
              <a:extLst>
                <a:ext uri="{FF2B5EF4-FFF2-40B4-BE49-F238E27FC236}">
                  <a16:creationId xmlns:a16="http://schemas.microsoft.com/office/drawing/2014/main" id="{CF6A4F62-CE42-4543-9E45-0A16D554E062}"/>
                </a:ext>
              </a:extLst>
            </p:cNvPr>
            <p:cNvSpPr/>
            <p:nvPr/>
          </p:nvSpPr>
          <p:spPr>
            <a:xfrm>
              <a:off x="8334451" y="4534971"/>
              <a:ext cx="780517" cy="664416"/>
            </a:xfrm>
            <a:custGeom>
              <a:avLst/>
              <a:gdLst>
                <a:gd name="connsiteX0" fmla="*/ 382236 w 780517"/>
                <a:gd name="connsiteY0" fmla="*/ 1 h 664416"/>
                <a:gd name="connsiteX1" fmla="*/ 469731 w 780517"/>
                <a:gd name="connsiteY1" fmla="*/ 406 h 664416"/>
                <a:gd name="connsiteX2" fmla="*/ 476068 w 780517"/>
                <a:gd name="connsiteY2" fmla="*/ 6206 h 664416"/>
                <a:gd name="connsiteX3" fmla="*/ 488005 w 780517"/>
                <a:gd name="connsiteY3" fmla="*/ 26074 h 664416"/>
                <a:gd name="connsiteX4" fmla="*/ 492508 w 780517"/>
                <a:gd name="connsiteY4" fmla="*/ 28685 h 664416"/>
                <a:gd name="connsiteX5" fmla="*/ 569192 w 780517"/>
                <a:gd name="connsiteY5" fmla="*/ 53356 h 664416"/>
                <a:gd name="connsiteX6" fmla="*/ 663393 w 780517"/>
                <a:gd name="connsiteY6" fmla="*/ 82391 h 664416"/>
                <a:gd name="connsiteX7" fmla="*/ 744342 w 780517"/>
                <a:gd name="connsiteY7" fmla="*/ 142016 h 664416"/>
                <a:gd name="connsiteX8" fmla="*/ 780452 w 780517"/>
                <a:gd name="connsiteY8" fmla="*/ 250047 h 664416"/>
                <a:gd name="connsiteX9" fmla="*/ 774593 w 780517"/>
                <a:gd name="connsiteY9" fmla="*/ 256982 h 664416"/>
                <a:gd name="connsiteX10" fmla="*/ 766622 w 780517"/>
                <a:gd name="connsiteY10" fmla="*/ 257042 h 664416"/>
                <a:gd name="connsiteX11" fmla="*/ 765540 w 780517"/>
                <a:gd name="connsiteY11" fmla="*/ 257042 h 664416"/>
                <a:gd name="connsiteX12" fmla="*/ 732339 w 780517"/>
                <a:gd name="connsiteY12" fmla="*/ 282358 h 664416"/>
                <a:gd name="connsiteX13" fmla="*/ 399025 w 780517"/>
                <a:gd name="connsiteY13" fmla="*/ 380479 h 664416"/>
                <a:gd name="connsiteX14" fmla="*/ 223830 w 780517"/>
                <a:gd name="connsiteY14" fmla="*/ 664416 h 664416"/>
                <a:gd name="connsiteX15" fmla="*/ 160830 w 780517"/>
                <a:gd name="connsiteY15" fmla="*/ 338080 h 664416"/>
                <a:gd name="connsiteX16" fmla="*/ 52790 w 780517"/>
                <a:gd name="connsiteY16" fmla="*/ 284657 h 664416"/>
                <a:gd name="connsiteX17" fmla="*/ 14523 w 780517"/>
                <a:gd name="connsiteY17" fmla="*/ 255761 h 664416"/>
                <a:gd name="connsiteX18" fmla="*/ 2333 w 780517"/>
                <a:gd name="connsiteY18" fmla="*/ 255727 h 664416"/>
                <a:gd name="connsiteX19" fmla="*/ 2752 w 780517"/>
                <a:gd name="connsiteY19" fmla="*/ 232072 h 664416"/>
                <a:gd name="connsiteX20" fmla="*/ 62277 w 780517"/>
                <a:gd name="connsiteY20" fmla="*/ 113997 h 664416"/>
                <a:gd name="connsiteX21" fmla="*/ 64310 w 780517"/>
                <a:gd name="connsiteY21" fmla="*/ 111008 h 664416"/>
                <a:gd name="connsiteX22" fmla="*/ 157395 w 780517"/>
                <a:gd name="connsiteY22" fmla="*/ 70474 h 664416"/>
                <a:gd name="connsiteX23" fmla="*/ 275968 w 780517"/>
                <a:gd name="connsiteY23" fmla="*/ 32630 h 664416"/>
                <a:gd name="connsiteX24" fmla="*/ 283740 w 780517"/>
                <a:gd name="connsiteY24" fmla="*/ 29821 h 664416"/>
                <a:gd name="connsiteX25" fmla="*/ 304306 w 780517"/>
                <a:gd name="connsiteY25" fmla="*/ 7481 h 664416"/>
                <a:gd name="connsiteX26" fmla="*/ 309687 w 780517"/>
                <a:gd name="connsiteY26" fmla="*/ 805 h 664416"/>
                <a:gd name="connsiteX27" fmla="*/ 382236 w 780517"/>
                <a:gd name="connsiteY27" fmla="*/ 1 h 66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80517" h="664416">
                  <a:moveTo>
                    <a:pt x="382236" y="1"/>
                  </a:moveTo>
                  <a:cubicBezTo>
                    <a:pt x="418784" y="8"/>
                    <a:pt x="457824" y="217"/>
                    <a:pt x="469731" y="406"/>
                  </a:cubicBezTo>
                  <a:cubicBezTo>
                    <a:pt x="472859" y="1204"/>
                    <a:pt x="475131" y="3276"/>
                    <a:pt x="476068" y="6206"/>
                  </a:cubicBezTo>
                  <a:cubicBezTo>
                    <a:pt x="478658" y="14297"/>
                    <a:pt x="483421" y="19239"/>
                    <a:pt x="488005" y="26074"/>
                  </a:cubicBezTo>
                  <a:cubicBezTo>
                    <a:pt x="489180" y="27549"/>
                    <a:pt x="490575" y="27808"/>
                    <a:pt x="492508" y="28685"/>
                  </a:cubicBezTo>
                  <a:cubicBezTo>
                    <a:pt x="517498" y="38649"/>
                    <a:pt x="543585" y="45285"/>
                    <a:pt x="569192" y="53356"/>
                  </a:cubicBezTo>
                  <a:lnTo>
                    <a:pt x="663393" y="82391"/>
                  </a:lnTo>
                  <a:cubicBezTo>
                    <a:pt x="696315" y="94209"/>
                    <a:pt x="723916" y="113200"/>
                    <a:pt x="744342" y="142016"/>
                  </a:cubicBezTo>
                  <a:cubicBezTo>
                    <a:pt x="767299" y="174420"/>
                    <a:pt x="776865" y="211188"/>
                    <a:pt x="780452" y="250047"/>
                  </a:cubicBezTo>
                  <a:cubicBezTo>
                    <a:pt x="780910" y="254950"/>
                    <a:pt x="778957" y="256803"/>
                    <a:pt x="774593" y="256982"/>
                  </a:cubicBezTo>
                  <a:lnTo>
                    <a:pt x="766622" y="257042"/>
                  </a:lnTo>
                  <a:lnTo>
                    <a:pt x="765540" y="257042"/>
                  </a:lnTo>
                  <a:lnTo>
                    <a:pt x="732339" y="282358"/>
                  </a:lnTo>
                  <a:cubicBezTo>
                    <a:pt x="635683" y="343221"/>
                    <a:pt x="521317" y="378912"/>
                    <a:pt x="399025" y="380479"/>
                  </a:cubicBezTo>
                  <a:lnTo>
                    <a:pt x="223830" y="664416"/>
                  </a:lnTo>
                  <a:lnTo>
                    <a:pt x="160830" y="338080"/>
                  </a:lnTo>
                  <a:cubicBezTo>
                    <a:pt x="122525" y="323420"/>
                    <a:pt x="86437" y="305463"/>
                    <a:pt x="52790" y="284657"/>
                  </a:cubicBezTo>
                  <a:lnTo>
                    <a:pt x="14523" y="255761"/>
                  </a:lnTo>
                  <a:lnTo>
                    <a:pt x="2333" y="255727"/>
                  </a:lnTo>
                  <a:cubicBezTo>
                    <a:pt x="-2569" y="247796"/>
                    <a:pt x="1596" y="239764"/>
                    <a:pt x="2752" y="232072"/>
                  </a:cubicBezTo>
                  <a:cubicBezTo>
                    <a:pt x="9687" y="186317"/>
                    <a:pt x="26088" y="145125"/>
                    <a:pt x="62277" y="113997"/>
                  </a:cubicBezTo>
                  <a:lnTo>
                    <a:pt x="64310" y="111008"/>
                  </a:lnTo>
                  <a:cubicBezTo>
                    <a:pt x="91233" y="88111"/>
                    <a:pt x="124932" y="80737"/>
                    <a:pt x="157395" y="70474"/>
                  </a:cubicBezTo>
                  <a:lnTo>
                    <a:pt x="275968" y="32630"/>
                  </a:lnTo>
                  <a:cubicBezTo>
                    <a:pt x="279435" y="31435"/>
                    <a:pt x="281349" y="30897"/>
                    <a:pt x="283740" y="29821"/>
                  </a:cubicBezTo>
                  <a:cubicBezTo>
                    <a:pt x="294023" y="25217"/>
                    <a:pt x="301058" y="18661"/>
                    <a:pt x="304306" y="7481"/>
                  </a:cubicBezTo>
                  <a:cubicBezTo>
                    <a:pt x="305123" y="4611"/>
                    <a:pt x="306498" y="1921"/>
                    <a:pt x="309687" y="805"/>
                  </a:cubicBezTo>
                  <a:cubicBezTo>
                    <a:pt x="311630" y="188"/>
                    <a:pt x="345687" y="-7"/>
                    <a:pt x="382236" y="1"/>
                  </a:cubicBezTo>
                  <a:close/>
                </a:path>
              </a:pathLst>
            </a:custGeom>
            <a:solidFill>
              <a:schemeClr val="accent2"/>
            </a:solidFill>
            <a:ln w="6366" cap="flat">
              <a:noFill/>
              <a:prstDash val="solid"/>
              <a:miter/>
            </a:ln>
          </p:spPr>
          <p:txBody>
            <a:bodyPr wrap="square" rtlCol="0" anchor="ctr">
              <a:noAutofit/>
            </a:bodyPr>
            <a:lstStyle/>
            <a:p>
              <a:endParaRPr lang="en-US" dirty="0">
                <a:latin typeface="Al Tarikh" pitchFamily="2" charset="-78"/>
                <a:cs typeface="Al Tarikh" pitchFamily="2" charset="-78"/>
              </a:endParaRPr>
            </a:p>
          </p:txBody>
        </p:sp>
        <p:sp>
          <p:nvSpPr>
            <p:cNvPr id="153" name="Graphic 57">
              <a:extLst>
                <a:ext uri="{FF2B5EF4-FFF2-40B4-BE49-F238E27FC236}">
                  <a16:creationId xmlns:a16="http://schemas.microsoft.com/office/drawing/2014/main" id="{077052D6-0CD7-4610-8017-96B581285CB6}"/>
                </a:ext>
              </a:extLst>
            </p:cNvPr>
            <p:cNvSpPr/>
            <p:nvPr/>
          </p:nvSpPr>
          <p:spPr>
            <a:xfrm>
              <a:off x="8641049" y="4517672"/>
              <a:ext cx="167875" cy="429144"/>
            </a:xfrm>
            <a:custGeom>
              <a:avLst/>
              <a:gdLst>
                <a:gd name="connsiteX0" fmla="*/ 536414 w 536413"/>
                <a:gd name="connsiteY0" fmla="*/ 58201 h 869146"/>
                <a:gd name="connsiteX1" fmla="*/ 295142 w 536413"/>
                <a:gd name="connsiteY1" fmla="*/ 62594 h 869146"/>
                <a:gd name="connsiteX2" fmla="*/ 272028 w 536413"/>
                <a:gd name="connsiteY2" fmla="*/ 86028 h 869146"/>
                <a:gd name="connsiteX3" fmla="*/ 271455 w 536413"/>
                <a:gd name="connsiteY3" fmla="*/ 869062 h 869146"/>
                <a:gd name="connsiteX4" fmla="*/ 265278 w 536413"/>
                <a:gd name="connsiteY4" fmla="*/ 869062 h 869146"/>
                <a:gd name="connsiteX5" fmla="*/ 264387 w 536413"/>
                <a:gd name="connsiteY5" fmla="*/ 90421 h 869146"/>
                <a:gd name="connsiteX6" fmla="*/ 236369 w 536413"/>
                <a:gd name="connsiteY6" fmla="*/ 62467 h 869146"/>
                <a:gd name="connsiteX7" fmla="*/ 0 w 536413"/>
                <a:gd name="connsiteY7" fmla="*/ 56991 h 869146"/>
                <a:gd name="connsiteX8" fmla="*/ 10825 w 536413"/>
                <a:gd name="connsiteY8" fmla="*/ 0 h 869146"/>
                <a:gd name="connsiteX9" fmla="*/ 523297 w 536413"/>
                <a:gd name="connsiteY9" fmla="*/ 0 h 869146"/>
                <a:gd name="connsiteX10" fmla="*/ 536414 w 536413"/>
                <a:gd name="connsiteY10" fmla="*/ 58201 h 869146"/>
                <a:gd name="connsiteX0" fmla="*/ 536414 w 536413"/>
                <a:gd name="connsiteY0" fmla="*/ 58201 h 1295157"/>
                <a:gd name="connsiteX1" fmla="*/ 295142 w 536413"/>
                <a:gd name="connsiteY1" fmla="*/ 62594 h 1295157"/>
                <a:gd name="connsiteX2" fmla="*/ 272028 w 536413"/>
                <a:gd name="connsiteY2" fmla="*/ 86028 h 1295157"/>
                <a:gd name="connsiteX3" fmla="*/ 271455 w 536413"/>
                <a:gd name="connsiteY3" fmla="*/ 869062 h 1295157"/>
                <a:gd name="connsiteX4" fmla="*/ 272886 w 536413"/>
                <a:gd name="connsiteY4" fmla="*/ 1295157 h 1295157"/>
                <a:gd name="connsiteX5" fmla="*/ 264387 w 536413"/>
                <a:gd name="connsiteY5" fmla="*/ 90421 h 1295157"/>
                <a:gd name="connsiteX6" fmla="*/ 236369 w 536413"/>
                <a:gd name="connsiteY6" fmla="*/ 62467 h 1295157"/>
                <a:gd name="connsiteX7" fmla="*/ 0 w 536413"/>
                <a:gd name="connsiteY7" fmla="*/ 56991 h 1295157"/>
                <a:gd name="connsiteX8" fmla="*/ 10825 w 536413"/>
                <a:gd name="connsiteY8" fmla="*/ 0 h 1295157"/>
                <a:gd name="connsiteX9" fmla="*/ 523297 w 536413"/>
                <a:gd name="connsiteY9" fmla="*/ 0 h 1295157"/>
                <a:gd name="connsiteX10" fmla="*/ 536414 w 536413"/>
                <a:gd name="connsiteY10" fmla="*/ 58201 h 1295157"/>
                <a:gd name="connsiteX0" fmla="*/ 536414 w 536413"/>
                <a:gd name="connsiteY0" fmla="*/ 58201 h 1371247"/>
                <a:gd name="connsiteX1" fmla="*/ 295142 w 536413"/>
                <a:gd name="connsiteY1" fmla="*/ 62594 h 1371247"/>
                <a:gd name="connsiteX2" fmla="*/ 272028 w 536413"/>
                <a:gd name="connsiteY2" fmla="*/ 86028 h 1371247"/>
                <a:gd name="connsiteX3" fmla="*/ 279063 w 536413"/>
                <a:gd name="connsiteY3" fmla="*/ 1371247 h 1371247"/>
                <a:gd name="connsiteX4" fmla="*/ 272886 w 536413"/>
                <a:gd name="connsiteY4" fmla="*/ 1295157 h 1371247"/>
                <a:gd name="connsiteX5" fmla="*/ 264387 w 536413"/>
                <a:gd name="connsiteY5" fmla="*/ 90421 h 1371247"/>
                <a:gd name="connsiteX6" fmla="*/ 236369 w 536413"/>
                <a:gd name="connsiteY6" fmla="*/ 62467 h 1371247"/>
                <a:gd name="connsiteX7" fmla="*/ 0 w 536413"/>
                <a:gd name="connsiteY7" fmla="*/ 56991 h 1371247"/>
                <a:gd name="connsiteX8" fmla="*/ 10825 w 536413"/>
                <a:gd name="connsiteY8" fmla="*/ 0 h 1371247"/>
                <a:gd name="connsiteX9" fmla="*/ 523297 w 536413"/>
                <a:gd name="connsiteY9" fmla="*/ 0 h 1371247"/>
                <a:gd name="connsiteX10" fmla="*/ 536414 w 536413"/>
                <a:gd name="connsiteY10" fmla="*/ 58201 h 1371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413" h="1371247">
                  <a:moveTo>
                    <a:pt x="536414" y="58201"/>
                  </a:moveTo>
                  <a:lnTo>
                    <a:pt x="295142" y="62594"/>
                  </a:lnTo>
                  <a:cubicBezTo>
                    <a:pt x="277058" y="62849"/>
                    <a:pt x="271900" y="68071"/>
                    <a:pt x="272028" y="86028"/>
                  </a:cubicBezTo>
                  <a:cubicBezTo>
                    <a:pt x="272664" y="212999"/>
                    <a:pt x="279381" y="1279043"/>
                    <a:pt x="279063" y="1371247"/>
                  </a:cubicBezTo>
                  <a:cubicBezTo>
                    <a:pt x="277089" y="1371438"/>
                    <a:pt x="274159" y="1295157"/>
                    <a:pt x="272886" y="1295157"/>
                  </a:cubicBezTo>
                  <a:cubicBezTo>
                    <a:pt x="272886" y="1182258"/>
                    <a:pt x="263113" y="191031"/>
                    <a:pt x="264387" y="90421"/>
                  </a:cubicBezTo>
                  <a:cubicBezTo>
                    <a:pt x="264705" y="67943"/>
                    <a:pt x="258528" y="62658"/>
                    <a:pt x="236369" y="62467"/>
                  </a:cubicBezTo>
                  <a:cubicBezTo>
                    <a:pt x="159128" y="61894"/>
                    <a:pt x="77176" y="59156"/>
                    <a:pt x="0" y="56991"/>
                  </a:cubicBezTo>
                  <a:cubicBezTo>
                    <a:pt x="2038" y="38142"/>
                    <a:pt x="8787" y="18848"/>
                    <a:pt x="10825" y="0"/>
                  </a:cubicBezTo>
                  <a:cubicBezTo>
                    <a:pt x="181670" y="15283"/>
                    <a:pt x="352515" y="15346"/>
                    <a:pt x="523297" y="0"/>
                  </a:cubicBezTo>
                  <a:cubicBezTo>
                    <a:pt x="529601" y="22414"/>
                    <a:pt x="534376" y="39671"/>
                    <a:pt x="536414" y="58201"/>
                  </a:cubicBezTo>
                  <a:close/>
                </a:path>
              </a:pathLst>
            </a:custGeom>
            <a:solidFill>
              <a:srgbClr val="1E1E11"/>
            </a:solidFill>
            <a:ln w="6366" cap="flat">
              <a:noFill/>
              <a:prstDash val="solid"/>
              <a:miter/>
            </a:ln>
          </p:spPr>
          <p:txBody>
            <a:bodyPr rtlCol="0" anchor="ctr"/>
            <a:lstStyle/>
            <a:p>
              <a:endParaRPr lang="en-US">
                <a:latin typeface="Al Tarikh" pitchFamily="2" charset="-78"/>
                <a:cs typeface="Al Tarikh" pitchFamily="2" charset="-78"/>
              </a:endParaRPr>
            </a:p>
          </p:txBody>
        </p:sp>
        <p:sp>
          <p:nvSpPr>
            <p:cNvPr id="154" name="Graphic 57">
              <a:extLst>
                <a:ext uri="{FF2B5EF4-FFF2-40B4-BE49-F238E27FC236}">
                  <a16:creationId xmlns:a16="http://schemas.microsoft.com/office/drawing/2014/main" id="{EBF1C356-DDE3-48AC-AC27-1F4933A0DC4B}"/>
                </a:ext>
              </a:extLst>
            </p:cNvPr>
            <p:cNvSpPr/>
            <p:nvPr/>
          </p:nvSpPr>
          <p:spPr>
            <a:xfrm>
              <a:off x="8454787" y="4013399"/>
              <a:ext cx="539599" cy="511291"/>
            </a:xfrm>
            <a:custGeom>
              <a:avLst/>
              <a:gdLst>
                <a:gd name="connsiteX0" fmla="*/ 1724095 w 1724184"/>
                <a:gd name="connsiteY0" fmla="*/ 585914 h 1633733"/>
                <a:gd name="connsiteX1" fmla="*/ 1631254 w 1724184"/>
                <a:gd name="connsiteY1" fmla="*/ 461107 h 1633733"/>
                <a:gd name="connsiteX2" fmla="*/ 1597378 w 1724184"/>
                <a:gd name="connsiteY2" fmla="*/ 420481 h 1633733"/>
                <a:gd name="connsiteX3" fmla="*/ 1587381 w 1724184"/>
                <a:gd name="connsiteY3" fmla="*/ 364382 h 1633733"/>
                <a:gd name="connsiteX4" fmla="*/ 1268232 w 1724184"/>
                <a:gd name="connsiteY4" fmla="*/ 71086 h 1633733"/>
                <a:gd name="connsiteX5" fmla="*/ 787726 w 1724184"/>
                <a:gd name="connsiteY5" fmla="*/ 3716 h 1633733"/>
                <a:gd name="connsiteX6" fmla="*/ 384015 w 1724184"/>
                <a:gd name="connsiteY6" fmla="*/ 117952 h 1633733"/>
                <a:gd name="connsiteX7" fmla="*/ 129944 w 1724184"/>
                <a:gd name="connsiteY7" fmla="*/ 407300 h 1633733"/>
                <a:gd name="connsiteX8" fmla="*/ 125933 w 1724184"/>
                <a:gd name="connsiteY8" fmla="*/ 453084 h 1633733"/>
                <a:gd name="connsiteX9" fmla="*/ 50794 w 1724184"/>
                <a:gd name="connsiteY9" fmla="*/ 480656 h 1633733"/>
                <a:gd name="connsiteX10" fmla="*/ 1635 w 1724184"/>
                <a:gd name="connsiteY10" fmla="*/ 624884 h 1633733"/>
                <a:gd name="connsiteX11" fmla="*/ 215717 w 1724184"/>
                <a:gd name="connsiteY11" fmla="*/ 917925 h 1633733"/>
                <a:gd name="connsiteX12" fmla="*/ 479785 w 1724184"/>
                <a:gd name="connsiteY12" fmla="*/ 1300496 h 1633733"/>
                <a:gd name="connsiteX13" fmla="*/ 592939 w 1724184"/>
                <a:gd name="connsiteY13" fmla="*/ 1357677 h 1633733"/>
                <a:gd name="connsiteX14" fmla="*/ 610641 w 1724184"/>
                <a:gd name="connsiteY14" fmla="*/ 1380410 h 1633733"/>
                <a:gd name="connsiteX15" fmla="*/ 611214 w 1724184"/>
                <a:gd name="connsiteY15" fmla="*/ 1617479 h 1633733"/>
                <a:gd name="connsiteX16" fmla="*/ 654451 w 1724184"/>
                <a:gd name="connsiteY16" fmla="*/ 1626458 h 1633733"/>
                <a:gd name="connsiteX17" fmla="*/ 1068924 w 1724184"/>
                <a:gd name="connsiteY17" fmla="*/ 1626585 h 1633733"/>
                <a:gd name="connsiteX18" fmla="*/ 1113052 w 1724184"/>
                <a:gd name="connsiteY18" fmla="*/ 1617607 h 1633733"/>
                <a:gd name="connsiteX19" fmla="*/ 1118719 w 1724184"/>
                <a:gd name="connsiteY19" fmla="*/ 1611303 h 1633733"/>
                <a:gd name="connsiteX20" fmla="*/ 1111014 w 1724184"/>
                <a:gd name="connsiteY20" fmla="*/ 1376908 h 1633733"/>
                <a:gd name="connsiteX21" fmla="*/ 1128971 w 1724184"/>
                <a:gd name="connsiteY21" fmla="*/ 1353348 h 1633733"/>
                <a:gd name="connsiteX22" fmla="*/ 1318218 w 1724184"/>
                <a:gd name="connsiteY22" fmla="*/ 1244142 h 1633733"/>
                <a:gd name="connsiteX23" fmla="*/ 1501162 w 1724184"/>
                <a:gd name="connsiteY23" fmla="*/ 996439 h 1633733"/>
                <a:gd name="connsiteX24" fmla="*/ 1514598 w 1724184"/>
                <a:gd name="connsiteY24" fmla="*/ 889716 h 1633733"/>
                <a:gd name="connsiteX25" fmla="*/ 1514598 w 1724184"/>
                <a:gd name="connsiteY25" fmla="*/ 889716 h 1633733"/>
                <a:gd name="connsiteX26" fmla="*/ 1519246 w 1724184"/>
                <a:gd name="connsiteY26" fmla="*/ 889334 h 1633733"/>
                <a:gd name="connsiteX27" fmla="*/ 1521030 w 1724184"/>
                <a:gd name="connsiteY27" fmla="*/ 892900 h 1633733"/>
                <a:gd name="connsiteX28" fmla="*/ 1571334 w 1724184"/>
                <a:gd name="connsiteY28" fmla="*/ 875771 h 1633733"/>
                <a:gd name="connsiteX29" fmla="*/ 1724095 w 1724184"/>
                <a:gd name="connsiteY29" fmla="*/ 585914 h 163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24184" h="1633733">
                  <a:moveTo>
                    <a:pt x="1724095" y="585914"/>
                  </a:moveTo>
                  <a:cubicBezTo>
                    <a:pt x="1722758" y="524975"/>
                    <a:pt x="1678884" y="464227"/>
                    <a:pt x="1631254" y="461107"/>
                  </a:cubicBezTo>
                  <a:cubicBezTo>
                    <a:pt x="1599607" y="459006"/>
                    <a:pt x="1593175" y="446971"/>
                    <a:pt x="1597378" y="420481"/>
                  </a:cubicBezTo>
                  <a:cubicBezTo>
                    <a:pt x="1610559" y="398958"/>
                    <a:pt x="1594895" y="381575"/>
                    <a:pt x="1587381" y="364382"/>
                  </a:cubicBezTo>
                  <a:cubicBezTo>
                    <a:pt x="1524150" y="220090"/>
                    <a:pt x="1411696" y="127249"/>
                    <a:pt x="1268232" y="71086"/>
                  </a:cubicBezTo>
                  <a:cubicBezTo>
                    <a:pt x="1113943" y="10657"/>
                    <a:pt x="953286" y="-9083"/>
                    <a:pt x="787726" y="3716"/>
                  </a:cubicBezTo>
                  <a:cubicBezTo>
                    <a:pt x="645027" y="14732"/>
                    <a:pt x="509586" y="48608"/>
                    <a:pt x="384015" y="117952"/>
                  </a:cubicBezTo>
                  <a:cubicBezTo>
                    <a:pt x="264812" y="183794"/>
                    <a:pt x="175728" y="276826"/>
                    <a:pt x="129944" y="407300"/>
                  </a:cubicBezTo>
                  <a:cubicBezTo>
                    <a:pt x="124786" y="422009"/>
                    <a:pt x="116763" y="436910"/>
                    <a:pt x="125933" y="453084"/>
                  </a:cubicBezTo>
                  <a:cubicBezTo>
                    <a:pt x="101290" y="463145"/>
                    <a:pt x="72699" y="460407"/>
                    <a:pt x="50794" y="480656"/>
                  </a:cubicBezTo>
                  <a:cubicBezTo>
                    <a:pt x="7940" y="520326"/>
                    <a:pt x="-4987" y="571141"/>
                    <a:pt x="1635" y="624884"/>
                  </a:cubicBezTo>
                  <a:cubicBezTo>
                    <a:pt x="13734" y="722946"/>
                    <a:pt x="152422" y="939448"/>
                    <a:pt x="215717" y="917925"/>
                  </a:cubicBezTo>
                  <a:cubicBezTo>
                    <a:pt x="253923" y="1134044"/>
                    <a:pt x="345300" y="1226503"/>
                    <a:pt x="479785" y="1300496"/>
                  </a:cubicBezTo>
                  <a:cubicBezTo>
                    <a:pt x="516845" y="1320872"/>
                    <a:pt x="553459" y="1342140"/>
                    <a:pt x="592939" y="1357677"/>
                  </a:cubicBezTo>
                  <a:cubicBezTo>
                    <a:pt x="603318" y="1361753"/>
                    <a:pt x="610705" y="1366974"/>
                    <a:pt x="610641" y="1380410"/>
                  </a:cubicBezTo>
                  <a:cubicBezTo>
                    <a:pt x="610195" y="1450073"/>
                    <a:pt x="598224" y="1611112"/>
                    <a:pt x="611214" y="1617479"/>
                  </a:cubicBezTo>
                  <a:cubicBezTo>
                    <a:pt x="625032" y="1623146"/>
                    <a:pt x="639678" y="1625439"/>
                    <a:pt x="654451" y="1626458"/>
                  </a:cubicBezTo>
                  <a:cubicBezTo>
                    <a:pt x="792630" y="1636009"/>
                    <a:pt x="930809" y="1636264"/>
                    <a:pt x="1068924" y="1626585"/>
                  </a:cubicBezTo>
                  <a:cubicBezTo>
                    <a:pt x="1083951" y="1625502"/>
                    <a:pt x="1098915" y="1623338"/>
                    <a:pt x="1113052" y="1617607"/>
                  </a:cubicBezTo>
                  <a:cubicBezTo>
                    <a:pt x="1112797" y="1615505"/>
                    <a:pt x="1118974" y="1613404"/>
                    <a:pt x="1118719" y="1611303"/>
                  </a:cubicBezTo>
                  <a:cubicBezTo>
                    <a:pt x="1108658" y="1533426"/>
                    <a:pt x="1117700" y="1454848"/>
                    <a:pt x="1111014" y="1376908"/>
                  </a:cubicBezTo>
                  <a:cubicBezTo>
                    <a:pt x="1109358" y="1357487"/>
                    <a:pt x="1118974" y="1357550"/>
                    <a:pt x="1128971" y="1353348"/>
                  </a:cubicBezTo>
                  <a:cubicBezTo>
                    <a:pt x="1196660" y="1324820"/>
                    <a:pt x="1258744" y="1286996"/>
                    <a:pt x="1318218" y="1244142"/>
                  </a:cubicBezTo>
                  <a:cubicBezTo>
                    <a:pt x="1415071" y="1174288"/>
                    <a:pt x="1454296" y="1137738"/>
                    <a:pt x="1501162" y="996439"/>
                  </a:cubicBezTo>
                  <a:cubicBezTo>
                    <a:pt x="1513516" y="968039"/>
                    <a:pt x="1514916" y="919135"/>
                    <a:pt x="1514598" y="889716"/>
                  </a:cubicBezTo>
                  <a:cubicBezTo>
                    <a:pt x="1514598" y="889716"/>
                    <a:pt x="1514598" y="889716"/>
                    <a:pt x="1514598" y="889716"/>
                  </a:cubicBezTo>
                  <a:cubicBezTo>
                    <a:pt x="1516190" y="889716"/>
                    <a:pt x="1517718" y="889525"/>
                    <a:pt x="1519246" y="889334"/>
                  </a:cubicBezTo>
                  <a:cubicBezTo>
                    <a:pt x="1519820" y="890544"/>
                    <a:pt x="1520393" y="891690"/>
                    <a:pt x="1521030" y="892900"/>
                  </a:cubicBezTo>
                  <a:cubicBezTo>
                    <a:pt x="1539241" y="891308"/>
                    <a:pt x="1557070" y="886660"/>
                    <a:pt x="1571334" y="875771"/>
                  </a:cubicBezTo>
                  <a:cubicBezTo>
                    <a:pt x="1666849" y="802670"/>
                    <a:pt x="1726833" y="710084"/>
                    <a:pt x="1724095" y="585914"/>
                  </a:cubicBezTo>
                  <a:close/>
                </a:path>
              </a:pathLst>
            </a:custGeom>
            <a:solidFill>
              <a:srgbClr val="FCD4B4"/>
            </a:solidFill>
            <a:ln w="6366" cap="flat">
              <a:noFill/>
              <a:prstDash val="solid"/>
              <a:miter/>
            </a:ln>
          </p:spPr>
          <p:txBody>
            <a:bodyPr rtlCol="0" anchor="ctr"/>
            <a:lstStyle/>
            <a:p>
              <a:endParaRPr lang="en-US" dirty="0">
                <a:latin typeface="Al Tarikh" pitchFamily="2" charset="-78"/>
                <a:cs typeface="Al Tarikh" pitchFamily="2" charset="-78"/>
              </a:endParaRPr>
            </a:p>
          </p:txBody>
        </p:sp>
        <p:sp>
          <p:nvSpPr>
            <p:cNvPr id="155" name="Graphic 57">
              <a:extLst>
                <a:ext uri="{FF2B5EF4-FFF2-40B4-BE49-F238E27FC236}">
                  <a16:creationId xmlns:a16="http://schemas.microsoft.com/office/drawing/2014/main" id="{252373D6-31B6-4D64-AA92-A44F38890646}"/>
                </a:ext>
              </a:extLst>
            </p:cNvPr>
            <p:cNvSpPr/>
            <p:nvPr/>
          </p:nvSpPr>
          <p:spPr>
            <a:xfrm>
              <a:off x="8484644" y="3886153"/>
              <a:ext cx="482818" cy="269023"/>
            </a:xfrm>
            <a:custGeom>
              <a:avLst/>
              <a:gdLst>
                <a:gd name="connsiteX0" fmla="*/ 1502040 w 1542752"/>
                <a:gd name="connsiteY0" fmla="*/ 827072 h 859610"/>
                <a:gd name="connsiteX1" fmla="*/ 1281654 w 1542752"/>
                <a:gd name="connsiteY1" fmla="*/ 542373 h 859610"/>
                <a:gd name="connsiteX2" fmla="*/ 913475 w 1542752"/>
                <a:gd name="connsiteY2" fmla="*/ 422978 h 859610"/>
                <a:gd name="connsiteX3" fmla="*/ 374322 w 1542752"/>
                <a:gd name="connsiteY3" fmla="*/ 492259 h 859610"/>
                <a:gd name="connsiteX4" fmla="*/ 41229 w 1542752"/>
                <a:gd name="connsiteY4" fmla="*/ 820004 h 859610"/>
                <a:gd name="connsiteX5" fmla="*/ 30658 w 1542752"/>
                <a:gd name="connsiteY5" fmla="*/ 859611 h 859610"/>
                <a:gd name="connsiteX6" fmla="*/ 30 w 1542752"/>
                <a:gd name="connsiteY6" fmla="*/ 747985 h 859610"/>
                <a:gd name="connsiteX7" fmla="*/ 325864 w 1542752"/>
                <a:gd name="connsiteY7" fmla="*/ 138215 h 859610"/>
                <a:gd name="connsiteX8" fmla="*/ 1460141 w 1542752"/>
                <a:gd name="connsiteY8" fmla="*/ 411262 h 859610"/>
                <a:gd name="connsiteX9" fmla="*/ 1542729 w 1542752"/>
                <a:gd name="connsiteY9" fmla="*/ 737478 h 859610"/>
                <a:gd name="connsiteX10" fmla="*/ 1518596 w 1542752"/>
                <a:gd name="connsiteY10" fmla="*/ 858910 h 859610"/>
                <a:gd name="connsiteX11" fmla="*/ 1502040 w 1542752"/>
                <a:gd name="connsiteY11" fmla="*/ 827072 h 85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752" h="859610">
                  <a:moveTo>
                    <a:pt x="1502040" y="827072"/>
                  </a:moveTo>
                  <a:cubicBezTo>
                    <a:pt x="1466381" y="702966"/>
                    <a:pt x="1388695" y="610952"/>
                    <a:pt x="1281654" y="542373"/>
                  </a:cubicBezTo>
                  <a:cubicBezTo>
                    <a:pt x="1169519" y="470609"/>
                    <a:pt x="1043757" y="438133"/>
                    <a:pt x="913475" y="422978"/>
                  </a:cubicBezTo>
                  <a:cubicBezTo>
                    <a:pt x="728366" y="401392"/>
                    <a:pt x="547333" y="420941"/>
                    <a:pt x="374322" y="492259"/>
                  </a:cubicBezTo>
                  <a:cubicBezTo>
                    <a:pt x="219588" y="556063"/>
                    <a:pt x="98601" y="656418"/>
                    <a:pt x="41229" y="820004"/>
                  </a:cubicBezTo>
                  <a:cubicBezTo>
                    <a:pt x="36708" y="832867"/>
                    <a:pt x="34160" y="846366"/>
                    <a:pt x="30658" y="859611"/>
                  </a:cubicBezTo>
                  <a:cubicBezTo>
                    <a:pt x="2577" y="827327"/>
                    <a:pt x="-352" y="786382"/>
                    <a:pt x="30" y="747985"/>
                  </a:cubicBezTo>
                  <a:cubicBezTo>
                    <a:pt x="2832" y="488884"/>
                    <a:pt x="114839" y="285500"/>
                    <a:pt x="325864" y="138215"/>
                  </a:cubicBezTo>
                  <a:cubicBezTo>
                    <a:pt x="705760" y="-126935"/>
                    <a:pt x="1242238" y="3093"/>
                    <a:pt x="1460141" y="411262"/>
                  </a:cubicBezTo>
                  <a:cubicBezTo>
                    <a:pt x="1514457" y="513017"/>
                    <a:pt x="1541074" y="622223"/>
                    <a:pt x="1542729" y="737478"/>
                  </a:cubicBezTo>
                  <a:cubicBezTo>
                    <a:pt x="1543303" y="779378"/>
                    <a:pt x="1533114" y="819176"/>
                    <a:pt x="1518596" y="858910"/>
                  </a:cubicBezTo>
                  <a:cubicBezTo>
                    <a:pt x="1503313" y="852797"/>
                    <a:pt x="1503313" y="852797"/>
                    <a:pt x="1502040" y="827072"/>
                  </a:cubicBezTo>
                  <a:close/>
                </a:path>
              </a:pathLst>
            </a:custGeom>
            <a:solidFill>
              <a:srgbClr val="17110C"/>
            </a:solidFill>
            <a:ln w="6366" cap="flat">
              <a:noFill/>
              <a:prstDash val="solid"/>
              <a:miter/>
            </a:ln>
          </p:spPr>
          <p:txBody>
            <a:bodyPr rtlCol="0" anchor="ctr"/>
            <a:lstStyle/>
            <a:p>
              <a:endParaRPr lang="en-US">
                <a:latin typeface="Al Tarikh" pitchFamily="2" charset="-78"/>
                <a:cs typeface="Al Tarikh" pitchFamily="2" charset="-78"/>
              </a:endParaRPr>
            </a:p>
          </p:txBody>
        </p:sp>
      </p:grpSp>
      <p:grpSp>
        <p:nvGrpSpPr>
          <p:cNvPr id="192" name="Group 191">
            <a:extLst>
              <a:ext uri="{FF2B5EF4-FFF2-40B4-BE49-F238E27FC236}">
                <a16:creationId xmlns:a16="http://schemas.microsoft.com/office/drawing/2014/main" id="{0A5A76B9-4C85-430F-9824-30824A831FC3}"/>
              </a:ext>
            </a:extLst>
          </p:cNvPr>
          <p:cNvGrpSpPr/>
          <p:nvPr/>
        </p:nvGrpSpPr>
        <p:grpSpPr>
          <a:xfrm>
            <a:off x="9905740" y="2015422"/>
            <a:ext cx="837203" cy="1373071"/>
            <a:chOff x="9905740" y="2015422"/>
            <a:chExt cx="837203" cy="1373071"/>
          </a:xfrm>
        </p:grpSpPr>
        <p:sp>
          <p:nvSpPr>
            <p:cNvPr id="124" name="Freeform: Shape 123">
              <a:extLst>
                <a:ext uri="{FF2B5EF4-FFF2-40B4-BE49-F238E27FC236}">
                  <a16:creationId xmlns:a16="http://schemas.microsoft.com/office/drawing/2014/main" id="{76F0C8F9-49CF-4C0C-AAF9-F6665355F91D}"/>
                </a:ext>
              </a:extLst>
            </p:cNvPr>
            <p:cNvSpPr/>
            <p:nvPr/>
          </p:nvSpPr>
          <p:spPr>
            <a:xfrm flipH="1">
              <a:off x="10058627" y="2163710"/>
              <a:ext cx="486525" cy="782848"/>
            </a:xfrm>
            <a:custGeom>
              <a:avLst/>
              <a:gdLst>
                <a:gd name="connsiteX0" fmla="*/ 1429877 w 1445447"/>
                <a:gd name="connsiteY0" fmla="*/ 765996 h 2325810"/>
                <a:gd name="connsiteX1" fmla="*/ 1428388 w 1445447"/>
                <a:gd name="connsiteY1" fmla="*/ 764432 h 2325810"/>
                <a:gd name="connsiteX2" fmla="*/ 1428612 w 1445447"/>
                <a:gd name="connsiteY2" fmla="*/ 759295 h 2325810"/>
                <a:gd name="connsiteX3" fmla="*/ 1426750 w 1445447"/>
                <a:gd name="connsiteY3" fmla="*/ 734722 h 2325810"/>
                <a:gd name="connsiteX4" fmla="*/ 1428612 w 1445447"/>
                <a:gd name="connsiteY4" fmla="*/ 734424 h 2325810"/>
                <a:gd name="connsiteX5" fmla="*/ 1410815 w 1445447"/>
                <a:gd name="connsiteY5" fmla="*/ 563979 h 2325810"/>
                <a:gd name="connsiteX6" fmla="*/ 1404635 w 1445447"/>
                <a:gd name="connsiteY6" fmla="*/ 526003 h 2325810"/>
                <a:gd name="connsiteX7" fmla="*/ 1394210 w 1445447"/>
                <a:gd name="connsiteY7" fmla="*/ 446403 h 2325810"/>
                <a:gd name="connsiteX8" fmla="*/ 1394433 w 1445447"/>
                <a:gd name="connsiteY8" fmla="*/ 436872 h 2325810"/>
                <a:gd name="connsiteX9" fmla="*/ 1361670 w 1445447"/>
                <a:gd name="connsiteY9" fmla="*/ 196507 h 2325810"/>
                <a:gd name="connsiteX10" fmla="*/ 1277378 w 1445447"/>
                <a:gd name="connsiteY10" fmla="*/ 0 h 2325810"/>
                <a:gd name="connsiteX11" fmla="*/ 964710 w 1445447"/>
                <a:gd name="connsiteY11" fmla="*/ 175657 h 2325810"/>
                <a:gd name="connsiteX12" fmla="*/ 432675 w 1445447"/>
                <a:gd name="connsiteY12" fmla="*/ 270820 h 2325810"/>
                <a:gd name="connsiteX13" fmla="*/ 413240 w 1445447"/>
                <a:gd name="connsiteY13" fmla="*/ 295765 h 2325810"/>
                <a:gd name="connsiteX14" fmla="*/ 423665 w 1445447"/>
                <a:gd name="connsiteY14" fmla="*/ 385046 h 2325810"/>
                <a:gd name="connsiteX15" fmla="*/ 385689 w 1445447"/>
                <a:gd name="connsiteY15" fmla="*/ 691683 h 2325810"/>
                <a:gd name="connsiteX16" fmla="*/ 363499 w 1445447"/>
                <a:gd name="connsiteY16" fmla="*/ 728616 h 2325810"/>
                <a:gd name="connsiteX17" fmla="*/ 350394 w 1445447"/>
                <a:gd name="connsiteY17" fmla="*/ 738147 h 2325810"/>
                <a:gd name="connsiteX18" fmla="*/ 319417 w 1445447"/>
                <a:gd name="connsiteY18" fmla="*/ 771209 h 2325810"/>
                <a:gd name="connsiteX19" fmla="*/ 285909 w 1445447"/>
                <a:gd name="connsiteY19" fmla="*/ 734871 h 2325810"/>
                <a:gd name="connsiteX20" fmla="*/ 284122 w 1445447"/>
                <a:gd name="connsiteY20" fmla="*/ 732414 h 2325810"/>
                <a:gd name="connsiteX21" fmla="*/ 102657 w 1445447"/>
                <a:gd name="connsiteY21" fmla="*/ 682896 h 2325810"/>
                <a:gd name="connsiteX22" fmla="*/ 2356 w 1445447"/>
                <a:gd name="connsiteY22" fmla="*/ 861308 h 2325810"/>
                <a:gd name="connsiteX23" fmla="*/ 8983 w 1445447"/>
                <a:gd name="connsiteY23" fmla="*/ 926761 h 2325810"/>
                <a:gd name="connsiteX24" fmla="*/ 181215 w 1445447"/>
                <a:gd name="connsiteY24" fmla="*/ 1102120 h 2325810"/>
                <a:gd name="connsiteX25" fmla="*/ 198416 w 1445447"/>
                <a:gd name="connsiteY25" fmla="*/ 1111502 h 2325810"/>
                <a:gd name="connsiteX26" fmla="*/ 319492 w 1445447"/>
                <a:gd name="connsiteY26" fmla="*/ 1231089 h 2325810"/>
                <a:gd name="connsiteX27" fmla="*/ 330661 w 1445447"/>
                <a:gd name="connsiteY27" fmla="*/ 1253056 h 2325810"/>
                <a:gd name="connsiteX28" fmla="*/ 302663 w 1445447"/>
                <a:gd name="connsiteY28" fmla="*/ 1439212 h 2325810"/>
                <a:gd name="connsiteX29" fmla="*/ 229318 w 1445447"/>
                <a:gd name="connsiteY29" fmla="*/ 1974598 h 2325810"/>
                <a:gd name="connsiteX30" fmla="*/ 367148 w 1445447"/>
                <a:gd name="connsiteY30" fmla="*/ 2231642 h 2325810"/>
                <a:gd name="connsiteX31" fmla="*/ 729408 w 1445447"/>
                <a:gd name="connsiteY31" fmla="*/ 2316679 h 2325810"/>
                <a:gd name="connsiteX32" fmla="*/ 974092 w 1445447"/>
                <a:gd name="connsiteY32" fmla="*/ 2161499 h 2325810"/>
                <a:gd name="connsiteX33" fmla="*/ 1030684 w 1445447"/>
                <a:gd name="connsiteY33" fmla="*/ 1869159 h 2325810"/>
                <a:gd name="connsiteX34" fmla="*/ 1025322 w 1445447"/>
                <a:gd name="connsiteY34" fmla="*/ 1605785 h 2325810"/>
                <a:gd name="connsiteX35" fmla="*/ 1019291 w 1445447"/>
                <a:gd name="connsiteY35" fmla="*/ 1429383 h 2325810"/>
                <a:gd name="connsiteX36" fmla="*/ 1017057 w 1445447"/>
                <a:gd name="connsiteY36" fmla="*/ 1429457 h 2325810"/>
                <a:gd name="connsiteX37" fmla="*/ 1019291 w 1445447"/>
                <a:gd name="connsiteY37" fmla="*/ 1426926 h 2325810"/>
                <a:gd name="connsiteX38" fmla="*/ 1039545 w 1445447"/>
                <a:gd name="connsiteY38" fmla="*/ 1421490 h 2325810"/>
                <a:gd name="connsiteX39" fmla="*/ 1400018 w 1445447"/>
                <a:gd name="connsiteY39" fmla="*/ 1140692 h 2325810"/>
                <a:gd name="connsiteX40" fmla="*/ 1429877 w 1445447"/>
                <a:gd name="connsiteY40" fmla="*/ 765996 h 2325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445447" h="2325810">
                  <a:moveTo>
                    <a:pt x="1429877" y="765996"/>
                  </a:moveTo>
                  <a:cubicBezTo>
                    <a:pt x="1429356" y="765400"/>
                    <a:pt x="1428909" y="764954"/>
                    <a:pt x="1428388" y="764432"/>
                  </a:cubicBezTo>
                  <a:cubicBezTo>
                    <a:pt x="1428463" y="762720"/>
                    <a:pt x="1428612" y="761007"/>
                    <a:pt x="1428612" y="759295"/>
                  </a:cubicBezTo>
                  <a:cubicBezTo>
                    <a:pt x="1428612" y="751029"/>
                    <a:pt x="1427867" y="742838"/>
                    <a:pt x="1426750" y="734722"/>
                  </a:cubicBezTo>
                  <a:cubicBezTo>
                    <a:pt x="1427346" y="734647"/>
                    <a:pt x="1427941" y="734499"/>
                    <a:pt x="1428612" y="734424"/>
                  </a:cubicBezTo>
                  <a:cubicBezTo>
                    <a:pt x="1422580" y="692651"/>
                    <a:pt x="1420644" y="644175"/>
                    <a:pt x="1410815" y="563979"/>
                  </a:cubicBezTo>
                  <a:cubicBezTo>
                    <a:pt x="1405975" y="551693"/>
                    <a:pt x="1405305" y="538885"/>
                    <a:pt x="1404635" y="526003"/>
                  </a:cubicBezTo>
                  <a:cubicBezTo>
                    <a:pt x="1405901" y="498154"/>
                    <a:pt x="1402624" y="471348"/>
                    <a:pt x="1394210" y="446403"/>
                  </a:cubicBezTo>
                  <a:cubicBezTo>
                    <a:pt x="1394806" y="443946"/>
                    <a:pt x="1394955" y="440818"/>
                    <a:pt x="1394433" y="436872"/>
                  </a:cubicBezTo>
                  <a:cubicBezTo>
                    <a:pt x="1384232" y="356676"/>
                    <a:pt x="1380956" y="275437"/>
                    <a:pt x="1361670" y="196507"/>
                  </a:cubicBezTo>
                  <a:cubicBezTo>
                    <a:pt x="1344618" y="126735"/>
                    <a:pt x="1318035" y="60761"/>
                    <a:pt x="1277378" y="0"/>
                  </a:cubicBezTo>
                  <a:cubicBezTo>
                    <a:pt x="1187576" y="87791"/>
                    <a:pt x="1079084" y="137160"/>
                    <a:pt x="964710" y="175657"/>
                  </a:cubicBezTo>
                  <a:cubicBezTo>
                    <a:pt x="792106" y="233663"/>
                    <a:pt x="613172" y="257417"/>
                    <a:pt x="432675" y="270820"/>
                  </a:cubicBezTo>
                  <a:cubicBezTo>
                    <a:pt x="412272" y="272309"/>
                    <a:pt x="410485" y="278713"/>
                    <a:pt x="413240" y="295765"/>
                  </a:cubicBezTo>
                  <a:cubicBezTo>
                    <a:pt x="417932" y="325327"/>
                    <a:pt x="422250" y="355186"/>
                    <a:pt x="423665" y="385046"/>
                  </a:cubicBezTo>
                  <a:cubicBezTo>
                    <a:pt x="428728" y="489368"/>
                    <a:pt x="424410" y="592647"/>
                    <a:pt x="385689" y="691683"/>
                  </a:cubicBezTo>
                  <a:cubicBezTo>
                    <a:pt x="377647" y="703969"/>
                    <a:pt x="370201" y="716255"/>
                    <a:pt x="363499" y="728616"/>
                  </a:cubicBezTo>
                  <a:cubicBezTo>
                    <a:pt x="358957" y="731073"/>
                    <a:pt x="354564" y="734126"/>
                    <a:pt x="350394" y="738147"/>
                  </a:cubicBezTo>
                  <a:cubicBezTo>
                    <a:pt x="339075" y="748944"/>
                    <a:pt x="337735" y="773293"/>
                    <a:pt x="319417" y="771209"/>
                  </a:cubicBezTo>
                  <a:cubicBezTo>
                    <a:pt x="302291" y="769347"/>
                    <a:pt x="297823" y="746710"/>
                    <a:pt x="285909" y="734871"/>
                  </a:cubicBezTo>
                  <a:cubicBezTo>
                    <a:pt x="283080" y="732041"/>
                    <a:pt x="286728" y="735466"/>
                    <a:pt x="284122" y="732414"/>
                  </a:cubicBezTo>
                  <a:cubicBezTo>
                    <a:pt x="235052" y="675301"/>
                    <a:pt x="168259" y="657653"/>
                    <a:pt x="102657" y="682896"/>
                  </a:cubicBezTo>
                  <a:cubicBezTo>
                    <a:pt x="31396" y="710373"/>
                    <a:pt x="-10675" y="790420"/>
                    <a:pt x="2356" y="861308"/>
                  </a:cubicBezTo>
                  <a:cubicBezTo>
                    <a:pt x="4515" y="883126"/>
                    <a:pt x="5409" y="905167"/>
                    <a:pt x="8983" y="926761"/>
                  </a:cubicBezTo>
                  <a:cubicBezTo>
                    <a:pt x="23205" y="1012542"/>
                    <a:pt x="85382" y="1099737"/>
                    <a:pt x="181215" y="1102120"/>
                  </a:cubicBezTo>
                  <a:cubicBezTo>
                    <a:pt x="188959" y="1102343"/>
                    <a:pt x="193874" y="1105099"/>
                    <a:pt x="198416" y="1111502"/>
                  </a:cubicBezTo>
                  <a:cubicBezTo>
                    <a:pt x="231701" y="1158488"/>
                    <a:pt x="272804" y="1197655"/>
                    <a:pt x="319492" y="1231089"/>
                  </a:cubicBezTo>
                  <a:cubicBezTo>
                    <a:pt x="327013" y="1236451"/>
                    <a:pt x="332523" y="1241589"/>
                    <a:pt x="330661" y="1253056"/>
                  </a:cubicBezTo>
                  <a:cubicBezTo>
                    <a:pt x="320758" y="1315008"/>
                    <a:pt x="311897" y="1377110"/>
                    <a:pt x="302663" y="1439212"/>
                  </a:cubicBezTo>
                  <a:cubicBezTo>
                    <a:pt x="293504" y="1556639"/>
                    <a:pt x="221499" y="1898646"/>
                    <a:pt x="229318" y="1974598"/>
                  </a:cubicBezTo>
                  <a:cubicBezTo>
                    <a:pt x="240189" y="2079962"/>
                    <a:pt x="284867" y="2166637"/>
                    <a:pt x="367148" y="2231642"/>
                  </a:cubicBezTo>
                  <a:cubicBezTo>
                    <a:pt x="473853" y="2315934"/>
                    <a:pt x="596939" y="2341698"/>
                    <a:pt x="729408" y="2316679"/>
                  </a:cubicBezTo>
                  <a:cubicBezTo>
                    <a:pt x="830603" y="2297616"/>
                    <a:pt x="913926" y="2246833"/>
                    <a:pt x="974092" y="2161499"/>
                  </a:cubicBezTo>
                  <a:cubicBezTo>
                    <a:pt x="1044757" y="2061272"/>
                    <a:pt x="1041704" y="1986214"/>
                    <a:pt x="1030684" y="1869159"/>
                  </a:cubicBezTo>
                  <a:cubicBezTo>
                    <a:pt x="1028226" y="1843320"/>
                    <a:pt x="1026216" y="1606678"/>
                    <a:pt x="1025322" y="1605785"/>
                  </a:cubicBezTo>
                  <a:cubicBezTo>
                    <a:pt x="1025844" y="1604966"/>
                    <a:pt x="1019365" y="1445095"/>
                    <a:pt x="1019291" y="1429383"/>
                  </a:cubicBezTo>
                  <a:cubicBezTo>
                    <a:pt x="1018546" y="1429383"/>
                    <a:pt x="1017802" y="1429383"/>
                    <a:pt x="1017057" y="1429457"/>
                  </a:cubicBezTo>
                  <a:cubicBezTo>
                    <a:pt x="1017802" y="1428638"/>
                    <a:pt x="1018621" y="1427894"/>
                    <a:pt x="1019291" y="1426926"/>
                  </a:cubicBezTo>
                  <a:cubicBezTo>
                    <a:pt x="1026067" y="1425064"/>
                    <a:pt x="1032694" y="1422830"/>
                    <a:pt x="1039545" y="1421490"/>
                  </a:cubicBezTo>
                  <a:cubicBezTo>
                    <a:pt x="1206788" y="1388354"/>
                    <a:pt x="1325630" y="1293340"/>
                    <a:pt x="1400018" y="1140692"/>
                  </a:cubicBezTo>
                  <a:cubicBezTo>
                    <a:pt x="1458992" y="1019616"/>
                    <a:pt x="1450727" y="893402"/>
                    <a:pt x="1429877" y="765996"/>
                  </a:cubicBezTo>
                  <a:close/>
                </a:path>
              </a:pathLst>
            </a:custGeom>
            <a:solidFill>
              <a:srgbClr val="F4B8B1"/>
            </a:solidFill>
            <a:ln w="7435" cap="flat">
              <a:noFill/>
              <a:prstDash val="solid"/>
              <a:miter/>
            </a:ln>
          </p:spPr>
          <p:txBody>
            <a:bodyPr rtlCol="0" anchor="ctr"/>
            <a:lstStyle/>
            <a:p>
              <a:endParaRPr lang="en-US">
                <a:latin typeface="Al Tarikh" pitchFamily="2" charset="-78"/>
                <a:cs typeface="Al Tarikh" pitchFamily="2" charset="-78"/>
              </a:endParaRPr>
            </a:p>
          </p:txBody>
        </p:sp>
        <p:sp>
          <p:nvSpPr>
            <p:cNvPr id="126" name="Freeform: Shape 125">
              <a:extLst>
                <a:ext uri="{FF2B5EF4-FFF2-40B4-BE49-F238E27FC236}">
                  <a16:creationId xmlns:a16="http://schemas.microsoft.com/office/drawing/2014/main" id="{D5091BBE-FD8E-44C8-AB77-3742227A124D}"/>
                </a:ext>
              </a:extLst>
            </p:cNvPr>
            <p:cNvSpPr/>
            <p:nvPr/>
          </p:nvSpPr>
          <p:spPr>
            <a:xfrm flipH="1">
              <a:off x="10008707" y="2015422"/>
              <a:ext cx="599730" cy="439866"/>
            </a:xfrm>
            <a:custGeom>
              <a:avLst/>
              <a:gdLst>
                <a:gd name="connsiteX0" fmla="*/ 1682603 w 1781773"/>
                <a:gd name="connsiteY0" fmla="*/ 905723 h 1306821"/>
                <a:gd name="connsiteX1" fmla="*/ 1669945 w 1781773"/>
                <a:gd name="connsiteY1" fmla="*/ 871619 h 1306821"/>
                <a:gd name="connsiteX2" fmla="*/ 1707846 w 1781773"/>
                <a:gd name="connsiteY2" fmla="*/ 676676 h 1306821"/>
                <a:gd name="connsiteX3" fmla="*/ 1566963 w 1781773"/>
                <a:gd name="connsiteY3" fmla="*/ 402505 h 1306821"/>
                <a:gd name="connsiteX4" fmla="*/ 1534646 w 1781773"/>
                <a:gd name="connsiteY4" fmla="*/ 316724 h 1306821"/>
                <a:gd name="connsiteX5" fmla="*/ 1535689 w 1781773"/>
                <a:gd name="connsiteY5" fmla="*/ 301906 h 1306821"/>
                <a:gd name="connsiteX6" fmla="*/ 1425633 w 1781773"/>
                <a:gd name="connsiteY6" fmla="*/ 105176 h 1306821"/>
                <a:gd name="connsiteX7" fmla="*/ 925543 w 1781773"/>
                <a:gd name="connsiteY7" fmla="*/ 19544 h 1306821"/>
                <a:gd name="connsiteX8" fmla="*/ 139739 w 1781773"/>
                <a:gd name="connsiteY8" fmla="*/ 461852 h 1306821"/>
                <a:gd name="connsiteX9" fmla="*/ 8090 w 1781773"/>
                <a:gd name="connsiteY9" fmla="*/ 896341 h 1306821"/>
                <a:gd name="connsiteX10" fmla="*/ 191714 w 1781773"/>
                <a:gd name="connsiteY10" fmla="*/ 1305959 h 1306821"/>
                <a:gd name="connsiteX11" fmla="*/ 198118 w 1781773"/>
                <a:gd name="connsiteY11" fmla="*/ 1273717 h 1306821"/>
                <a:gd name="connsiteX12" fmla="*/ 319269 w 1781773"/>
                <a:gd name="connsiteY12" fmla="*/ 1132312 h 1306821"/>
                <a:gd name="connsiteX13" fmla="*/ 487926 w 1781773"/>
                <a:gd name="connsiteY13" fmla="*/ 1221444 h 1306821"/>
                <a:gd name="connsiteX14" fmla="*/ 507733 w 1781773"/>
                <a:gd name="connsiteY14" fmla="*/ 1251825 h 1306821"/>
                <a:gd name="connsiteX15" fmla="*/ 542805 w 1781773"/>
                <a:gd name="connsiteY15" fmla="*/ 1199552 h 1306821"/>
                <a:gd name="connsiteX16" fmla="*/ 577877 w 1781773"/>
                <a:gd name="connsiteY16" fmla="*/ 1180266 h 1306821"/>
                <a:gd name="connsiteX17" fmla="*/ 765895 w 1781773"/>
                <a:gd name="connsiteY17" fmla="*/ 1194042 h 1306821"/>
                <a:gd name="connsiteX18" fmla="*/ 805137 w 1781773"/>
                <a:gd name="connsiteY18" fmla="*/ 1221593 h 1306821"/>
                <a:gd name="connsiteX19" fmla="*/ 962774 w 1781773"/>
                <a:gd name="connsiteY19" fmla="*/ 1304842 h 1306821"/>
                <a:gd name="connsiteX20" fmla="*/ 1127411 w 1781773"/>
                <a:gd name="connsiteY20" fmla="*/ 1276174 h 1306821"/>
                <a:gd name="connsiteX21" fmla="*/ 1247891 w 1781773"/>
                <a:gd name="connsiteY21" fmla="*/ 1142216 h 1306821"/>
                <a:gd name="connsiteX22" fmla="*/ 1249678 w 1781773"/>
                <a:gd name="connsiteY22" fmla="*/ 1098581 h 1306821"/>
                <a:gd name="connsiteX23" fmla="*/ 1296292 w 1781773"/>
                <a:gd name="connsiteY23" fmla="*/ 1090911 h 1306821"/>
                <a:gd name="connsiteX24" fmla="*/ 1302249 w 1781773"/>
                <a:gd name="connsiteY24" fmla="*/ 1090316 h 1306821"/>
                <a:gd name="connsiteX25" fmla="*/ 1327119 w 1781773"/>
                <a:gd name="connsiteY25" fmla="*/ 1109155 h 1306821"/>
                <a:gd name="connsiteX26" fmla="*/ 1499872 w 1781773"/>
                <a:gd name="connsiteY26" fmla="*/ 1228816 h 1306821"/>
                <a:gd name="connsiteX27" fmla="*/ 1614694 w 1781773"/>
                <a:gd name="connsiteY27" fmla="*/ 1210870 h 1306821"/>
                <a:gd name="connsiteX28" fmla="*/ 1643883 w 1781773"/>
                <a:gd name="connsiteY28" fmla="*/ 1204392 h 1306821"/>
                <a:gd name="connsiteX29" fmla="*/ 1780820 w 1781773"/>
                <a:gd name="connsiteY29" fmla="*/ 1079891 h 1306821"/>
                <a:gd name="connsiteX30" fmla="*/ 1682603 w 1781773"/>
                <a:gd name="connsiteY30" fmla="*/ 905723 h 1306821"/>
                <a:gd name="connsiteX31" fmla="*/ 1211553 w 1781773"/>
                <a:gd name="connsiteY31" fmla="*/ 1171927 h 1306821"/>
                <a:gd name="connsiteX32" fmla="*/ 1140442 w 1781773"/>
                <a:gd name="connsiteY32" fmla="*/ 1242666 h 1306821"/>
                <a:gd name="connsiteX33" fmla="*/ 959423 w 1781773"/>
                <a:gd name="connsiteY33" fmla="*/ 1276472 h 1306821"/>
                <a:gd name="connsiteX34" fmla="*/ 811615 w 1781773"/>
                <a:gd name="connsiteY34" fmla="*/ 1143407 h 1306821"/>
                <a:gd name="connsiteX35" fmla="*/ 919139 w 1781773"/>
                <a:gd name="connsiteY35" fmla="*/ 1024714 h 1306821"/>
                <a:gd name="connsiteX36" fmla="*/ 1054363 w 1781773"/>
                <a:gd name="connsiteY36" fmla="*/ 1001631 h 1306821"/>
                <a:gd name="connsiteX37" fmla="*/ 1211553 w 1781773"/>
                <a:gd name="connsiteY37" fmla="*/ 1171927 h 1306821"/>
                <a:gd name="connsiteX38" fmla="*/ 1323173 w 1781773"/>
                <a:gd name="connsiteY38" fmla="*/ 1040351 h 1306821"/>
                <a:gd name="connsiteX39" fmla="*/ 1294058 w 1781773"/>
                <a:gd name="connsiteY39" fmla="*/ 1067158 h 1306821"/>
                <a:gd name="connsiteX40" fmla="*/ 1249678 w 1781773"/>
                <a:gd name="connsiteY40" fmla="*/ 1072519 h 1306821"/>
                <a:gd name="connsiteX41" fmla="*/ 1232701 w 1781773"/>
                <a:gd name="connsiteY41" fmla="*/ 1064328 h 1306821"/>
                <a:gd name="connsiteX42" fmla="*/ 1027556 w 1781773"/>
                <a:gd name="connsiteY42" fmla="*/ 976388 h 1306821"/>
                <a:gd name="connsiteX43" fmla="*/ 901342 w 1781773"/>
                <a:gd name="connsiteY43" fmla="*/ 999620 h 1306821"/>
                <a:gd name="connsiteX44" fmla="*/ 786447 w 1781773"/>
                <a:gd name="connsiteY44" fmla="*/ 1142142 h 1306821"/>
                <a:gd name="connsiteX45" fmla="*/ 760459 w 1781773"/>
                <a:gd name="connsiteY45" fmla="*/ 1166267 h 1306821"/>
                <a:gd name="connsiteX46" fmla="*/ 665147 w 1781773"/>
                <a:gd name="connsiteY46" fmla="*/ 1157481 h 1306821"/>
                <a:gd name="connsiteX47" fmla="*/ 570207 w 1781773"/>
                <a:gd name="connsiteY47" fmla="*/ 1149439 h 1306821"/>
                <a:gd name="connsiteX48" fmla="*/ 608034 w 1781773"/>
                <a:gd name="connsiteY48" fmla="*/ 994482 h 1306821"/>
                <a:gd name="connsiteX49" fmla="*/ 602301 w 1781773"/>
                <a:gd name="connsiteY49" fmla="*/ 746894 h 1306821"/>
                <a:gd name="connsiteX50" fmla="*/ 624863 w 1781773"/>
                <a:gd name="connsiteY50" fmla="*/ 717035 h 1306821"/>
                <a:gd name="connsiteX51" fmla="*/ 1197033 w 1781773"/>
                <a:gd name="connsiteY51" fmla="*/ 606086 h 1306821"/>
                <a:gd name="connsiteX52" fmla="*/ 1463013 w 1781773"/>
                <a:gd name="connsiteY52" fmla="*/ 447183 h 1306821"/>
                <a:gd name="connsiteX53" fmla="*/ 1558623 w 1781773"/>
                <a:gd name="connsiteY53" fmla="*/ 703036 h 1306821"/>
                <a:gd name="connsiteX54" fmla="*/ 1578877 w 1781773"/>
                <a:gd name="connsiteY54" fmla="*/ 878246 h 1306821"/>
                <a:gd name="connsiteX55" fmla="*/ 1560038 w 1781773"/>
                <a:gd name="connsiteY55" fmla="*/ 903489 h 1306821"/>
                <a:gd name="connsiteX56" fmla="*/ 1448121 w 1781773"/>
                <a:gd name="connsiteY56" fmla="*/ 922105 h 1306821"/>
                <a:gd name="connsiteX57" fmla="*/ 1323173 w 1781773"/>
                <a:gd name="connsiteY57" fmla="*/ 1040351 h 1306821"/>
                <a:gd name="connsiteX58" fmla="*/ 1751481 w 1781773"/>
                <a:gd name="connsiteY58" fmla="*/ 1074157 h 1306821"/>
                <a:gd name="connsiteX59" fmla="*/ 1651776 w 1781773"/>
                <a:gd name="connsiteY59" fmla="*/ 1174160 h 1306821"/>
                <a:gd name="connsiteX60" fmla="*/ 1613502 w 1781773"/>
                <a:gd name="connsiteY60" fmla="*/ 1179447 h 1306821"/>
                <a:gd name="connsiteX61" fmla="*/ 1448865 w 1781773"/>
                <a:gd name="connsiteY61" fmla="*/ 1198212 h 1306821"/>
                <a:gd name="connsiteX62" fmla="*/ 1347671 w 1781773"/>
                <a:gd name="connsiteY62" fmla="*/ 1061350 h 1306821"/>
                <a:gd name="connsiteX63" fmla="*/ 1452961 w 1781773"/>
                <a:gd name="connsiteY63" fmla="*/ 951294 h 1306821"/>
                <a:gd name="connsiteX64" fmla="*/ 1564580 w 1781773"/>
                <a:gd name="connsiteY64" fmla="*/ 930891 h 1306821"/>
                <a:gd name="connsiteX65" fmla="*/ 1587440 w 1781773"/>
                <a:gd name="connsiteY65" fmla="*/ 947199 h 1306821"/>
                <a:gd name="connsiteX66" fmla="*/ 1595706 w 1781773"/>
                <a:gd name="connsiteY66" fmla="*/ 1009375 h 1306821"/>
                <a:gd name="connsiteX67" fmla="*/ 1636288 w 1781773"/>
                <a:gd name="connsiteY67" fmla="*/ 943550 h 1306821"/>
                <a:gd name="connsiteX68" fmla="*/ 1666892 w 1781773"/>
                <a:gd name="connsiteY68" fmla="*/ 930370 h 1306821"/>
                <a:gd name="connsiteX69" fmla="*/ 1751481 w 1781773"/>
                <a:gd name="connsiteY69" fmla="*/ 1074157 h 1306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781773" h="1306821">
                  <a:moveTo>
                    <a:pt x="1682603" y="905723"/>
                  </a:moveTo>
                  <a:cubicBezTo>
                    <a:pt x="1659669" y="896787"/>
                    <a:pt x="1663094" y="888001"/>
                    <a:pt x="1669945" y="871619"/>
                  </a:cubicBezTo>
                  <a:cubicBezTo>
                    <a:pt x="1696007" y="809294"/>
                    <a:pt x="1711644" y="744288"/>
                    <a:pt x="1707846" y="676676"/>
                  </a:cubicBezTo>
                  <a:cubicBezTo>
                    <a:pt x="1701591" y="565057"/>
                    <a:pt x="1650436" y="474808"/>
                    <a:pt x="1566963" y="402505"/>
                  </a:cubicBezTo>
                  <a:cubicBezTo>
                    <a:pt x="1539859" y="379049"/>
                    <a:pt x="1508063" y="359764"/>
                    <a:pt x="1534646" y="316724"/>
                  </a:cubicBezTo>
                  <a:cubicBezTo>
                    <a:pt x="1536955" y="313001"/>
                    <a:pt x="1535391" y="306895"/>
                    <a:pt x="1535689" y="301906"/>
                  </a:cubicBezTo>
                  <a:cubicBezTo>
                    <a:pt x="1541348" y="212700"/>
                    <a:pt x="1492054" y="153577"/>
                    <a:pt x="1425633" y="105176"/>
                  </a:cubicBezTo>
                  <a:cubicBezTo>
                    <a:pt x="1273357" y="-5773"/>
                    <a:pt x="1101572" y="-18878"/>
                    <a:pt x="925543" y="19544"/>
                  </a:cubicBezTo>
                  <a:cubicBezTo>
                    <a:pt x="619353" y="86337"/>
                    <a:pt x="359478" y="239358"/>
                    <a:pt x="139739" y="461852"/>
                  </a:cubicBezTo>
                  <a:cubicBezTo>
                    <a:pt x="19482" y="583524"/>
                    <a:pt x="-18568" y="730959"/>
                    <a:pt x="8090" y="896341"/>
                  </a:cubicBezTo>
                  <a:cubicBezTo>
                    <a:pt x="32662" y="1048766"/>
                    <a:pt x="99604" y="1183245"/>
                    <a:pt x="191714" y="1305959"/>
                  </a:cubicBezTo>
                  <a:cubicBezTo>
                    <a:pt x="193874" y="1295236"/>
                    <a:pt x="196182" y="1284514"/>
                    <a:pt x="198118" y="1273717"/>
                  </a:cubicBezTo>
                  <a:cubicBezTo>
                    <a:pt x="210553" y="1203350"/>
                    <a:pt x="263496" y="1141471"/>
                    <a:pt x="319269" y="1132312"/>
                  </a:cubicBezTo>
                  <a:cubicBezTo>
                    <a:pt x="385913" y="1121366"/>
                    <a:pt x="448014" y="1154577"/>
                    <a:pt x="487926" y="1221444"/>
                  </a:cubicBezTo>
                  <a:cubicBezTo>
                    <a:pt x="493809" y="1231273"/>
                    <a:pt x="495224" y="1244155"/>
                    <a:pt x="507733" y="1251825"/>
                  </a:cubicBezTo>
                  <a:cubicBezTo>
                    <a:pt x="519722" y="1234252"/>
                    <a:pt x="533051" y="1217870"/>
                    <a:pt x="542805" y="1199552"/>
                  </a:cubicBezTo>
                  <a:cubicBezTo>
                    <a:pt x="550996" y="1184213"/>
                    <a:pt x="560676" y="1178852"/>
                    <a:pt x="577877" y="1180266"/>
                  </a:cubicBezTo>
                  <a:cubicBezTo>
                    <a:pt x="640500" y="1185553"/>
                    <a:pt x="703198" y="1189649"/>
                    <a:pt x="765895" y="1194042"/>
                  </a:cubicBezTo>
                  <a:cubicBezTo>
                    <a:pt x="784660" y="1195382"/>
                    <a:pt x="796276" y="1201414"/>
                    <a:pt x="805137" y="1221593"/>
                  </a:cubicBezTo>
                  <a:cubicBezTo>
                    <a:pt x="831124" y="1280940"/>
                    <a:pt x="900821" y="1315714"/>
                    <a:pt x="962774" y="1304842"/>
                  </a:cubicBezTo>
                  <a:cubicBezTo>
                    <a:pt x="1017653" y="1295236"/>
                    <a:pt x="1072532" y="1285705"/>
                    <a:pt x="1127411" y="1276174"/>
                  </a:cubicBezTo>
                  <a:cubicBezTo>
                    <a:pt x="1193831" y="1264632"/>
                    <a:pt x="1242902" y="1208934"/>
                    <a:pt x="1247891" y="1142216"/>
                  </a:cubicBezTo>
                  <a:cubicBezTo>
                    <a:pt x="1249008" y="1127175"/>
                    <a:pt x="1234711" y="1108261"/>
                    <a:pt x="1249678" y="1098581"/>
                  </a:cubicBezTo>
                  <a:cubicBezTo>
                    <a:pt x="1261816" y="1090688"/>
                    <a:pt x="1280506" y="1093071"/>
                    <a:pt x="1296292" y="1090911"/>
                  </a:cubicBezTo>
                  <a:cubicBezTo>
                    <a:pt x="1298302" y="1090613"/>
                    <a:pt x="1300313" y="1090688"/>
                    <a:pt x="1302249" y="1090316"/>
                  </a:cubicBezTo>
                  <a:cubicBezTo>
                    <a:pt x="1317588" y="1087486"/>
                    <a:pt x="1323768" y="1091730"/>
                    <a:pt x="1327119" y="1109155"/>
                  </a:cubicBezTo>
                  <a:cubicBezTo>
                    <a:pt x="1343948" y="1197616"/>
                    <a:pt x="1430473" y="1242964"/>
                    <a:pt x="1499872" y="1228816"/>
                  </a:cubicBezTo>
                  <a:cubicBezTo>
                    <a:pt x="1537774" y="1221072"/>
                    <a:pt x="1576345" y="1216753"/>
                    <a:pt x="1614694" y="1210870"/>
                  </a:cubicBezTo>
                  <a:cubicBezTo>
                    <a:pt x="1624374" y="1208637"/>
                    <a:pt x="1634054" y="1205733"/>
                    <a:pt x="1643883" y="1204392"/>
                  </a:cubicBezTo>
                  <a:cubicBezTo>
                    <a:pt x="1719313" y="1194191"/>
                    <a:pt x="1774639" y="1146163"/>
                    <a:pt x="1780820" y="1079891"/>
                  </a:cubicBezTo>
                  <a:cubicBezTo>
                    <a:pt x="1787447" y="1008332"/>
                    <a:pt x="1760044" y="935955"/>
                    <a:pt x="1682603" y="905723"/>
                  </a:cubicBezTo>
                  <a:close/>
                  <a:moveTo>
                    <a:pt x="1211553" y="1171927"/>
                  </a:moveTo>
                  <a:cubicBezTo>
                    <a:pt x="1199863" y="1207669"/>
                    <a:pt x="1176035" y="1234475"/>
                    <a:pt x="1140442" y="1242666"/>
                  </a:cubicBezTo>
                  <a:cubicBezTo>
                    <a:pt x="1074766" y="1257856"/>
                    <a:pt x="1007749" y="1267685"/>
                    <a:pt x="959423" y="1276472"/>
                  </a:cubicBezTo>
                  <a:cubicBezTo>
                    <a:pt x="868653" y="1276174"/>
                    <a:pt x="817274" y="1223157"/>
                    <a:pt x="811615" y="1143407"/>
                  </a:cubicBezTo>
                  <a:cubicBezTo>
                    <a:pt x="807445" y="1084582"/>
                    <a:pt x="852346" y="1035437"/>
                    <a:pt x="919139" y="1024714"/>
                  </a:cubicBezTo>
                  <a:cubicBezTo>
                    <a:pt x="964263" y="1017491"/>
                    <a:pt x="1009313" y="1009673"/>
                    <a:pt x="1054363" y="1001631"/>
                  </a:cubicBezTo>
                  <a:cubicBezTo>
                    <a:pt x="1159727" y="982717"/>
                    <a:pt x="1243647" y="1073487"/>
                    <a:pt x="1211553" y="1171927"/>
                  </a:cubicBezTo>
                  <a:close/>
                  <a:moveTo>
                    <a:pt x="1323173" y="1040351"/>
                  </a:moveTo>
                  <a:cubicBezTo>
                    <a:pt x="1319375" y="1057776"/>
                    <a:pt x="1315205" y="1068647"/>
                    <a:pt x="1294058" y="1067158"/>
                  </a:cubicBezTo>
                  <a:cubicBezTo>
                    <a:pt x="1279463" y="1066190"/>
                    <a:pt x="1264422" y="1070360"/>
                    <a:pt x="1249678" y="1072519"/>
                  </a:cubicBezTo>
                  <a:cubicBezTo>
                    <a:pt x="1242008" y="1073636"/>
                    <a:pt x="1236349" y="1071998"/>
                    <a:pt x="1232701" y="1064328"/>
                  </a:cubicBezTo>
                  <a:cubicBezTo>
                    <a:pt x="1190183" y="974750"/>
                    <a:pt x="1116614" y="958070"/>
                    <a:pt x="1027556" y="976388"/>
                  </a:cubicBezTo>
                  <a:cubicBezTo>
                    <a:pt x="985634" y="985026"/>
                    <a:pt x="943265" y="991131"/>
                    <a:pt x="901342" y="999620"/>
                  </a:cubicBezTo>
                  <a:cubicBezTo>
                    <a:pt x="830603" y="1013917"/>
                    <a:pt x="785330" y="1069392"/>
                    <a:pt x="786447" y="1142142"/>
                  </a:cubicBezTo>
                  <a:cubicBezTo>
                    <a:pt x="786745" y="1163289"/>
                    <a:pt x="782649" y="1169767"/>
                    <a:pt x="760459" y="1166267"/>
                  </a:cubicBezTo>
                  <a:cubicBezTo>
                    <a:pt x="729036" y="1161278"/>
                    <a:pt x="696943" y="1160162"/>
                    <a:pt x="665147" y="1157481"/>
                  </a:cubicBezTo>
                  <a:cubicBezTo>
                    <a:pt x="634469" y="1154875"/>
                    <a:pt x="603269" y="1157630"/>
                    <a:pt x="570207" y="1149439"/>
                  </a:cubicBezTo>
                  <a:cubicBezTo>
                    <a:pt x="587706" y="1098581"/>
                    <a:pt x="602673" y="1047723"/>
                    <a:pt x="608034" y="994482"/>
                  </a:cubicBezTo>
                  <a:cubicBezTo>
                    <a:pt x="616449" y="911680"/>
                    <a:pt x="616076" y="828952"/>
                    <a:pt x="602301" y="746894"/>
                  </a:cubicBezTo>
                  <a:cubicBezTo>
                    <a:pt x="598652" y="725226"/>
                    <a:pt x="600663" y="718896"/>
                    <a:pt x="624863" y="717035"/>
                  </a:cubicBezTo>
                  <a:cubicBezTo>
                    <a:pt x="819806" y="702142"/>
                    <a:pt x="1012589" y="675559"/>
                    <a:pt x="1197033" y="606086"/>
                  </a:cubicBezTo>
                  <a:cubicBezTo>
                    <a:pt x="1294579" y="569376"/>
                    <a:pt x="1386094" y="522613"/>
                    <a:pt x="1463013" y="447183"/>
                  </a:cubicBezTo>
                  <a:cubicBezTo>
                    <a:pt x="1514169" y="526485"/>
                    <a:pt x="1544997" y="611819"/>
                    <a:pt x="1558623" y="703036"/>
                  </a:cubicBezTo>
                  <a:cubicBezTo>
                    <a:pt x="1567261" y="761117"/>
                    <a:pt x="1570984" y="819942"/>
                    <a:pt x="1578877" y="878246"/>
                  </a:cubicBezTo>
                  <a:cubicBezTo>
                    <a:pt x="1581260" y="895968"/>
                    <a:pt x="1575452" y="901106"/>
                    <a:pt x="1560038" y="903489"/>
                  </a:cubicBezTo>
                  <a:cubicBezTo>
                    <a:pt x="1522658" y="909223"/>
                    <a:pt x="1485427" y="915999"/>
                    <a:pt x="1448121" y="922105"/>
                  </a:cubicBezTo>
                  <a:cubicBezTo>
                    <a:pt x="1378945" y="933498"/>
                    <a:pt x="1338438" y="970952"/>
                    <a:pt x="1323173" y="1040351"/>
                  </a:cubicBezTo>
                  <a:close/>
                  <a:moveTo>
                    <a:pt x="1751481" y="1074157"/>
                  </a:moveTo>
                  <a:cubicBezTo>
                    <a:pt x="1747535" y="1124494"/>
                    <a:pt x="1707772" y="1164555"/>
                    <a:pt x="1651776" y="1174160"/>
                  </a:cubicBezTo>
                  <a:cubicBezTo>
                    <a:pt x="1639117" y="1176320"/>
                    <a:pt x="1626235" y="1177735"/>
                    <a:pt x="1613502" y="1179447"/>
                  </a:cubicBezTo>
                  <a:cubicBezTo>
                    <a:pt x="1558772" y="1187489"/>
                    <a:pt x="1505382" y="1210200"/>
                    <a:pt x="1448865" y="1198212"/>
                  </a:cubicBezTo>
                  <a:cubicBezTo>
                    <a:pt x="1385200" y="1184734"/>
                    <a:pt x="1346554" y="1131047"/>
                    <a:pt x="1347671" y="1061350"/>
                  </a:cubicBezTo>
                  <a:cubicBezTo>
                    <a:pt x="1348564" y="1003045"/>
                    <a:pt x="1386838" y="963134"/>
                    <a:pt x="1452961" y="951294"/>
                  </a:cubicBezTo>
                  <a:cubicBezTo>
                    <a:pt x="1490192" y="944667"/>
                    <a:pt x="1527796" y="939529"/>
                    <a:pt x="1564580" y="930891"/>
                  </a:cubicBezTo>
                  <a:cubicBezTo>
                    <a:pt x="1582004" y="926796"/>
                    <a:pt x="1585057" y="933423"/>
                    <a:pt x="1587440" y="947199"/>
                  </a:cubicBezTo>
                  <a:cubicBezTo>
                    <a:pt x="1591014" y="967825"/>
                    <a:pt x="1587887" y="989344"/>
                    <a:pt x="1595706" y="1009375"/>
                  </a:cubicBezTo>
                  <a:cubicBezTo>
                    <a:pt x="1609407" y="987483"/>
                    <a:pt x="1624225" y="966261"/>
                    <a:pt x="1636288" y="943550"/>
                  </a:cubicBezTo>
                  <a:cubicBezTo>
                    <a:pt x="1643808" y="929402"/>
                    <a:pt x="1651478" y="925158"/>
                    <a:pt x="1666892" y="930370"/>
                  </a:cubicBezTo>
                  <a:cubicBezTo>
                    <a:pt x="1720952" y="948613"/>
                    <a:pt x="1756619" y="1008407"/>
                    <a:pt x="1751481" y="1074157"/>
                  </a:cubicBezTo>
                  <a:close/>
                </a:path>
              </a:pathLst>
            </a:custGeom>
            <a:solidFill>
              <a:srgbClr val="2C347F"/>
            </a:solidFill>
            <a:ln w="7435" cap="flat">
              <a:noFill/>
              <a:prstDash val="solid"/>
              <a:miter/>
            </a:ln>
          </p:spPr>
          <p:txBody>
            <a:bodyPr rtlCol="0" anchor="ctr"/>
            <a:lstStyle/>
            <a:p>
              <a:endParaRPr lang="en-US">
                <a:latin typeface="Al Tarikh" pitchFamily="2" charset="-78"/>
                <a:cs typeface="Al Tarikh" pitchFamily="2" charset="-78"/>
              </a:endParaRPr>
            </a:p>
          </p:txBody>
        </p:sp>
        <p:sp>
          <p:nvSpPr>
            <p:cNvPr id="183" name="Freeform: Shape 182">
              <a:extLst>
                <a:ext uri="{FF2B5EF4-FFF2-40B4-BE49-F238E27FC236}">
                  <a16:creationId xmlns:a16="http://schemas.microsoft.com/office/drawing/2014/main" id="{54D0DB34-5243-4402-A390-C9568C47C2CE}"/>
                </a:ext>
              </a:extLst>
            </p:cNvPr>
            <p:cNvSpPr/>
            <p:nvPr/>
          </p:nvSpPr>
          <p:spPr>
            <a:xfrm flipH="1">
              <a:off x="9905740" y="2753611"/>
              <a:ext cx="837203" cy="634882"/>
            </a:xfrm>
            <a:custGeom>
              <a:avLst/>
              <a:gdLst>
                <a:gd name="connsiteX0" fmla="*/ 572939 w 870456"/>
                <a:gd name="connsiteY0" fmla="*/ 0 h 634882"/>
                <a:gd name="connsiteX1" fmla="*/ 570646 w 870456"/>
                <a:gd name="connsiteY1" fmla="*/ 1535 h 634882"/>
                <a:gd name="connsiteX2" fmla="*/ 377591 w 870456"/>
                <a:gd name="connsiteY2" fmla="*/ 20276 h 634882"/>
                <a:gd name="connsiteX3" fmla="*/ 303519 w 870456"/>
                <a:gd name="connsiteY3" fmla="*/ 19 h 634882"/>
                <a:gd name="connsiteX4" fmla="*/ 286408 w 870456"/>
                <a:gd name="connsiteY4" fmla="*/ 5060 h 634882"/>
                <a:gd name="connsiteX5" fmla="*/ 141010 w 870456"/>
                <a:gd name="connsiteY5" fmla="*/ 51163 h 634882"/>
                <a:gd name="connsiteX6" fmla="*/ 54393 w 870456"/>
                <a:gd name="connsiteY6" fmla="*/ 116065 h 634882"/>
                <a:gd name="connsiteX7" fmla="*/ 26993 w 870456"/>
                <a:gd name="connsiteY7" fmla="*/ 192525 h 634882"/>
                <a:gd name="connsiteX8" fmla="*/ 27133 w 870456"/>
                <a:gd name="connsiteY8" fmla="*/ 206018 h 634882"/>
                <a:gd name="connsiteX9" fmla="*/ 0 w 870456"/>
                <a:gd name="connsiteY9" fmla="*/ 206018 h 634882"/>
                <a:gd name="connsiteX10" fmla="*/ 45925 w 870456"/>
                <a:gd name="connsiteY10" fmla="*/ 248177 h 634882"/>
                <a:gd name="connsiteX11" fmla="*/ 592887 w 870456"/>
                <a:gd name="connsiteY11" fmla="*/ 359991 h 634882"/>
                <a:gd name="connsiteX12" fmla="*/ 859420 w 870456"/>
                <a:gd name="connsiteY12" fmla="*/ 634882 h 634882"/>
                <a:gd name="connsiteX13" fmla="*/ 811576 w 870456"/>
                <a:gd name="connsiteY13" fmla="*/ 257880 h 634882"/>
                <a:gd name="connsiteX14" fmla="*/ 870456 w 870456"/>
                <a:gd name="connsiteY14" fmla="*/ 206018 h 634882"/>
                <a:gd name="connsiteX15" fmla="*/ 845538 w 870456"/>
                <a:gd name="connsiteY15" fmla="*/ 206018 h 634882"/>
                <a:gd name="connsiteX16" fmla="*/ 850999 w 870456"/>
                <a:gd name="connsiteY16" fmla="*/ 199915 h 634882"/>
                <a:gd name="connsiteX17" fmla="*/ 847513 w 870456"/>
                <a:gd name="connsiteY17" fmla="*/ 179488 h 634882"/>
                <a:gd name="connsiteX18" fmla="*/ 752274 w 870456"/>
                <a:gd name="connsiteY18" fmla="*/ 57322 h 634882"/>
                <a:gd name="connsiteX19" fmla="*/ 705583 w 870456"/>
                <a:gd name="connsiteY19" fmla="*/ 42636 h 634882"/>
                <a:gd name="connsiteX20" fmla="*/ 572939 w 870456"/>
                <a:gd name="connsiteY20" fmla="*/ 0 h 634882"/>
                <a:gd name="connsiteX0" fmla="*/ 572939 w 859420"/>
                <a:gd name="connsiteY0" fmla="*/ 0 h 634882"/>
                <a:gd name="connsiteX1" fmla="*/ 570646 w 859420"/>
                <a:gd name="connsiteY1" fmla="*/ 1535 h 634882"/>
                <a:gd name="connsiteX2" fmla="*/ 377591 w 859420"/>
                <a:gd name="connsiteY2" fmla="*/ 20276 h 634882"/>
                <a:gd name="connsiteX3" fmla="*/ 303519 w 859420"/>
                <a:gd name="connsiteY3" fmla="*/ 19 h 634882"/>
                <a:gd name="connsiteX4" fmla="*/ 286408 w 859420"/>
                <a:gd name="connsiteY4" fmla="*/ 5060 h 634882"/>
                <a:gd name="connsiteX5" fmla="*/ 141010 w 859420"/>
                <a:gd name="connsiteY5" fmla="*/ 51163 h 634882"/>
                <a:gd name="connsiteX6" fmla="*/ 54393 w 859420"/>
                <a:gd name="connsiteY6" fmla="*/ 116065 h 634882"/>
                <a:gd name="connsiteX7" fmla="*/ 26993 w 859420"/>
                <a:gd name="connsiteY7" fmla="*/ 192525 h 634882"/>
                <a:gd name="connsiteX8" fmla="*/ 27133 w 859420"/>
                <a:gd name="connsiteY8" fmla="*/ 206018 h 634882"/>
                <a:gd name="connsiteX9" fmla="*/ 0 w 859420"/>
                <a:gd name="connsiteY9" fmla="*/ 206018 h 634882"/>
                <a:gd name="connsiteX10" fmla="*/ 45925 w 859420"/>
                <a:gd name="connsiteY10" fmla="*/ 248177 h 634882"/>
                <a:gd name="connsiteX11" fmla="*/ 592887 w 859420"/>
                <a:gd name="connsiteY11" fmla="*/ 359991 h 634882"/>
                <a:gd name="connsiteX12" fmla="*/ 859420 w 859420"/>
                <a:gd name="connsiteY12" fmla="*/ 634882 h 634882"/>
                <a:gd name="connsiteX13" fmla="*/ 811576 w 859420"/>
                <a:gd name="connsiteY13" fmla="*/ 257880 h 634882"/>
                <a:gd name="connsiteX14" fmla="*/ 845538 w 859420"/>
                <a:gd name="connsiteY14" fmla="*/ 206018 h 634882"/>
                <a:gd name="connsiteX15" fmla="*/ 850999 w 859420"/>
                <a:gd name="connsiteY15" fmla="*/ 199915 h 634882"/>
                <a:gd name="connsiteX16" fmla="*/ 847513 w 859420"/>
                <a:gd name="connsiteY16" fmla="*/ 179488 h 634882"/>
                <a:gd name="connsiteX17" fmla="*/ 752274 w 859420"/>
                <a:gd name="connsiteY17" fmla="*/ 57322 h 634882"/>
                <a:gd name="connsiteX18" fmla="*/ 705583 w 859420"/>
                <a:gd name="connsiteY18" fmla="*/ 42636 h 634882"/>
                <a:gd name="connsiteX19" fmla="*/ 572939 w 859420"/>
                <a:gd name="connsiteY19" fmla="*/ 0 h 634882"/>
                <a:gd name="connsiteX0" fmla="*/ 545946 w 832427"/>
                <a:gd name="connsiteY0" fmla="*/ 0 h 634882"/>
                <a:gd name="connsiteX1" fmla="*/ 543653 w 832427"/>
                <a:gd name="connsiteY1" fmla="*/ 1535 h 634882"/>
                <a:gd name="connsiteX2" fmla="*/ 350598 w 832427"/>
                <a:gd name="connsiteY2" fmla="*/ 20276 h 634882"/>
                <a:gd name="connsiteX3" fmla="*/ 276526 w 832427"/>
                <a:gd name="connsiteY3" fmla="*/ 19 h 634882"/>
                <a:gd name="connsiteX4" fmla="*/ 259415 w 832427"/>
                <a:gd name="connsiteY4" fmla="*/ 5060 h 634882"/>
                <a:gd name="connsiteX5" fmla="*/ 114017 w 832427"/>
                <a:gd name="connsiteY5" fmla="*/ 51163 h 634882"/>
                <a:gd name="connsiteX6" fmla="*/ 27400 w 832427"/>
                <a:gd name="connsiteY6" fmla="*/ 116065 h 634882"/>
                <a:gd name="connsiteX7" fmla="*/ 0 w 832427"/>
                <a:gd name="connsiteY7" fmla="*/ 192525 h 634882"/>
                <a:gd name="connsiteX8" fmla="*/ 140 w 832427"/>
                <a:gd name="connsiteY8" fmla="*/ 206018 h 634882"/>
                <a:gd name="connsiteX9" fmla="*/ 18932 w 832427"/>
                <a:gd name="connsiteY9" fmla="*/ 248177 h 634882"/>
                <a:gd name="connsiteX10" fmla="*/ 565894 w 832427"/>
                <a:gd name="connsiteY10" fmla="*/ 359991 h 634882"/>
                <a:gd name="connsiteX11" fmla="*/ 832427 w 832427"/>
                <a:gd name="connsiteY11" fmla="*/ 634882 h 634882"/>
                <a:gd name="connsiteX12" fmla="*/ 784583 w 832427"/>
                <a:gd name="connsiteY12" fmla="*/ 257880 h 634882"/>
                <a:gd name="connsiteX13" fmla="*/ 818545 w 832427"/>
                <a:gd name="connsiteY13" fmla="*/ 206018 h 634882"/>
                <a:gd name="connsiteX14" fmla="*/ 824006 w 832427"/>
                <a:gd name="connsiteY14" fmla="*/ 199915 h 634882"/>
                <a:gd name="connsiteX15" fmla="*/ 820520 w 832427"/>
                <a:gd name="connsiteY15" fmla="*/ 179488 h 634882"/>
                <a:gd name="connsiteX16" fmla="*/ 725281 w 832427"/>
                <a:gd name="connsiteY16" fmla="*/ 57322 h 634882"/>
                <a:gd name="connsiteX17" fmla="*/ 678590 w 832427"/>
                <a:gd name="connsiteY17" fmla="*/ 42636 h 634882"/>
                <a:gd name="connsiteX18" fmla="*/ 545946 w 832427"/>
                <a:gd name="connsiteY18" fmla="*/ 0 h 634882"/>
                <a:gd name="connsiteX0" fmla="*/ 550722 w 837203"/>
                <a:gd name="connsiteY0" fmla="*/ 0 h 634882"/>
                <a:gd name="connsiteX1" fmla="*/ 548429 w 837203"/>
                <a:gd name="connsiteY1" fmla="*/ 1535 h 634882"/>
                <a:gd name="connsiteX2" fmla="*/ 355374 w 837203"/>
                <a:gd name="connsiteY2" fmla="*/ 20276 h 634882"/>
                <a:gd name="connsiteX3" fmla="*/ 281302 w 837203"/>
                <a:gd name="connsiteY3" fmla="*/ 19 h 634882"/>
                <a:gd name="connsiteX4" fmla="*/ 264191 w 837203"/>
                <a:gd name="connsiteY4" fmla="*/ 5060 h 634882"/>
                <a:gd name="connsiteX5" fmla="*/ 118793 w 837203"/>
                <a:gd name="connsiteY5" fmla="*/ 51163 h 634882"/>
                <a:gd name="connsiteX6" fmla="*/ 32176 w 837203"/>
                <a:gd name="connsiteY6" fmla="*/ 116065 h 634882"/>
                <a:gd name="connsiteX7" fmla="*/ 4776 w 837203"/>
                <a:gd name="connsiteY7" fmla="*/ 192525 h 634882"/>
                <a:gd name="connsiteX8" fmla="*/ 0 w 837203"/>
                <a:gd name="connsiteY8" fmla="*/ 218308 h 634882"/>
                <a:gd name="connsiteX9" fmla="*/ 23708 w 837203"/>
                <a:gd name="connsiteY9" fmla="*/ 248177 h 634882"/>
                <a:gd name="connsiteX10" fmla="*/ 570670 w 837203"/>
                <a:gd name="connsiteY10" fmla="*/ 359991 h 634882"/>
                <a:gd name="connsiteX11" fmla="*/ 837203 w 837203"/>
                <a:gd name="connsiteY11" fmla="*/ 634882 h 634882"/>
                <a:gd name="connsiteX12" fmla="*/ 789359 w 837203"/>
                <a:gd name="connsiteY12" fmla="*/ 257880 h 634882"/>
                <a:gd name="connsiteX13" fmla="*/ 823321 w 837203"/>
                <a:gd name="connsiteY13" fmla="*/ 206018 h 634882"/>
                <a:gd name="connsiteX14" fmla="*/ 828782 w 837203"/>
                <a:gd name="connsiteY14" fmla="*/ 199915 h 634882"/>
                <a:gd name="connsiteX15" fmla="*/ 825296 w 837203"/>
                <a:gd name="connsiteY15" fmla="*/ 179488 h 634882"/>
                <a:gd name="connsiteX16" fmla="*/ 730057 w 837203"/>
                <a:gd name="connsiteY16" fmla="*/ 57322 h 634882"/>
                <a:gd name="connsiteX17" fmla="*/ 683366 w 837203"/>
                <a:gd name="connsiteY17" fmla="*/ 42636 h 634882"/>
                <a:gd name="connsiteX18" fmla="*/ 550722 w 837203"/>
                <a:gd name="connsiteY18" fmla="*/ 0 h 634882"/>
                <a:gd name="connsiteX0" fmla="*/ 550722 w 837203"/>
                <a:gd name="connsiteY0" fmla="*/ 0 h 634882"/>
                <a:gd name="connsiteX1" fmla="*/ 548429 w 837203"/>
                <a:gd name="connsiteY1" fmla="*/ 1535 h 634882"/>
                <a:gd name="connsiteX2" fmla="*/ 355374 w 837203"/>
                <a:gd name="connsiteY2" fmla="*/ 20276 h 634882"/>
                <a:gd name="connsiteX3" fmla="*/ 281302 w 837203"/>
                <a:gd name="connsiteY3" fmla="*/ 19 h 634882"/>
                <a:gd name="connsiteX4" fmla="*/ 264191 w 837203"/>
                <a:gd name="connsiteY4" fmla="*/ 5060 h 634882"/>
                <a:gd name="connsiteX5" fmla="*/ 118793 w 837203"/>
                <a:gd name="connsiteY5" fmla="*/ 51163 h 634882"/>
                <a:gd name="connsiteX6" fmla="*/ 32176 w 837203"/>
                <a:gd name="connsiteY6" fmla="*/ 116065 h 634882"/>
                <a:gd name="connsiteX7" fmla="*/ 4776 w 837203"/>
                <a:gd name="connsiteY7" fmla="*/ 192525 h 634882"/>
                <a:gd name="connsiteX8" fmla="*/ 0 w 837203"/>
                <a:gd name="connsiteY8" fmla="*/ 218308 h 634882"/>
                <a:gd name="connsiteX9" fmla="*/ 23708 w 837203"/>
                <a:gd name="connsiteY9" fmla="*/ 248177 h 634882"/>
                <a:gd name="connsiteX10" fmla="*/ 570670 w 837203"/>
                <a:gd name="connsiteY10" fmla="*/ 359991 h 634882"/>
                <a:gd name="connsiteX11" fmla="*/ 837203 w 837203"/>
                <a:gd name="connsiteY11" fmla="*/ 634882 h 634882"/>
                <a:gd name="connsiteX12" fmla="*/ 789359 w 837203"/>
                <a:gd name="connsiteY12" fmla="*/ 257880 h 634882"/>
                <a:gd name="connsiteX13" fmla="*/ 835612 w 837203"/>
                <a:gd name="connsiteY13" fmla="*/ 225682 h 634882"/>
                <a:gd name="connsiteX14" fmla="*/ 828782 w 837203"/>
                <a:gd name="connsiteY14" fmla="*/ 199915 h 634882"/>
                <a:gd name="connsiteX15" fmla="*/ 825296 w 837203"/>
                <a:gd name="connsiteY15" fmla="*/ 179488 h 634882"/>
                <a:gd name="connsiteX16" fmla="*/ 730057 w 837203"/>
                <a:gd name="connsiteY16" fmla="*/ 57322 h 634882"/>
                <a:gd name="connsiteX17" fmla="*/ 683366 w 837203"/>
                <a:gd name="connsiteY17" fmla="*/ 42636 h 634882"/>
                <a:gd name="connsiteX18" fmla="*/ 550722 w 837203"/>
                <a:gd name="connsiteY18" fmla="*/ 0 h 634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7203" h="634882">
                  <a:moveTo>
                    <a:pt x="550722" y="0"/>
                  </a:moveTo>
                  <a:cubicBezTo>
                    <a:pt x="549964" y="531"/>
                    <a:pt x="549263" y="1232"/>
                    <a:pt x="548429" y="1535"/>
                  </a:cubicBezTo>
                  <a:cubicBezTo>
                    <a:pt x="485707" y="24540"/>
                    <a:pt x="421185" y="30111"/>
                    <a:pt x="355374" y="20276"/>
                  </a:cubicBezTo>
                  <a:cubicBezTo>
                    <a:pt x="330001" y="16486"/>
                    <a:pt x="304950" y="10536"/>
                    <a:pt x="281302" y="19"/>
                  </a:cubicBezTo>
                  <a:lnTo>
                    <a:pt x="264191" y="5060"/>
                  </a:lnTo>
                  <a:cubicBezTo>
                    <a:pt x="215605" y="20087"/>
                    <a:pt x="167739" y="37255"/>
                    <a:pt x="118793" y="51163"/>
                  </a:cubicBezTo>
                  <a:cubicBezTo>
                    <a:pt x="81805" y="61680"/>
                    <a:pt x="53267" y="84287"/>
                    <a:pt x="32176" y="116065"/>
                  </a:cubicBezTo>
                  <a:cubicBezTo>
                    <a:pt x="16828" y="139183"/>
                    <a:pt x="8263" y="164992"/>
                    <a:pt x="4776" y="192525"/>
                  </a:cubicBezTo>
                  <a:cubicBezTo>
                    <a:pt x="4823" y="197023"/>
                    <a:pt x="-47" y="213810"/>
                    <a:pt x="0" y="218308"/>
                  </a:cubicBezTo>
                  <a:lnTo>
                    <a:pt x="23708" y="248177"/>
                  </a:lnTo>
                  <a:cubicBezTo>
                    <a:pt x="174018" y="363024"/>
                    <a:pt x="374333" y="409542"/>
                    <a:pt x="570670" y="359991"/>
                  </a:cubicBezTo>
                  <a:lnTo>
                    <a:pt x="837203" y="634882"/>
                  </a:lnTo>
                  <a:lnTo>
                    <a:pt x="789359" y="257880"/>
                  </a:lnTo>
                  <a:lnTo>
                    <a:pt x="835612" y="225682"/>
                  </a:lnTo>
                  <a:lnTo>
                    <a:pt x="828782" y="199915"/>
                  </a:lnTo>
                  <a:cubicBezTo>
                    <a:pt x="827437" y="193150"/>
                    <a:pt x="826660" y="186253"/>
                    <a:pt x="825296" y="179488"/>
                  </a:cubicBezTo>
                  <a:cubicBezTo>
                    <a:pt x="813945" y="122924"/>
                    <a:pt x="783152" y="81425"/>
                    <a:pt x="730057" y="57322"/>
                  </a:cubicBezTo>
                  <a:cubicBezTo>
                    <a:pt x="715087" y="50538"/>
                    <a:pt x="698885" y="47639"/>
                    <a:pt x="683366" y="42636"/>
                  </a:cubicBezTo>
                  <a:lnTo>
                    <a:pt x="550722" y="0"/>
                  </a:lnTo>
                  <a:close/>
                </a:path>
              </a:pathLst>
            </a:custGeom>
            <a:solidFill>
              <a:schemeClr val="accent1">
                <a:lumMod val="50000"/>
              </a:schemeClr>
            </a:solidFill>
            <a:ln w="6366" cap="flat">
              <a:noFill/>
              <a:prstDash val="solid"/>
              <a:miter/>
            </a:ln>
          </p:spPr>
          <p:txBody>
            <a:bodyPr wrap="square" rtlCol="0" anchor="ctr">
              <a:noAutofit/>
            </a:bodyPr>
            <a:lstStyle/>
            <a:p>
              <a:endParaRPr lang="en-US">
                <a:latin typeface="Al Tarikh" pitchFamily="2" charset="-78"/>
                <a:cs typeface="Al Tarikh" pitchFamily="2" charset="-78"/>
              </a:endParaRPr>
            </a:p>
          </p:txBody>
        </p:sp>
      </p:grpSp>
      <p:grpSp>
        <p:nvGrpSpPr>
          <p:cNvPr id="170" name="Group 169">
            <a:extLst>
              <a:ext uri="{FF2B5EF4-FFF2-40B4-BE49-F238E27FC236}">
                <a16:creationId xmlns:a16="http://schemas.microsoft.com/office/drawing/2014/main" id="{C6242013-1853-4A58-84A0-2A14102990EE}"/>
              </a:ext>
            </a:extLst>
          </p:cNvPr>
          <p:cNvGrpSpPr/>
          <p:nvPr/>
        </p:nvGrpSpPr>
        <p:grpSpPr>
          <a:xfrm>
            <a:off x="9336730" y="5335051"/>
            <a:ext cx="765430" cy="1115952"/>
            <a:chOff x="9336730" y="5335051"/>
            <a:chExt cx="765430" cy="1115952"/>
          </a:xfrm>
        </p:grpSpPr>
        <p:sp>
          <p:nvSpPr>
            <p:cNvPr id="166" name="Freeform: Shape 165">
              <a:extLst>
                <a:ext uri="{FF2B5EF4-FFF2-40B4-BE49-F238E27FC236}">
                  <a16:creationId xmlns:a16="http://schemas.microsoft.com/office/drawing/2014/main" id="{8207CE42-75D7-4B70-8172-516635903EAA}"/>
                </a:ext>
              </a:extLst>
            </p:cNvPr>
            <p:cNvSpPr/>
            <p:nvPr/>
          </p:nvSpPr>
          <p:spPr>
            <a:xfrm>
              <a:off x="9399314" y="5948714"/>
              <a:ext cx="288935" cy="337541"/>
            </a:xfrm>
            <a:custGeom>
              <a:avLst/>
              <a:gdLst>
                <a:gd name="connsiteX0" fmla="*/ 199375 w 626548"/>
                <a:gd name="connsiteY0" fmla="*/ 593707 h 731948"/>
                <a:gd name="connsiteX1" fmla="*/ 125009 w 626548"/>
                <a:gd name="connsiteY1" fmla="*/ 737169 h 731948"/>
                <a:gd name="connsiteX2" fmla="*/ 6726 w 626548"/>
                <a:gd name="connsiteY2" fmla="*/ 526953 h 731948"/>
                <a:gd name="connsiteX3" fmla="*/ 148432 w 626548"/>
                <a:gd name="connsiteY3" fmla="*/ 239444 h 731948"/>
                <a:gd name="connsiteX4" fmla="*/ 265543 w 626548"/>
                <a:gd name="connsiteY4" fmla="*/ 156294 h 731948"/>
                <a:gd name="connsiteX5" fmla="*/ 379142 w 626548"/>
                <a:gd name="connsiteY5" fmla="*/ 536 h 731948"/>
                <a:gd name="connsiteX6" fmla="*/ 390268 w 626548"/>
                <a:gd name="connsiteY6" fmla="*/ 4049 h 731948"/>
                <a:gd name="connsiteX7" fmla="*/ 599898 w 626548"/>
                <a:gd name="connsiteY7" fmla="*/ 108279 h 731948"/>
                <a:gd name="connsiteX8" fmla="*/ 626833 w 626548"/>
                <a:gd name="connsiteY8" fmla="*/ 139313 h 731948"/>
                <a:gd name="connsiteX9" fmla="*/ 630347 w 626548"/>
                <a:gd name="connsiteY9" fmla="*/ 172105 h 731948"/>
                <a:gd name="connsiteX10" fmla="*/ 630347 w 626548"/>
                <a:gd name="connsiteY10" fmla="*/ 247056 h 731948"/>
                <a:gd name="connsiteX11" fmla="*/ 478101 w 626548"/>
                <a:gd name="connsiteY11" fmla="*/ 485379 h 731948"/>
                <a:gd name="connsiteX12" fmla="*/ 309460 w 626548"/>
                <a:gd name="connsiteY12" fmla="*/ 552132 h 731948"/>
                <a:gd name="connsiteX13" fmla="*/ 199375 w 626548"/>
                <a:gd name="connsiteY13" fmla="*/ 593707 h 731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6548" h="731948">
                  <a:moveTo>
                    <a:pt x="199375" y="593707"/>
                  </a:moveTo>
                  <a:cubicBezTo>
                    <a:pt x="144918" y="626499"/>
                    <a:pt x="120910" y="671586"/>
                    <a:pt x="125009" y="737169"/>
                  </a:cubicBezTo>
                  <a:cubicBezTo>
                    <a:pt x="66453" y="680955"/>
                    <a:pt x="19609" y="602490"/>
                    <a:pt x="6726" y="526953"/>
                  </a:cubicBezTo>
                  <a:cubicBezTo>
                    <a:pt x="-886" y="514071"/>
                    <a:pt x="-31335" y="317909"/>
                    <a:pt x="148432" y="239444"/>
                  </a:cubicBezTo>
                  <a:cubicBezTo>
                    <a:pt x="206988" y="209580"/>
                    <a:pt x="226311" y="183816"/>
                    <a:pt x="265543" y="156294"/>
                  </a:cubicBezTo>
                  <a:cubicBezTo>
                    <a:pt x="321757" y="117648"/>
                    <a:pt x="363332" y="68461"/>
                    <a:pt x="379142" y="536"/>
                  </a:cubicBezTo>
                  <a:cubicBezTo>
                    <a:pt x="383826" y="-1221"/>
                    <a:pt x="386754" y="1707"/>
                    <a:pt x="390268" y="4049"/>
                  </a:cubicBezTo>
                  <a:cubicBezTo>
                    <a:pt x="453508" y="51480"/>
                    <a:pt x="524946" y="83685"/>
                    <a:pt x="599898" y="108279"/>
                  </a:cubicBezTo>
                  <a:cubicBezTo>
                    <a:pt x="616293" y="113549"/>
                    <a:pt x="628590" y="118819"/>
                    <a:pt x="626833" y="139313"/>
                  </a:cubicBezTo>
                  <a:cubicBezTo>
                    <a:pt x="626248" y="143412"/>
                    <a:pt x="630347" y="170933"/>
                    <a:pt x="630347" y="172105"/>
                  </a:cubicBezTo>
                  <a:cubicBezTo>
                    <a:pt x="632103" y="197283"/>
                    <a:pt x="632689" y="221877"/>
                    <a:pt x="630347" y="247056"/>
                  </a:cubicBezTo>
                  <a:cubicBezTo>
                    <a:pt x="622149" y="353628"/>
                    <a:pt x="560080" y="426237"/>
                    <a:pt x="478101" y="485379"/>
                  </a:cubicBezTo>
                  <a:cubicBezTo>
                    <a:pt x="427743" y="522269"/>
                    <a:pt x="368602" y="537493"/>
                    <a:pt x="309460" y="552132"/>
                  </a:cubicBezTo>
                  <a:cubicBezTo>
                    <a:pt x="270813" y="560916"/>
                    <a:pt x="232752" y="570870"/>
                    <a:pt x="199375" y="593707"/>
                  </a:cubicBezTo>
                  <a:close/>
                </a:path>
              </a:pathLst>
            </a:custGeom>
            <a:solidFill>
              <a:srgbClr val="020202"/>
            </a:solidFill>
            <a:ln w="5853" cap="flat">
              <a:noFill/>
              <a:prstDash val="solid"/>
              <a:miter/>
            </a:ln>
          </p:spPr>
          <p:txBody>
            <a:bodyPr rtlCol="0" anchor="ctr"/>
            <a:lstStyle/>
            <a:p>
              <a:endParaRPr lang="en-US">
                <a:latin typeface="Al Tarikh" pitchFamily="2" charset="-78"/>
                <a:cs typeface="Al Tarikh" pitchFamily="2" charset="-78"/>
              </a:endParaRPr>
            </a:p>
          </p:txBody>
        </p:sp>
        <p:sp>
          <p:nvSpPr>
            <p:cNvPr id="164" name="Freeform: Shape 163">
              <a:extLst>
                <a:ext uri="{FF2B5EF4-FFF2-40B4-BE49-F238E27FC236}">
                  <a16:creationId xmlns:a16="http://schemas.microsoft.com/office/drawing/2014/main" id="{BBFF1908-932B-472C-83EC-10A79DE03577}"/>
                </a:ext>
              </a:extLst>
            </p:cNvPr>
            <p:cNvSpPr/>
            <p:nvPr/>
          </p:nvSpPr>
          <p:spPr>
            <a:xfrm>
              <a:off x="9453674" y="5335051"/>
              <a:ext cx="534665" cy="407749"/>
            </a:xfrm>
            <a:custGeom>
              <a:avLst/>
              <a:gdLst>
                <a:gd name="connsiteX0" fmla="*/ 27626 w 1159406"/>
                <a:gd name="connsiteY0" fmla="*/ 830596 h 884194"/>
                <a:gd name="connsiteX1" fmla="*/ 33482 w 1159406"/>
                <a:gd name="connsiteY1" fmla="*/ 458181 h 884194"/>
                <a:gd name="connsiteX2" fmla="*/ 337973 w 1159406"/>
                <a:gd name="connsiteY2" fmla="*/ 124412 h 884194"/>
                <a:gd name="connsiteX3" fmla="*/ 364908 w 1159406"/>
                <a:gd name="connsiteY3" fmla="*/ 102746 h 884194"/>
                <a:gd name="connsiteX4" fmla="*/ 774800 w 1159406"/>
                <a:gd name="connsiteY4" fmla="*/ 94548 h 884194"/>
                <a:gd name="connsiteX5" fmla="*/ 802907 w 1159406"/>
                <a:gd name="connsiteY5" fmla="*/ 115043 h 884194"/>
                <a:gd name="connsiteX6" fmla="*/ 1157755 w 1159406"/>
                <a:gd name="connsiteY6" fmla="*/ 575878 h 884194"/>
                <a:gd name="connsiteX7" fmla="*/ 1125550 w 1159406"/>
                <a:gd name="connsiteY7" fmla="*/ 854018 h 884194"/>
                <a:gd name="connsiteX8" fmla="*/ 1111496 w 1159406"/>
                <a:gd name="connsiteY8" fmla="*/ 866315 h 884194"/>
                <a:gd name="connsiteX9" fmla="*/ 1091587 w 1159406"/>
                <a:gd name="connsiteY9" fmla="*/ 887981 h 884194"/>
                <a:gd name="connsiteX10" fmla="*/ 1062895 w 1159406"/>
                <a:gd name="connsiteY10" fmla="*/ 870414 h 884194"/>
                <a:gd name="connsiteX11" fmla="*/ 1031860 w 1159406"/>
                <a:gd name="connsiteY11" fmla="*/ 767941 h 884194"/>
                <a:gd name="connsiteX12" fmla="*/ 1031860 w 1159406"/>
                <a:gd name="connsiteY12" fmla="*/ 753302 h 884194"/>
                <a:gd name="connsiteX13" fmla="*/ 1013122 w 1159406"/>
                <a:gd name="connsiteY13" fmla="*/ 738078 h 884194"/>
                <a:gd name="connsiteX14" fmla="*/ 756647 w 1159406"/>
                <a:gd name="connsiteY14" fmla="*/ 783166 h 884194"/>
                <a:gd name="connsiteX15" fmla="*/ 617284 w 1159406"/>
                <a:gd name="connsiteY15" fmla="*/ 790192 h 884194"/>
                <a:gd name="connsiteX16" fmla="*/ 210906 w 1159406"/>
                <a:gd name="connsiteY16" fmla="*/ 756816 h 884194"/>
                <a:gd name="connsiteX17" fmla="*/ 125415 w 1159406"/>
                <a:gd name="connsiteY17" fmla="*/ 736907 h 884194"/>
                <a:gd name="connsiteX18" fmla="*/ 111361 w 1159406"/>
                <a:gd name="connsiteY18" fmla="*/ 749203 h 884194"/>
                <a:gd name="connsiteX19" fmla="*/ 69201 w 1159406"/>
                <a:gd name="connsiteY19" fmla="*/ 876270 h 884194"/>
                <a:gd name="connsiteX20" fmla="*/ 31725 w 1159406"/>
                <a:gd name="connsiteY20" fmla="*/ 869829 h 884194"/>
                <a:gd name="connsiteX21" fmla="*/ 27626 w 1159406"/>
                <a:gd name="connsiteY21" fmla="*/ 830596 h 88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59406" h="884194">
                  <a:moveTo>
                    <a:pt x="27626" y="830596"/>
                  </a:moveTo>
                  <a:cubicBezTo>
                    <a:pt x="-9849" y="705872"/>
                    <a:pt x="-10435" y="581148"/>
                    <a:pt x="33482" y="458181"/>
                  </a:cubicBezTo>
                  <a:cubicBezTo>
                    <a:pt x="88525" y="305350"/>
                    <a:pt x="190997" y="194093"/>
                    <a:pt x="337973" y="124412"/>
                  </a:cubicBezTo>
                  <a:cubicBezTo>
                    <a:pt x="349098" y="119142"/>
                    <a:pt x="357296" y="112115"/>
                    <a:pt x="364908" y="102746"/>
                  </a:cubicBezTo>
                  <a:cubicBezTo>
                    <a:pt x="467381" y="-30761"/>
                    <a:pt x="667057" y="-34860"/>
                    <a:pt x="774800" y="94548"/>
                  </a:cubicBezTo>
                  <a:cubicBezTo>
                    <a:pt x="782998" y="103917"/>
                    <a:pt x="791781" y="110359"/>
                    <a:pt x="802907" y="115043"/>
                  </a:cubicBezTo>
                  <a:cubicBezTo>
                    <a:pt x="1004924" y="204048"/>
                    <a:pt x="1123793" y="358050"/>
                    <a:pt x="1157755" y="575878"/>
                  </a:cubicBezTo>
                  <a:cubicBezTo>
                    <a:pt x="1172394" y="670739"/>
                    <a:pt x="1161269" y="764428"/>
                    <a:pt x="1125550" y="854018"/>
                  </a:cubicBezTo>
                  <a:cubicBezTo>
                    <a:pt x="1117352" y="854018"/>
                    <a:pt x="1113838" y="858703"/>
                    <a:pt x="1111496" y="866315"/>
                  </a:cubicBezTo>
                  <a:cubicBezTo>
                    <a:pt x="1108568" y="876270"/>
                    <a:pt x="1104470" y="886810"/>
                    <a:pt x="1091587" y="887981"/>
                  </a:cubicBezTo>
                  <a:cubicBezTo>
                    <a:pt x="1078119" y="889152"/>
                    <a:pt x="1069336" y="880954"/>
                    <a:pt x="1062895" y="870414"/>
                  </a:cubicBezTo>
                  <a:cubicBezTo>
                    <a:pt x="1044742" y="838794"/>
                    <a:pt x="1029518" y="806002"/>
                    <a:pt x="1031860" y="767941"/>
                  </a:cubicBezTo>
                  <a:cubicBezTo>
                    <a:pt x="1031860" y="763257"/>
                    <a:pt x="1031275" y="757987"/>
                    <a:pt x="1031860" y="753302"/>
                  </a:cubicBezTo>
                  <a:cubicBezTo>
                    <a:pt x="1033617" y="738078"/>
                    <a:pt x="1028347" y="733979"/>
                    <a:pt x="1013122" y="738078"/>
                  </a:cubicBezTo>
                  <a:cubicBezTo>
                    <a:pt x="928802" y="760329"/>
                    <a:pt x="843310" y="774968"/>
                    <a:pt x="756647" y="783166"/>
                  </a:cubicBezTo>
                  <a:cubicBezTo>
                    <a:pt x="710388" y="787850"/>
                    <a:pt x="663544" y="789021"/>
                    <a:pt x="617284" y="790192"/>
                  </a:cubicBezTo>
                  <a:cubicBezTo>
                    <a:pt x="480264" y="793120"/>
                    <a:pt x="344999" y="783751"/>
                    <a:pt x="210906" y="756816"/>
                  </a:cubicBezTo>
                  <a:cubicBezTo>
                    <a:pt x="182214" y="750960"/>
                    <a:pt x="153522" y="745105"/>
                    <a:pt x="125415" y="736907"/>
                  </a:cubicBezTo>
                  <a:cubicBezTo>
                    <a:pt x="113118" y="733393"/>
                    <a:pt x="108434" y="735735"/>
                    <a:pt x="111361" y="749203"/>
                  </a:cubicBezTo>
                  <a:cubicBezTo>
                    <a:pt x="120730" y="798976"/>
                    <a:pt x="95551" y="838208"/>
                    <a:pt x="69201" y="876270"/>
                  </a:cubicBezTo>
                  <a:cubicBezTo>
                    <a:pt x="56319" y="894422"/>
                    <a:pt x="40509" y="890323"/>
                    <a:pt x="31725" y="869829"/>
                  </a:cubicBezTo>
                  <a:cubicBezTo>
                    <a:pt x="25284" y="856946"/>
                    <a:pt x="32311" y="843478"/>
                    <a:pt x="27626" y="830596"/>
                  </a:cubicBezTo>
                  <a:close/>
                </a:path>
              </a:pathLst>
            </a:custGeom>
            <a:solidFill>
              <a:srgbClr val="020202"/>
            </a:solidFill>
            <a:ln w="5853" cap="flat">
              <a:noFill/>
              <a:prstDash val="solid"/>
              <a:miter/>
            </a:ln>
          </p:spPr>
          <p:txBody>
            <a:bodyPr rtlCol="0" anchor="ctr"/>
            <a:lstStyle/>
            <a:p>
              <a:endParaRPr lang="en-US" dirty="0">
                <a:latin typeface="Al Tarikh" pitchFamily="2" charset="-78"/>
                <a:cs typeface="Al Tarikh" pitchFamily="2" charset="-78"/>
              </a:endParaRPr>
            </a:p>
          </p:txBody>
        </p:sp>
        <p:sp>
          <p:nvSpPr>
            <p:cNvPr id="165" name="Freeform: Shape 164">
              <a:extLst>
                <a:ext uri="{FF2B5EF4-FFF2-40B4-BE49-F238E27FC236}">
                  <a16:creationId xmlns:a16="http://schemas.microsoft.com/office/drawing/2014/main" id="{0A1B91CC-F07B-45B0-A141-F7F4C775DF4E}"/>
                </a:ext>
              </a:extLst>
            </p:cNvPr>
            <p:cNvSpPr/>
            <p:nvPr/>
          </p:nvSpPr>
          <p:spPr>
            <a:xfrm>
              <a:off x="9336730" y="6180113"/>
              <a:ext cx="765430" cy="270890"/>
            </a:xfrm>
            <a:custGeom>
              <a:avLst/>
              <a:gdLst>
                <a:gd name="connsiteX0" fmla="*/ 329985 w 1651276"/>
                <a:gd name="connsiteY0" fmla="*/ 91933 h 310346"/>
                <a:gd name="connsiteX1" fmla="*/ 488672 w 1651276"/>
                <a:gd name="connsiteY1" fmla="*/ 141120 h 310346"/>
                <a:gd name="connsiteX2" fmla="*/ 708842 w 1651276"/>
                <a:gd name="connsiteY2" fmla="*/ 193234 h 310346"/>
                <a:gd name="connsiteX3" fmla="*/ 936624 w 1651276"/>
                <a:gd name="connsiteY3" fmla="*/ 205531 h 310346"/>
                <a:gd name="connsiteX4" fmla="*/ 1142156 w 1651276"/>
                <a:gd name="connsiteY4" fmla="*/ 176839 h 310346"/>
                <a:gd name="connsiteX5" fmla="*/ 1402144 w 1651276"/>
                <a:gd name="connsiteY5" fmla="*/ 41575 h 310346"/>
                <a:gd name="connsiteX6" fmla="*/ 1492905 w 1651276"/>
                <a:gd name="connsiteY6" fmla="*/ 0 h 310346"/>
                <a:gd name="connsiteX7" fmla="*/ 1653934 w 1651276"/>
                <a:gd name="connsiteY7" fmla="*/ 252376 h 310346"/>
                <a:gd name="connsiteX8" fmla="*/ 1653934 w 1651276"/>
                <a:gd name="connsiteY8" fmla="*/ 312689 h 310346"/>
                <a:gd name="connsiteX9" fmla="*/ 29594 w 1651276"/>
                <a:gd name="connsiteY9" fmla="*/ 312689 h 310346"/>
                <a:gd name="connsiteX10" fmla="*/ 316 w 1651276"/>
                <a:gd name="connsiteY10" fmla="*/ 283411 h 310346"/>
                <a:gd name="connsiteX11" fmla="*/ 87564 w 1651276"/>
                <a:gd name="connsiteY11" fmla="*/ 61484 h 310346"/>
                <a:gd name="connsiteX12" fmla="*/ 120941 w 1651276"/>
                <a:gd name="connsiteY12" fmla="*/ 24008 h 310346"/>
                <a:gd name="connsiteX13" fmla="*/ 156660 w 1651276"/>
                <a:gd name="connsiteY13" fmla="*/ 35134 h 310346"/>
                <a:gd name="connsiteX14" fmla="*/ 185352 w 1651276"/>
                <a:gd name="connsiteY14" fmla="*/ 125895 h 310346"/>
                <a:gd name="connsiteX15" fmla="*/ 249764 w 1651276"/>
                <a:gd name="connsiteY15" fmla="*/ 221342 h 310346"/>
                <a:gd name="connsiteX16" fmla="*/ 305392 w 1651276"/>
                <a:gd name="connsiteY16" fmla="*/ 102473 h 310346"/>
                <a:gd name="connsiteX17" fmla="*/ 329985 w 1651276"/>
                <a:gd name="connsiteY17" fmla="*/ 91933 h 310346"/>
                <a:gd name="connsiteX0" fmla="*/ 329755 w 1654483"/>
                <a:gd name="connsiteY0" fmla="*/ 91933 h 493277"/>
                <a:gd name="connsiteX1" fmla="*/ 488442 w 1654483"/>
                <a:gd name="connsiteY1" fmla="*/ 141120 h 493277"/>
                <a:gd name="connsiteX2" fmla="*/ 708612 w 1654483"/>
                <a:gd name="connsiteY2" fmla="*/ 193234 h 493277"/>
                <a:gd name="connsiteX3" fmla="*/ 936394 w 1654483"/>
                <a:gd name="connsiteY3" fmla="*/ 205531 h 493277"/>
                <a:gd name="connsiteX4" fmla="*/ 1141926 w 1654483"/>
                <a:gd name="connsiteY4" fmla="*/ 176839 h 493277"/>
                <a:gd name="connsiteX5" fmla="*/ 1401914 w 1654483"/>
                <a:gd name="connsiteY5" fmla="*/ 41575 h 493277"/>
                <a:gd name="connsiteX6" fmla="*/ 1492675 w 1654483"/>
                <a:gd name="connsiteY6" fmla="*/ 0 h 493277"/>
                <a:gd name="connsiteX7" fmla="*/ 1653704 w 1654483"/>
                <a:gd name="connsiteY7" fmla="*/ 252376 h 493277"/>
                <a:gd name="connsiteX8" fmla="*/ 1653704 w 1654483"/>
                <a:gd name="connsiteY8" fmla="*/ 312689 h 493277"/>
                <a:gd name="connsiteX9" fmla="*/ 29364 w 1654483"/>
                <a:gd name="connsiteY9" fmla="*/ 312689 h 493277"/>
                <a:gd name="connsiteX10" fmla="*/ 86 w 1654483"/>
                <a:gd name="connsiteY10" fmla="*/ 283411 h 493277"/>
                <a:gd name="connsiteX11" fmla="*/ 87334 w 1654483"/>
                <a:gd name="connsiteY11" fmla="*/ 61484 h 493277"/>
                <a:gd name="connsiteX12" fmla="*/ 120711 w 1654483"/>
                <a:gd name="connsiteY12" fmla="*/ 24008 h 493277"/>
                <a:gd name="connsiteX13" fmla="*/ 156430 w 1654483"/>
                <a:gd name="connsiteY13" fmla="*/ 35134 h 493277"/>
                <a:gd name="connsiteX14" fmla="*/ 185122 w 1654483"/>
                <a:gd name="connsiteY14" fmla="*/ 125895 h 493277"/>
                <a:gd name="connsiteX15" fmla="*/ 249534 w 1654483"/>
                <a:gd name="connsiteY15" fmla="*/ 221342 h 493277"/>
                <a:gd name="connsiteX16" fmla="*/ 305162 w 1654483"/>
                <a:gd name="connsiteY16" fmla="*/ 102473 h 493277"/>
                <a:gd name="connsiteX17" fmla="*/ 329755 w 1654483"/>
                <a:gd name="connsiteY17" fmla="*/ 91933 h 493277"/>
                <a:gd name="connsiteX0" fmla="*/ 329755 w 1654483"/>
                <a:gd name="connsiteY0" fmla="*/ 91933 h 582096"/>
                <a:gd name="connsiteX1" fmla="*/ 488442 w 1654483"/>
                <a:gd name="connsiteY1" fmla="*/ 141120 h 582096"/>
                <a:gd name="connsiteX2" fmla="*/ 708612 w 1654483"/>
                <a:gd name="connsiteY2" fmla="*/ 193234 h 582096"/>
                <a:gd name="connsiteX3" fmla="*/ 936394 w 1654483"/>
                <a:gd name="connsiteY3" fmla="*/ 205531 h 582096"/>
                <a:gd name="connsiteX4" fmla="*/ 1141926 w 1654483"/>
                <a:gd name="connsiteY4" fmla="*/ 176839 h 582096"/>
                <a:gd name="connsiteX5" fmla="*/ 1401914 w 1654483"/>
                <a:gd name="connsiteY5" fmla="*/ 41575 h 582096"/>
                <a:gd name="connsiteX6" fmla="*/ 1492675 w 1654483"/>
                <a:gd name="connsiteY6" fmla="*/ 0 h 582096"/>
                <a:gd name="connsiteX7" fmla="*/ 1653704 w 1654483"/>
                <a:gd name="connsiteY7" fmla="*/ 252376 h 582096"/>
                <a:gd name="connsiteX8" fmla="*/ 1653704 w 1654483"/>
                <a:gd name="connsiteY8" fmla="*/ 312689 h 582096"/>
                <a:gd name="connsiteX9" fmla="*/ 29364 w 1654483"/>
                <a:gd name="connsiteY9" fmla="*/ 312689 h 582096"/>
                <a:gd name="connsiteX10" fmla="*/ 86 w 1654483"/>
                <a:gd name="connsiteY10" fmla="*/ 283411 h 582096"/>
                <a:gd name="connsiteX11" fmla="*/ 87334 w 1654483"/>
                <a:gd name="connsiteY11" fmla="*/ 61484 h 582096"/>
                <a:gd name="connsiteX12" fmla="*/ 120711 w 1654483"/>
                <a:gd name="connsiteY12" fmla="*/ 24008 h 582096"/>
                <a:gd name="connsiteX13" fmla="*/ 156430 w 1654483"/>
                <a:gd name="connsiteY13" fmla="*/ 35134 h 582096"/>
                <a:gd name="connsiteX14" fmla="*/ 185122 w 1654483"/>
                <a:gd name="connsiteY14" fmla="*/ 125895 h 582096"/>
                <a:gd name="connsiteX15" fmla="*/ 249534 w 1654483"/>
                <a:gd name="connsiteY15" fmla="*/ 221342 h 582096"/>
                <a:gd name="connsiteX16" fmla="*/ 305162 w 1654483"/>
                <a:gd name="connsiteY16" fmla="*/ 102473 h 582096"/>
                <a:gd name="connsiteX17" fmla="*/ 329755 w 1654483"/>
                <a:gd name="connsiteY17" fmla="*/ 91933 h 582096"/>
                <a:gd name="connsiteX0" fmla="*/ 329755 w 1654483"/>
                <a:gd name="connsiteY0" fmla="*/ 91933 h 593578"/>
                <a:gd name="connsiteX1" fmla="*/ 488442 w 1654483"/>
                <a:gd name="connsiteY1" fmla="*/ 141120 h 593578"/>
                <a:gd name="connsiteX2" fmla="*/ 708612 w 1654483"/>
                <a:gd name="connsiteY2" fmla="*/ 193234 h 593578"/>
                <a:gd name="connsiteX3" fmla="*/ 936394 w 1654483"/>
                <a:gd name="connsiteY3" fmla="*/ 205531 h 593578"/>
                <a:gd name="connsiteX4" fmla="*/ 1141926 w 1654483"/>
                <a:gd name="connsiteY4" fmla="*/ 176839 h 593578"/>
                <a:gd name="connsiteX5" fmla="*/ 1401914 w 1654483"/>
                <a:gd name="connsiteY5" fmla="*/ 41575 h 593578"/>
                <a:gd name="connsiteX6" fmla="*/ 1492675 w 1654483"/>
                <a:gd name="connsiteY6" fmla="*/ 0 h 593578"/>
                <a:gd name="connsiteX7" fmla="*/ 1653704 w 1654483"/>
                <a:gd name="connsiteY7" fmla="*/ 252376 h 593578"/>
                <a:gd name="connsiteX8" fmla="*/ 1653704 w 1654483"/>
                <a:gd name="connsiteY8" fmla="*/ 312689 h 593578"/>
                <a:gd name="connsiteX9" fmla="*/ 29364 w 1654483"/>
                <a:gd name="connsiteY9" fmla="*/ 312689 h 593578"/>
                <a:gd name="connsiteX10" fmla="*/ 86 w 1654483"/>
                <a:gd name="connsiteY10" fmla="*/ 283411 h 593578"/>
                <a:gd name="connsiteX11" fmla="*/ 87334 w 1654483"/>
                <a:gd name="connsiteY11" fmla="*/ 61484 h 593578"/>
                <a:gd name="connsiteX12" fmla="*/ 120711 w 1654483"/>
                <a:gd name="connsiteY12" fmla="*/ 24008 h 593578"/>
                <a:gd name="connsiteX13" fmla="*/ 156430 w 1654483"/>
                <a:gd name="connsiteY13" fmla="*/ 35134 h 593578"/>
                <a:gd name="connsiteX14" fmla="*/ 185122 w 1654483"/>
                <a:gd name="connsiteY14" fmla="*/ 125895 h 593578"/>
                <a:gd name="connsiteX15" fmla="*/ 249534 w 1654483"/>
                <a:gd name="connsiteY15" fmla="*/ 221342 h 593578"/>
                <a:gd name="connsiteX16" fmla="*/ 305162 w 1654483"/>
                <a:gd name="connsiteY16" fmla="*/ 102473 h 593578"/>
                <a:gd name="connsiteX17" fmla="*/ 329755 w 1654483"/>
                <a:gd name="connsiteY17" fmla="*/ 91933 h 593578"/>
                <a:gd name="connsiteX0" fmla="*/ 329668 w 1654396"/>
                <a:gd name="connsiteY0" fmla="*/ 91933 h 312688"/>
                <a:gd name="connsiteX1" fmla="*/ 488355 w 1654396"/>
                <a:gd name="connsiteY1" fmla="*/ 141120 h 312688"/>
                <a:gd name="connsiteX2" fmla="*/ 708525 w 1654396"/>
                <a:gd name="connsiteY2" fmla="*/ 193234 h 312688"/>
                <a:gd name="connsiteX3" fmla="*/ 936307 w 1654396"/>
                <a:gd name="connsiteY3" fmla="*/ 205531 h 312688"/>
                <a:gd name="connsiteX4" fmla="*/ 1141839 w 1654396"/>
                <a:gd name="connsiteY4" fmla="*/ 176839 h 312688"/>
                <a:gd name="connsiteX5" fmla="*/ 1401827 w 1654396"/>
                <a:gd name="connsiteY5" fmla="*/ 41575 h 312688"/>
                <a:gd name="connsiteX6" fmla="*/ 1492588 w 1654396"/>
                <a:gd name="connsiteY6" fmla="*/ 0 h 312688"/>
                <a:gd name="connsiteX7" fmla="*/ 1653617 w 1654396"/>
                <a:gd name="connsiteY7" fmla="*/ 252376 h 312688"/>
                <a:gd name="connsiteX8" fmla="*/ 1653617 w 1654396"/>
                <a:gd name="connsiteY8" fmla="*/ 312689 h 312688"/>
                <a:gd name="connsiteX9" fmla="*/ -1 w 1654396"/>
                <a:gd name="connsiteY9" fmla="*/ 283411 h 312688"/>
                <a:gd name="connsiteX10" fmla="*/ 87247 w 1654396"/>
                <a:gd name="connsiteY10" fmla="*/ 61484 h 312688"/>
                <a:gd name="connsiteX11" fmla="*/ 120624 w 1654396"/>
                <a:gd name="connsiteY11" fmla="*/ 24008 h 312688"/>
                <a:gd name="connsiteX12" fmla="*/ 156343 w 1654396"/>
                <a:gd name="connsiteY12" fmla="*/ 35134 h 312688"/>
                <a:gd name="connsiteX13" fmla="*/ 185035 w 1654396"/>
                <a:gd name="connsiteY13" fmla="*/ 125895 h 312688"/>
                <a:gd name="connsiteX14" fmla="*/ 249447 w 1654396"/>
                <a:gd name="connsiteY14" fmla="*/ 221342 h 312688"/>
                <a:gd name="connsiteX15" fmla="*/ 305075 w 1654396"/>
                <a:gd name="connsiteY15" fmla="*/ 102473 h 312688"/>
                <a:gd name="connsiteX16" fmla="*/ 329668 w 1654396"/>
                <a:gd name="connsiteY16" fmla="*/ 91933 h 312688"/>
                <a:gd name="connsiteX0" fmla="*/ 329668 w 1654396"/>
                <a:gd name="connsiteY0" fmla="*/ 91933 h 440266"/>
                <a:gd name="connsiteX1" fmla="*/ 488355 w 1654396"/>
                <a:gd name="connsiteY1" fmla="*/ 141120 h 440266"/>
                <a:gd name="connsiteX2" fmla="*/ 708525 w 1654396"/>
                <a:gd name="connsiteY2" fmla="*/ 193234 h 440266"/>
                <a:gd name="connsiteX3" fmla="*/ 936307 w 1654396"/>
                <a:gd name="connsiteY3" fmla="*/ 205531 h 440266"/>
                <a:gd name="connsiteX4" fmla="*/ 1141839 w 1654396"/>
                <a:gd name="connsiteY4" fmla="*/ 176839 h 440266"/>
                <a:gd name="connsiteX5" fmla="*/ 1401827 w 1654396"/>
                <a:gd name="connsiteY5" fmla="*/ 41575 h 440266"/>
                <a:gd name="connsiteX6" fmla="*/ 1492588 w 1654396"/>
                <a:gd name="connsiteY6" fmla="*/ 0 h 440266"/>
                <a:gd name="connsiteX7" fmla="*/ 1653617 w 1654396"/>
                <a:gd name="connsiteY7" fmla="*/ 252376 h 440266"/>
                <a:gd name="connsiteX8" fmla="*/ 1653617 w 1654396"/>
                <a:gd name="connsiteY8" fmla="*/ 312689 h 440266"/>
                <a:gd name="connsiteX9" fmla="*/ -1 w 1654396"/>
                <a:gd name="connsiteY9" fmla="*/ 283411 h 440266"/>
                <a:gd name="connsiteX10" fmla="*/ 87247 w 1654396"/>
                <a:gd name="connsiteY10" fmla="*/ 61484 h 440266"/>
                <a:gd name="connsiteX11" fmla="*/ 120624 w 1654396"/>
                <a:gd name="connsiteY11" fmla="*/ 24008 h 440266"/>
                <a:gd name="connsiteX12" fmla="*/ 156343 w 1654396"/>
                <a:gd name="connsiteY12" fmla="*/ 35134 h 440266"/>
                <a:gd name="connsiteX13" fmla="*/ 185035 w 1654396"/>
                <a:gd name="connsiteY13" fmla="*/ 125895 h 440266"/>
                <a:gd name="connsiteX14" fmla="*/ 249447 w 1654396"/>
                <a:gd name="connsiteY14" fmla="*/ 221342 h 440266"/>
                <a:gd name="connsiteX15" fmla="*/ 305075 w 1654396"/>
                <a:gd name="connsiteY15" fmla="*/ 102473 h 440266"/>
                <a:gd name="connsiteX16" fmla="*/ 329668 w 1654396"/>
                <a:gd name="connsiteY16" fmla="*/ 91933 h 440266"/>
                <a:gd name="connsiteX0" fmla="*/ 335087 w 1659815"/>
                <a:gd name="connsiteY0" fmla="*/ 91933 h 448131"/>
                <a:gd name="connsiteX1" fmla="*/ 493774 w 1659815"/>
                <a:gd name="connsiteY1" fmla="*/ 141120 h 448131"/>
                <a:gd name="connsiteX2" fmla="*/ 713944 w 1659815"/>
                <a:gd name="connsiteY2" fmla="*/ 193234 h 448131"/>
                <a:gd name="connsiteX3" fmla="*/ 941726 w 1659815"/>
                <a:gd name="connsiteY3" fmla="*/ 205531 h 448131"/>
                <a:gd name="connsiteX4" fmla="*/ 1147258 w 1659815"/>
                <a:gd name="connsiteY4" fmla="*/ 176839 h 448131"/>
                <a:gd name="connsiteX5" fmla="*/ 1407246 w 1659815"/>
                <a:gd name="connsiteY5" fmla="*/ 41575 h 448131"/>
                <a:gd name="connsiteX6" fmla="*/ 1498007 w 1659815"/>
                <a:gd name="connsiteY6" fmla="*/ 0 h 448131"/>
                <a:gd name="connsiteX7" fmla="*/ 1659036 w 1659815"/>
                <a:gd name="connsiteY7" fmla="*/ 252376 h 448131"/>
                <a:gd name="connsiteX8" fmla="*/ 1659036 w 1659815"/>
                <a:gd name="connsiteY8" fmla="*/ 312689 h 448131"/>
                <a:gd name="connsiteX9" fmla="*/ 0 w 1659815"/>
                <a:gd name="connsiteY9" fmla="*/ 294247 h 448131"/>
                <a:gd name="connsiteX10" fmla="*/ 92666 w 1659815"/>
                <a:gd name="connsiteY10" fmla="*/ 61484 h 448131"/>
                <a:gd name="connsiteX11" fmla="*/ 126043 w 1659815"/>
                <a:gd name="connsiteY11" fmla="*/ 24008 h 448131"/>
                <a:gd name="connsiteX12" fmla="*/ 161762 w 1659815"/>
                <a:gd name="connsiteY12" fmla="*/ 35134 h 448131"/>
                <a:gd name="connsiteX13" fmla="*/ 190454 w 1659815"/>
                <a:gd name="connsiteY13" fmla="*/ 125895 h 448131"/>
                <a:gd name="connsiteX14" fmla="*/ 254866 w 1659815"/>
                <a:gd name="connsiteY14" fmla="*/ 221342 h 448131"/>
                <a:gd name="connsiteX15" fmla="*/ 310494 w 1659815"/>
                <a:gd name="connsiteY15" fmla="*/ 102473 h 448131"/>
                <a:gd name="connsiteX16" fmla="*/ 335087 w 1659815"/>
                <a:gd name="connsiteY16" fmla="*/ 91933 h 448131"/>
                <a:gd name="connsiteX0" fmla="*/ 335087 w 1659815"/>
                <a:gd name="connsiteY0" fmla="*/ 91933 h 517939"/>
                <a:gd name="connsiteX1" fmla="*/ 493774 w 1659815"/>
                <a:gd name="connsiteY1" fmla="*/ 141120 h 517939"/>
                <a:gd name="connsiteX2" fmla="*/ 713944 w 1659815"/>
                <a:gd name="connsiteY2" fmla="*/ 193234 h 517939"/>
                <a:gd name="connsiteX3" fmla="*/ 941726 w 1659815"/>
                <a:gd name="connsiteY3" fmla="*/ 205531 h 517939"/>
                <a:gd name="connsiteX4" fmla="*/ 1147258 w 1659815"/>
                <a:gd name="connsiteY4" fmla="*/ 176839 h 517939"/>
                <a:gd name="connsiteX5" fmla="*/ 1407246 w 1659815"/>
                <a:gd name="connsiteY5" fmla="*/ 41575 h 517939"/>
                <a:gd name="connsiteX6" fmla="*/ 1498007 w 1659815"/>
                <a:gd name="connsiteY6" fmla="*/ 0 h 517939"/>
                <a:gd name="connsiteX7" fmla="*/ 1659036 w 1659815"/>
                <a:gd name="connsiteY7" fmla="*/ 252376 h 517939"/>
                <a:gd name="connsiteX8" fmla="*/ 1659036 w 1659815"/>
                <a:gd name="connsiteY8" fmla="*/ 312689 h 517939"/>
                <a:gd name="connsiteX9" fmla="*/ 0 w 1659815"/>
                <a:gd name="connsiteY9" fmla="*/ 294247 h 517939"/>
                <a:gd name="connsiteX10" fmla="*/ 92666 w 1659815"/>
                <a:gd name="connsiteY10" fmla="*/ 61484 h 517939"/>
                <a:gd name="connsiteX11" fmla="*/ 126043 w 1659815"/>
                <a:gd name="connsiteY11" fmla="*/ 24008 h 517939"/>
                <a:gd name="connsiteX12" fmla="*/ 161762 w 1659815"/>
                <a:gd name="connsiteY12" fmla="*/ 35134 h 517939"/>
                <a:gd name="connsiteX13" fmla="*/ 190454 w 1659815"/>
                <a:gd name="connsiteY13" fmla="*/ 125895 h 517939"/>
                <a:gd name="connsiteX14" fmla="*/ 254866 w 1659815"/>
                <a:gd name="connsiteY14" fmla="*/ 221342 h 517939"/>
                <a:gd name="connsiteX15" fmla="*/ 310494 w 1659815"/>
                <a:gd name="connsiteY15" fmla="*/ 102473 h 517939"/>
                <a:gd name="connsiteX16" fmla="*/ 335087 w 1659815"/>
                <a:gd name="connsiteY16" fmla="*/ 91933 h 517939"/>
                <a:gd name="connsiteX0" fmla="*/ 335087 w 1659815"/>
                <a:gd name="connsiteY0" fmla="*/ 91933 h 587419"/>
                <a:gd name="connsiteX1" fmla="*/ 493774 w 1659815"/>
                <a:gd name="connsiteY1" fmla="*/ 141120 h 587419"/>
                <a:gd name="connsiteX2" fmla="*/ 713944 w 1659815"/>
                <a:gd name="connsiteY2" fmla="*/ 193234 h 587419"/>
                <a:gd name="connsiteX3" fmla="*/ 941726 w 1659815"/>
                <a:gd name="connsiteY3" fmla="*/ 205531 h 587419"/>
                <a:gd name="connsiteX4" fmla="*/ 1147258 w 1659815"/>
                <a:gd name="connsiteY4" fmla="*/ 176839 h 587419"/>
                <a:gd name="connsiteX5" fmla="*/ 1407246 w 1659815"/>
                <a:gd name="connsiteY5" fmla="*/ 41575 h 587419"/>
                <a:gd name="connsiteX6" fmla="*/ 1498007 w 1659815"/>
                <a:gd name="connsiteY6" fmla="*/ 0 h 587419"/>
                <a:gd name="connsiteX7" fmla="*/ 1659036 w 1659815"/>
                <a:gd name="connsiteY7" fmla="*/ 252376 h 587419"/>
                <a:gd name="connsiteX8" fmla="*/ 1659036 w 1659815"/>
                <a:gd name="connsiteY8" fmla="*/ 312689 h 587419"/>
                <a:gd name="connsiteX9" fmla="*/ 0 w 1659815"/>
                <a:gd name="connsiteY9" fmla="*/ 294247 h 587419"/>
                <a:gd name="connsiteX10" fmla="*/ 92666 w 1659815"/>
                <a:gd name="connsiteY10" fmla="*/ 61484 h 587419"/>
                <a:gd name="connsiteX11" fmla="*/ 126043 w 1659815"/>
                <a:gd name="connsiteY11" fmla="*/ 24008 h 587419"/>
                <a:gd name="connsiteX12" fmla="*/ 161762 w 1659815"/>
                <a:gd name="connsiteY12" fmla="*/ 35134 h 587419"/>
                <a:gd name="connsiteX13" fmla="*/ 190454 w 1659815"/>
                <a:gd name="connsiteY13" fmla="*/ 125895 h 587419"/>
                <a:gd name="connsiteX14" fmla="*/ 254866 w 1659815"/>
                <a:gd name="connsiteY14" fmla="*/ 221342 h 587419"/>
                <a:gd name="connsiteX15" fmla="*/ 310494 w 1659815"/>
                <a:gd name="connsiteY15" fmla="*/ 102473 h 587419"/>
                <a:gd name="connsiteX16" fmla="*/ 335087 w 1659815"/>
                <a:gd name="connsiteY16" fmla="*/ 91933 h 58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59815" h="587419">
                  <a:moveTo>
                    <a:pt x="335087" y="91933"/>
                  </a:moveTo>
                  <a:lnTo>
                    <a:pt x="493774" y="141120"/>
                  </a:lnTo>
                  <a:cubicBezTo>
                    <a:pt x="566383" y="162200"/>
                    <a:pt x="638992" y="181523"/>
                    <a:pt x="713944" y="193234"/>
                  </a:cubicBezTo>
                  <a:cubicBezTo>
                    <a:pt x="789481" y="204946"/>
                    <a:pt x="864433" y="212558"/>
                    <a:pt x="941726" y="205531"/>
                  </a:cubicBezTo>
                  <a:cubicBezTo>
                    <a:pt x="1010822" y="199090"/>
                    <a:pt x="1079333" y="193234"/>
                    <a:pt x="1147258" y="176839"/>
                  </a:cubicBezTo>
                  <a:cubicBezTo>
                    <a:pt x="1245046" y="152831"/>
                    <a:pt x="1329952" y="104815"/>
                    <a:pt x="1407246" y="41575"/>
                  </a:cubicBezTo>
                  <a:cubicBezTo>
                    <a:pt x="1433596" y="19909"/>
                    <a:pt x="1461703" y="1171"/>
                    <a:pt x="1498007" y="0"/>
                  </a:cubicBezTo>
                  <a:cubicBezTo>
                    <a:pt x="1597552" y="39233"/>
                    <a:pt x="1663721" y="143462"/>
                    <a:pt x="1659036" y="252376"/>
                  </a:cubicBezTo>
                  <a:cubicBezTo>
                    <a:pt x="1659036" y="252962"/>
                    <a:pt x="1660793" y="295122"/>
                    <a:pt x="1659036" y="312689"/>
                  </a:cubicBezTo>
                  <a:cubicBezTo>
                    <a:pt x="1319117" y="557559"/>
                    <a:pt x="556623" y="791592"/>
                    <a:pt x="0" y="294247"/>
                  </a:cubicBezTo>
                  <a:cubicBezTo>
                    <a:pt x="4099" y="210511"/>
                    <a:pt x="45236" y="128238"/>
                    <a:pt x="92666" y="61484"/>
                  </a:cubicBezTo>
                  <a:cubicBezTo>
                    <a:pt x="102035" y="48016"/>
                    <a:pt x="112575" y="34548"/>
                    <a:pt x="126043" y="24008"/>
                  </a:cubicBezTo>
                  <a:cubicBezTo>
                    <a:pt x="140096" y="21666"/>
                    <a:pt x="151807" y="26350"/>
                    <a:pt x="161762" y="35134"/>
                  </a:cubicBezTo>
                  <a:cubicBezTo>
                    <a:pt x="173473" y="64997"/>
                    <a:pt x="176986" y="97203"/>
                    <a:pt x="190454" y="125895"/>
                  </a:cubicBezTo>
                  <a:cubicBezTo>
                    <a:pt x="206264" y="159858"/>
                    <a:pt x="226173" y="190892"/>
                    <a:pt x="254866" y="221342"/>
                  </a:cubicBezTo>
                  <a:cubicBezTo>
                    <a:pt x="251938" y="169227"/>
                    <a:pt x="275946" y="132922"/>
                    <a:pt x="310494" y="102473"/>
                  </a:cubicBezTo>
                  <a:cubicBezTo>
                    <a:pt x="316935" y="97203"/>
                    <a:pt x="323376" y="89005"/>
                    <a:pt x="335087" y="91933"/>
                  </a:cubicBezTo>
                  <a:close/>
                </a:path>
              </a:pathLst>
            </a:custGeom>
            <a:solidFill>
              <a:schemeClr val="accent4"/>
            </a:solidFill>
            <a:ln w="5853" cap="flat">
              <a:noFill/>
              <a:prstDash val="solid"/>
              <a:miter/>
            </a:ln>
          </p:spPr>
          <p:txBody>
            <a:bodyPr rtlCol="0" anchor="ctr"/>
            <a:lstStyle/>
            <a:p>
              <a:endParaRPr lang="en-US">
                <a:latin typeface="Al Tarikh" pitchFamily="2" charset="-78"/>
                <a:cs typeface="Al Tarikh" pitchFamily="2" charset="-78"/>
              </a:endParaRPr>
            </a:p>
          </p:txBody>
        </p:sp>
        <p:sp>
          <p:nvSpPr>
            <p:cNvPr id="167" name="Freeform: Shape 166">
              <a:extLst>
                <a:ext uri="{FF2B5EF4-FFF2-40B4-BE49-F238E27FC236}">
                  <a16:creationId xmlns:a16="http://schemas.microsoft.com/office/drawing/2014/main" id="{E9A8AA69-101E-4C4B-9E7F-F0AAA37D0AF4}"/>
                </a:ext>
              </a:extLst>
            </p:cNvPr>
            <p:cNvSpPr/>
            <p:nvPr/>
          </p:nvSpPr>
          <p:spPr>
            <a:xfrm>
              <a:off x="9456242" y="5668668"/>
              <a:ext cx="569769" cy="607574"/>
            </a:xfrm>
            <a:custGeom>
              <a:avLst/>
              <a:gdLst>
                <a:gd name="connsiteX0" fmla="*/ 796165 w 1235529"/>
                <a:gd name="connsiteY0" fmla="*/ 950362 h 1317507"/>
                <a:gd name="connsiteX1" fmla="*/ 739366 w 1235529"/>
                <a:gd name="connsiteY1" fmla="*/ 886536 h 1317507"/>
                <a:gd name="connsiteX2" fmla="*/ 727655 w 1235529"/>
                <a:gd name="connsiteY2" fmla="*/ 723165 h 1317507"/>
                <a:gd name="connsiteX3" fmla="*/ 727655 w 1235529"/>
                <a:gd name="connsiteY3" fmla="*/ 690960 h 1317507"/>
                <a:gd name="connsiteX4" fmla="*/ 727655 w 1235529"/>
                <a:gd name="connsiteY4" fmla="*/ 690960 h 1317507"/>
                <a:gd name="connsiteX5" fmla="*/ 803778 w 1235529"/>
                <a:gd name="connsiteY5" fmla="*/ 652312 h 1317507"/>
                <a:gd name="connsiteX6" fmla="*/ 956609 w 1235529"/>
                <a:gd name="connsiteY6" fmla="*/ 509436 h 1317507"/>
                <a:gd name="connsiteX7" fmla="*/ 994670 w 1235529"/>
                <a:gd name="connsiteY7" fmla="*/ 395252 h 1317507"/>
                <a:gd name="connsiteX8" fmla="*/ 1005796 w 1235529"/>
                <a:gd name="connsiteY8" fmla="*/ 377686 h 1317507"/>
                <a:gd name="connsiteX9" fmla="*/ 1077819 w 1235529"/>
                <a:gd name="connsiteY9" fmla="*/ 324985 h 1317507"/>
                <a:gd name="connsiteX10" fmla="*/ 1119394 w 1235529"/>
                <a:gd name="connsiteY10" fmla="*/ 130580 h 1317507"/>
                <a:gd name="connsiteX11" fmla="*/ 1105341 w 1235529"/>
                <a:gd name="connsiteY11" fmla="*/ 117697 h 1317507"/>
                <a:gd name="connsiteX12" fmla="*/ 1099485 w 1235529"/>
                <a:gd name="connsiteY12" fmla="*/ 144047 h 1317507"/>
                <a:gd name="connsiteX13" fmla="*/ 1067279 w 1235529"/>
                <a:gd name="connsiteY13" fmla="*/ 150489 h 1317507"/>
                <a:gd name="connsiteX14" fmla="*/ 1044443 w 1235529"/>
                <a:gd name="connsiteY14" fmla="*/ 108914 h 1317507"/>
                <a:gd name="connsiteX15" fmla="*/ 1034488 w 1235529"/>
                <a:gd name="connsiteY15" fmla="*/ 1171 h 1317507"/>
                <a:gd name="connsiteX16" fmla="*/ 564284 w 1235529"/>
                <a:gd name="connsiteY16" fmla="*/ 62069 h 1317507"/>
                <a:gd name="connsiteX17" fmla="*/ 91738 w 1235529"/>
                <a:gd name="connsiteY17" fmla="*/ 0 h 1317507"/>
                <a:gd name="connsiteX18" fmla="*/ 58361 w 1235529"/>
                <a:gd name="connsiteY18" fmla="*/ 150489 h 1317507"/>
                <a:gd name="connsiteX19" fmla="*/ 41966 w 1235529"/>
                <a:gd name="connsiteY19" fmla="*/ 161029 h 1317507"/>
                <a:gd name="connsiteX20" fmla="*/ 30840 w 1235529"/>
                <a:gd name="connsiteY20" fmla="*/ 144633 h 1317507"/>
                <a:gd name="connsiteX21" fmla="*/ 22057 w 1235529"/>
                <a:gd name="connsiteY21" fmla="*/ 106572 h 1317507"/>
                <a:gd name="connsiteX22" fmla="*/ 19714 w 1235529"/>
                <a:gd name="connsiteY22" fmla="*/ 122967 h 1317507"/>
                <a:gd name="connsiteX23" fmla="*/ 26155 w 1235529"/>
                <a:gd name="connsiteY23" fmla="*/ 281068 h 1317507"/>
                <a:gd name="connsiteX24" fmla="*/ 111062 w 1235529"/>
                <a:gd name="connsiteY24" fmla="*/ 371830 h 1317507"/>
                <a:gd name="connsiteX25" fmla="*/ 142682 w 1235529"/>
                <a:gd name="connsiteY25" fmla="*/ 411062 h 1317507"/>
                <a:gd name="connsiteX26" fmla="*/ 252181 w 1235529"/>
                <a:gd name="connsiteY26" fmla="*/ 601369 h 1317507"/>
                <a:gd name="connsiteX27" fmla="*/ 285558 w 1235529"/>
                <a:gd name="connsiteY27" fmla="*/ 631233 h 1317507"/>
                <a:gd name="connsiteX28" fmla="*/ 461811 w 1235529"/>
                <a:gd name="connsiteY28" fmla="*/ 715553 h 1317507"/>
                <a:gd name="connsiteX29" fmla="*/ 499873 w 1235529"/>
                <a:gd name="connsiteY29" fmla="*/ 751272 h 1317507"/>
                <a:gd name="connsiteX30" fmla="*/ 501629 w 1235529"/>
                <a:gd name="connsiteY30" fmla="*/ 850817 h 1317507"/>
                <a:gd name="connsiteX31" fmla="*/ 406183 w 1235529"/>
                <a:gd name="connsiteY31" fmla="*/ 1042295 h 1317507"/>
                <a:gd name="connsiteX32" fmla="*/ 190112 w 1235529"/>
                <a:gd name="connsiteY32" fmla="*/ 1151795 h 1317507"/>
                <a:gd name="connsiteX33" fmla="*/ 97008 w 1235529"/>
                <a:gd name="connsiteY33" fmla="*/ 1181658 h 1317507"/>
                <a:gd name="connsiteX34" fmla="*/ 74757 w 1235529"/>
                <a:gd name="connsiteY34" fmla="*/ 1203324 h 1317507"/>
                <a:gd name="connsiteX35" fmla="*/ 92324 w 1235529"/>
                <a:gd name="connsiteY35" fmla="*/ 1213278 h 1317507"/>
                <a:gd name="connsiteX36" fmla="*/ 359339 w 1235529"/>
                <a:gd name="connsiteY36" fmla="*/ 1288230 h 1317507"/>
                <a:gd name="connsiteX37" fmla="*/ 642164 w 1235529"/>
                <a:gd name="connsiteY37" fmla="*/ 1322192 h 1317507"/>
                <a:gd name="connsiteX38" fmla="*/ 739952 w 1235529"/>
                <a:gd name="connsiteY38" fmla="*/ 1314580 h 1317507"/>
                <a:gd name="connsiteX39" fmla="*/ 1147501 w 1235529"/>
                <a:gd name="connsiteY39" fmla="*/ 1157064 h 1317507"/>
                <a:gd name="connsiteX40" fmla="*/ 1225380 w 1235529"/>
                <a:gd name="connsiteY40" fmla="*/ 1115490 h 1317507"/>
                <a:gd name="connsiteX41" fmla="*/ 1237677 w 1235529"/>
                <a:gd name="connsiteY41" fmla="*/ 1108463 h 1317507"/>
                <a:gd name="connsiteX42" fmla="*/ 796165 w 1235529"/>
                <a:gd name="connsiteY42" fmla="*/ 950362 h 1317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35529" h="1317507">
                  <a:moveTo>
                    <a:pt x="796165" y="950362"/>
                  </a:moveTo>
                  <a:cubicBezTo>
                    <a:pt x="762789" y="940408"/>
                    <a:pt x="744051" y="920499"/>
                    <a:pt x="739366" y="886536"/>
                  </a:cubicBezTo>
                  <a:cubicBezTo>
                    <a:pt x="732925" y="842619"/>
                    <a:pt x="727655" y="723165"/>
                    <a:pt x="727655" y="723165"/>
                  </a:cubicBezTo>
                  <a:cubicBezTo>
                    <a:pt x="727655" y="712625"/>
                    <a:pt x="727655" y="701500"/>
                    <a:pt x="727655" y="690960"/>
                  </a:cubicBezTo>
                  <a:cubicBezTo>
                    <a:pt x="727655" y="690960"/>
                    <a:pt x="727655" y="690960"/>
                    <a:pt x="727655" y="690960"/>
                  </a:cubicBezTo>
                  <a:cubicBezTo>
                    <a:pt x="752834" y="678077"/>
                    <a:pt x="779184" y="666366"/>
                    <a:pt x="803778" y="652312"/>
                  </a:cubicBezTo>
                  <a:cubicBezTo>
                    <a:pt x="865847" y="617179"/>
                    <a:pt x="922646" y="575019"/>
                    <a:pt x="956609" y="509436"/>
                  </a:cubicBezTo>
                  <a:cubicBezTo>
                    <a:pt x="975347" y="473132"/>
                    <a:pt x="983544" y="433899"/>
                    <a:pt x="994670" y="395252"/>
                  </a:cubicBezTo>
                  <a:cubicBezTo>
                    <a:pt x="996427" y="388226"/>
                    <a:pt x="995841" y="379442"/>
                    <a:pt x="1005796" y="377686"/>
                  </a:cubicBezTo>
                  <a:cubicBezTo>
                    <a:pt x="1038001" y="371244"/>
                    <a:pt x="1059667" y="349579"/>
                    <a:pt x="1077819" y="324985"/>
                  </a:cubicBezTo>
                  <a:cubicBezTo>
                    <a:pt x="1121736" y="267015"/>
                    <a:pt x="1151014" y="204946"/>
                    <a:pt x="1119394" y="130580"/>
                  </a:cubicBezTo>
                  <a:cubicBezTo>
                    <a:pt x="1113539" y="127652"/>
                    <a:pt x="1114710" y="117112"/>
                    <a:pt x="1105341" y="117697"/>
                  </a:cubicBezTo>
                  <a:cubicBezTo>
                    <a:pt x="1102998" y="127066"/>
                    <a:pt x="1101827" y="135850"/>
                    <a:pt x="1099485" y="144047"/>
                  </a:cubicBezTo>
                  <a:cubicBezTo>
                    <a:pt x="1093044" y="165128"/>
                    <a:pt x="1081333" y="167470"/>
                    <a:pt x="1067279" y="150489"/>
                  </a:cubicBezTo>
                  <a:cubicBezTo>
                    <a:pt x="1056739" y="138192"/>
                    <a:pt x="1050884" y="123553"/>
                    <a:pt x="1044443" y="108914"/>
                  </a:cubicBezTo>
                  <a:cubicBezTo>
                    <a:pt x="1029804" y="74951"/>
                    <a:pt x="1030975" y="39233"/>
                    <a:pt x="1034488" y="1171"/>
                  </a:cubicBezTo>
                  <a:cubicBezTo>
                    <a:pt x="878729" y="43331"/>
                    <a:pt x="722971" y="62655"/>
                    <a:pt x="564284" y="62069"/>
                  </a:cubicBezTo>
                  <a:cubicBezTo>
                    <a:pt x="405598" y="60898"/>
                    <a:pt x="249253" y="42746"/>
                    <a:pt x="91738" y="0"/>
                  </a:cubicBezTo>
                  <a:cubicBezTo>
                    <a:pt x="118088" y="61484"/>
                    <a:pt x="85882" y="105401"/>
                    <a:pt x="58361" y="150489"/>
                  </a:cubicBezTo>
                  <a:cubicBezTo>
                    <a:pt x="54848" y="156344"/>
                    <a:pt x="50163" y="162785"/>
                    <a:pt x="41966" y="161029"/>
                  </a:cubicBezTo>
                  <a:cubicBezTo>
                    <a:pt x="33768" y="159272"/>
                    <a:pt x="33182" y="151074"/>
                    <a:pt x="30840" y="144633"/>
                  </a:cubicBezTo>
                  <a:cubicBezTo>
                    <a:pt x="26155" y="132336"/>
                    <a:pt x="29083" y="118283"/>
                    <a:pt x="22057" y="106572"/>
                  </a:cubicBezTo>
                  <a:cubicBezTo>
                    <a:pt x="20885" y="111842"/>
                    <a:pt x="23228" y="117697"/>
                    <a:pt x="19714" y="122967"/>
                  </a:cubicBezTo>
                  <a:cubicBezTo>
                    <a:pt x="-13077" y="176839"/>
                    <a:pt x="-780" y="229539"/>
                    <a:pt x="26155" y="281068"/>
                  </a:cubicBezTo>
                  <a:cubicBezTo>
                    <a:pt x="46064" y="318544"/>
                    <a:pt x="70072" y="355434"/>
                    <a:pt x="111062" y="371830"/>
                  </a:cubicBezTo>
                  <a:cubicBezTo>
                    <a:pt x="132142" y="380028"/>
                    <a:pt x="138583" y="391739"/>
                    <a:pt x="142682" y="411062"/>
                  </a:cubicBezTo>
                  <a:cubicBezTo>
                    <a:pt x="159077" y="486014"/>
                    <a:pt x="188941" y="553353"/>
                    <a:pt x="252181" y="601369"/>
                  </a:cubicBezTo>
                  <a:cubicBezTo>
                    <a:pt x="253352" y="602540"/>
                    <a:pt x="275018" y="624206"/>
                    <a:pt x="285558" y="631233"/>
                  </a:cubicBezTo>
                  <a:cubicBezTo>
                    <a:pt x="340015" y="668123"/>
                    <a:pt x="399742" y="694473"/>
                    <a:pt x="461811" y="715553"/>
                  </a:cubicBezTo>
                  <a:cubicBezTo>
                    <a:pt x="480549" y="721994"/>
                    <a:pt x="496945" y="728435"/>
                    <a:pt x="499873" y="751272"/>
                  </a:cubicBezTo>
                  <a:cubicBezTo>
                    <a:pt x="500458" y="754200"/>
                    <a:pt x="505143" y="826809"/>
                    <a:pt x="501629" y="850817"/>
                  </a:cubicBezTo>
                  <a:cubicBezTo>
                    <a:pt x="495774" y="927525"/>
                    <a:pt x="458298" y="989009"/>
                    <a:pt x="406183" y="1042295"/>
                  </a:cubicBezTo>
                  <a:cubicBezTo>
                    <a:pt x="346456" y="1103193"/>
                    <a:pt x="271505" y="1133642"/>
                    <a:pt x="190112" y="1151795"/>
                  </a:cubicBezTo>
                  <a:cubicBezTo>
                    <a:pt x="157906" y="1158821"/>
                    <a:pt x="126872" y="1168190"/>
                    <a:pt x="97008" y="1181658"/>
                  </a:cubicBezTo>
                  <a:cubicBezTo>
                    <a:pt x="87054" y="1185757"/>
                    <a:pt x="75342" y="1189270"/>
                    <a:pt x="74757" y="1203324"/>
                  </a:cubicBezTo>
                  <a:cubicBezTo>
                    <a:pt x="78856" y="1209765"/>
                    <a:pt x="85882" y="1211521"/>
                    <a:pt x="92324" y="1213278"/>
                  </a:cubicBezTo>
                  <a:cubicBezTo>
                    <a:pt x="181329" y="1239043"/>
                    <a:pt x="269162" y="1267149"/>
                    <a:pt x="359339" y="1288230"/>
                  </a:cubicBezTo>
                  <a:cubicBezTo>
                    <a:pt x="452442" y="1309895"/>
                    <a:pt x="546132" y="1325120"/>
                    <a:pt x="642164" y="1322192"/>
                  </a:cubicBezTo>
                  <a:cubicBezTo>
                    <a:pt x="674955" y="1321021"/>
                    <a:pt x="707161" y="1316337"/>
                    <a:pt x="739952" y="1314580"/>
                  </a:cubicBezTo>
                  <a:cubicBezTo>
                    <a:pt x="892197" y="1304040"/>
                    <a:pt x="1029218" y="1255438"/>
                    <a:pt x="1147501" y="1157064"/>
                  </a:cubicBezTo>
                  <a:cubicBezTo>
                    <a:pt x="1170338" y="1137741"/>
                    <a:pt x="1194346" y="1119589"/>
                    <a:pt x="1225380" y="1115490"/>
                  </a:cubicBezTo>
                  <a:cubicBezTo>
                    <a:pt x="1230065" y="1114904"/>
                    <a:pt x="1234749" y="1112562"/>
                    <a:pt x="1237677" y="1108463"/>
                  </a:cubicBezTo>
                  <a:cubicBezTo>
                    <a:pt x="1217182" y="1089725"/>
                    <a:pt x="919718" y="988423"/>
                    <a:pt x="796165" y="950362"/>
                  </a:cubicBezTo>
                  <a:close/>
                </a:path>
              </a:pathLst>
            </a:custGeom>
            <a:solidFill>
              <a:srgbClr val="C09679"/>
            </a:solidFill>
            <a:ln w="5853" cap="flat">
              <a:noFill/>
              <a:prstDash val="solid"/>
              <a:miter/>
            </a:ln>
          </p:spPr>
          <p:txBody>
            <a:bodyPr rtlCol="0" anchor="ctr"/>
            <a:lstStyle/>
            <a:p>
              <a:endParaRPr lang="en-US" dirty="0">
                <a:latin typeface="Al Tarikh" pitchFamily="2" charset="-78"/>
                <a:cs typeface="Al Tarikh" pitchFamily="2" charset="-78"/>
              </a:endParaRPr>
            </a:p>
          </p:txBody>
        </p:sp>
      </p:grpSp>
      <p:sp>
        <p:nvSpPr>
          <p:cNvPr id="193" name="Arc 192">
            <a:extLst>
              <a:ext uri="{FF2B5EF4-FFF2-40B4-BE49-F238E27FC236}">
                <a16:creationId xmlns:a16="http://schemas.microsoft.com/office/drawing/2014/main" id="{C0BD2B89-2CA0-40D0-AB0B-3807112B0DD3}"/>
              </a:ext>
            </a:extLst>
          </p:cNvPr>
          <p:cNvSpPr/>
          <p:nvPr/>
        </p:nvSpPr>
        <p:spPr>
          <a:xfrm>
            <a:off x="5341643" y="1608693"/>
            <a:ext cx="2575821" cy="2575821"/>
          </a:xfrm>
          <a:prstGeom prst="arc">
            <a:avLst>
              <a:gd name="adj1" fmla="val 13445971"/>
              <a:gd name="adj2" fmla="val 19489992"/>
            </a:avLst>
          </a:prstGeom>
          <a:ln w="19050">
            <a:solidFill>
              <a:schemeClr val="accent2"/>
            </a:solidFill>
            <a:prstDash val="lgDash"/>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l Tarikh" pitchFamily="2" charset="-78"/>
              <a:cs typeface="Al Tarikh" pitchFamily="2" charset="-78"/>
            </a:endParaRPr>
          </a:p>
        </p:txBody>
      </p:sp>
      <p:sp>
        <p:nvSpPr>
          <p:cNvPr id="196" name="Arc 195">
            <a:extLst>
              <a:ext uri="{FF2B5EF4-FFF2-40B4-BE49-F238E27FC236}">
                <a16:creationId xmlns:a16="http://schemas.microsoft.com/office/drawing/2014/main" id="{0438196D-AC55-431C-89A3-88CCAA12D148}"/>
              </a:ext>
            </a:extLst>
          </p:cNvPr>
          <p:cNvSpPr/>
          <p:nvPr/>
        </p:nvSpPr>
        <p:spPr>
          <a:xfrm>
            <a:off x="7739234" y="1632227"/>
            <a:ext cx="2575821" cy="2575821"/>
          </a:xfrm>
          <a:prstGeom prst="arc">
            <a:avLst>
              <a:gd name="adj1" fmla="val 13445971"/>
              <a:gd name="adj2" fmla="val 18855305"/>
            </a:avLst>
          </a:prstGeom>
          <a:ln w="19050">
            <a:solidFill>
              <a:schemeClr val="accent4"/>
            </a:solidFill>
            <a:prstDash val="lgDash"/>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l Tarikh" pitchFamily="2" charset="-78"/>
              <a:cs typeface="Al Tarikh" pitchFamily="2" charset="-78"/>
            </a:endParaRPr>
          </a:p>
        </p:txBody>
      </p:sp>
      <p:sp>
        <p:nvSpPr>
          <p:cNvPr id="197" name="Arc 196">
            <a:extLst>
              <a:ext uri="{FF2B5EF4-FFF2-40B4-BE49-F238E27FC236}">
                <a16:creationId xmlns:a16="http://schemas.microsoft.com/office/drawing/2014/main" id="{3530D983-846D-4CAC-8A61-0D9BF88A322F}"/>
              </a:ext>
            </a:extLst>
          </p:cNvPr>
          <p:cNvSpPr/>
          <p:nvPr/>
        </p:nvSpPr>
        <p:spPr>
          <a:xfrm>
            <a:off x="8541902" y="2715126"/>
            <a:ext cx="2575821" cy="2575821"/>
          </a:xfrm>
          <a:prstGeom prst="arc">
            <a:avLst>
              <a:gd name="adj1" fmla="val 11734708"/>
              <a:gd name="adj2" fmla="val 15990324"/>
            </a:avLst>
          </a:prstGeom>
          <a:ln w="19050">
            <a:solidFill>
              <a:schemeClr val="accent1"/>
            </a:solidFill>
            <a:prstDash val="lgDash"/>
            <a:headEnd type="triangle" w="med" len="sm"/>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l Tarikh" pitchFamily="2" charset="-78"/>
              <a:cs typeface="Al Tarikh" pitchFamily="2" charset="-78"/>
            </a:endParaRPr>
          </a:p>
        </p:txBody>
      </p:sp>
      <p:sp>
        <p:nvSpPr>
          <p:cNvPr id="198" name="Arc 197">
            <a:extLst>
              <a:ext uri="{FF2B5EF4-FFF2-40B4-BE49-F238E27FC236}">
                <a16:creationId xmlns:a16="http://schemas.microsoft.com/office/drawing/2014/main" id="{0D561643-53A2-4C14-AFE4-BA41B7B005C2}"/>
              </a:ext>
            </a:extLst>
          </p:cNvPr>
          <p:cNvSpPr/>
          <p:nvPr/>
        </p:nvSpPr>
        <p:spPr>
          <a:xfrm>
            <a:off x="6196098" y="2784006"/>
            <a:ext cx="2575821" cy="2575821"/>
          </a:xfrm>
          <a:prstGeom prst="arc">
            <a:avLst>
              <a:gd name="adj1" fmla="val 10781515"/>
              <a:gd name="adj2" fmla="val 15990324"/>
            </a:avLst>
          </a:prstGeom>
          <a:ln w="19050">
            <a:solidFill>
              <a:schemeClr val="accent4"/>
            </a:solidFill>
            <a:prstDash val="lgDash"/>
            <a:headEnd type="triangle" w="med" len="sm"/>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l Tarikh" pitchFamily="2" charset="-78"/>
              <a:cs typeface="Al Tarikh" pitchFamily="2" charset="-78"/>
            </a:endParaRPr>
          </a:p>
        </p:txBody>
      </p:sp>
      <p:sp>
        <p:nvSpPr>
          <p:cNvPr id="199" name="Arc 198">
            <a:extLst>
              <a:ext uri="{FF2B5EF4-FFF2-40B4-BE49-F238E27FC236}">
                <a16:creationId xmlns:a16="http://schemas.microsoft.com/office/drawing/2014/main" id="{ED12A38E-CF9A-42ED-906F-B78E1C287D2C}"/>
              </a:ext>
            </a:extLst>
          </p:cNvPr>
          <p:cNvSpPr/>
          <p:nvPr/>
        </p:nvSpPr>
        <p:spPr>
          <a:xfrm>
            <a:off x="6352288" y="3012844"/>
            <a:ext cx="3602019" cy="3602019"/>
          </a:xfrm>
          <a:prstGeom prst="arc">
            <a:avLst>
              <a:gd name="adj1" fmla="val 3216968"/>
              <a:gd name="adj2" fmla="val 9897005"/>
            </a:avLst>
          </a:prstGeom>
          <a:ln w="19050">
            <a:solidFill>
              <a:schemeClr val="accent1"/>
            </a:solidFill>
            <a:prstDash val="lgDash"/>
            <a:headEnd type="triangle" w="med" len="sm"/>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l Tarikh" pitchFamily="2" charset="-78"/>
              <a:cs typeface="Al Tarikh" pitchFamily="2" charset="-78"/>
            </a:endParaRPr>
          </a:p>
        </p:txBody>
      </p:sp>
      <p:sp>
        <p:nvSpPr>
          <p:cNvPr id="200" name="Arc 199">
            <a:extLst>
              <a:ext uri="{FF2B5EF4-FFF2-40B4-BE49-F238E27FC236}">
                <a16:creationId xmlns:a16="http://schemas.microsoft.com/office/drawing/2014/main" id="{78CF8B13-7D1D-4F80-B104-F2F7E07FF103}"/>
              </a:ext>
            </a:extLst>
          </p:cNvPr>
          <p:cNvSpPr/>
          <p:nvPr/>
        </p:nvSpPr>
        <p:spPr>
          <a:xfrm>
            <a:off x="6277306" y="3463420"/>
            <a:ext cx="2575821" cy="2575821"/>
          </a:xfrm>
          <a:prstGeom prst="arc">
            <a:avLst>
              <a:gd name="adj1" fmla="val 12621501"/>
              <a:gd name="adj2" fmla="val 18539512"/>
            </a:avLst>
          </a:prstGeom>
          <a:ln w="19050">
            <a:solidFill>
              <a:schemeClr val="accent2"/>
            </a:solidFill>
            <a:prstDash val="lgDash"/>
            <a:headEnd type="triangle" w="med" len="sm"/>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l Tarikh" pitchFamily="2" charset="-78"/>
              <a:cs typeface="Al Tarikh" pitchFamily="2" charset="-78"/>
            </a:endParaRPr>
          </a:p>
        </p:txBody>
      </p:sp>
      <p:sp>
        <p:nvSpPr>
          <p:cNvPr id="201" name="Arc 200">
            <a:extLst>
              <a:ext uri="{FF2B5EF4-FFF2-40B4-BE49-F238E27FC236}">
                <a16:creationId xmlns:a16="http://schemas.microsoft.com/office/drawing/2014/main" id="{67BD5864-DE20-4A72-836E-5FAE87FB06AB}"/>
              </a:ext>
            </a:extLst>
          </p:cNvPr>
          <p:cNvSpPr/>
          <p:nvPr/>
        </p:nvSpPr>
        <p:spPr>
          <a:xfrm>
            <a:off x="4536580" y="2307986"/>
            <a:ext cx="2575821" cy="2575821"/>
          </a:xfrm>
          <a:prstGeom prst="arc">
            <a:avLst>
              <a:gd name="adj1" fmla="val 6277870"/>
              <a:gd name="adj2" fmla="val 13165017"/>
            </a:avLst>
          </a:prstGeom>
          <a:ln w="19050">
            <a:solidFill>
              <a:schemeClr val="accent2"/>
            </a:solidFill>
            <a:prstDash val="lgDash"/>
            <a:headEnd type="triangle" w="med" len="sm"/>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l Tarikh" pitchFamily="2" charset="-78"/>
              <a:cs typeface="Al Tarikh" pitchFamily="2" charset="-78"/>
            </a:endParaRPr>
          </a:p>
        </p:txBody>
      </p:sp>
      <p:sp>
        <p:nvSpPr>
          <p:cNvPr id="202" name="Arc 201">
            <a:extLst>
              <a:ext uri="{FF2B5EF4-FFF2-40B4-BE49-F238E27FC236}">
                <a16:creationId xmlns:a16="http://schemas.microsoft.com/office/drawing/2014/main" id="{7BBDF351-AC0F-446A-A635-FFEFDD415779}"/>
              </a:ext>
            </a:extLst>
          </p:cNvPr>
          <p:cNvSpPr/>
          <p:nvPr/>
        </p:nvSpPr>
        <p:spPr>
          <a:xfrm>
            <a:off x="8783731" y="3410670"/>
            <a:ext cx="2575821" cy="2575821"/>
          </a:xfrm>
          <a:prstGeom prst="arc">
            <a:avLst>
              <a:gd name="adj1" fmla="val 20778731"/>
              <a:gd name="adj2" fmla="val 4571355"/>
            </a:avLst>
          </a:prstGeom>
          <a:ln w="19050">
            <a:solidFill>
              <a:schemeClr val="accent4"/>
            </a:solidFill>
            <a:prstDash val="lgDash"/>
            <a:headEnd type="triangle" w="med" len="sm"/>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l Tarikh" pitchFamily="2" charset="-78"/>
              <a:cs typeface="Al Tarikh" pitchFamily="2" charset="-78"/>
            </a:endParaRPr>
          </a:p>
        </p:txBody>
      </p:sp>
      <p:sp>
        <p:nvSpPr>
          <p:cNvPr id="203" name="Arc 202">
            <a:extLst>
              <a:ext uri="{FF2B5EF4-FFF2-40B4-BE49-F238E27FC236}">
                <a16:creationId xmlns:a16="http://schemas.microsoft.com/office/drawing/2014/main" id="{9C2DE045-7828-4860-A625-2A616499E4CB}"/>
              </a:ext>
            </a:extLst>
          </p:cNvPr>
          <p:cNvSpPr/>
          <p:nvPr/>
        </p:nvSpPr>
        <p:spPr>
          <a:xfrm>
            <a:off x="8482703" y="2302034"/>
            <a:ext cx="2575821" cy="2575821"/>
          </a:xfrm>
          <a:prstGeom prst="arc">
            <a:avLst>
              <a:gd name="adj1" fmla="val 2288549"/>
              <a:gd name="adj2" fmla="val 6820804"/>
            </a:avLst>
          </a:prstGeom>
          <a:ln w="19050">
            <a:solidFill>
              <a:schemeClr val="accent3"/>
            </a:solidFill>
            <a:prstDash val="lgDash"/>
            <a:headEnd type="triangle" w="med" len="sm"/>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l Tarikh" pitchFamily="2" charset="-78"/>
              <a:cs typeface="Al Tarikh" pitchFamily="2" charset="-78"/>
            </a:endParaRPr>
          </a:p>
        </p:txBody>
      </p:sp>
      <p:sp>
        <p:nvSpPr>
          <p:cNvPr id="204" name="Arc 203">
            <a:extLst>
              <a:ext uri="{FF2B5EF4-FFF2-40B4-BE49-F238E27FC236}">
                <a16:creationId xmlns:a16="http://schemas.microsoft.com/office/drawing/2014/main" id="{E9CE7624-136D-4F80-ACFC-61026E22B572}"/>
              </a:ext>
            </a:extLst>
          </p:cNvPr>
          <p:cNvSpPr/>
          <p:nvPr/>
        </p:nvSpPr>
        <p:spPr>
          <a:xfrm>
            <a:off x="9305419" y="2026938"/>
            <a:ext cx="2312734" cy="2312734"/>
          </a:xfrm>
          <a:prstGeom prst="arc">
            <a:avLst>
              <a:gd name="adj1" fmla="val 17432141"/>
              <a:gd name="adj2" fmla="val 308310"/>
            </a:avLst>
          </a:prstGeom>
          <a:ln w="19050">
            <a:solidFill>
              <a:schemeClr val="accent3"/>
            </a:solidFill>
            <a:prstDash val="lgDash"/>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l Tarikh" pitchFamily="2" charset="-78"/>
              <a:cs typeface="Al Tarikh" pitchFamily="2" charset="-78"/>
            </a:endParaRPr>
          </a:p>
        </p:txBody>
      </p:sp>
      <p:sp>
        <p:nvSpPr>
          <p:cNvPr id="205" name="Arc 204">
            <a:extLst>
              <a:ext uri="{FF2B5EF4-FFF2-40B4-BE49-F238E27FC236}">
                <a16:creationId xmlns:a16="http://schemas.microsoft.com/office/drawing/2014/main" id="{9A3DEC2D-FF5E-46DD-83BF-D20289F3A4B1}"/>
              </a:ext>
            </a:extLst>
          </p:cNvPr>
          <p:cNvSpPr/>
          <p:nvPr/>
        </p:nvSpPr>
        <p:spPr>
          <a:xfrm>
            <a:off x="7923517" y="3552199"/>
            <a:ext cx="2575821" cy="2575821"/>
          </a:xfrm>
          <a:prstGeom prst="arc">
            <a:avLst>
              <a:gd name="adj1" fmla="val 5811262"/>
              <a:gd name="adj2" fmla="val 12086356"/>
            </a:avLst>
          </a:prstGeom>
          <a:ln w="19050">
            <a:solidFill>
              <a:schemeClr val="accent2"/>
            </a:solidFill>
            <a:prstDash val="lgDash"/>
            <a:headEnd type="triangle" w="med" len="sm"/>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l Tarikh" pitchFamily="2" charset="-78"/>
              <a:cs typeface="Al Tarikh" pitchFamily="2" charset="-78"/>
            </a:endParaRPr>
          </a:p>
        </p:txBody>
      </p:sp>
      <p:sp>
        <p:nvSpPr>
          <p:cNvPr id="206" name="TextBox 205">
            <a:extLst>
              <a:ext uri="{FF2B5EF4-FFF2-40B4-BE49-F238E27FC236}">
                <a16:creationId xmlns:a16="http://schemas.microsoft.com/office/drawing/2014/main" id="{AD528B5E-3B98-405F-B89D-7955141B5747}"/>
              </a:ext>
            </a:extLst>
          </p:cNvPr>
          <p:cNvSpPr txBox="1"/>
          <p:nvPr/>
        </p:nvSpPr>
        <p:spPr>
          <a:xfrm>
            <a:off x="611127" y="4678872"/>
            <a:ext cx="3445787" cy="338554"/>
          </a:xfrm>
          <a:prstGeom prst="rect">
            <a:avLst/>
          </a:prstGeom>
          <a:noFill/>
        </p:spPr>
        <p:txBody>
          <a:bodyPr wrap="square" rtlCol="0">
            <a:spAutoFit/>
          </a:bodyPr>
          <a:lstStyle/>
          <a:p>
            <a:pPr marL="171450" indent="-171450" algn="r" rtl="1">
              <a:buFont typeface="Wingdings" pitchFamily="2" charset="2"/>
              <a:buChar char="u"/>
            </a:pPr>
            <a:r>
              <a:rPr lang="ar-SA" altLang="ko-KR" sz="1600" b="1" dirty="0">
                <a:solidFill>
                  <a:schemeClr val="accent1"/>
                </a:solidFill>
                <a:latin typeface="Al Tarikh" pitchFamily="2" charset="-78"/>
                <a:cs typeface="Al Tarikh" pitchFamily="2" charset="-78"/>
              </a:rPr>
              <a:t>نص يشير الى الفئة على الخريطة لهذا اللون</a:t>
            </a:r>
            <a:endParaRPr lang="ko-KR" altLang="en-US" sz="1600" dirty="0">
              <a:solidFill>
                <a:schemeClr val="accent1"/>
              </a:solidFill>
              <a:latin typeface="Al Tarikh" pitchFamily="2" charset="-78"/>
              <a:cs typeface="Al Tarikh" pitchFamily="2" charset="-78"/>
            </a:endParaRPr>
          </a:p>
        </p:txBody>
      </p:sp>
      <p:sp>
        <p:nvSpPr>
          <p:cNvPr id="207" name="TextBox 206">
            <a:extLst>
              <a:ext uri="{FF2B5EF4-FFF2-40B4-BE49-F238E27FC236}">
                <a16:creationId xmlns:a16="http://schemas.microsoft.com/office/drawing/2014/main" id="{BB584047-221D-4ED2-83CC-510E6D41AC70}"/>
              </a:ext>
            </a:extLst>
          </p:cNvPr>
          <p:cNvSpPr txBox="1"/>
          <p:nvPr/>
        </p:nvSpPr>
        <p:spPr>
          <a:xfrm>
            <a:off x="611127" y="5040724"/>
            <a:ext cx="3445787" cy="338554"/>
          </a:xfrm>
          <a:prstGeom prst="rect">
            <a:avLst/>
          </a:prstGeom>
          <a:noFill/>
        </p:spPr>
        <p:txBody>
          <a:bodyPr wrap="square" rtlCol="0">
            <a:spAutoFit/>
          </a:bodyPr>
          <a:lstStyle/>
          <a:p>
            <a:pPr marL="171450" indent="-171450" algn="r" rtl="1">
              <a:buFont typeface="Wingdings" pitchFamily="2" charset="2"/>
              <a:buChar char="u"/>
            </a:pPr>
            <a:r>
              <a:rPr lang="ar-DZ" altLang="ko-KR" sz="1600" b="1" dirty="0">
                <a:solidFill>
                  <a:schemeClr val="accent2"/>
                </a:solidFill>
                <a:latin typeface="Al Tarikh" pitchFamily="2" charset="-78"/>
                <a:cs typeface="Al Tarikh" pitchFamily="2" charset="-78"/>
              </a:rPr>
              <a:t>نص يشير الى الفئة على الخريطة لهذا اللون</a:t>
            </a:r>
            <a:endParaRPr lang="ko-KR" altLang="en-US" sz="1600" dirty="0">
              <a:solidFill>
                <a:schemeClr val="accent2"/>
              </a:solidFill>
              <a:latin typeface="Al Tarikh" pitchFamily="2" charset="-78"/>
              <a:cs typeface="Al Tarikh" pitchFamily="2" charset="-78"/>
            </a:endParaRPr>
          </a:p>
        </p:txBody>
      </p:sp>
      <p:sp>
        <p:nvSpPr>
          <p:cNvPr id="208" name="TextBox 207">
            <a:extLst>
              <a:ext uri="{FF2B5EF4-FFF2-40B4-BE49-F238E27FC236}">
                <a16:creationId xmlns:a16="http://schemas.microsoft.com/office/drawing/2014/main" id="{35F250AA-5643-4D46-A3A4-10B10E424CF7}"/>
              </a:ext>
            </a:extLst>
          </p:cNvPr>
          <p:cNvSpPr txBox="1"/>
          <p:nvPr/>
        </p:nvSpPr>
        <p:spPr>
          <a:xfrm>
            <a:off x="611127" y="5402576"/>
            <a:ext cx="3445787" cy="338554"/>
          </a:xfrm>
          <a:prstGeom prst="rect">
            <a:avLst/>
          </a:prstGeom>
          <a:noFill/>
        </p:spPr>
        <p:txBody>
          <a:bodyPr wrap="square" rtlCol="0">
            <a:spAutoFit/>
          </a:bodyPr>
          <a:lstStyle/>
          <a:p>
            <a:pPr marL="171450" indent="-171450" algn="r" rtl="1">
              <a:buFont typeface="Wingdings" pitchFamily="2" charset="2"/>
              <a:buChar char="u"/>
            </a:pPr>
            <a:r>
              <a:rPr lang="ar-DZ" altLang="ko-KR" sz="1600" b="1" dirty="0">
                <a:solidFill>
                  <a:schemeClr val="accent3"/>
                </a:solidFill>
                <a:latin typeface="Al Tarikh" pitchFamily="2" charset="-78"/>
                <a:cs typeface="Al Tarikh" pitchFamily="2" charset="-78"/>
              </a:rPr>
              <a:t>نص يشير الى الفئة على الخريطة لهذا اللون</a:t>
            </a:r>
            <a:endParaRPr lang="ko-KR" altLang="en-US" sz="1600" dirty="0">
              <a:solidFill>
                <a:schemeClr val="accent3"/>
              </a:solidFill>
              <a:latin typeface="Al Tarikh" pitchFamily="2" charset="-78"/>
              <a:cs typeface="Al Tarikh" pitchFamily="2" charset="-78"/>
            </a:endParaRPr>
          </a:p>
        </p:txBody>
      </p:sp>
      <p:grpSp>
        <p:nvGrpSpPr>
          <p:cNvPr id="209" name="Group 208">
            <a:extLst>
              <a:ext uri="{FF2B5EF4-FFF2-40B4-BE49-F238E27FC236}">
                <a16:creationId xmlns:a16="http://schemas.microsoft.com/office/drawing/2014/main" id="{ADC3A95E-E9B6-42A8-B027-F10AE322D756}"/>
              </a:ext>
            </a:extLst>
          </p:cNvPr>
          <p:cNvGrpSpPr/>
          <p:nvPr/>
        </p:nvGrpSpPr>
        <p:grpSpPr>
          <a:xfrm>
            <a:off x="611127" y="3075048"/>
            <a:ext cx="3603737" cy="1594428"/>
            <a:chOff x="596176" y="4031204"/>
            <a:chExt cx="2967129" cy="1594428"/>
          </a:xfrm>
        </p:grpSpPr>
        <p:sp>
          <p:nvSpPr>
            <p:cNvPr id="210" name="TextBox 209">
              <a:extLst>
                <a:ext uri="{FF2B5EF4-FFF2-40B4-BE49-F238E27FC236}">
                  <a16:creationId xmlns:a16="http://schemas.microsoft.com/office/drawing/2014/main" id="{7C3CDC24-0D2A-4562-BC7C-B81A19547132}"/>
                </a:ext>
              </a:extLst>
            </p:cNvPr>
            <p:cNvSpPr txBox="1"/>
            <p:nvPr/>
          </p:nvSpPr>
          <p:spPr>
            <a:xfrm>
              <a:off x="596176" y="4302193"/>
              <a:ext cx="2967129" cy="1323439"/>
            </a:xfrm>
            <a:prstGeom prst="rect">
              <a:avLst/>
            </a:prstGeom>
            <a:noFill/>
          </p:spPr>
          <p:txBody>
            <a:bodyPr wrap="square" rtlCol="0">
              <a:spAutoFit/>
            </a:bodyPr>
            <a:lstStyle/>
            <a:p>
              <a:pPr algn="r"/>
              <a:r>
                <a:rPr lang="ar-DZ" altLang="ko-KR" sz="1600" dirty="0">
                  <a:solidFill>
                    <a:schemeClr val="tx1">
                      <a:lumMod val="75000"/>
                      <a:lumOff val="25000"/>
                    </a:schemeClr>
                  </a:solidFill>
                  <a:latin typeface="Al Tarikh" pitchFamily="2" charset="-78"/>
                  <a:cs typeface="Al Tarikh" pitchFamily="2" charset="-78"/>
                </a:rPr>
                <a:t>يمكنك ببساطة إقناع جمهورك وإضافة مظهر فريد وجذاب لتقاريرك وعروضك التقديمية باستخدام القوالب الخاصة بنا. احصل على عرض تقديمي بوربوينت حديث مصمم بشكل جميل. آمل وأعتقد أن هذا النموذج سيوفر وقتك ومالك وسمعتك.</a:t>
              </a:r>
              <a:endParaRPr lang="ko-KR" altLang="en-US" sz="1600" dirty="0">
                <a:solidFill>
                  <a:schemeClr val="tx1">
                    <a:lumMod val="75000"/>
                    <a:lumOff val="25000"/>
                  </a:schemeClr>
                </a:solidFill>
                <a:latin typeface="Al Tarikh" pitchFamily="2" charset="-78"/>
                <a:cs typeface="Al Tarikh" pitchFamily="2" charset="-78"/>
              </a:endParaRPr>
            </a:p>
          </p:txBody>
        </p:sp>
        <p:sp>
          <p:nvSpPr>
            <p:cNvPr id="211" name="TextBox 210">
              <a:extLst>
                <a:ext uri="{FF2B5EF4-FFF2-40B4-BE49-F238E27FC236}">
                  <a16:creationId xmlns:a16="http://schemas.microsoft.com/office/drawing/2014/main" id="{79D21B73-CA8C-4B93-A851-348B34BE4854}"/>
                </a:ext>
              </a:extLst>
            </p:cNvPr>
            <p:cNvSpPr txBox="1"/>
            <p:nvPr/>
          </p:nvSpPr>
          <p:spPr>
            <a:xfrm>
              <a:off x="596176" y="4031204"/>
              <a:ext cx="2967129" cy="338554"/>
            </a:xfrm>
            <a:prstGeom prst="rect">
              <a:avLst/>
            </a:prstGeom>
            <a:noFill/>
          </p:spPr>
          <p:txBody>
            <a:bodyPr wrap="square" rtlCol="0">
              <a:spAutoFit/>
            </a:bodyPr>
            <a:lstStyle/>
            <a:p>
              <a:pPr marL="0" algn="r" defTabSz="914400" rtl="0" eaLnBrk="1" latinLnBrk="0" hangingPunct="1"/>
              <a:r>
                <a:rPr lang="ar-SA" altLang="ko-KR" sz="1600" b="1" dirty="0">
                  <a:solidFill>
                    <a:schemeClr val="tx1">
                      <a:lumMod val="75000"/>
                      <a:lumOff val="25000"/>
                    </a:schemeClr>
                  </a:solidFill>
                  <a:latin typeface="Al Tarikh" pitchFamily="2" charset="-78"/>
                  <a:cs typeface="Al Tarikh" pitchFamily="2" charset="-78"/>
                </a:rPr>
                <a:t>أكتب هنا عنوان لهذا المحتوى</a:t>
              </a:r>
              <a:endParaRPr lang="ko-KR" altLang="en-US" sz="1600" b="1" dirty="0">
                <a:solidFill>
                  <a:schemeClr val="tx1">
                    <a:lumMod val="75000"/>
                    <a:lumOff val="25000"/>
                  </a:schemeClr>
                </a:solidFill>
                <a:latin typeface="Al Tarikh" pitchFamily="2" charset="-78"/>
                <a:cs typeface="Al Tarikh" pitchFamily="2" charset="-78"/>
              </a:endParaRPr>
            </a:p>
          </p:txBody>
        </p:sp>
      </p:grpSp>
      <p:sp>
        <p:nvSpPr>
          <p:cNvPr id="212" name="TextBox 211">
            <a:extLst>
              <a:ext uri="{FF2B5EF4-FFF2-40B4-BE49-F238E27FC236}">
                <a16:creationId xmlns:a16="http://schemas.microsoft.com/office/drawing/2014/main" id="{574F5BB8-5498-4EEC-85FE-EC343FC60AE1}"/>
              </a:ext>
            </a:extLst>
          </p:cNvPr>
          <p:cNvSpPr txBox="1"/>
          <p:nvPr/>
        </p:nvSpPr>
        <p:spPr>
          <a:xfrm>
            <a:off x="615136" y="5764428"/>
            <a:ext cx="3445787" cy="338554"/>
          </a:xfrm>
          <a:prstGeom prst="rect">
            <a:avLst/>
          </a:prstGeom>
          <a:noFill/>
        </p:spPr>
        <p:txBody>
          <a:bodyPr wrap="square" rtlCol="0">
            <a:spAutoFit/>
          </a:bodyPr>
          <a:lstStyle/>
          <a:p>
            <a:pPr marL="171450" indent="-171450" algn="r" rtl="1">
              <a:buFont typeface="Wingdings" pitchFamily="2" charset="2"/>
              <a:buChar char="u"/>
            </a:pPr>
            <a:r>
              <a:rPr lang="ar-DZ" altLang="ko-KR" sz="1600" b="1" dirty="0">
                <a:solidFill>
                  <a:schemeClr val="accent4"/>
                </a:solidFill>
                <a:latin typeface="Al Tarikh" pitchFamily="2" charset="-78"/>
                <a:cs typeface="Al Tarikh" pitchFamily="2" charset="-78"/>
              </a:rPr>
              <a:t>نص يشير الى الفئة على الخريطة لهذا اللون</a:t>
            </a:r>
            <a:endParaRPr lang="ko-KR" altLang="en-US" sz="1600" dirty="0">
              <a:solidFill>
                <a:schemeClr val="accent4"/>
              </a:solidFill>
              <a:latin typeface="Al Tarikh" pitchFamily="2" charset="-78"/>
              <a:cs typeface="Al Tarikh" pitchFamily="2" charset="-78"/>
            </a:endParaRPr>
          </a:p>
        </p:txBody>
      </p:sp>
      <p:sp>
        <p:nvSpPr>
          <p:cNvPr id="213" name="Title 1">
            <a:extLst>
              <a:ext uri="{FF2B5EF4-FFF2-40B4-BE49-F238E27FC236}">
                <a16:creationId xmlns:a16="http://schemas.microsoft.com/office/drawing/2014/main" id="{C2EAFE2D-8880-4BCA-A1AF-7C99F9CB29C7}"/>
              </a:ext>
            </a:extLst>
          </p:cNvPr>
          <p:cNvSpPr txBox="1">
            <a:spLocks/>
          </p:cNvSpPr>
          <p:nvPr/>
        </p:nvSpPr>
        <p:spPr>
          <a:xfrm>
            <a:off x="605575" y="1426027"/>
            <a:ext cx="3722325" cy="710877"/>
          </a:xfrm>
          <a:prstGeom prst="rect">
            <a:avLst/>
          </a:prstGeom>
          <a:solidFill>
            <a:schemeClr val="accent4"/>
          </a:solidFill>
        </p:spPr>
        <p:txBody>
          <a:bodyPr lIns="108000" rIns="108000" anchor="ctr">
            <a:noAutofit/>
          </a:bodyPr>
          <a:lstStyle>
            <a:lvl1pPr algn="ctr" defTabSz="914400" rtl="0" eaLnBrk="1" latinLnBrk="1" hangingPunct="1">
              <a:spcBef>
                <a:spcPct val="0"/>
              </a:spcBef>
              <a:buNone/>
              <a:defRPr sz="4800" b="0" kern="1200" baseline="0">
                <a:solidFill>
                  <a:schemeClr val="tx1">
                    <a:lumMod val="65000"/>
                    <a:lumOff val="35000"/>
                  </a:schemeClr>
                </a:solidFill>
                <a:latin typeface="Arial" pitchFamily="34" charset="0"/>
                <a:ea typeface="+mj-ea"/>
                <a:cs typeface="Arial" pitchFamily="34" charset="0"/>
              </a:defRPr>
            </a:lvl1pPr>
          </a:lstStyle>
          <a:p>
            <a:pPr algn="dist"/>
            <a:r>
              <a:rPr lang="ar-SA" altLang="ko-KR" sz="5400" dirty="0">
                <a:solidFill>
                  <a:schemeClr val="bg1"/>
                </a:solidFill>
                <a:latin typeface="Al Tarikh" pitchFamily="2" charset="-78"/>
                <a:cs typeface="Al Tarikh" pitchFamily="2" charset="-78"/>
              </a:rPr>
              <a:t>خريطة العالم</a:t>
            </a:r>
            <a:endParaRPr lang="ko-KR" altLang="en-US" sz="5400" dirty="0">
              <a:solidFill>
                <a:schemeClr val="bg1"/>
              </a:solidFill>
              <a:latin typeface="Al Tarikh" pitchFamily="2" charset="-78"/>
              <a:cs typeface="Al Tarikh" pitchFamily="2" charset="-78"/>
            </a:endParaRPr>
          </a:p>
        </p:txBody>
      </p:sp>
      <p:sp>
        <p:nvSpPr>
          <p:cNvPr id="214" name="Text Placeholder 2">
            <a:extLst>
              <a:ext uri="{FF2B5EF4-FFF2-40B4-BE49-F238E27FC236}">
                <a16:creationId xmlns:a16="http://schemas.microsoft.com/office/drawing/2014/main" id="{32D60B28-73D8-45D3-A8BA-35C366DF5B3E}"/>
              </a:ext>
            </a:extLst>
          </p:cNvPr>
          <p:cNvSpPr txBox="1">
            <a:spLocks/>
          </p:cNvSpPr>
          <p:nvPr/>
        </p:nvSpPr>
        <p:spPr>
          <a:xfrm>
            <a:off x="605575" y="2236613"/>
            <a:ext cx="3701075" cy="287923"/>
          </a:xfrm>
          <a:prstGeom prst="rect">
            <a:avLst/>
          </a:prstGeom>
          <a:solidFill>
            <a:schemeClr val="accent4"/>
          </a:solidFill>
        </p:spPr>
        <p:txBody>
          <a:bodyPr lIns="216000" anchor="ctr"/>
          <a:lstStyle>
            <a:lvl1pPr marL="0" indent="0" algn="ctr" defTabSz="914400" rtl="0" eaLnBrk="1" latinLnBrk="1" hangingPunct="1">
              <a:spcBef>
                <a:spcPct val="20000"/>
              </a:spcBef>
              <a:buFont typeface="Arial" pitchFamily="34" charset="0"/>
              <a:buNone/>
              <a:defRPr sz="1400" kern="1200" baseline="0">
                <a:solidFill>
                  <a:schemeClr val="tx1">
                    <a:lumMod val="65000"/>
                    <a:lumOff val="35000"/>
                  </a:schemeClr>
                </a:solidFill>
                <a:effectLst/>
                <a:latin typeface="Arial" pitchFamily="34" charset="0"/>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dist"/>
            <a:r>
              <a:rPr lang="ar-SA" altLang="ko-KR" sz="1800" dirty="0">
                <a:solidFill>
                  <a:schemeClr val="bg1"/>
                </a:solidFill>
                <a:latin typeface="Al Tarikh" pitchFamily="2" charset="-78"/>
                <a:cs typeface="Al Tarikh" pitchFamily="2" charset="-78"/>
              </a:rPr>
              <a:t>أكتب هنا وصف بسيط لهذا المحتوى باختصار شديد</a:t>
            </a:r>
            <a:endParaRPr lang="en-US" altLang="ko-KR" sz="1800" dirty="0">
              <a:solidFill>
                <a:schemeClr val="bg1"/>
              </a:solidFill>
              <a:latin typeface="Al Tarikh" pitchFamily="2" charset="-78"/>
              <a:cs typeface="Al Tarikh" pitchFamily="2" charset="-78"/>
            </a:endParaRPr>
          </a:p>
        </p:txBody>
      </p:sp>
    </p:spTree>
    <p:extLst>
      <p:ext uri="{BB962C8B-B14F-4D97-AF65-F5344CB8AC3E}">
        <p14:creationId xmlns:p14="http://schemas.microsoft.com/office/powerpoint/2010/main" val="1193403196"/>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16"/>
                                        </p:tgtEl>
                                        <p:attrNameLst>
                                          <p:attrName>style.visibility</p:attrName>
                                        </p:attrNameLst>
                                      </p:cBhvr>
                                      <p:to>
                                        <p:strVal val="visible"/>
                                      </p:to>
                                    </p:set>
                                    <p:anim calcmode="lin" valueType="num">
                                      <p:cBhvr additive="base">
                                        <p:cTn id="15" dur="500"/>
                                        <p:tgtEl>
                                          <p:spTgt spid="116"/>
                                        </p:tgtEl>
                                        <p:attrNameLst>
                                          <p:attrName>ppt_y</p:attrName>
                                        </p:attrNameLst>
                                      </p:cBhvr>
                                      <p:tavLst>
                                        <p:tav tm="0">
                                          <p:val>
                                            <p:strVal val="#ppt_y+#ppt_h*1.125000"/>
                                          </p:val>
                                        </p:tav>
                                        <p:tav tm="100000">
                                          <p:val>
                                            <p:strVal val="#ppt_y"/>
                                          </p:val>
                                        </p:tav>
                                      </p:tavLst>
                                    </p:anim>
                                    <p:animEffect transition="in" filter="wipe(up)">
                                      <p:cBhvr>
                                        <p:cTn id="16" dur="500"/>
                                        <p:tgtEl>
                                          <p:spTgt spid="116"/>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18"/>
                                        </p:tgtEl>
                                        <p:attrNameLst>
                                          <p:attrName>style.visibility</p:attrName>
                                        </p:attrNameLst>
                                      </p:cBhvr>
                                      <p:to>
                                        <p:strVal val="visible"/>
                                      </p:to>
                                    </p:set>
                                    <p:anim calcmode="lin" valueType="num">
                                      <p:cBhvr additive="base">
                                        <p:cTn id="19" dur="500"/>
                                        <p:tgtEl>
                                          <p:spTgt spid="118"/>
                                        </p:tgtEl>
                                        <p:attrNameLst>
                                          <p:attrName>ppt_y</p:attrName>
                                        </p:attrNameLst>
                                      </p:cBhvr>
                                      <p:tavLst>
                                        <p:tav tm="0">
                                          <p:val>
                                            <p:strVal val="#ppt_y+#ppt_h*1.125000"/>
                                          </p:val>
                                        </p:tav>
                                        <p:tav tm="100000">
                                          <p:val>
                                            <p:strVal val="#ppt_y"/>
                                          </p:val>
                                        </p:tav>
                                      </p:tavLst>
                                    </p:anim>
                                    <p:animEffect transition="in" filter="wipe(up)">
                                      <p:cBhvr>
                                        <p:cTn id="20" dur="500"/>
                                        <p:tgtEl>
                                          <p:spTgt spid="118"/>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19"/>
                                        </p:tgtEl>
                                        <p:attrNameLst>
                                          <p:attrName>style.visibility</p:attrName>
                                        </p:attrNameLst>
                                      </p:cBhvr>
                                      <p:to>
                                        <p:strVal val="visible"/>
                                      </p:to>
                                    </p:set>
                                    <p:anim calcmode="lin" valueType="num">
                                      <p:cBhvr additive="base">
                                        <p:cTn id="23" dur="500"/>
                                        <p:tgtEl>
                                          <p:spTgt spid="119"/>
                                        </p:tgtEl>
                                        <p:attrNameLst>
                                          <p:attrName>ppt_y</p:attrName>
                                        </p:attrNameLst>
                                      </p:cBhvr>
                                      <p:tavLst>
                                        <p:tav tm="0">
                                          <p:val>
                                            <p:strVal val="#ppt_y+#ppt_h*1.125000"/>
                                          </p:val>
                                        </p:tav>
                                        <p:tav tm="100000">
                                          <p:val>
                                            <p:strVal val="#ppt_y"/>
                                          </p:val>
                                        </p:tav>
                                      </p:tavLst>
                                    </p:anim>
                                    <p:animEffect transition="in" filter="wipe(up)">
                                      <p:cBhvr>
                                        <p:cTn id="24" dur="500"/>
                                        <p:tgtEl>
                                          <p:spTgt spid="119"/>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20"/>
                                        </p:tgtEl>
                                        <p:attrNameLst>
                                          <p:attrName>style.visibility</p:attrName>
                                        </p:attrNameLst>
                                      </p:cBhvr>
                                      <p:to>
                                        <p:strVal val="visible"/>
                                      </p:to>
                                    </p:set>
                                    <p:anim calcmode="lin" valueType="num">
                                      <p:cBhvr additive="base">
                                        <p:cTn id="27" dur="500"/>
                                        <p:tgtEl>
                                          <p:spTgt spid="120"/>
                                        </p:tgtEl>
                                        <p:attrNameLst>
                                          <p:attrName>ppt_y</p:attrName>
                                        </p:attrNameLst>
                                      </p:cBhvr>
                                      <p:tavLst>
                                        <p:tav tm="0">
                                          <p:val>
                                            <p:strVal val="#ppt_y+#ppt_h*1.125000"/>
                                          </p:val>
                                        </p:tav>
                                        <p:tav tm="100000">
                                          <p:val>
                                            <p:strVal val="#ppt_y"/>
                                          </p:val>
                                        </p:tav>
                                      </p:tavLst>
                                    </p:anim>
                                    <p:animEffect transition="in" filter="wipe(up)">
                                      <p:cBhvr>
                                        <p:cTn id="28" dur="500"/>
                                        <p:tgtEl>
                                          <p:spTgt spid="120"/>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21"/>
                                        </p:tgtEl>
                                        <p:attrNameLst>
                                          <p:attrName>style.visibility</p:attrName>
                                        </p:attrNameLst>
                                      </p:cBhvr>
                                      <p:to>
                                        <p:strVal val="visible"/>
                                      </p:to>
                                    </p:set>
                                    <p:anim calcmode="lin" valueType="num">
                                      <p:cBhvr additive="base">
                                        <p:cTn id="31" dur="500"/>
                                        <p:tgtEl>
                                          <p:spTgt spid="121"/>
                                        </p:tgtEl>
                                        <p:attrNameLst>
                                          <p:attrName>ppt_y</p:attrName>
                                        </p:attrNameLst>
                                      </p:cBhvr>
                                      <p:tavLst>
                                        <p:tav tm="0">
                                          <p:val>
                                            <p:strVal val="#ppt_y+#ppt_h*1.125000"/>
                                          </p:val>
                                        </p:tav>
                                        <p:tav tm="100000">
                                          <p:val>
                                            <p:strVal val="#ppt_y"/>
                                          </p:val>
                                        </p:tav>
                                      </p:tavLst>
                                    </p:anim>
                                    <p:animEffect transition="in" filter="wipe(up)">
                                      <p:cBhvr>
                                        <p:cTn id="32" dur="500"/>
                                        <p:tgtEl>
                                          <p:spTgt spid="121"/>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22"/>
                                        </p:tgtEl>
                                        <p:attrNameLst>
                                          <p:attrName>style.visibility</p:attrName>
                                        </p:attrNameLst>
                                      </p:cBhvr>
                                      <p:to>
                                        <p:strVal val="visible"/>
                                      </p:to>
                                    </p:set>
                                    <p:anim calcmode="lin" valueType="num">
                                      <p:cBhvr additive="base">
                                        <p:cTn id="35" dur="500"/>
                                        <p:tgtEl>
                                          <p:spTgt spid="122"/>
                                        </p:tgtEl>
                                        <p:attrNameLst>
                                          <p:attrName>ppt_y</p:attrName>
                                        </p:attrNameLst>
                                      </p:cBhvr>
                                      <p:tavLst>
                                        <p:tav tm="0">
                                          <p:val>
                                            <p:strVal val="#ppt_y+#ppt_h*1.125000"/>
                                          </p:val>
                                        </p:tav>
                                        <p:tav tm="100000">
                                          <p:val>
                                            <p:strVal val="#ppt_y"/>
                                          </p:val>
                                        </p:tav>
                                      </p:tavLst>
                                    </p:anim>
                                    <p:animEffect transition="in" filter="wipe(up)">
                                      <p:cBhvr>
                                        <p:cTn id="36" dur="500"/>
                                        <p:tgtEl>
                                          <p:spTgt spid="122"/>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anim calcmode="lin" valueType="num">
                                      <p:cBhvr additive="base">
                                        <p:cTn id="39" dur="500"/>
                                        <p:tgtEl>
                                          <p:spTgt spid="123"/>
                                        </p:tgtEl>
                                        <p:attrNameLst>
                                          <p:attrName>ppt_y</p:attrName>
                                        </p:attrNameLst>
                                      </p:cBhvr>
                                      <p:tavLst>
                                        <p:tav tm="0">
                                          <p:val>
                                            <p:strVal val="#ppt_y+#ppt_h*1.125000"/>
                                          </p:val>
                                        </p:tav>
                                        <p:tav tm="100000">
                                          <p:val>
                                            <p:strVal val="#ppt_y"/>
                                          </p:val>
                                        </p:tav>
                                      </p:tavLst>
                                    </p:anim>
                                    <p:animEffect transition="in" filter="wipe(up)">
                                      <p:cBhvr>
                                        <p:cTn id="40" dur="500"/>
                                        <p:tgtEl>
                                          <p:spTgt spid="123"/>
                                        </p:tgtEl>
                                      </p:cBhvr>
                                    </p:animEffect>
                                  </p:childTnLst>
                                </p:cTn>
                              </p:par>
                              <p:par>
                                <p:cTn id="41" presetID="12" presetClass="entr" presetSubtype="4" fill="hold" nodeType="withEffect">
                                  <p:stCondLst>
                                    <p:cond delay="0"/>
                                  </p:stCondLst>
                                  <p:childTnLst>
                                    <p:set>
                                      <p:cBhvr>
                                        <p:cTn id="42" dur="1" fill="hold">
                                          <p:stCondLst>
                                            <p:cond delay="0"/>
                                          </p:stCondLst>
                                        </p:cTn>
                                        <p:tgtEl>
                                          <p:spTgt spid="127"/>
                                        </p:tgtEl>
                                        <p:attrNameLst>
                                          <p:attrName>style.visibility</p:attrName>
                                        </p:attrNameLst>
                                      </p:cBhvr>
                                      <p:to>
                                        <p:strVal val="visible"/>
                                      </p:to>
                                    </p:set>
                                    <p:anim calcmode="lin" valueType="num">
                                      <p:cBhvr additive="base">
                                        <p:cTn id="43" dur="500"/>
                                        <p:tgtEl>
                                          <p:spTgt spid="127"/>
                                        </p:tgtEl>
                                        <p:attrNameLst>
                                          <p:attrName>ppt_y</p:attrName>
                                        </p:attrNameLst>
                                      </p:cBhvr>
                                      <p:tavLst>
                                        <p:tav tm="0">
                                          <p:val>
                                            <p:strVal val="#ppt_y+#ppt_h*1.125000"/>
                                          </p:val>
                                        </p:tav>
                                        <p:tav tm="100000">
                                          <p:val>
                                            <p:strVal val="#ppt_y"/>
                                          </p:val>
                                        </p:tav>
                                      </p:tavLst>
                                    </p:anim>
                                    <p:animEffect transition="in" filter="wipe(up)">
                                      <p:cBhvr>
                                        <p:cTn id="44" dur="500"/>
                                        <p:tgtEl>
                                          <p:spTgt spid="127"/>
                                        </p:tgtEl>
                                      </p:cBhvr>
                                    </p:animEffect>
                                  </p:childTnLst>
                                </p:cTn>
                              </p:par>
                              <p:par>
                                <p:cTn id="45" presetID="12" presetClass="entr" presetSubtype="4" fill="hold" nodeType="withEffect">
                                  <p:stCondLst>
                                    <p:cond delay="0"/>
                                  </p:stCondLst>
                                  <p:childTnLst>
                                    <p:set>
                                      <p:cBhvr>
                                        <p:cTn id="46" dur="1" fill="hold">
                                          <p:stCondLst>
                                            <p:cond delay="0"/>
                                          </p:stCondLst>
                                        </p:cTn>
                                        <p:tgtEl>
                                          <p:spTgt spid="134"/>
                                        </p:tgtEl>
                                        <p:attrNameLst>
                                          <p:attrName>style.visibility</p:attrName>
                                        </p:attrNameLst>
                                      </p:cBhvr>
                                      <p:to>
                                        <p:strVal val="visible"/>
                                      </p:to>
                                    </p:set>
                                    <p:anim calcmode="lin" valueType="num">
                                      <p:cBhvr additive="base">
                                        <p:cTn id="47" dur="500"/>
                                        <p:tgtEl>
                                          <p:spTgt spid="134"/>
                                        </p:tgtEl>
                                        <p:attrNameLst>
                                          <p:attrName>ppt_y</p:attrName>
                                        </p:attrNameLst>
                                      </p:cBhvr>
                                      <p:tavLst>
                                        <p:tav tm="0">
                                          <p:val>
                                            <p:strVal val="#ppt_y+#ppt_h*1.125000"/>
                                          </p:val>
                                        </p:tav>
                                        <p:tav tm="100000">
                                          <p:val>
                                            <p:strVal val="#ppt_y"/>
                                          </p:val>
                                        </p:tav>
                                      </p:tavLst>
                                    </p:anim>
                                    <p:animEffect transition="in" filter="wipe(up)">
                                      <p:cBhvr>
                                        <p:cTn id="48" dur="500"/>
                                        <p:tgtEl>
                                          <p:spTgt spid="134"/>
                                        </p:tgtEl>
                                      </p:cBhvr>
                                    </p:animEffect>
                                  </p:childTnLst>
                                </p:cTn>
                              </p:par>
                              <p:par>
                                <p:cTn id="49" presetID="12" presetClass="entr" presetSubtype="4" fill="hold" nodeType="withEffect">
                                  <p:stCondLst>
                                    <p:cond delay="0"/>
                                  </p:stCondLst>
                                  <p:childTnLst>
                                    <p:set>
                                      <p:cBhvr>
                                        <p:cTn id="50" dur="1" fill="hold">
                                          <p:stCondLst>
                                            <p:cond delay="0"/>
                                          </p:stCondLst>
                                        </p:cTn>
                                        <p:tgtEl>
                                          <p:spTgt spid="195"/>
                                        </p:tgtEl>
                                        <p:attrNameLst>
                                          <p:attrName>style.visibility</p:attrName>
                                        </p:attrNameLst>
                                      </p:cBhvr>
                                      <p:to>
                                        <p:strVal val="visible"/>
                                      </p:to>
                                    </p:set>
                                    <p:anim calcmode="lin" valueType="num">
                                      <p:cBhvr additive="base">
                                        <p:cTn id="51" dur="500"/>
                                        <p:tgtEl>
                                          <p:spTgt spid="195"/>
                                        </p:tgtEl>
                                        <p:attrNameLst>
                                          <p:attrName>ppt_y</p:attrName>
                                        </p:attrNameLst>
                                      </p:cBhvr>
                                      <p:tavLst>
                                        <p:tav tm="0">
                                          <p:val>
                                            <p:strVal val="#ppt_y+#ppt_h*1.125000"/>
                                          </p:val>
                                        </p:tav>
                                        <p:tav tm="100000">
                                          <p:val>
                                            <p:strVal val="#ppt_y"/>
                                          </p:val>
                                        </p:tav>
                                      </p:tavLst>
                                    </p:anim>
                                    <p:animEffect transition="in" filter="wipe(up)">
                                      <p:cBhvr>
                                        <p:cTn id="52" dur="500"/>
                                        <p:tgtEl>
                                          <p:spTgt spid="195"/>
                                        </p:tgtEl>
                                      </p:cBhvr>
                                    </p:animEffect>
                                  </p:childTnLst>
                                </p:cTn>
                              </p:par>
                              <p:par>
                                <p:cTn id="53" presetID="12" presetClass="entr" presetSubtype="4" fill="hold" nodeType="withEffect">
                                  <p:stCondLst>
                                    <p:cond delay="0"/>
                                  </p:stCondLst>
                                  <p:childTnLst>
                                    <p:set>
                                      <p:cBhvr>
                                        <p:cTn id="54" dur="1" fill="hold">
                                          <p:stCondLst>
                                            <p:cond delay="0"/>
                                          </p:stCondLst>
                                        </p:cTn>
                                        <p:tgtEl>
                                          <p:spTgt spid="191"/>
                                        </p:tgtEl>
                                        <p:attrNameLst>
                                          <p:attrName>style.visibility</p:attrName>
                                        </p:attrNameLst>
                                      </p:cBhvr>
                                      <p:to>
                                        <p:strVal val="visible"/>
                                      </p:to>
                                    </p:set>
                                    <p:anim calcmode="lin" valueType="num">
                                      <p:cBhvr additive="base">
                                        <p:cTn id="55" dur="500"/>
                                        <p:tgtEl>
                                          <p:spTgt spid="191"/>
                                        </p:tgtEl>
                                        <p:attrNameLst>
                                          <p:attrName>ppt_y</p:attrName>
                                        </p:attrNameLst>
                                      </p:cBhvr>
                                      <p:tavLst>
                                        <p:tav tm="0">
                                          <p:val>
                                            <p:strVal val="#ppt_y+#ppt_h*1.125000"/>
                                          </p:val>
                                        </p:tav>
                                        <p:tav tm="100000">
                                          <p:val>
                                            <p:strVal val="#ppt_y"/>
                                          </p:val>
                                        </p:tav>
                                      </p:tavLst>
                                    </p:anim>
                                    <p:animEffect transition="in" filter="wipe(up)">
                                      <p:cBhvr>
                                        <p:cTn id="56" dur="500"/>
                                        <p:tgtEl>
                                          <p:spTgt spid="191"/>
                                        </p:tgtEl>
                                      </p:cBhvr>
                                    </p:animEffect>
                                  </p:childTnLst>
                                </p:cTn>
                              </p:par>
                              <p:par>
                                <p:cTn id="57" presetID="12" presetClass="entr" presetSubtype="4" fill="hold" nodeType="withEffect">
                                  <p:stCondLst>
                                    <p:cond delay="0"/>
                                  </p:stCondLst>
                                  <p:childTnLst>
                                    <p:set>
                                      <p:cBhvr>
                                        <p:cTn id="58" dur="1" fill="hold">
                                          <p:stCondLst>
                                            <p:cond delay="0"/>
                                          </p:stCondLst>
                                        </p:cTn>
                                        <p:tgtEl>
                                          <p:spTgt spid="176"/>
                                        </p:tgtEl>
                                        <p:attrNameLst>
                                          <p:attrName>style.visibility</p:attrName>
                                        </p:attrNameLst>
                                      </p:cBhvr>
                                      <p:to>
                                        <p:strVal val="visible"/>
                                      </p:to>
                                    </p:set>
                                    <p:anim calcmode="lin" valueType="num">
                                      <p:cBhvr additive="base">
                                        <p:cTn id="59" dur="500"/>
                                        <p:tgtEl>
                                          <p:spTgt spid="176"/>
                                        </p:tgtEl>
                                        <p:attrNameLst>
                                          <p:attrName>ppt_y</p:attrName>
                                        </p:attrNameLst>
                                      </p:cBhvr>
                                      <p:tavLst>
                                        <p:tav tm="0">
                                          <p:val>
                                            <p:strVal val="#ppt_y+#ppt_h*1.125000"/>
                                          </p:val>
                                        </p:tav>
                                        <p:tav tm="100000">
                                          <p:val>
                                            <p:strVal val="#ppt_y"/>
                                          </p:val>
                                        </p:tav>
                                      </p:tavLst>
                                    </p:anim>
                                    <p:animEffect transition="in" filter="wipe(up)">
                                      <p:cBhvr>
                                        <p:cTn id="60" dur="500"/>
                                        <p:tgtEl>
                                          <p:spTgt spid="176"/>
                                        </p:tgtEl>
                                      </p:cBhvr>
                                    </p:animEffect>
                                  </p:childTnLst>
                                </p:cTn>
                              </p:par>
                              <p:par>
                                <p:cTn id="61" presetID="12" presetClass="entr" presetSubtype="4" fill="hold" nodeType="withEffect">
                                  <p:stCondLst>
                                    <p:cond delay="0"/>
                                  </p:stCondLst>
                                  <p:childTnLst>
                                    <p:set>
                                      <p:cBhvr>
                                        <p:cTn id="62" dur="1" fill="hold">
                                          <p:stCondLst>
                                            <p:cond delay="0"/>
                                          </p:stCondLst>
                                        </p:cTn>
                                        <p:tgtEl>
                                          <p:spTgt spid="192"/>
                                        </p:tgtEl>
                                        <p:attrNameLst>
                                          <p:attrName>style.visibility</p:attrName>
                                        </p:attrNameLst>
                                      </p:cBhvr>
                                      <p:to>
                                        <p:strVal val="visible"/>
                                      </p:to>
                                    </p:set>
                                    <p:anim calcmode="lin" valueType="num">
                                      <p:cBhvr additive="base">
                                        <p:cTn id="63" dur="500"/>
                                        <p:tgtEl>
                                          <p:spTgt spid="192"/>
                                        </p:tgtEl>
                                        <p:attrNameLst>
                                          <p:attrName>ppt_y</p:attrName>
                                        </p:attrNameLst>
                                      </p:cBhvr>
                                      <p:tavLst>
                                        <p:tav tm="0">
                                          <p:val>
                                            <p:strVal val="#ppt_y+#ppt_h*1.125000"/>
                                          </p:val>
                                        </p:tav>
                                        <p:tav tm="100000">
                                          <p:val>
                                            <p:strVal val="#ppt_y"/>
                                          </p:val>
                                        </p:tav>
                                      </p:tavLst>
                                    </p:anim>
                                    <p:animEffect transition="in" filter="wipe(up)">
                                      <p:cBhvr>
                                        <p:cTn id="64" dur="500"/>
                                        <p:tgtEl>
                                          <p:spTgt spid="192"/>
                                        </p:tgtEl>
                                      </p:cBhvr>
                                    </p:animEffect>
                                  </p:childTnLst>
                                </p:cTn>
                              </p:par>
                              <p:par>
                                <p:cTn id="65" presetID="12" presetClass="entr" presetSubtype="4"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anim calcmode="lin" valueType="num">
                                      <p:cBhvr additive="base">
                                        <p:cTn id="67" dur="500"/>
                                        <p:tgtEl>
                                          <p:spTgt spid="170"/>
                                        </p:tgtEl>
                                        <p:attrNameLst>
                                          <p:attrName>ppt_y</p:attrName>
                                        </p:attrNameLst>
                                      </p:cBhvr>
                                      <p:tavLst>
                                        <p:tav tm="0">
                                          <p:val>
                                            <p:strVal val="#ppt_y+#ppt_h*1.125000"/>
                                          </p:val>
                                        </p:tav>
                                        <p:tav tm="100000">
                                          <p:val>
                                            <p:strVal val="#ppt_y"/>
                                          </p:val>
                                        </p:tav>
                                      </p:tavLst>
                                    </p:anim>
                                    <p:animEffect transition="in" filter="wipe(up)">
                                      <p:cBhvr>
                                        <p:cTn id="68" dur="500"/>
                                        <p:tgtEl>
                                          <p:spTgt spid="170"/>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193"/>
                                        </p:tgtEl>
                                        <p:attrNameLst>
                                          <p:attrName>style.visibility</p:attrName>
                                        </p:attrNameLst>
                                      </p:cBhvr>
                                      <p:to>
                                        <p:strVal val="visible"/>
                                      </p:to>
                                    </p:set>
                                    <p:anim calcmode="lin" valueType="num">
                                      <p:cBhvr additive="base">
                                        <p:cTn id="71" dur="500"/>
                                        <p:tgtEl>
                                          <p:spTgt spid="193"/>
                                        </p:tgtEl>
                                        <p:attrNameLst>
                                          <p:attrName>ppt_y</p:attrName>
                                        </p:attrNameLst>
                                      </p:cBhvr>
                                      <p:tavLst>
                                        <p:tav tm="0">
                                          <p:val>
                                            <p:strVal val="#ppt_y+#ppt_h*1.125000"/>
                                          </p:val>
                                        </p:tav>
                                        <p:tav tm="100000">
                                          <p:val>
                                            <p:strVal val="#ppt_y"/>
                                          </p:val>
                                        </p:tav>
                                      </p:tavLst>
                                    </p:anim>
                                    <p:animEffect transition="in" filter="wipe(up)">
                                      <p:cBhvr>
                                        <p:cTn id="72" dur="500"/>
                                        <p:tgtEl>
                                          <p:spTgt spid="193"/>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96"/>
                                        </p:tgtEl>
                                        <p:attrNameLst>
                                          <p:attrName>style.visibility</p:attrName>
                                        </p:attrNameLst>
                                      </p:cBhvr>
                                      <p:to>
                                        <p:strVal val="visible"/>
                                      </p:to>
                                    </p:set>
                                    <p:anim calcmode="lin" valueType="num">
                                      <p:cBhvr additive="base">
                                        <p:cTn id="75" dur="500"/>
                                        <p:tgtEl>
                                          <p:spTgt spid="196"/>
                                        </p:tgtEl>
                                        <p:attrNameLst>
                                          <p:attrName>ppt_y</p:attrName>
                                        </p:attrNameLst>
                                      </p:cBhvr>
                                      <p:tavLst>
                                        <p:tav tm="0">
                                          <p:val>
                                            <p:strVal val="#ppt_y+#ppt_h*1.125000"/>
                                          </p:val>
                                        </p:tav>
                                        <p:tav tm="100000">
                                          <p:val>
                                            <p:strVal val="#ppt_y"/>
                                          </p:val>
                                        </p:tav>
                                      </p:tavLst>
                                    </p:anim>
                                    <p:animEffect transition="in" filter="wipe(up)">
                                      <p:cBhvr>
                                        <p:cTn id="76" dur="500"/>
                                        <p:tgtEl>
                                          <p:spTgt spid="196"/>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197"/>
                                        </p:tgtEl>
                                        <p:attrNameLst>
                                          <p:attrName>style.visibility</p:attrName>
                                        </p:attrNameLst>
                                      </p:cBhvr>
                                      <p:to>
                                        <p:strVal val="visible"/>
                                      </p:to>
                                    </p:set>
                                    <p:anim calcmode="lin" valueType="num">
                                      <p:cBhvr additive="base">
                                        <p:cTn id="79" dur="500"/>
                                        <p:tgtEl>
                                          <p:spTgt spid="197"/>
                                        </p:tgtEl>
                                        <p:attrNameLst>
                                          <p:attrName>ppt_y</p:attrName>
                                        </p:attrNameLst>
                                      </p:cBhvr>
                                      <p:tavLst>
                                        <p:tav tm="0">
                                          <p:val>
                                            <p:strVal val="#ppt_y+#ppt_h*1.125000"/>
                                          </p:val>
                                        </p:tav>
                                        <p:tav tm="100000">
                                          <p:val>
                                            <p:strVal val="#ppt_y"/>
                                          </p:val>
                                        </p:tav>
                                      </p:tavLst>
                                    </p:anim>
                                    <p:animEffect transition="in" filter="wipe(up)">
                                      <p:cBhvr>
                                        <p:cTn id="80" dur="500"/>
                                        <p:tgtEl>
                                          <p:spTgt spid="197"/>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198"/>
                                        </p:tgtEl>
                                        <p:attrNameLst>
                                          <p:attrName>style.visibility</p:attrName>
                                        </p:attrNameLst>
                                      </p:cBhvr>
                                      <p:to>
                                        <p:strVal val="visible"/>
                                      </p:to>
                                    </p:set>
                                    <p:anim calcmode="lin" valueType="num">
                                      <p:cBhvr additive="base">
                                        <p:cTn id="83" dur="500"/>
                                        <p:tgtEl>
                                          <p:spTgt spid="198"/>
                                        </p:tgtEl>
                                        <p:attrNameLst>
                                          <p:attrName>ppt_y</p:attrName>
                                        </p:attrNameLst>
                                      </p:cBhvr>
                                      <p:tavLst>
                                        <p:tav tm="0">
                                          <p:val>
                                            <p:strVal val="#ppt_y+#ppt_h*1.125000"/>
                                          </p:val>
                                        </p:tav>
                                        <p:tav tm="100000">
                                          <p:val>
                                            <p:strVal val="#ppt_y"/>
                                          </p:val>
                                        </p:tav>
                                      </p:tavLst>
                                    </p:anim>
                                    <p:animEffect transition="in" filter="wipe(up)">
                                      <p:cBhvr>
                                        <p:cTn id="84" dur="500"/>
                                        <p:tgtEl>
                                          <p:spTgt spid="198"/>
                                        </p:tgtEl>
                                      </p:cBhvr>
                                    </p:animEffect>
                                  </p:childTnLst>
                                </p:cTn>
                              </p:par>
                              <p:par>
                                <p:cTn id="85" presetID="12" presetClass="entr" presetSubtype="4" fill="hold" grpId="0" nodeType="withEffect">
                                  <p:stCondLst>
                                    <p:cond delay="0"/>
                                  </p:stCondLst>
                                  <p:childTnLst>
                                    <p:set>
                                      <p:cBhvr>
                                        <p:cTn id="86" dur="1" fill="hold">
                                          <p:stCondLst>
                                            <p:cond delay="0"/>
                                          </p:stCondLst>
                                        </p:cTn>
                                        <p:tgtEl>
                                          <p:spTgt spid="199"/>
                                        </p:tgtEl>
                                        <p:attrNameLst>
                                          <p:attrName>style.visibility</p:attrName>
                                        </p:attrNameLst>
                                      </p:cBhvr>
                                      <p:to>
                                        <p:strVal val="visible"/>
                                      </p:to>
                                    </p:set>
                                    <p:anim calcmode="lin" valueType="num">
                                      <p:cBhvr additive="base">
                                        <p:cTn id="87" dur="500"/>
                                        <p:tgtEl>
                                          <p:spTgt spid="199"/>
                                        </p:tgtEl>
                                        <p:attrNameLst>
                                          <p:attrName>ppt_y</p:attrName>
                                        </p:attrNameLst>
                                      </p:cBhvr>
                                      <p:tavLst>
                                        <p:tav tm="0">
                                          <p:val>
                                            <p:strVal val="#ppt_y+#ppt_h*1.125000"/>
                                          </p:val>
                                        </p:tav>
                                        <p:tav tm="100000">
                                          <p:val>
                                            <p:strVal val="#ppt_y"/>
                                          </p:val>
                                        </p:tav>
                                      </p:tavLst>
                                    </p:anim>
                                    <p:animEffect transition="in" filter="wipe(up)">
                                      <p:cBhvr>
                                        <p:cTn id="88" dur="500"/>
                                        <p:tgtEl>
                                          <p:spTgt spid="199"/>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200"/>
                                        </p:tgtEl>
                                        <p:attrNameLst>
                                          <p:attrName>style.visibility</p:attrName>
                                        </p:attrNameLst>
                                      </p:cBhvr>
                                      <p:to>
                                        <p:strVal val="visible"/>
                                      </p:to>
                                    </p:set>
                                    <p:anim calcmode="lin" valueType="num">
                                      <p:cBhvr additive="base">
                                        <p:cTn id="91" dur="500"/>
                                        <p:tgtEl>
                                          <p:spTgt spid="200"/>
                                        </p:tgtEl>
                                        <p:attrNameLst>
                                          <p:attrName>ppt_y</p:attrName>
                                        </p:attrNameLst>
                                      </p:cBhvr>
                                      <p:tavLst>
                                        <p:tav tm="0">
                                          <p:val>
                                            <p:strVal val="#ppt_y+#ppt_h*1.125000"/>
                                          </p:val>
                                        </p:tav>
                                        <p:tav tm="100000">
                                          <p:val>
                                            <p:strVal val="#ppt_y"/>
                                          </p:val>
                                        </p:tav>
                                      </p:tavLst>
                                    </p:anim>
                                    <p:animEffect transition="in" filter="wipe(up)">
                                      <p:cBhvr>
                                        <p:cTn id="92" dur="500"/>
                                        <p:tgtEl>
                                          <p:spTgt spid="200"/>
                                        </p:tgtEl>
                                      </p:cBhvr>
                                    </p:animEffect>
                                  </p:childTnLst>
                                </p:cTn>
                              </p:par>
                              <p:par>
                                <p:cTn id="93" presetID="12" presetClass="entr" presetSubtype="4" fill="hold" grpId="0" nodeType="withEffect">
                                  <p:stCondLst>
                                    <p:cond delay="0"/>
                                  </p:stCondLst>
                                  <p:childTnLst>
                                    <p:set>
                                      <p:cBhvr>
                                        <p:cTn id="94" dur="1" fill="hold">
                                          <p:stCondLst>
                                            <p:cond delay="0"/>
                                          </p:stCondLst>
                                        </p:cTn>
                                        <p:tgtEl>
                                          <p:spTgt spid="201"/>
                                        </p:tgtEl>
                                        <p:attrNameLst>
                                          <p:attrName>style.visibility</p:attrName>
                                        </p:attrNameLst>
                                      </p:cBhvr>
                                      <p:to>
                                        <p:strVal val="visible"/>
                                      </p:to>
                                    </p:set>
                                    <p:anim calcmode="lin" valueType="num">
                                      <p:cBhvr additive="base">
                                        <p:cTn id="95" dur="500"/>
                                        <p:tgtEl>
                                          <p:spTgt spid="201"/>
                                        </p:tgtEl>
                                        <p:attrNameLst>
                                          <p:attrName>ppt_y</p:attrName>
                                        </p:attrNameLst>
                                      </p:cBhvr>
                                      <p:tavLst>
                                        <p:tav tm="0">
                                          <p:val>
                                            <p:strVal val="#ppt_y+#ppt_h*1.125000"/>
                                          </p:val>
                                        </p:tav>
                                        <p:tav tm="100000">
                                          <p:val>
                                            <p:strVal val="#ppt_y"/>
                                          </p:val>
                                        </p:tav>
                                      </p:tavLst>
                                    </p:anim>
                                    <p:animEffect transition="in" filter="wipe(up)">
                                      <p:cBhvr>
                                        <p:cTn id="96" dur="500"/>
                                        <p:tgtEl>
                                          <p:spTgt spid="201"/>
                                        </p:tgtEl>
                                      </p:cBhvr>
                                    </p:animEffect>
                                  </p:childTnLst>
                                </p:cTn>
                              </p:par>
                              <p:par>
                                <p:cTn id="97" presetID="12" presetClass="entr" presetSubtype="4" fill="hold" grpId="0" nodeType="withEffect">
                                  <p:stCondLst>
                                    <p:cond delay="0"/>
                                  </p:stCondLst>
                                  <p:childTnLst>
                                    <p:set>
                                      <p:cBhvr>
                                        <p:cTn id="98" dur="1" fill="hold">
                                          <p:stCondLst>
                                            <p:cond delay="0"/>
                                          </p:stCondLst>
                                        </p:cTn>
                                        <p:tgtEl>
                                          <p:spTgt spid="202"/>
                                        </p:tgtEl>
                                        <p:attrNameLst>
                                          <p:attrName>style.visibility</p:attrName>
                                        </p:attrNameLst>
                                      </p:cBhvr>
                                      <p:to>
                                        <p:strVal val="visible"/>
                                      </p:to>
                                    </p:set>
                                    <p:anim calcmode="lin" valueType="num">
                                      <p:cBhvr additive="base">
                                        <p:cTn id="99" dur="500"/>
                                        <p:tgtEl>
                                          <p:spTgt spid="202"/>
                                        </p:tgtEl>
                                        <p:attrNameLst>
                                          <p:attrName>ppt_y</p:attrName>
                                        </p:attrNameLst>
                                      </p:cBhvr>
                                      <p:tavLst>
                                        <p:tav tm="0">
                                          <p:val>
                                            <p:strVal val="#ppt_y+#ppt_h*1.125000"/>
                                          </p:val>
                                        </p:tav>
                                        <p:tav tm="100000">
                                          <p:val>
                                            <p:strVal val="#ppt_y"/>
                                          </p:val>
                                        </p:tav>
                                      </p:tavLst>
                                    </p:anim>
                                    <p:animEffect transition="in" filter="wipe(up)">
                                      <p:cBhvr>
                                        <p:cTn id="100" dur="500"/>
                                        <p:tgtEl>
                                          <p:spTgt spid="202"/>
                                        </p:tgtEl>
                                      </p:cBhvr>
                                    </p:animEffect>
                                  </p:childTnLst>
                                </p:cTn>
                              </p:par>
                              <p:par>
                                <p:cTn id="101" presetID="12" presetClass="entr" presetSubtype="4" fill="hold" grpId="0" nodeType="withEffect">
                                  <p:stCondLst>
                                    <p:cond delay="0"/>
                                  </p:stCondLst>
                                  <p:childTnLst>
                                    <p:set>
                                      <p:cBhvr>
                                        <p:cTn id="102" dur="1" fill="hold">
                                          <p:stCondLst>
                                            <p:cond delay="0"/>
                                          </p:stCondLst>
                                        </p:cTn>
                                        <p:tgtEl>
                                          <p:spTgt spid="203"/>
                                        </p:tgtEl>
                                        <p:attrNameLst>
                                          <p:attrName>style.visibility</p:attrName>
                                        </p:attrNameLst>
                                      </p:cBhvr>
                                      <p:to>
                                        <p:strVal val="visible"/>
                                      </p:to>
                                    </p:set>
                                    <p:anim calcmode="lin" valueType="num">
                                      <p:cBhvr additive="base">
                                        <p:cTn id="103" dur="500"/>
                                        <p:tgtEl>
                                          <p:spTgt spid="203"/>
                                        </p:tgtEl>
                                        <p:attrNameLst>
                                          <p:attrName>ppt_y</p:attrName>
                                        </p:attrNameLst>
                                      </p:cBhvr>
                                      <p:tavLst>
                                        <p:tav tm="0">
                                          <p:val>
                                            <p:strVal val="#ppt_y+#ppt_h*1.125000"/>
                                          </p:val>
                                        </p:tav>
                                        <p:tav tm="100000">
                                          <p:val>
                                            <p:strVal val="#ppt_y"/>
                                          </p:val>
                                        </p:tav>
                                      </p:tavLst>
                                    </p:anim>
                                    <p:animEffect transition="in" filter="wipe(up)">
                                      <p:cBhvr>
                                        <p:cTn id="104" dur="500"/>
                                        <p:tgtEl>
                                          <p:spTgt spid="203"/>
                                        </p:tgtEl>
                                      </p:cBhvr>
                                    </p:animEffect>
                                  </p:childTnLst>
                                </p:cTn>
                              </p:par>
                              <p:par>
                                <p:cTn id="105" presetID="12" presetClass="entr" presetSubtype="4" fill="hold" grpId="0" nodeType="withEffect">
                                  <p:stCondLst>
                                    <p:cond delay="0"/>
                                  </p:stCondLst>
                                  <p:childTnLst>
                                    <p:set>
                                      <p:cBhvr>
                                        <p:cTn id="106" dur="1" fill="hold">
                                          <p:stCondLst>
                                            <p:cond delay="0"/>
                                          </p:stCondLst>
                                        </p:cTn>
                                        <p:tgtEl>
                                          <p:spTgt spid="204"/>
                                        </p:tgtEl>
                                        <p:attrNameLst>
                                          <p:attrName>style.visibility</p:attrName>
                                        </p:attrNameLst>
                                      </p:cBhvr>
                                      <p:to>
                                        <p:strVal val="visible"/>
                                      </p:to>
                                    </p:set>
                                    <p:anim calcmode="lin" valueType="num">
                                      <p:cBhvr additive="base">
                                        <p:cTn id="107" dur="500"/>
                                        <p:tgtEl>
                                          <p:spTgt spid="204"/>
                                        </p:tgtEl>
                                        <p:attrNameLst>
                                          <p:attrName>ppt_y</p:attrName>
                                        </p:attrNameLst>
                                      </p:cBhvr>
                                      <p:tavLst>
                                        <p:tav tm="0">
                                          <p:val>
                                            <p:strVal val="#ppt_y+#ppt_h*1.125000"/>
                                          </p:val>
                                        </p:tav>
                                        <p:tav tm="100000">
                                          <p:val>
                                            <p:strVal val="#ppt_y"/>
                                          </p:val>
                                        </p:tav>
                                      </p:tavLst>
                                    </p:anim>
                                    <p:animEffect transition="in" filter="wipe(up)">
                                      <p:cBhvr>
                                        <p:cTn id="108" dur="500"/>
                                        <p:tgtEl>
                                          <p:spTgt spid="204"/>
                                        </p:tgtEl>
                                      </p:cBhvr>
                                    </p:animEffect>
                                  </p:childTnLst>
                                </p:cTn>
                              </p:par>
                              <p:par>
                                <p:cTn id="109" presetID="12" presetClass="entr" presetSubtype="4" fill="hold" grpId="0" nodeType="withEffect">
                                  <p:stCondLst>
                                    <p:cond delay="0"/>
                                  </p:stCondLst>
                                  <p:childTnLst>
                                    <p:set>
                                      <p:cBhvr>
                                        <p:cTn id="110" dur="1" fill="hold">
                                          <p:stCondLst>
                                            <p:cond delay="0"/>
                                          </p:stCondLst>
                                        </p:cTn>
                                        <p:tgtEl>
                                          <p:spTgt spid="205"/>
                                        </p:tgtEl>
                                        <p:attrNameLst>
                                          <p:attrName>style.visibility</p:attrName>
                                        </p:attrNameLst>
                                      </p:cBhvr>
                                      <p:to>
                                        <p:strVal val="visible"/>
                                      </p:to>
                                    </p:set>
                                    <p:anim calcmode="lin" valueType="num">
                                      <p:cBhvr additive="base">
                                        <p:cTn id="111" dur="500"/>
                                        <p:tgtEl>
                                          <p:spTgt spid="205"/>
                                        </p:tgtEl>
                                        <p:attrNameLst>
                                          <p:attrName>ppt_y</p:attrName>
                                        </p:attrNameLst>
                                      </p:cBhvr>
                                      <p:tavLst>
                                        <p:tav tm="0">
                                          <p:val>
                                            <p:strVal val="#ppt_y+#ppt_h*1.125000"/>
                                          </p:val>
                                        </p:tav>
                                        <p:tav tm="100000">
                                          <p:val>
                                            <p:strVal val="#ppt_y"/>
                                          </p:val>
                                        </p:tav>
                                      </p:tavLst>
                                    </p:anim>
                                    <p:animEffect transition="in" filter="wipe(up)">
                                      <p:cBhvr>
                                        <p:cTn id="112" dur="500"/>
                                        <p:tgtEl>
                                          <p:spTgt spid="205"/>
                                        </p:tgtEl>
                                      </p:cBhvr>
                                    </p:animEffect>
                                  </p:childTnLst>
                                </p:cTn>
                              </p:par>
                              <p:par>
                                <p:cTn id="113" presetID="12" presetClass="entr" presetSubtype="4" fill="hold" grpId="0" nodeType="withEffect">
                                  <p:stCondLst>
                                    <p:cond delay="0"/>
                                  </p:stCondLst>
                                  <p:childTnLst>
                                    <p:set>
                                      <p:cBhvr>
                                        <p:cTn id="114" dur="1" fill="hold">
                                          <p:stCondLst>
                                            <p:cond delay="0"/>
                                          </p:stCondLst>
                                        </p:cTn>
                                        <p:tgtEl>
                                          <p:spTgt spid="206"/>
                                        </p:tgtEl>
                                        <p:attrNameLst>
                                          <p:attrName>style.visibility</p:attrName>
                                        </p:attrNameLst>
                                      </p:cBhvr>
                                      <p:to>
                                        <p:strVal val="visible"/>
                                      </p:to>
                                    </p:set>
                                    <p:anim calcmode="lin" valueType="num">
                                      <p:cBhvr additive="base">
                                        <p:cTn id="115" dur="500"/>
                                        <p:tgtEl>
                                          <p:spTgt spid="206"/>
                                        </p:tgtEl>
                                        <p:attrNameLst>
                                          <p:attrName>ppt_y</p:attrName>
                                        </p:attrNameLst>
                                      </p:cBhvr>
                                      <p:tavLst>
                                        <p:tav tm="0">
                                          <p:val>
                                            <p:strVal val="#ppt_y+#ppt_h*1.125000"/>
                                          </p:val>
                                        </p:tav>
                                        <p:tav tm="100000">
                                          <p:val>
                                            <p:strVal val="#ppt_y"/>
                                          </p:val>
                                        </p:tav>
                                      </p:tavLst>
                                    </p:anim>
                                    <p:animEffect transition="in" filter="wipe(up)">
                                      <p:cBhvr>
                                        <p:cTn id="116" dur="500"/>
                                        <p:tgtEl>
                                          <p:spTgt spid="206"/>
                                        </p:tgtEl>
                                      </p:cBhvr>
                                    </p:animEffect>
                                  </p:childTnLst>
                                </p:cTn>
                              </p:par>
                              <p:par>
                                <p:cTn id="117" presetID="12" presetClass="entr" presetSubtype="4" fill="hold" grpId="0" nodeType="withEffect">
                                  <p:stCondLst>
                                    <p:cond delay="0"/>
                                  </p:stCondLst>
                                  <p:childTnLst>
                                    <p:set>
                                      <p:cBhvr>
                                        <p:cTn id="118" dur="1" fill="hold">
                                          <p:stCondLst>
                                            <p:cond delay="0"/>
                                          </p:stCondLst>
                                        </p:cTn>
                                        <p:tgtEl>
                                          <p:spTgt spid="207"/>
                                        </p:tgtEl>
                                        <p:attrNameLst>
                                          <p:attrName>style.visibility</p:attrName>
                                        </p:attrNameLst>
                                      </p:cBhvr>
                                      <p:to>
                                        <p:strVal val="visible"/>
                                      </p:to>
                                    </p:set>
                                    <p:anim calcmode="lin" valueType="num">
                                      <p:cBhvr additive="base">
                                        <p:cTn id="119" dur="500"/>
                                        <p:tgtEl>
                                          <p:spTgt spid="207"/>
                                        </p:tgtEl>
                                        <p:attrNameLst>
                                          <p:attrName>ppt_y</p:attrName>
                                        </p:attrNameLst>
                                      </p:cBhvr>
                                      <p:tavLst>
                                        <p:tav tm="0">
                                          <p:val>
                                            <p:strVal val="#ppt_y+#ppt_h*1.125000"/>
                                          </p:val>
                                        </p:tav>
                                        <p:tav tm="100000">
                                          <p:val>
                                            <p:strVal val="#ppt_y"/>
                                          </p:val>
                                        </p:tav>
                                      </p:tavLst>
                                    </p:anim>
                                    <p:animEffect transition="in" filter="wipe(up)">
                                      <p:cBhvr>
                                        <p:cTn id="120" dur="500"/>
                                        <p:tgtEl>
                                          <p:spTgt spid="207"/>
                                        </p:tgtEl>
                                      </p:cBhvr>
                                    </p:animEffect>
                                  </p:childTnLst>
                                </p:cTn>
                              </p:par>
                              <p:par>
                                <p:cTn id="121" presetID="12" presetClass="entr" presetSubtype="4" fill="hold" grpId="0" nodeType="withEffect">
                                  <p:stCondLst>
                                    <p:cond delay="0"/>
                                  </p:stCondLst>
                                  <p:childTnLst>
                                    <p:set>
                                      <p:cBhvr>
                                        <p:cTn id="122" dur="1" fill="hold">
                                          <p:stCondLst>
                                            <p:cond delay="0"/>
                                          </p:stCondLst>
                                        </p:cTn>
                                        <p:tgtEl>
                                          <p:spTgt spid="208"/>
                                        </p:tgtEl>
                                        <p:attrNameLst>
                                          <p:attrName>style.visibility</p:attrName>
                                        </p:attrNameLst>
                                      </p:cBhvr>
                                      <p:to>
                                        <p:strVal val="visible"/>
                                      </p:to>
                                    </p:set>
                                    <p:anim calcmode="lin" valueType="num">
                                      <p:cBhvr additive="base">
                                        <p:cTn id="123" dur="500"/>
                                        <p:tgtEl>
                                          <p:spTgt spid="208"/>
                                        </p:tgtEl>
                                        <p:attrNameLst>
                                          <p:attrName>ppt_y</p:attrName>
                                        </p:attrNameLst>
                                      </p:cBhvr>
                                      <p:tavLst>
                                        <p:tav tm="0">
                                          <p:val>
                                            <p:strVal val="#ppt_y+#ppt_h*1.125000"/>
                                          </p:val>
                                        </p:tav>
                                        <p:tav tm="100000">
                                          <p:val>
                                            <p:strVal val="#ppt_y"/>
                                          </p:val>
                                        </p:tav>
                                      </p:tavLst>
                                    </p:anim>
                                    <p:animEffect transition="in" filter="wipe(up)">
                                      <p:cBhvr>
                                        <p:cTn id="124" dur="500"/>
                                        <p:tgtEl>
                                          <p:spTgt spid="208"/>
                                        </p:tgtEl>
                                      </p:cBhvr>
                                    </p:animEffect>
                                  </p:childTnLst>
                                </p:cTn>
                              </p:par>
                              <p:par>
                                <p:cTn id="125" presetID="12" presetClass="entr" presetSubtype="4" fill="hold" nodeType="withEffect">
                                  <p:stCondLst>
                                    <p:cond delay="0"/>
                                  </p:stCondLst>
                                  <p:childTnLst>
                                    <p:set>
                                      <p:cBhvr>
                                        <p:cTn id="126" dur="1" fill="hold">
                                          <p:stCondLst>
                                            <p:cond delay="0"/>
                                          </p:stCondLst>
                                        </p:cTn>
                                        <p:tgtEl>
                                          <p:spTgt spid="209"/>
                                        </p:tgtEl>
                                        <p:attrNameLst>
                                          <p:attrName>style.visibility</p:attrName>
                                        </p:attrNameLst>
                                      </p:cBhvr>
                                      <p:to>
                                        <p:strVal val="visible"/>
                                      </p:to>
                                    </p:set>
                                    <p:anim calcmode="lin" valueType="num">
                                      <p:cBhvr additive="base">
                                        <p:cTn id="127" dur="500"/>
                                        <p:tgtEl>
                                          <p:spTgt spid="209"/>
                                        </p:tgtEl>
                                        <p:attrNameLst>
                                          <p:attrName>ppt_y</p:attrName>
                                        </p:attrNameLst>
                                      </p:cBhvr>
                                      <p:tavLst>
                                        <p:tav tm="0">
                                          <p:val>
                                            <p:strVal val="#ppt_y+#ppt_h*1.125000"/>
                                          </p:val>
                                        </p:tav>
                                        <p:tav tm="100000">
                                          <p:val>
                                            <p:strVal val="#ppt_y"/>
                                          </p:val>
                                        </p:tav>
                                      </p:tavLst>
                                    </p:anim>
                                    <p:animEffect transition="in" filter="wipe(up)">
                                      <p:cBhvr>
                                        <p:cTn id="128" dur="500"/>
                                        <p:tgtEl>
                                          <p:spTgt spid="209"/>
                                        </p:tgtEl>
                                      </p:cBhvr>
                                    </p:animEffect>
                                  </p:childTnLst>
                                </p:cTn>
                              </p:par>
                              <p:par>
                                <p:cTn id="129" presetID="12" presetClass="entr" presetSubtype="4" fill="hold" grpId="0" nodeType="withEffect">
                                  <p:stCondLst>
                                    <p:cond delay="0"/>
                                  </p:stCondLst>
                                  <p:childTnLst>
                                    <p:set>
                                      <p:cBhvr>
                                        <p:cTn id="130" dur="1" fill="hold">
                                          <p:stCondLst>
                                            <p:cond delay="0"/>
                                          </p:stCondLst>
                                        </p:cTn>
                                        <p:tgtEl>
                                          <p:spTgt spid="212"/>
                                        </p:tgtEl>
                                        <p:attrNameLst>
                                          <p:attrName>style.visibility</p:attrName>
                                        </p:attrNameLst>
                                      </p:cBhvr>
                                      <p:to>
                                        <p:strVal val="visible"/>
                                      </p:to>
                                    </p:set>
                                    <p:anim calcmode="lin" valueType="num">
                                      <p:cBhvr additive="base">
                                        <p:cTn id="131" dur="500"/>
                                        <p:tgtEl>
                                          <p:spTgt spid="212"/>
                                        </p:tgtEl>
                                        <p:attrNameLst>
                                          <p:attrName>ppt_y</p:attrName>
                                        </p:attrNameLst>
                                      </p:cBhvr>
                                      <p:tavLst>
                                        <p:tav tm="0">
                                          <p:val>
                                            <p:strVal val="#ppt_y+#ppt_h*1.125000"/>
                                          </p:val>
                                        </p:tav>
                                        <p:tav tm="100000">
                                          <p:val>
                                            <p:strVal val="#ppt_y"/>
                                          </p:val>
                                        </p:tav>
                                      </p:tavLst>
                                    </p:anim>
                                    <p:animEffect transition="in" filter="wipe(up)">
                                      <p:cBhvr>
                                        <p:cTn id="132" dur="500"/>
                                        <p:tgtEl>
                                          <p:spTgt spid="212"/>
                                        </p:tgtEl>
                                      </p:cBhvr>
                                    </p:animEffect>
                                  </p:childTnLst>
                                </p:cTn>
                              </p:par>
                              <p:par>
                                <p:cTn id="133" presetID="12" presetClass="entr" presetSubtype="4" fill="hold" grpId="0" nodeType="withEffect">
                                  <p:stCondLst>
                                    <p:cond delay="0"/>
                                  </p:stCondLst>
                                  <p:childTnLst>
                                    <p:set>
                                      <p:cBhvr>
                                        <p:cTn id="134" dur="1" fill="hold">
                                          <p:stCondLst>
                                            <p:cond delay="0"/>
                                          </p:stCondLst>
                                        </p:cTn>
                                        <p:tgtEl>
                                          <p:spTgt spid="213"/>
                                        </p:tgtEl>
                                        <p:attrNameLst>
                                          <p:attrName>style.visibility</p:attrName>
                                        </p:attrNameLst>
                                      </p:cBhvr>
                                      <p:to>
                                        <p:strVal val="visible"/>
                                      </p:to>
                                    </p:set>
                                    <p:anim calcmode="lin" valueType="num">
                                      <p:cBhvr additive="base">
                                        <p:cTn id="135" dur="500"/>
                                        <p:tgtEl>
                                          <p:spTgt spid="213"/>
                                        </p:tgtEl>
                                        <p:attrNameLst>
                                          <p:attrName>ppt_y</p:attrName>
                                        </p:attrNameLst>
                                      </p:cBhvr>
                                      <p:tavLst>
                                        <p:tav tm="0">
                                          <p:val>
                                            <p:strVal val="#ppt_y+#ppt_h*1.125000"/>
                                          </p:val>
                                        </p:tav>
                                        <p:tav tm="100000">
                                          <p:val>
                                            <p:strVal val="#ppt_y"/>
                                          </p:val>
                                        </p:tav>
                                      </p:tavLst>
                                    </p:anim>
                                    <p:animEffect transition="in" filter="wipe(up)">
                                      <p:cBhvr>
                                        <p:cTn id="136" dur="500"/>
                                        <p:tgtEl>
                                          <p:spTgt spid="213"/>
                                        </p:tgtEl>
                                      </p:cBhvr>
                                    </p:animEffect>
                                  </p:childTnLst>
                                </p:cTn>
                              </p:par>
                              <p:par>
                                <p:cTn id="137" presetID="12" presetClass="entr" presetSubtype="4" fill="hold" grpId="0" nodeType="withEffect">
                                  <p:stCondLst>
                                    <p:cond delay="0"/>
                                  </p:stCondLst>
                                  <p:childTnLst>
                                    <p:set>
                                      <p:cBhvr>
                                        <p:cTn id="138" dur="1" fill="hold">
                                          <p:stCondLst>
                                            <p:cond delay="0"/>
                                          </p:stCondLst>
                                        </p:cTn>
                                        <p:tgtEl>
                                          <p:spTgt spid="214"/>
                                        </p:tgtEl>
                                        <p:attrNameLst>
                                          <p:attrName>style.visibility</p:attrName>
                                        </p:attrNameLst>
                                      </p:cBhvr>
                                      <p:to>
                                        <p:strVal val="visible"/>
                                      </p:to>
                                    </p:set>
                                    <p:anim calcmode="lin" valueType="num">
                                      <p:cBhvr additive="base">
                                        <p:cTn id="139" dur="500"/>
                                        <p:tgtEl>
                                          <p:spTgt spid="214"/>
                                        </p:tgtEl>
                                        <p:attrNameLst>
                                          <p:attrName>ppt_y</p:attrName>
                                        </p:attrNameLst>
                                      </p:cBhvr>
                                      <p:tavLst>
                                        <p:tav tm="0">
                                          <p:val>
                                            <p:strVal val="#ppt_y+#ppt_h*1.125000"/>
                                          </p:val>
                                        </p:tav>
                                        <p:tav tm="100000">
                                          <p:val>
                                            <p:strVal val="#ppt_y"/>
                                          </p:val>
                                        </p:tav>
                                      </p:tavLst>
                                    </p:anim>
                                    <p:animEffect transition="in" filter="wipe(up)">
                                      <p:cBhvr>
                                        <p:cTn id="140" dur="500"/>
                                        <p:tgtEl>
                                          <p:spTgt spid="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16" grpId="0" animBg="1"/>
      <p:bldP spid="118" grpId="0" animBg="1"/>
      <p:bldP spid="119" grpId="0" animBg="1"/>
      <p:bldP spid="120" grpId="0" animBg="1"/>
      <p:bldP spid="121" grpId="0" animBg="1"/>
      <p:bldP spid="122" grpId="0" animBg="1"/>
      <p:bldP spid="123" grpId="0" animBg="1"/>
      <p:bldP spid="193"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p:bldP spid="207" grpId="0"/>
      <p:bldP spid="208" grpId="0"/>
      <p:bldP spid="212" grpId="0"/>
      <p:bldP spid="213" grpId="0" animBg="1"/>
      <p:bldP spid="2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normAutofit fontScale="92500" lnSpcReduction="20000"/>
          </a:bodyPr>
          <a:lstStyle/>
          <a:p>
            <a:r>
              <a:rPr lang="ar-SA" dirty="0">
                <a:latin typeface="Al Tarikh" pitchFamily="2" charset="-78"/>
                <a:cs typeface="Al Tarikh" pitchFamily="2" charset="-78"/>
              </a:rPr>
              <a:t>أكتب العنوان الكامل هنا</a:t>
            </a:r>
            <a:endParaRPr lang="en-US" dirty="0">
              <a:latin typeface="Al Tarikh" pitchFamily="2" charset="-78"/>
              <a:cs typeface="Al Tarikh" pitchFamily="2" charset="-78"/>
            </a:endParaRPr>
          </a:p>
        </p:txBody>
      </p:sp>
      <p:grpSp>
        <p:nvGrpSpPr>
          <p:cNvPr id="3" name="그룹 2">
            <a:extLst>
              <a:ext uri="{FF2B5EF4-FFF2-40B4-BE49-F238E27FC236}">
                <a16:creationId xmlns:a16="http://schemas.microsoft.com/office/drawing/2014/main" id="{EC9C52D4-9827-4FFE-9849-6BE31C648280}"/>
              </a:ext>
            </a:extLst>
          </p:cNvPr>
          <p:cNvGrpSpPr/>
          <p:nvPr/>
        </p:nvGrpSpPr>
        <p:grpSpPr>
          <a:xfrm>
            <a:off x="927372" y="1821690"/>
            <a:ext cx="3856769" cy="2141190"/>
            <a:chOff x="2183187" y="1821689"/>
            <a:chExt cx="2797876" cy="2141190"/>
          </a:xfrm>
        </p:grpSpPr>
        <p:sp>
          <p:nvSpPr>
            <p:cNvPr id="4" name="Pentagon 3">
              <a:extLst>
                <a:ext uri="{FF2B5EF4-FFF2-40B4-BE49-F238E27FC236}">
                  <a16:creationId xmlns:a16="http://schemas.microsoft.com/office/drawing/2014/main" id="{0AAC68D8-00AE-4A96-BDB8-D64F679696A6}"/>
                </a:ext>
              </a:extLst>
            </p:cNvPr>
            <p:cNvSpPr/>
            <p:nvPr/>
          </p:nvSpPr>
          <p:spPr>
            <a:xfrm>
              <a:off x="2291111" y="1910879"/>
              <a:ext cx="2689952" cy="2052000"/>
            </a:xfrm>
            <a:prstGeom prst="homePlate">
              <a:avLst>
                <a:gd name="adj" fmla="val 21254"/>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5" name="Pentagon 12">
              <a:extLst>
                <a:ext uri="{FF2B5EF4-FFF2-40B4-BE49-F238E27FC236}">
                  <a16:creationId xmlns:a16="http://schemas.microsoft.com/office/drawing/2014/main" id="{0C58BCF5-A66D-4230-83D8-8D140D12F059}"/>
                </a:ext>
              </a:extLst>
            </p:cNvPr>
            <p:cNvSpPr/>
            <p:nvPr/>
          </p:nvSpPr>
          <p:spPr>
            <a:xfrm>
              <a:off x="2183187" y="1821689"/>
              <a:ext cx="2689952" cy="2052000"/>
            </a:xfrm>
            <a:prstGeom prst="homePlate">
              <a:avLst>
                <a:gd name="adj" fmla="val 21254"/>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Al Tarikh" pitchFamily="2" charset="-78"/>
                <a:cs typeface="Al Tarikh" pitchFamily="2" charset="-78"/>
              </a:endParaRPr>
            </a:p>
          </p:txBody>
        </p:sp>
      </p:grpSp>
      <p:grpSp>
        <p:nvGrpSpPr>
          <p:cNvPr id="6" name="그룹 39">
            <a:extLst>
              <a:ext uri="{FF2B5EF4-FFF2-40B4-BE49-F238E27FC236}">
                <a16:creationId xmlns:a16="http://schemas.microsoft.com/office/drawing/2014/main" id="{CC113B4E-94D6-47D2-A95E-0B51D57B7CA7}"/>
              </a:ext>
            </a:extLst>
          </p:cNvPr>
          <p:cNvGrpSpPr/>
          <p:nvPr/>
        </p:nvGrpSpPr>
        <p:grpSpPr>
          <a:xfrm>
            <a:off x="927370" y="4005066"/>
            <a:ext cx="3856770" cy="2141189"/>
            <a:chOff x="2183186" y="4005065"/>
            <a:chExt cx="2797877" cy="2141189"/>
          </a:xfrm>
        </p:grpSpPr>
        <p:sp>
          <p:nvSpPr>
            <p:cNvPr id="7" name="Pentagon 4">
              <a:extLst>
                <a:ext uri="{FF2B5EF4-FFF2-40B4-BE49-F238E27FC236}">
                  <a16:creationId xmlns:a16="http://schemas.microsoft.com/office/drawing/2014/main" id="{126DC6F4-90CE-4D0C-AC32-F7EFD79D82DB}"/>
                </a:ext>
              </a:extLst>
            </p:cNvPr>
            <p:cNvSpPr/>
            <p:nvPr/>
          </p:nvSpPr>
          <p:spPr>
            <a:xfrm>
              <a:off x="2291111" y="4094254"/>
              <a:ext cx="2689952" cy="2052000"/>
            </a:xfrm>
            <a:prstGeom prst="homePlate">
              <a:avLst>
                <a:gd name="adj" fmla="val 21254"/>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8" name="Pentagon 13">
              <a:extLst>
                <a:ext uri="{FF2B5EF4-FFF2-40B4-BE49-F238E27FC236}">
                  <a16:creationId xmlns:a16="http://schemas.microsoft.com/office/drawing/2014/main" id="{F24D2A03-77FB-4B63-9372-6F5DB4B36372}"/>
                </a:ext>
              </a:extLst>
            </p:cNvPr>
            <p:cNvSpPr/>
            <p:nvPr/>
          </p:nvSpPr>
          <p:spPr>
            <a:xfrm>
              <a:off x="2183186" y="4005065"/>
              <a:ext cx="2689952" cy="2052000"/>
            </a:xfrm>
            <a:prstGeom prst="homePlate">
              <a:avLst>
                <a:gd name="adj" fmla="val 21254"/>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Al Tarikh" pitchFamily="2" charset="-78"/>
                <a:cs typeface="Al Tarikh" pitchFamily="2" charset="-78"/>
              </a:endParaRPr>
            </a:p>
          </p:txBody>
        </p:sp>
      </p:grpSp>
      <p:grpSp>
        <p:nvGrpSpPr>
          <p:cNvPr id="9" name="그룹 37">
            <a:extLst>
              <a:ext uri="{FF2B5EF4-FFF2-40B4-BE49-F238E27FC236}">
                <a16:creationId xmlns:a16="http://schemas.microsoft.com/office/drawing/2014/main" id="{B48927BE-1FE6-4107-8EDB-776E6F5389FB}"/>
              </a:ext>
            </a:extLst>
          </p:cNvPr>
          <p:cNvGrpSpPr/>
          <p:nvPr/>
        </p:nvGrpSpPr>
        <p:grpSpPr>
          <a:xfrm>
            <a:off x="7428471" y="1821690"/>
            <a:ext cx="3836159" cy="2141190"/>
            <a:chOff x="7232588" y="1821689"/>
            <a:chExt cx="2785753" cy="2141190"/>
          </a:xfrm>
        </p:grpSpPr>
        <p:sp>
          <p:nvSpPr>
            <p:cNvPr id="10" name="Pentagon 6">
              <a:extLst>
                <a:ext uri="{FF2B5EF4-FFF2-40B4-BE49-F238E27FC236}">
                  <a16:creationId xmlns:a16="http://schemas.microsoft.com/office/drawing/2014/main" id="{065729C9-D18D-4A34-9EB3-8C24CADE2A67}"/>
                </a:ext>
              </a:extLst>
            </p:cNvPr>
            <p:cNvSpPr/>
            <p:nvPr/>
          </p:nvSpPr>
          <p:spPr>
            <a:xfrm rot="10800000">
              <a:off x="7232588" y="1910879"/>
              <a:ext cx="2692686" cy="2052000"/>
            </a:xfrm>
            <a:prstGeom prst="homePlate">
              <a:avLst>
                <a:gd name="adj" fmla="val 21254"/>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11" name="Pentagon 14">
              <a:extLst>
                <a:ext uri="{FF2B5EF4-FFF2-40B4-BE49-F238E27FC236}">
                  <a16:creationId xmlns:a16="http://schemas.microsoft.com/office/drawing/2014/main" id="{E48FF868-B865-4DF4-BD41-64356160AEBB}"/>
                </a:ext>
              </a:extLst>
            </p:cNvPr>
            <p:cNvSpPr/>
            <p:nvPr/>
          </p:nvSpPr>
          <p:spPr>
            <a:xfrm rot="10800000">
              <a:off x="7325655" y="1821689"/>
              <a:ext cx="2692686" cy="2052000"/>
            </a:xfrm>
            <a:prstGeom prst="homePlate">
              <a:avLst>
                <a:gd name="adj" fmla="val 21254"/>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Al Tarikh" pitchFamily="2" charset="-78"/>
                <a:cs typeface="Al Tarikh" pitchFamily="2" charset="-78"/>
              </a:endParaRPr>
            </a:p>
          </p:txBody>
        </p:sp>
      </p:grpSp>
      <p:grpSp>
        <p:nvGrpSpPr>
          <p:cNvPr id="12" name="그룹 38">
            <a:extLst>
              <a:ext uri="{FF2B5EF4-FFF2-40B4-BE49-F238E27FC236}">
                <a16:creationId xmlns:a16="http://schemas.microsoft.com/office/drawing/2014/main" id="{45D7F56B-8025-4D5A-81E4-E99CE56D30C6}"/>
              </a:ext>
            </a:extLst>
          </p:cNvPr>
          <p:cNvGrpSpPr/>
          <p:nvPr/>
        </p:nvGrpSpPr>
        <p:grpSpPr>
          <a:xfrm>
            <a:off x="7428471" y="4005065"/>
            <a:ext cx="3836159" cy="2141189"/>
            <a:chOff x="7232588" y="4005064"/>
            <a:chExt cx="2785753" cy="2141189"/>
          </a:xfrm>
        </p:grpSpPr>
        <p:sp>
          <p:nvSpPr>
            <p:cNvPr id="13" name="Pentagon 5">
              <a:extLst>
                <a:ext uri="{FF2B5EF4-FFF2-40B4-BE49-F238E27FC236}">
                  <a16:creationId xmlns:a16="http://schemas.microsoft.com/office/drawing/2014/main" id="{A6AC7E33-037D-4C5B-8E03-0B4EA7D65D77}"/>
                </a:ext>
              </a:extLst>
            </p:cNvPr>
            <p:cNvSpPr/>
            <p:nvPr/>
          </p:nvSpPr>
          <p:spPr>
            <a:xfrm rot="10800000">
              <a:off x="7232588" y="4094253"/>
              <a:ext cx="2692686" cy="2052000"/>
            </a:xfrm>
            <a:prstGeom prst="homePlate">
              <a:avLst>
                <a:gd name="adj" fmla="val 21254"/>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14" name="Pentagon 15">
              <a:extLst>
                <a:ext uri="{FF2B5EF4-FFF2-40B4-BE49-F238E27FC236}">
                  <a16:creationId xmlns:a16="http://schemas.microsoft.com/office/drawing/2014/main" id="{7C0D5353-A586-4E3A-8B48-CF11C4B5C024}"/>
                </a:ext>
              </a:extLst>
            </p:cNvPr>
            <p:cNvSpPr/>
            <p:nvPr/>
          </p:nvSpPr>
          <p:spPr>
            <a:xfrm rot="10800000">
              <a:off x="7325655" y="4005064"/>
              <a:ext cx="2692686" cy="2052000"/>
            </a:xfrm>
            <a:prstGeom prst="homePlate">
              <a:avLst>
                <a:gd name="adj" fmla="val 21254"/>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Al Tarikh" pitchFamily="2" charset="-78"/>
                <a:cs typeface="Al Tarikh" pitchFamily="2" charset="-78"/>
              </a:endParaRPr>
            </a:p>
          </p:txBody>
        </p:sp>
      </p:grpSp>
      <p:grpSp>
        <p:nvGrpSpPr>
          <p:cNvPr id="15" name="Group 14">
            <a:extLst>
              <a:ext uri="{FF2B5EF4-FFF2-40B4-BE49-F238E27FC236}">
                <a16:creationId xmlns:a16="http://schemas.microsoft.com/office/drawing/2014/main" id="{88F12B78-3643-404F-AE60-ACA210EA35EE}"/>
              </a:ext>
            </a:extLst>
          </p:cNvPr>
          <p:cNvGrpSpPr/>
          <p:nvPr/>
        </p:nvGrpSpPr>
        <p:grpSpPr>
          <a:xfrm>
            <a:off x="8306098" y="2245954"/>
            <a:ext cx="2715342" cy="1446550"/>
            <a:chOff x="6182612" y="1992630"/>
            <a:chExt cx="2282525" cy="1446550"/>
          </a:xfrm>
        </p:grpSpPr>
        <p:sp>
          <p:nvSpPr>
            <p:cNvPr id="16" name="TextBox 15">
              <a:extLst>
                <a:ext uri="{FF2B5EF4-FFF2-40B4-BE49-F238E27FC236}">
                  <a16:creationId xmlns:a16="http://schemas.microsoft.com/office/drawing/2014/main" id="{77F29B00-E828-4DFE-9578-077443B41855}"/>
                </a:ext>
              </a:extLst>
            </p:cNvPr>
            <p:cNvSpPr txBox="1"/>
            <p:nvPr/>
          </p:nvSpPr>
          <p:spPr>
            <a:xfrm>
              <a:off x="6187437" y="2269629"/>
              <a:ext cx="2277700" cy="1169551"/>
            </a:xfrm>
            <a:prstGeom prst="rect">
              <a:avLst/>
            </a:prstGeom>
            <a:noFill/>
          </p:spPr>
          <p:txBody>
            <a:bodyPr wrap="square" rtlCol="0">
              <a:spAutoFit/>
            </a:bodyPr>
            <a:lstStyle/>
            <a:p>
              <a:pPr algn="r"/>
              <a:r>
                <a:rPr lang="ar-DZ" altLang="ko-KR" sz="1400" dirty="0">
                  <a:solidFill>
                    <a:schemeClr val="bg1"/>
                  </a:solidFill>
                  <a:latin typeface="Al Tarikh" pitchFamily="2" charset="-78"/>
                  <a:cs typeface="Al Tarikh" pitchFamily="2" charset="-78"/>
                </a:rPr>
                <a:t>يمكنك ببساطة إقناع جمهورك وإضافة مظهر فريد وجذاب لتقاريرك وعروضك التقديمية باستخدام القوالب الخاصة بنا. احصل على عرض تقديمي بوربوينت حديث مصمم بشكل جميل. آمل وأعتقد أن هذا النموذج سيوفر وقتك ومالك وسمعتك.</a:t>
              </a:r>
              <a:endParaRPr lang="ko-KR" altLang="en-US" sz="1400" dirty="0">
                <a:solidFill>
                  <a:schemeClr val="bg1"/>
                </a:solidFill>
                <a:latin typeface="Al Tarikh" pitchFamily="2" charset="-78"/>
                <a:cs typeface="Al Tarikh" pitchFamily="2" charset="-78"/>
              </a:endParaRPr>
            </a:p>
          </p:txBody>
        </p:sp>
        <p:sp>
          <p:nvSpPr>
            <p:cNvPr id="17" name="TextBox 16">
              <a:extLst>
                <a:ext uri="{FF2B5EF4-FFF2-40B4-BE49-F238E27FC236}">
                  <a16:creationId xmlns:a16="http://schemas.microsoft.com/office/drawing/2014/main" id="{CC6B9135-4F68-4E96-BDFF-74709F853628}"/>
                </a:ext>
              </a:extLst>
            </p:cNvPr>
            <p:cNvSpPr txBox="1"/>
            <p:nvPr/>
          </p:nvSpPr>
          <p:spPr>
            <a:xfrm>
              <a:off x="6182612" y="1992630"/>
              <a:ext cx="2258337" cy="307777"/>
            </a:xfrm>
            <a:prstGeom prst="rect">
              <a:avLst/>
            </a:prstGeom>
            <a:noFill/>
          </p:spPr>
          <p:txBody>
            <a:bodyPr wrap="square" rtlCol="0">
              <a:spAutoFit/>
            </a:bodyPr>
            <a:lstStyle/>
            <a:p>
              <a:pPr algn="r"/>
              <a:r>
                <a:rPr lang="ar-SA" altLang="ko-KR" sz="1400" b="1" dirty="0">
                  <a:solidFill>
                    <a:schemeClr val="bg1"/>
                  </a:solidFill>
                  <a:latin typeface="Al Tarikh" pitchFamily="2" charset="-78"/>
                  <a:cs typeface="Al Tarikh" pitchFamily="2" charset="-78"/>
                </a:rPr>
                <a:t>العمل</a:t>
              </a:r>
              <a:endParaRPr lang="ko-KR" altLang="en-US" sz="1400" b="1" dirty="0">
                <a:solidFill>
                  <a:schemeClr val="bg1"/>
                </a:solidFill>
                <a:latin typeface="Al Tarikh" pitchFamily="2" charset="-78"/>
                <a:cs typeface="Al Tarikh" pitchFamily="2" charset="-78"/>
              </a:endParaRPr>
            </a:p>
          </p:txBody>
        </p:sp>
      </p:grpSp>
      <p:grpSp>
        <p:nvGrpSpPr>
          <p:cNvPr id="18" name="Group 17">
            <a:extLst>
              <a:ext uri="{FF2B5EF4-FFF2-40B4-BE49-F238E27FC236}">
                <a16:creationId xmlns:a16="http://schemas.microsoft.com/office/drawing/2014/main" id="{BC7CFEB2-322B-4B35-8845-26728D1874C9}"/>
              </a:ext>
            </a:extLst>
          </p:cNvPr>
          <p:cNvGrpSpPr/>
          <p:nvPr/>
        </p:nvGrpSpPr>
        <p:grpSpPr>
          <a:xfrm>
            <a:off x="1201607" y="2245953"/>
            <a:ext cx="2759780" cy="1446550"/>
            <a:chOff x="3017859" y="4283314"/>
            <a:chExt cx="1890849" cy="1446550"/>
          </a:xfrm>
        </p:grpSpPr>
        <p:sp>
          <p:nvSpPr>
            <p:cNvPr id="19" name="TextBox 18">
              <a:extLst>
                <a:ext uri="{FF2B5EF4-FFF2-40B4-BE49-F238E27FC236}">
                  <a16:creationId xmlns:a16="http://schemas.microsoft.com/office/drawing/2014/main" id="{3C82DE83-62E4-472B-89FC-159E59FBACB5}"/>
                </a:ext>
              </a:extLst>
            </p:cNvPr>
            <p:cNvSpPr txBox="1"/>
            <p:nvPr/>
          </p:nvSpPr>
          <p:spPr>
            <a:xfrm>
              <a:off x="3021856" y="4560313"/>
              <a:ext cx="1886852" cy="1169551"/>
            </a:xfrm>
            <a:prstGeom prst="rect">
              <a:avLst/>
            </a:prstGeom>
            <a:noFill/>
          </p:spPr>
          <p:txBody>
            <a:bodyPr wrap="square" rtlCol="0">
              <a:spAutoFit/>
            </a:bodyPr>
            <a:lstStyle/>
            <a:p>
              <a:pPr algn="r"/>
              <a:r>
                <a:rPr lang="ar-DZ" altLang="ko-KR" sz="1400" dirty="0">
                  <a:solidFill>
                    <a:schemeClr val="bg1"/>
                  </a:solidFill>
                  <a:latin typeface="Al Tarikh" pitchFamily="2" charset="-78"/>
                  <a:cs typeface="Al Tarikh" pitchFamily="2" charset="-78"/>
                </a:rPr>
                <a:t>يمكنك ببساطة إقناع جمهورك وإضافة مظهر فريد وجذاب لتقاريرك وعروضك التقديمية باستخدام القوالب الخاصة بنا. احصل على عرض تقديمي بوربوينت حديث مصمم بشكل جميل. آمل وأعتقد أن هذا النموذج سيوفر وقتك ومالك وسمعتك.</a:t>
              </a:r>
              <a:endParaRPr lang="ko-KR" altLang="en-US" sz="1400" dirty="0">
                <a:solidFill>
                  <a:schemeClr val="bg1"/>
                </a:solidFill>
                <a:latin typeface="Al Tarikh" pitchFamily="2" charset="-78"/>
                <a:cs typeface="Al Tarikh" pitchFamily="2" charset="-78"/>
              </a:endParaRPr>
            </a:p>
          </p:txBody>
        </p:sp>
        <p:sp>
          <p:nvSpPr>
            <p:cNvPr id="20" name="TextBox 19">
              <a:extLst>
                <a:ext uri="{FF2B5EF4-FFF2-40B4-BE49-F238E27FC236}">
                  <a16:creationId xmlns:a16="http://schemas.microsoft.com/office/drawing/2014/main" id="{278ED2C9-770E-4C8A-A91E-B67AA7A2B415}"/>
                </a:ext>
              </a:extLst>
            </p:cNvPr>
            <p:cNvSpPr txBox="1"/>
            <p:nvPr/>
          </p:nvSpPr>
          <p:spPr>
            <a:xfrm>
              <a:off x="3017859" y="4283314"/>
              <a:ext cx="1870812" cy="307777"/>
            </a:xfrm>
            <a:prstGeom prst="rect">
              <a:avLst/>
            </a:prstGeom>
            <a:noFill/>
          </p:spPr>
          <p:txBody>
            <a:bodyPr wrap="square" rtlCol="0">
              <a:spAutoFit/>
            </a:bodyPr>
            <a:lstStyle/>
            <a:p>
              <a:pPr marL="0" algn="r" defTabSz="914400" rtl="0" eaLnBrk="1" latinLnBrk="0" hangingPunct="1"/>
              <a:r>
                <a:rPr lang="ar-SA" altLang="ko-KR" sz="1400" b="1" dirty="0">
                  <a:solidFill>
                    <a:schemeClr val="bg1"/>
                  </a:solidFill>
                  <a:latin typeface="Al Tarikh" pitchFamily="2" charset="-78"/>
                  <a:cs typeface="Al Tarikh" pitchFamily="2" charset="-78"/>
                </a:rPr>
                <a:t>القوة</a:t>
              </a:r>
              <a:endParaRPr lang="ko-KR" altLang="en-US" sz="1400" b="1" dirty="0">
                <a:solidFill>
                  <a:schemeClr val="bg1"/>
                </a:solidFill>
                <a:latin typeface="Al Tarikh" pitchFamily="2" charset="-78"/>
                <a:cs typeface="Al Tarikh" pitchFamily="2" charset="-78"/>
              </a:endParaRPr>
            </a:p>
          </p:txBody>
        </p:sp>
      </p:grpSp>
      <p:grpSp>
        <p:nvGrpSpPr>
          <p:cNvPr id="21" name="Group 20">
            <a:extLst>
              <a:ext uri="{FF2B5EF4-FFF2-40B4-BE49-F238E27FC236}">
                <a16:creationId xmlns:a16="http://schemas.microsoft.com/office/drawing/2014/main" id="{32294757-7775-4429-B2B6-24B1B94407AE}"/>
              </a:ext>
            </a:extLst>
          </p:cNvPr>
          <p:cNvGrpSpPr/>
          <p:nvPr/>
        </p:nvGrpSpPr>
        <p:grpSpPr>
          <a:xfrm>
            <a:off x="8306098" y="4429327"/>
            <a:ext cx="2715342" cy="1446550"/>
            <a:chOff x="3017859" y="4283314"/>
            <a:chExt cx="1890849" cy="1446550"/>
          </a:xfrm>
        </p:grpSpPr>
        <p:sp>
          <p:nvSpPr>
            <p:cNvPr id="22" name="TextBox 21">
              <a:extLst>
                <a:ext uri="{FF2B5EF4-FFF2-40B4-BE49-F238E27FC236}">
                  <a16:creationId xmlns:a16="http://schemas.microsoft.com/office/drawing/2014/main" id="{A4B21CA3-CE55-4FAC-9640-1947B34DF328}"/>
                </a:ext>
              </a:extLst>
            </p:cNvPr>
            <p:cNvSpPr txBox="1"/>
            <p:nvPr/>
          </p:nvSpPr>
          <p:spPr>
            <a:xfrm>
              <a:off x="3021856" y="4560313"/>
              <a:ext cx="1886852" cy="1169551"/>
            </a:xfrm>
            <a:prstGeom prst="rect">
              <a:avLst/>
            </a:prstGeom>
            <a:noFill/>
          </p:spPr>
          <p:txBody>
            <a:bodyPr wrap="square" rtlCol="0">
              <a:spAutoFit/>
            </a:bodyPr>
            <a:lstStyle/>
            <a:p>
              <a:pPr algn="r"/>
              <a:r>
                <a:rPr lang="ar-DZ" altLang="ko-KR" sz="1400" dirty="0">
                  <a:solidFill>
                    <a:schemeClr val="bg1"/>
                  </a:solidFill>
                  <a:latin typeface="Al Tarikh" pitchFamily="2" charset="-78"/>
                  <a:cs typeface="Al Tarikh" pitchFamily="2" charset="-78"/>
                </a:rPr>
                <a:t>يمكنك ببساطة إقناع جمهورك وإضافة مظهر فريد وجذاب لتقاريرك وعروضك التقديمية باستخدام القوالب الخاصة بنا. احصل على عرض تقديمي بوربوينت حديث مصمم بشكل جميل. آمل وأعتقد أن هذا النموذج سيوفر وقتك ومالك وسمعتك.</a:t>
              </a:r>
              <a:endParaRPr lang="ko-KR" altLang="en-US" sz="1400" dirty="0">
                <a:solidFill>
                  <a:schemeClr val="bg1"/>
                </a:solidFill>
                <a:latin typeface="Al Tarikh" pitchFamily="2" charset="-78"/>
                <a:cs typeface="Al Tarikh" pitchFamily="2" charset="-78"/>
              </a:endParaRPr>
            </a:p>
          </p:txBody>
        </p:sp>
        <p:sp>
          <p:nvSpPr>
            <p:cNvPr id="23" name="TextBox 22">
              <a:extLst>
                <a:ext uri="{FF2B5EF4-FFF2-40B4-BE49-F238E27FC236}">
                  <a16:creationId xmlns:a16="http://schemas.microsoft.com/office/drawing/2014/main" id="{840B26CB-3AB0-4954-8BE0-A8CF3B80F3FD}"/>
                </a:ext>
              </a:extLst>
            </p:cNvPr>
            <p:cNvSpPr txBox="1"/>
            <p:nvPr/>
          </p:nvSpPr>
          <p:spPr>
            <a:xfrm>
              <a:off x="3017859" y="4283314"/>
              <a:ext cx="1870811" cy="307777"/>
            </a:xfrm>
            <a:prstGeom prst="rect">
              <a:avLst/>
            </a:prstGeom>
            <a:noFill/>
          </p:spPr>
          <p:txBody>
            <a:bodyPr wrap="square" rtlCol="0">
              <a:spAutoFit/>
            </a:bodyPr>
            <a:lstStyle/>
            <a:p>
              <a:pPr algn="r"/>
              <a:r>
                <a:rPr lang="ar-SA" altLang="ko-KR" sz="1400" b="1" dirty="0">
                  <a:solidFill>
                    <a:schemeClr val="bg1"/>
                  </a:solidFill>
                  <a:latin typeface="Al Tarikh" pitchFamily="2" charset="-78"/>
                  <a:cs typeface="Al Tarikh" pitchFamily="2" charset="-78"/>
                </a:rPr>
                <a:t>العظمة</a:t>
              </a:r>
              <a:endParaRPr lang="ko-KR" altLang="en-US" sz="1400" b="1" dirty="0">
                <a:solidFill>
                  <a:schemeClr val="bg1"/>
                </a:solidFill>
                <a:latin typeface="Al Tarikh" pitchFamily="2" charset="-78"/>
                <a:cs typeface="Al Tarikh" pitchFamily="2" charset="-78"/>
              </a:endParaRPr>
            </a:p>
          </p:txBody>
        </p:sp>
      </p:grpSp>
      <p:grpSp>
        <p:nvGrpSpPr>
          <p:cNvPr id="24" name="Group 23">
            <a:extLst>
              <a:ext uri="{FF2B5EF4-FFF2-40B4-BE49-F238E27FC236}">
                <a16:creationId xmlns:a16="http://schemas.microsoft.com/office/drawing/2014/main" id="{276023CB-B64C-4978-816C-E240F99DD01A}"/>
              </a:ext>
            </a:extLst>
          </p:cNvPr>
          <p:cNvGrpSpPr/>
          <p:nvPr/>
        </p:nvGrpSpPr>
        <p:grpSpPr>
          <a:xfrm>
            <a:off x="1201607" y="4429327"/>
            <a:ext cx="2759780" cy="1446550"/>
            <a:chOff x="3017859" y="4283314"/>
            <a:chExt cx="1890849" cy="1446550"/>
          </a:xfrm>
        </p:grpSpPr>
        <p:sp>
          <p:nvSpPr>
            <p:cNvPr id="25" name="TextBox 24">
              <a:extLst>
                <a:ext uri="{FF2B5EF4-FFF2-40B4-BE49-F238E27FC236}">
                  <a16:creationId xmlns:a16="http://schemas.microsoft.com/office/drawing/2014/main" id="{9582B46E-2D60-4ABE-8A95-A48E1F12EE66}"/>
                </a:ext>
              </a:extLst>
            </p:cNvPr>
            <p:cNvSpPr txBox="1"/>
            <p:nvPr/>
          </p:nvSpPr>
          <p:spPr>
            <a:xfrm>
              <a:off x="3021856" y="4560313"/>
              <a:ext cx="1886852" cy="1169551"/>
            </a:xfrm>
            <a:prstGeom prst="rect">
              <a:avLst/>
            </a:prstGeom>
            <a:noFill/>
          </p:spPr>
          <p:txBody>
            <a:bodyPr wrap="square" rtlCol="0">
              <a:spAutoFit/>
            </a:bodyPr>
            <a:lstStyle/>
            <a:p>
              <a:pPr algn="r"/>
              <a:r>
                <a:rPr lang="ar-DZ" altLang="ko-KR" sz="1400" dirty="0">
                  <a:solidFill>
                    <a:schemeClr val="bg1"/>
                  </a:solidFill>
                  <a:latin typeface="Al Tarikh" pitchFamily="2" charset="-78"/>
                  <a:cs typeface="Al Tarikh" pitchFamily="2" charset="-78"/>
                </a:rPr>
                <a:t>يمكنك ببساطة إقناع جمهورك وإضافة مظهر فريد وجذاب لتقاريرك وعروضك التقديمية باستخدام القوالب الخاصة بنا. احصل على عرض تقديمي بوربوينت حديث مصمم بشكل جميل. آمل وأعتقد أن هذا النموذج سيوفر وقتك ومالك وسمعتك.</a:t>
              </a:r>
              <a:endParaRPr lang="ko-KR" altLang="en-US" sz="1400" dirty="0">
                <a:solidFill>
                  <a:schemeClr val="bg1"/>
                </a:solidFill>
                <a:latin typeface="Al Tarikh" pitchFamily="2" charset="-78"/>
                <a:cs typeface="Al Tarikh" pitchFamily="2" charset="-78"/>
              </a:endParaRPr>
            </a:p>
          </p:txBody>
        </p:sp>
        <p:sp>
          <p:nvSpPr>
            <p:cNvPr id="26" name="TextBox 25">
              <a:extLst>
                <a:ext uri="{FF2B5EF4-FFF2-40B4-BE49-F238E27FC236}">
                  <a16:creationId xmlns:a16="http://schemas.microsoft.com/office/drawing/2014/main" id="{4B26D816-C728-4DAD-8159-928A16E7593D}"/>
                </a:ext>
              </a:extLst>
            </p:cNvPr>
            <p:cNvSpPr txBox="1"/>
            <p:nvPr/>
          </p:nvSpPr>
          <p:spPr>
            <a:xfrm>
              <a:off x="3017859" y="4283314"/>
              <a:ext cx="1870812" cy="307777"/>
            </a:xfrm>
            <a:prstGeom prst="rect">
              <a:avLst/>
            </a:prstGeom>
            <a:noFill/>
          </p:spPr>
          <p:txBody>
            <a:bodyPr wrap="square" rtlCol="0">
              <a:spAutoFit/>
            </a:bodyPr>
            <a:lstStyle/>
            <a:p>
              <a:pPr marL="0" algn="r" defTabSz="914400" rtl="0" eaLnBrk="1" latinLnBrk="0" hangingPunct="1"/>
              <a:r>
                <a:rPr lang="ar-SA" altLang="ko-KR" sz="1400" b="1" dirty="0">
                  <a:solidFill>
                    <a:schemeClr val="bg1"/>
                  </a:solidFill>
                  <a:latin typeface="Al Tarikh" pitchFamily="2" charset="-78"/>
                  <a:cs typeface="Al Tarikh" pitchFamily="2" charset="-78"/>
                </a:rPr>
                <a:t>الفرصة</a:t>
              </a:r>
              <a:endParaRPr lang="ko-KR" altLang="en-US" sz="1400" b="1" dirty="0">
                <a:solidFill>
                  <a:schemeClr val="bg1"/>
                </a:solidFill>
                <a:latin typeface="Al Tarikh" pitchFamily="2" charset="-78"/>
                <a:cs typeface="Al Tarikh" pitchFamily="2" charset="-78"/>
              </a:endParaRPr>
            </a:p>
          </p:txBody>
        </p:sp>
      </p:grpSp>
      <p:grpSp>
        <p:nvGrpSpPr>
          <p:cNvPr id="27" name="그룹 41">
            <a:extLst>
              <a:ext uri="{FF2B5EF4-FFF2-40B4-BE49-F238E27FC236}">
                <a16:creationId xmlns:a16="http://schemas.microsoft.com/office/drawing/2014/main" id="{ACF8B4A7-74CE-49D2-AB7D-F11D5F2A03A7}"/>
              </a:ext>
            </a:extLst>
          </p:cNvPr>
          <p:cNvGrpSpPr/>
          <p:nvPr/>
        </p:nvGrpSpPr>
        <p:grpSpPr>
          <a:xfrm>
            <a:off x="4790215" y="2634079"/>
            <a:ext cx="2599492" cy="2599492"/>
            <a:chOff x="4790215" y="2634079"/>
            <a:chExt cx="2599492" cy="2599492"/>
          </a:xfrm>
        </p:grpSpPr>
        <p:sp>
          <p:nvSpPr>
            <p:cNvPr id="28" name="Oval 27">
              <a:extLst>
                <a:ext uri="{FF2B5EF4-FFF2-40B4-BE49-F238E27FC236}">
                  <a16:creationId xmlns:a16="http://schemas.microsoft.com/office/drawing/2014/main" id="{FD63B29E-9C6E-45A7-892D-C522E03C0AAC}"/>
                </a:ext>
              </a:extLst>
            </p:cNvPr>
            <p:cNvSpPr/>
            <p:nvPr/>
          </p:nvSpPr>
          <p:spPr>
            <a:xfrm>
              <a:off x="4790215" y="2634079"/>
              <a:ext cx="2599492" cy="2599492"/>
            </a:xfrm>
            <a:prstGeom prst="ellipse">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grpSp>
          <p:nvGrpSpPr>
            <p:cNvPr id="29" name="그룹 40">
              <a:extLst>
                <a:ext uri="{FF2B5EF4-FFF2-40B4-BE49-F238E27FC236}">
                  <a16:creationId xmlns:a16="http://schemas.microsoft.com/office/drawing/2014/main" id="{09C9572F-E3F7-4128-BC0F-417F5D3DDDFD}"/>
                </a:ext>
              </a:extLst>
            </p:cNvPr>
            <p:cNvGrpSpPr/>
            <p:nvPr/>
          </p:nvGrpSpPr>
          <p:grpSpPr>
            <a:xfrm>
              <a:off x="5045357" y="2874203"/>
              <a:ext cx="2089211" cy="2089211"/>
              <a:chOff x="5045357" y="2874203"/>
              <a:chExt cx="2089211" cy="2089211"/>
            </a:xfrm>
          </p:grpSpPr>
          <p:sp>
            <p:nvSpPr>
              <p:cNvPr id="30" name="Block Arc 29">
                <a:extLst>
                  <a:ext uri="{FF2B5EF4-FFF2-40B4-BE49-F238E27FC236}">
                    <a16:creationId xmlns:a16="http://schemas.microsoft.com/office/drawing/2014/main" id="{3A2B6BCB-4273-4146-921B-6D1955294AA0}"/>
                  </a:ext>
                </a:extLst>
              </p:cNvPr>
              <p:cNvSpPr/>
              <p:nvPr/>
            </p:nvSpPr>
            <p:spPr>
              <a:xfrm rot="5400000">
                <a:off x="5045357" y="2874203"/>
                <a:ext cx="2089211" cy="2089211"/>
              </a:xfrm>
              <a:prstGeom prst="blockArc">
                <a:avLst>
                  <a:gd name="adj1" fmla="val 10800000"/>
                  <a:gd name="adj2" fmla="val 16208807"/>
                  <a:gd name="adj3" fmla="val 255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Al Tarikh" pitchFamily="2" charset="-78"/>
                  <a:cs typeface="Al Tarikh" pitchFamily="2" charset="-78"/>
                </a:endParaRPr>
              </a:p>
            </p:txBody>
          </p:sp>
          <p:sp>
            <p:nvSpPr>
              <p:cNvPr id="31" name="Block Arc 30">
                <a:extLst>
                  <a:ext uri="{FF2B5EF4-FFF2-40B4-BE49-F238E27FC236}">
                    <a16:creationId xmlns:a16="http://schemas.microsoft.com/office/drawing/2014/main" id="{32380735-6224-4849-8BB4-DAE44C95E877}"/>
                  </a:ext>
                </a:extLst>
              </p:cNvPr>
              <p:cNvSpPr/>
              <p:nvPr/>
            </p:nvSpPr>
            <p:spPr>
              <a:xfrm rot="16200000">
                <a:off x="5045357" y="2874203"/>
                <a:ext cx="2089211" cy="2089211"/>
              </a:xfrm>
              <a:prstGeom prst="blockArc">
                <a:avLst>
                  <a:gd name="adj1" fmla="val 10800000"/>
                  <a:gd name="adj2" fmla="val 16208807"/>
                  <a:gd name="adj3" fmla="val 255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Al Tarikh" pitchFamily="2" charset="-78"/>
                  <a:cs typeface="Al Tarikh" pitchFamily="2" charset="-78"/>
                </a:endParaRPr>
              </a:p>
            </p:txBody>
          </p:sp>
          <p:sp>
            <p:nvSpPr>
              <p:cNvPr id="32" name="Block Arc 31">
                <a:extLst>
                  <a:ext uri="{FF2B5EF4-FFF2-40B4-BE49-F238E27FC236}">
                    <a16:creationId xmlns:a16="http://schemas.microsoft.com/office/drawing/2014/main" id="{F872FAF0-72B8-421C-8E76-BCA29CD5A682}"/>
                  </a:ext>
                </a:extLst>
              </p:cNvPr>
              <p:cNvSpPr/>
              <p:nvPr/>
            </p:nvSpPr>
            <p:spPr>
              <a:xfrm rot="10800000">
                <a:off x="5045357" y="2874203"/>
                <a:ext cx="2089211" cy="2089211"/>
              </a:xfrm>
              <a:prstGeom prst="blockArc">
                <a:avLst>
                  <a:gd name="adj1" fmla="val 10800000"/>
                  <a:gd name="adj2" fmla="val 16208807"/>
                  <a:gd name="adj3" fmla="val 255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Al Tarikh" pitchFamily="2" charset="-78"/>
                  <a:cs typeface="Al Tarikh" pitchFamily="2" charset="-78"/>
                </a:endParaRPr>
              </a:p>
            </p:txBody>
          </p:sp>
          <p:sp>
            <p:nvSpPr>
              <p:cNvPr id="33" name="Block Arc 32">
                <a:extLst>
                  <a:ext uri="{FF2B5EF4-FFF2-40B4-BE49-F238E27FC236}">
                    <a16:creationId xmlns:a16="http://schemas.microsoft.com/office/drawing/2014/main" id="{9DB9A0AC-DC1E-4D34-9E00-810C673CA3DF}"/>
                  </a:ext>
                </a:extLst>
              </p:cNvPr>
              <p:cNvSpPr/>
              <p:nvPr/>
            </p:nvSpPr>
            <p:spPr>
              <a:xfrm>
                <a:off x="5045357" y="2874203"/>
                <a:ext cx="2089211" cy="2089211"/>
              </a:xfrm>
              <a:prstGeom prst="blockArc">
                <a:avLst>
                  <a:gd name="adj1" fmla="val 10800000"/>
                  <a:gd name="adj2" fmla="val 16208807"/>
                  <a:gd name="adj3" fmla="val 255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Al Tarikh" pitchFamily="2" charset="-78"/>
                  <a:cs typeface="Al Tarikh" pitchFamily="2" charset="-78"/>
                </a:endParaRPr>
              </a:p>
            </p:txBody>
          </p:sp>
        </p:grpSp>
      </p:grpSp>
      <p:sp>
        <p:nvSpPr>
          <p:cNvPr id="34" name="TextBox 33">
            <a:extLst>
              <a:ext uri="{FF2B5EF4-FFF2-40B4-BE49-F238E27FC236}">
                <a16:creationId xmlns:a16="http://schemas.microsoft.com/office/drawing/2014/main" id="{E3C29C2A-85F1-4E31-9156-F06925FEBDCD}"/>
              </a:ext>
            </a:extLst>
          </p:cNvPr>
          <p:cNvSpPr txBox="1"/>
          <p:nvPr/>
        </p:nvSpPr>
        <p:spPr>
          <a:xfrm>
            <a:off x="5261037" y="3132259"/>
            <a:ext cx="504056" cy="584775"/>
          </a:xfrm>
          <a:prstGeom prst="rect">
            <a:avLst/>
          </a:prstGeom>
          <a:noFill/>
        </p:spPr>
        <p:txBody>
          <a:bodyPr wrap="square" rtlCol="0">
            <a:spAutoFit/>
          </a:bodyPr>
          <a:lstStyle/>
          <a:p>
            <a:pPr algn="ctr"/>
            <a:r>
              <a:rPr lang="en-US" altLang="ko-KR" sz="3200" b="1" dirty="0">
                <a:solidFill>
                  <a:schemeClr val="bg1"/>
                </a:solidFill>
                <a:latin typeface="Al Tarikh" pitchFamily="2" charset="-78"/>
                <a:cs typeface="Al Tarikh" pitchFamily="2" charset="-78"/>
              </a:rPr>
              <a:t>S</a:t>
            </a:r>
            <a:endParaRPr lang="ko-KR" altLang="en-US" sz="3200" b="1" dirty="0">
              <a:solidFill>
                <a:schemeClr val="bg1"/>
              </a:solidFill>
              <a:latin typeface="Al Tarikh" pitchFamily="2" charset="-78"/>
              <a:cs typeface="Al Tarikh" pitchFamily="2" charset="-78"/>
            </a:endParaRPr>
          </a:p>
        </p:txBody>
      </p:sp>
      <p:sp>
        <p:nvSpPr>
          <p:cNvPr id="35" name="TextBox 34">
            <a:extLst>
              <a:ext uri="{FF2B5EF4-FFF2-40B4-BE49-F238E27FC236}">
                <a16:creationId xmlns:a16="http://schemas.microsoft.com/office/drawing/2014/main" id="{7EC89BD6-CA01-4CA4-8DA3-B9C844C81D3E}"/>
              </a:ext>
            </a:extLst>
          </p:cNvPr>
          <p:cNvSpPr txBox="1"/>
          <p:nvPr/>
        </p:nvSpPr>
        <p:spPr>
          <a:xfrm>
            <a:off x="6436989" y="3132258"/>
            <a:ext cx="504056" cy="584775"/>
          </a:xfrm>
          <a:prstGeom prst="rect">
            <a:avLst/>
          </a:prstGeom>
          <a:noFill/>
        </p:spPr>
        <p:txBody>
          <a:bodyPr wrap="square" rtlCol="0">
            <a:spAutoFit/>
          </a:bodyPr>
          <a:lstStyle/>
          <a:p>
            <a:pPr algn="ctr"/>
            <a:r>
              <a:rPr lang="en-US" altLang="ko-KR" sz="3200" b="1" dirty="0">
                <a:solidFill>
                  <a:schemeClr val="bg1"/>
                </a:solidFill>
                <a:latin typeface="Al Tarikh" pitchFamily="2" charset="-78"/>
                <a:cs typeface="Al Tarikh" pitchFamily="2" charset="-78"/>
              </a:rPr>
              <a:t>W</a:t>
            </a:r>
            <a:endParaRPr lang="ko-KR" altLang="en-US" sz="3200" b="1" dirty="0">
              <a:solidFill>
                <a:schemeClr val="bg1"/>
              </a:solidFill>
              <a:latin typeface="Al Tarikh" pitchFamily="2" charset="-78"/>
              <a:cs typeface="Al Tarikh" pitchFamily="2" charset="-78"/>
            </a:endParaRPr>
          </a:p>
        </p:txBody>
      </p:sp>
      <p:sp>
        <p:nvSpPr>
          <p:cNvPr id="36" name="TextBox 35">
            <a:extLst>
              <a:ext uri="{FF2B5EF4-FFF2-40B4-BE49-F238E27FC236}">
                <a16:creationId xmlns:a16="http://schemas.microsoft.com/office/drawing/2014/main" id="{F7B7D8D1-6AC5-4BB4-B4E1-B8C07E151075}"/>
              </a:ext>
            </a:extLst>
          </p:cNvPr>
          <p:cNvSpPr txBox="1"/>
          <p:nvPr/>
        </p:nvSpPr>
        <p:spPr>
          <a:xfrm>
            <a:off x="5261035" y="4090959"/>
            <a:ext cx="504056" cy="584775"/>
          </a:xfrm>
          <a:prstGeom prst="rect">
            <a:avLst/>
          </a:prstGeom>
          <a:noFill/>
        </p:spPr>
        <p:txBody>
          <a:bodyPr wrap="square" rtlCol="0">
            <a:spAutoFit/>
          </a:bodyPr>
          <a:lstStyle/>
          <a:p>
            <a:pPr algn="ctr"/>
            <a:r>
              <a:rPr lang="en-US" altLang="ko-KR" sz="3200" b="1" dirty="0">
                <a:solidFill>
                  <a:schemeClr val="bg1"/>
                </a:solidFill>
                <a:latin typeface="Al Tarikh" pitchFamily="2" charset="-78"/>
                <a:cs typeface="Al Tarikh" pitchFamily="2" charset="-78"/>
              </a:rPr>
              <a:t>O</a:t>
            </a:r>
            <a:endParaRPr lang="ko-KR" altLang="en-US" sz="3200" b="1" dirty="0">
              <a:solidFill>
                <a:schemeClr val="bg1"/>
              </a:solidFill>
              <a:latin typeface="Al Tarikh" pitchFamily="2" charset="-78"/>
              <a:cs typeface="Al Tarikh" pitchFamily="2" charset="-78"/>
            </a:endParaRPr>
          </a:p>
        </p:txBody>
      </p:sp>
      <p:sp>
        <p:nvSpPr>
          <p:cNvPr id="37" name="TextBox 36">
            <a:extLst>
              <a:ext uri="{FF2B5EF4-FFF2-40B4-BE49-F238E27FC236}">
                <a16:creationId xmlns:a16="http://schemas.microsoft.com/office/drawing/2014/main" id="{D73390D5-6F3A-4917-A096-8782F7A5E1C6}"/>
              </a:ext>
            </a:extLst>
          </p:cNvPr>
          <p:cNvSpPr txBox="1"/>
          <p:nvPr/>
        </p:nvSpPr>
        <p:spPr>
          <a:xfrm>
            <a:off x="6436987" y="4090958"/>
            <a:ext cx="504056" cy="584775"/>
          </a:xfrm>
          <a:prstGeom prst="rect">
            <a:avLst/>
          </a:prstGeom>
          <a:noFill/>
        </p:spPr>
        <p:txBody>
          <a:bodyPr wrap="square" rtlCol="0">
            <a:spAutoFit/>
          </a:bodyPr>
          <a:lstStyle/>
          <a:p>
            <a:pPr algn="ctr"/>
            <a:r>
              <a:rPr lang="en-US" altLang="ko-KR" sz="3200" b="1" dirty="0">
                <a:solidFill>
                  <a:schemeClr val="bg1"/>
                </a:solidFill>
                <a:latin typeface="Al Tarikh" pitchFamily="2" charset="-78"/>
                <a:cs typeface="Al Tarikh" pitchFamily="2" charset="-78"/>
              </a:rPr>
              <a:t>T</a:t>
            </a:r>
            <a:endParaRPr lang="ko-KR" altLang="en-US" sz="3200" b="1" dirty="0">
              <a:solidFill>
                <a:schemeClr val="bg1"/>
              </a:solidFill>
              <a:latin typeface="Al Tarikh" pitchFamily="2" charset="-78"/>
              <a:cs typeface="Al Tarikh" pitchFamily="2" charset="-78"/>
            </a:endParaRPr>
          </a:p>
        </p:txBody>
      </p:sp>
      <p:sp>
        <p:nvSpPr>
          <p:cNvPr id="38" name="Rounded Rectangle 51">
            <a:extLst>
              <a:ext uri="{FF2B5EF4-FFF2-40B4-BE49-F238E27FC236}">
                <a16:creationId xmlns:a16="http://schemas.microsoft.com/office/drawing/2014/main" id="{BE889C74-55B5-4992-BF42-E38FE145E96C}"/>
              </a:ext>
            </a:extLst>
          </p:cNvPr>
          <p:cNvSpPr/>
          <p:nvPr/>
        </p:nvSpPr>
        <p:spPr>
          <a:xfrm rot="16200000" flipH="1">
            <a:off x="5841838" y="3669014"/>
            <a:ext cx="496247" cy="467346"/>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latin typeface="Al Tarikh" pitchFamily="2" charset="-78"/>
              <a:cs typeface="Al Tarikh" pitchFamily="2" charset="-78"/>
            </a:endParaRPr>
          </a:p>
        </p:txBody>
      </p:sp>
    </p:spTree>
    <p:extLst>
      <p:ext uri="{BB962C8B-B14F-4D97-AF65-F5344CB8AC3E}">
        <p14:creationId xmlns:p14="http://schemas.microsoft.com/office/powerpoint/2010/main" val="1309782655"/>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par>
                                <p:cTn id="17" presetID="1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p:tgtEl>
                                          <p:spTgt spid="9"/>
                                        </p:tgtEl>
                                        <p:attrNameLst>
                                          <p:attrName>ppt_y</p:attrName>
                                        </p:attrNameLst>
                                      </p:cBhvr>
                                      <p:tavLst>
                                        <p:tav tm="0">
                                          <p:val>
                                            <p:strVal val="#ppt_y+#ppt_h*1.125000"/>
                                          </p:val>
                                        </p:tav>
                                        <p:tav tm="100000">
                                          <p:val>
                                            <p:strVal val="#ppt_y"/>
                                          </p:val>
                                        </p:tav>
                                      </p:tavLst>
                                    </p:anim>
                                    <p:animEffect transition="in" filter="wipe(up)">
                                      <p:cBhvr>
                                        <p:cTn id="20" dur="500"/>
                                        <p:tgtEl>
                                          <p:spTgt spid="9"/>
                                        </p:tgtEl>
                                      </p:cBhvr>
                                    </p:animEffect>
                                  </p:childTnLst>
                                </p:cTn>
                              </p:par>
                              <p:par>
                                <p:cTn id="21" presetID="1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ppt_y</p:attrName>
                                        </p:attrNameLst>
                                      </p:cBhvr>
                                      <p:tavLst>
                                        <p:tav tm="0">
                                          <p:val>
                                            <p:strVal val="#ppt_y+#ppt_h*1.125000"/>
                                          </p:val>
                                        </p:tav>
                                        <p:tav tm="100000">
                                          <p:val>
                                            <p:strVal val="#ppt_y"/>
                                          </p:val>
                                        </p:tav>
                                      </p:tavLst>
                                    </p:anim>
                                    <p:animEffect transition="in" filter="wipe(up)">
                                      <p:cBhvr>
                                        <p:cTn id="24" dur="500"/>
                                        <p:tgtEl>
                                          <p:spTgt spid="12"/>
                                        </p:tgtEl>
                                      </p:cBhvr>
                                    </p:animEffect>
                                  </p:childTnLst>
                                </p:cTn>
                              </p:par>
                              <p:par>
                                <p:cTn id="25" presetID="12" presetClass="entr" presetSubtype="4"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ppt_y</p:attrName>
                                        </p:attrNameLst>
                                      </p:cBhvr>
                                      <p:tavLst>
                                        <p:tav tm="0">
                                          <p:val>
                                            <p:strVal val="#ppt_y+#ppt_h*1.125000"/>
                                          </p:val>
                                        </p:tav>
                                        <p:tav tm="100000">
                                          <p:val>
                                            <p:strVal val="#ppt_y"/>
                                          </p:val>
                                        </p:tav>
                                      </p:tavLst>
                                    </p:anim>
                                    <p:animEffect transition="in" filter="wipe(up)">
                                      <p:cBhvr>
                                        <p:cTn id="28" dur="500"/>
                                        <p:tgtEl>
                                          <p:spTgt spid="15"/>
                                        </p:tgtEl>
                                      </p:cBhvr>
                                    </p:animEffect>
                                  </p:childTnLst>
                                </p:cTn>
                              </p:par>
                              <p:par>
                                <p:cTn id="29" presetID="12" presetClass="entr" presetSubtype="4"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ppt_y</p:attrName>
                                        </p:attrNameLst>
                                      </p:cBhvr>
                                      <p:tavLst>
                                        <p:tav tm="0">
                                          <p:val>
                                            <p:strVal val="#ppt_y+#ppt_h*1.125000"/>
                                          </p:val>
                                        </p:tav>
                                        <p:tav tm="100000">
                                          <p:val>
                                            <p:strVal val="#ppt_y"/>
                                          </p:val>
                                        </p:tav>
                                      </p:tavLst>
                                    </p:anim>
                                    <p:animEffect transition="in" filter="wipe(up)">
                                      <p:cBhvr>
                                        <p:cTn id="32" dur="500"/>
                                        <p:tgtEl>
                                          <p:spTgt spid="18"/>
                                        </p:tgtEl>
                                      </p:cBhvr>
                                    </p:animEffect>
                                  </p:childTnLst>
                                </p:cTn>
                              </p:par>
                              <p:par>
                                <p:cTn id="33" presetID="12" presetClass="entr" presetSubtype="4"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p:tgtEl>
                                          <p:spTgt spid="21"/>
                                        </p:tgtEl>
                                        <p:attrNameLst>
                                          <p:attrName>ppt_y</p:attrName>
                                        </p:attrNameLst>
                                      </p:cBhvr>
                                      <p:tavLst>
                                        <p:tav tm="0">
                                          <p:val>
                                            <p:strVal val="#ppt_y+#ppt_h*1.125000"/>
                                          </p:val>
                                        </p:tav>
                                        <p:tav tm="100000">
                                          <p:val>
                                            <p:strVal val="#ppt_y"/>
                                          </p:val>
                                        </p:tav>
                                      </p:tavLst>
                                    </p:anim>
                                    <p:animEffect transition="in" filter="wipe(up)">
                                      <p:cBhvr>
                                        <p:cTn id="36" dur="500"/>
                                        <p:tgtEl>
                                          <p:spTgt spid="21"/>
                                        </p:tgtEl>
                                      </p:cBhvr>
                                    </p:animEffect>
                                  </p:childTnLst>
                                </p:cTn>
                              </p:par>
                              <p:par>
                                <p:cTn id="37" presetID="12" presetClass="entr" presetSubtype="4"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p:tgtEl>
                                          <p:spTgt spid="24"/>
                                        </p:tgtEl>
                                        <p:attrNameLst>
                                          <p:attrName>ppt_y</p:attrName>
                                        </p:attrNameLst>
                                      </p:cBhvr>
                                      <p:tavLst>
                                        <p:tav tm="0">
                                          <p:val>
                                            <p:strVal val="#ppt_y+#ppt_h*1.125000"/>
                                          </p:val>
                                        </p:tav>
                                        <p:tav tm="100000">
                                          <p:val>
                                            <p:strVal val="#ppt_y"/>
                                          </p:val>
                                        </p:tav>
                                      </p:tavLst>
                                    </p:anim>
                                    <p:animEffect transition="in" filter="wipe(up)">
                                      <p:cBhvr>
                                        <p:cTn id="40" dur="500"/>
                                        <p:tgtEl>
                                          <p:spTgt spid="24"/>
                                        </p:tgtEl>
                                      </p:cBhvr>
                                    </p:animEffect>
                                  </p:childTnLst>
                                </p:cTn>
                              </p:par>
                              <p:par>
                                <p:cTn id="41" presetID="12" presetClass="entr" presetSubtype="4"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p:tgtEl>
                                          <p:spTgt spid="27"/>
                                        </p:tgtEl>
                                        <p:attrNameLst>
                                          <p:attrName>ppt_y</p:attrName>
                                        </p:attrNameLst>
                                      </p:cBhvr>
                                      <p:tavLst>
                                        <p:tav tm="0">
                                          <p:val>
                                            <p:strVal val="#ppt_y+#ppt_h*1.125000"/>
                                          </p:val>
                                        </p:tav>
                                        <p:tav tm="100000">
                                          <p:val>
                                            <p:strVal val="#ppt_y"/>
                                          </p:val>
                                        </p:tav>
                                      </p:tavLst>
                                    </p:anim>
                                    <p:animEffect transition="in" filter="wipe(up)">
                                      <p:cBhvr>
                                        <p:cTn id="44" dur="500"/>
                                        <p:tgtEl>
                                          <p:spTgt spid="27"/>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500"/>
                                        <p:tgtEl>
                                          <p:spTgt spid="34"/>
                                        </p:tgtEl>
                                        <p:attrNameLst>
                                          <p:attrName>ppt_y</p:attrName>
                                        </p:attrNameLst>
                                      </p:cBhvr>
                                      <p:tavLst>
                                        <p:tav tm="0">
                                          <p:val>
                                            <p:strVal val="#ppt_y+#ppt_h*1.125000"/>
                                          </p:val>
                                        </p:tav>
                                        <p:tav tm="100000">
                                          <p:val>
                                            <p:strVal val="#ppt_y"/>
                                          </p:val>
                                        </p:tav>
                                      </p:tavLst>
                                    </p:anim>
                                    <p:animEffect transition="in" filter="wipe(up)">
                                      <p:cBhvr>
                                        <p:cTn id="48" dur="500"/>
                                        <p:tgtEl>
                                          <p:spTgt spid="34"/>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p:tgtEl>
                                          <p:spTgt spid="35"/>
                                        </p:tgtEl>
                                        <p:attrNameLst>
                                          <p:attrName>ppt_y</p:attrName>
                                        </p:attrNameLst>
                                      </p:cBhvr>
                                      <p:tavLst>
                                        <p:tav tm="0">
                                          <p:val>
                                            <p:strVal val="#ppt_y+#ppt_h*1.125000"/>
                                          </p:val>
                                        </p:tav>
                                        <p:tav tm="100000">
                                          <p:val>
                                            <p:strVal val="#ppt_y"/>
                                          </p:val>
                                        </p:tav>
                                      </p:tavLst>
                                    </p:anim>
                                    <p:animEffect transition="in" filter="wipe(up)">
                                      <p:cBhvr>
                                        <p:cTn id="52" dur="500"/>
                                        <p:tgtEl>
                                          <p:spTgt spid="35"/>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500"/>
                                        <p:tgtEl>
                                          <p:spTgt spid="36"/>
                                        </p:tgtEl>
                                        <p:attrNameLst>
                                          <p:attrName>ppt_y</p:attrName>
                                        </p:attrNameLst>
                                      </p:cBhvr>
                                      <p:tavLst>
                                        <p:tav tm="0">
                                          <p:val>
                                            <p:strVal val="#ppt_y+#ppt_h*1.125000"/>
                                          </p:val>
                                        </p:tav>
                                        <p:tav tm="100000">
                                          <p:val>
                                            <p:strVal val="#ppt_y"/>
                                          </p:val>
                                        </p:tav>
                                      </p:tavLst>
                                    </p:anim>
                                    <p:animEffect transition="in" filter="wipe(up)">
                                      <p:cBhvr>
                                        <p:cTn id="56" dur="500"/>
                                        <p:tgtEl>
                                          <p:spTgt spid="36"/>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ppt_y</p:attrName>
                                        </p:attrNameLst>
                                      </p:cBhvr>
                                      <p:tavLst>
                                        <p:tav tm="0">
                                          <p:val>
                                            <p:strVal val="#ppt_y+#ppt_h*1.125000"/>
                                          </p:val>
                                        </p:tav>
                                        <p:tav tm="100000">
                                          <p:val>
                                            <p:strVal val="#ppt_y"/>
                                          </p:val>
                                        </p:tav>
                                      </p:tavLst>
                                    </p:anim>
                                    <p:animEffect transition="in" filter="wipe(up)">
                                      <p:cBhvr>
                                        <p:cTn id="60" dur="500"/>
                                        <p:tgtEl>
                                          <p:spTgt spid="37"/>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500"/>
                                        <p:tgtEl>
                                          <p:spTgt spid="38"/>
                                        </p:tgtEl>
                                        <p:attrNameLst>
                                          <p:attrName>ppt_y</p:attrName>
                                        </p:attrNameLst>
                                      </p:cBhvr>
                                      <p:tavLst>
                                        <p:tav tm="0">
                                          <p:val>
                                            <p:strVal val="#ppt_y+#ppt_h*1.125000"/>
                                          </p:val>
                                        </p:tav>
                                        <p:tav tm="100000">
                                          <p:val>
                                            <p:strVal val="#ppt_y"/>
                                          </p:val>
                                        </p:tav>
                                      </p:tavLst>
                                    </p:anim>
                                    <p:animEffect transition="in" filter="wipe(up)">
                                      <p:cBhvr>
                                        <p:cTn id="6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4" grpId="0"/>
      <p:bldP spid="35" grpId="0"/>
      <p:bldP spid="36" grpId="0"/>
      <p:bldP spid="37" grpId="0"/>
      <p:bldP spid="3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8B56C8-2ECC-40CE-8512-1AB853C9BE30}"/>
              </a:ext>
            </a:extLst>
          </p:cNvPr>
          <p:cNvSpPr txBox="1"/>
          <p:nvPr/>
        </p:nvSpPr>
        <p:spPr>
          <a:xfrm>
            <a:off x="521883" y="419030"/>
            <a:ext cx="2865753" cy="1754326"/>
          </a:xfrm>
          <a:prstGeom prst="rect">
            <a:avLst/>
          </a:prstGeom>
          <a:noFill/>
        </p:spPr>
        <p:txBody>
          <a:bodyPr wrap="square" rtlCol="0" anchor="ctr">
            <a:spAutoFit/>
          </a:bodyPr>
          <a:lstStyle/>
          <a:p>
            <a:pPr algn="r"/>
            <a:r>
              <a:rPr lang="ar-SA" altLang="ko-KR" sz="5400" dirty="0">
                <a:solidFill>
                  <a:schemeClr val="bg1"/>
                </a:solidFill>
                <a:latin typeface="Al Tarikh" pitchFamily="2" charset="-78"/>
                <a:cs typeface="Al Tarikh" pitchFamily="2" charset="-78"/>
              </a:rPr>
              <a:t>عنوان </a:t>
            </a:r>
            <a:br>
              <a:rPr lang="ar-SA" altLang="ko-KR" sz="5400" dirty="0">
                <a:solidFill>
                  <a:schemeClr val="bg1"/>
                </a:solidFill>
                <a:latin typeface="Al Tarikh" pitchFamily="2" charset="-78"/>
                <a:cs typeface="Al Tarikh" pitchFamily="2" charset="-78"/>
              </a:rPr>
            </a:br>
            <a:r>
              <a:rPr lang="ar-SA" altLang="ko-KR" sz="5400" dirty="0">
                <a:solidFill>
                  <a:schemeClr val="bg1"/>
                </a:solidFill>
                <a:latin typeface="Al Tarikh" pitchFamily="2" charset="-78"/>
                <a:cs typeface="Al Tarikh" pitchFamily="2" charset="-78"/>
              </a:rPr>
              <a:t>المحتوى</a:t>
            </a:r>
          </a:p>
        </p:txBody>
      </p:sp>
      <p:grpSp>
        <p:nvGrpSpPr>
          <p:cNvPr id="4" name="Group 3">
            <a:extLst>
              <a:ext uri="{FF2B5EF4-FFF2-40B4-BE49-F238E27FC236}">
                <a16:creationId xmlns:a16="http://schemas.microsoft.com/office/drawing/2014/main" id="{CA9BC167-F65B-44E4-A9F2-C430EF6928E8}"/>
              </a:ext>
            </a:extLst>
          </p:cNvPr>
          <p:cNvGrpSpPr/>
          <p:nvPr/>
        </p:nvGrpSpPr>
        <p:grpSpPr>
          <a:xfrm>
            <a:off x="4045520" y="1505395"/>
            <a:ext cx="3375248" cy="4154248"/>
            <a:chOff x="4821685" y="2759378"/>
            <a:chExt cx="3791725" cy="4154248"/>
          </a:xfrm>
        </p:grpSpPr>
        <p:sp>
          <p:nvSpPr>
            <p:cNvPr id="5" name="TextBox 4">
              <a:extLst>
                <a:ext uri="{FF2B5EF4-FFF2-40B4-BE49-F238E27FC236}">
                  <a16:creationId xmlns:a16="http://schemas.microsoft.com/office/drawing/2014/main" id="{7563858A-7A8C-495D-975A-186303F02679}"/>
                </a:ext>
              </a:extLst>
            </p:cNvPr>
            <p:cNvSpPr txBox="1"/>
            <p:nvPr/>
          </p:nvSpPr>
          <p:spPr>
            <a:xfrm>
              <a:off x="4821685" y="2759378"/>
              <a:ext cx="3791725" cy="338554"/>
            </a:xfrm>
            <a:prstGeom prst="rect">
              <a:avLst/>
            </a:prstGeom>
            <a:noFill/>
          </p:spPr>
          <p:txBody>
            <a:bodyPr wrap="square" rtlCol="0">
              <a:spAutoFit/>
            </a:bodyPr>
            <a:lstStyle/>
            <a:p>
              <a:pPr algn="r"/>
              <a:r>
                <a:rPr lang="ar-SA" altLang="ko-KR" sz="1600" b="1" dirty="0">
                  <a:solidFill>
                    <a:schemeClr val="bg1"/>
                  </a:solidFill>
                  <a:latin typeface="Al Tarikh" pitchFamily="2" charset="-78"/>
                  <a:cs typeface="Al Tarikh" pitchFamily="2" charset="-78"/>
                </a:rPr>
                <a:t>اكتب عنوان المحتوى</a:t>
              </a:r>
              <a:endParaRPr lang="ko-KR" altLang="en-US" sz="1600" b="1" dirty="0">
                <a:solidFill>
                  <a:schemeClr val="bg1"/>
                </a:solidFill>
                <a:latin typeface="Al Tarikh" pitchFamily="2" charset="-78"/>
                <a:cs typeface="Al Tarikh" pitchFamily="2" charset="-78"/>
              </a:endParaRPr>
            </a:p>
          </p:txBody>
        </p:sp>
        <p:sp>
          <p:nvSpPr>
            <p:cNvPr id="7" name="TextBox 6">
              <a:extLst>
                <a:ext uri="{FF2B5EF4-FFF2-40B4-BE49-F238E27FC236}">
                  <a16:creationId xmlns:a16="http://schemas.microsoft.com/office/drawing/2014/main" id="{B104F3DF-DE4F-42BD-8CF7-3BBA61235ED2}"/>
                </a:ext>
              </a:extLst>
            </p:cNvPr>
            <p:cNvSpPr txBox="1"/>
            <p:nvPr/>
          </p:nvSpPr>
          <p:spPr>
            <a:xfrm>
              <a:off x="4821685" y="3127974"/>
              <a:ext cx="3791725" cy="3785652"/>
            </a:xfrm>
            <a:prstGeom prst="rect">
              <a:avLst/>
            </a:prstGeom>
            <a:noFill/>
          </p:spPr>
          <p:txBody>
            <a:bodyPr wrap="square" rtlCol="0">
              <a:spAutoFit/>
            </a:bodyPr>
            <a:lstStyle/>
            <a:p>
              <a:pPr algn="r"/>
              <a:r>
                <a:rPr lang="ar-DZ" altLang="ko-KR" sz="1600" dirty="0">
                  <a:solidFill>
                    <a:schemeClr val="bg1"/>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 من السهل تغيير الألوان والصور والنص. يمكنك ببساطة إقناع جمهورك وإضافة مظهر فريد وجذاب لتقاريرك وعروضك التقديمية باستخدام القوالب الخاصة بنا. احصل على عرض تقديمي بوربوينت حديث مصمم بشكل جميل. آمل وأعتقد أن هذا النموذج سيوفر وقتك ومالك وسمعتك. من السهل تغيير الألوان والصور والنص. يمكنك ببساطة إقناع جمهورك وإضافة مظهر فريد وجذاب لتقاريرك وعروضك التقديمية باستخدام القوالب الخاصة بنا. احصل على عرض تقديمي بوربوينت حديث مصمم بشكل جميل. آمل وأعتقد أن هذا النموذج سيوفر وقتك ومالك وسمعتك.</a:t>
              </a:r>
              <a:endParaRPr lang="en-US" altLang="ko-KR" sz="1600" dirty="0">
                <a:solidFill>
                  <a:schemeClr val="bg1"/>
                </a:solidFill>
                <a:latin typeface="Al Tarikh" pitchFamily="2" charset="-78"/>
                <a:cs typeface="Al Tarikh" pitchFamily="2" charset="-78"/>
              </a:endParaRPr>
            </a:p>
            <a:p>
              <a:pPr algn="r"/>
              <a:r>
                <a:rPr lang="ar-DZ" altLang="ko-KR" sz="1600" dirty="0">
                  <a:solidFill>
                    <a:schemeClr val="bg1"/>
                  </a:solidFill>
                  <a:latin typeface="Al Tarikh" pitchFamily="2" charset="-78"/>
                  <a:cs typeface="Al Tarikh" pitchFamily="2" charset="-78"/>
                </a:rPr>
                <a:t>من السهل تغيير الألوان والصور والنص. احصل على عرض تقديمي بوربوينت حديث مصمم بشكل جميل.</a:t>
              </a:r>
              <a:endParaRPr lang="en-US" altLang="ko-KR" sz="1600" dirty="0">
                <a:solidFill>
                  <a:schemeClr val="bg1"/>
                </a:solidFill>
                <a:latin typeface="Al Tarikh" pitchFamily="2" charset="-78"/>
                <a:cs typeface="Al Tarikh" pitchFamily="2" charset="-78"/>
              </a:endParaRPr>
            </a:p>
          </p:txBody>
        </p:sp>
      </p:grpSp>
      <p:grpSp>
        <p:nvGrpSpPr>
          <p:cNvPr id="10" name="Group 9">
            <a:extLst>
              <a:ext uri="{FF2B5EF4-FFF2-40B4-BE49-F238E27FC236}">
                <a16:creationId xmlns:a16="http://schemas.microsoft.com/office/drawing/2014/main" id="{5E4918DB-D2F7-42B1-AEF9-B610EDB7B5B4}"/>
              </a:ext>
            </a:extLst>
          </p:cNvPr>
          <p:cNvGrpSpPr/>
          <p:nvPr/>
        </p:nvGrpSpPr>
        <p:grpSpPr>
          <a:xfrm>
            <a:off x="8058115" y="829024"/>
            <a:ext cx="3467761" cy="4830619"/>
            <a:chOff x="4821685" y="2083007"/>
            <a:chExt cx="3895653" cy="4830619"/>
          </a:xfrm>
        </p:grpSpPr>
        <p:sp>
          <p:nvSpPr>
            <p:cNvPr id="11" name="TextBox 10">
              <a:extLst>
                <a:ext uri="{FF2B5EF4-FFF2-40B4-BE49-F238E27FC236}">
                  <a16:creationId xmlns:a16="http://schemas.microsoft.com/office/drawing/2014/main" id="{34F6C7CA-E209-4986-B9D2-8C07FADE8FAE}"/>
                </a:ext>
              </a:extLst>
            </p:cNvPr>
            <p:cNvSpPr txBox="1"/>
            <p:nvPr/>
          </p:nvSpPr>
          <p:spPr>
            <a:xfrm>
              <a:off x="4821685" y="2759378"/>
              <a:ext cx="3791725" cy="338554"/>
            </a:xfrm>
            <a:prstGeom prst="rect">
              <a:avLst/>
            </a:prstGeom>
            <a:noFill/>
          </p:spPr>
          <p:txBody>
            <a:bodyPr wrap="square" rtlCol="0">
              <a:spAutoFit/>
            </a:bodyPr>
            <a:lstStyle/>
            <a:p>
              <a:pPr algn="r"/>
              <a:r>
                <a:rPr lang="ar-SA" altLang="ko-KR" sz="1600" b="1" dirty="0">
                  <a:solidFill>
                    <a:schemeClr val="bg1"/>
                  </a:solidFill>
                  <a:latin typeface="Al Tarikh" pitchFamily="2" charset="-78"/>
                  <a:cs typeface="Al Tarikh" pitchFamily="2" charset="-78"/>
                </a:rPr>
                <a:t>اكتب عنوان المحتوى</a:t>
              </a:r>
              <a:endParaRPr lang="ko-KR" altLang="en-US" sz="1600" b="1" dirty="0">
                <a:solidFill>
                  <a:schemeClr val="bg1"/>
                </a:solidFill>
                <a:latin typeface="Al Tarikh" pitchFamily="2" charset="-78"/>
                <a:cs typeface="Al Tarikh" pitchFamily="2" charset="-78"/>
              </a:endParaRPr>
            </a:p>
          </p:txBody>
        </p:sp>
        <p:sp>
          <p:nvSpPr>
            <p:cNvPr id="12" name="TextBox 11">
              <a:extLst>
                <a:ext uri="{FF2B5EF4-FFF2-40B4-BE49-F238E27FC236}">
                  <a16:creationId xmlns:a16="http://schemas.microsoft.com/office/drawing/2014/main" id="{EF17E986-46F8-4F31-93C0-E2FAC0A7DF6F}"/>
                </a:ext>
              </a:extLst>
            </p:cNvPr>
            <p:cNvSpPr txBox="1"/>
            <p:nvPr/>
          </p:nvSpPr>
          <p:spPr>
            <a:xfrm>
              <a:off x="4821685" y="3127974"/>
              <a:ext cx="3791725" cy="3785652"/>
            </a:xfrm>
            <a:prstGeom prst="rect">
              <a:avLst/>
            </a:prstGeom>
            <a:noFill/>
          </p:spPr>
          <p:txBody>
            <a:bodyPr wrap="square" rtlCol="0">
              <a:spAutoFit/>
            </a:bodyPr>
            <a:lstStyle/>
            <a:p>
              <a:pPr algn="r"/>
              <a:r>
                <a:rPr lang="ar-DZ" altLang="ko-KR" sz="1600" dirty="0">
                  <a:solidFill>
                    <a:schemeClr val="bg1"/>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 من السهل تغيير الألوان والصور والنص. يمكنك ببساطة إقناع جمهورك وإضافة مظهر فريد وجذاب لتقاريرك وعروضك التقديمية باستخدام القوالب الخاصة بنا. احصل على عرض تقديمي بوربوينت حديث مصمم بشكل جميل. آمل وأعتقد أن هذا النموذج سيوفر وقتك ومالك وسمعتك. من السهل تغيير الألوان والصور والنص. يمكنك ببساطة إقناع جمهورك وإضافة مظهر فريد وجذاب لتقاريرك وعروضك التقديمية باستخدام القوالب الخاصة بنا. احصل على عرض تقديمي بوربوينت حديث مصمم بشكل جميل. آمل وأعتقد أن هذا النموذج سيوفر وقتك ومالك وسمعتك.</a:t>
              </a:r>
              <a:endParaRPr lang="en-US" altLang="ko-KR" sz="1600" dirty="0">
                <a:solidFill>
                  <a:schemeClr val="bg1"/>
                </a:solidFill>
                <a:latin typeface="Al Tarikh" pitchFamily="2" charset="-78"/>
                <a:cs typeface="Al Tarikh" pitchFamily="2" charset="-78"/>
              </a:endParaRPr>
            </a:p>
            <a:p>
              <a:pPr algn="r"/>
              <a:r>
                <a:rPr lang="ar-DZ" altLang="ko-KR" sz="1600" dirty="0">
                  <a:solidFill>
                    <a:schemeClr val="bg1"/>
                  </a:solidFill>
                  <a:latin typeface="Al Tarikh" pitchFamily="2" charset="-78"/>
                  <a:cs typeface="Al Tarikh" pitchFamily="2" charset="-78"/>
                </a:rPr>
                <a:t>من السهل تغيير الألوان والصور والنص. احصل على عرض تقديمي بوربوينت حديث مصمم بشكل جميل.</a:t>
              </a:r>
              <a:endParaRPr lang="en-US" altLang="ko-KR" sz="1600" dirty="0">
                <a:solidFill>
                  <a:schemeClr val="bg1"/>
                </a:solidFill>
                <a:latin typeface="Al Tarikh" pitchFamily="2" charset="-78"/>
                <a:cs typeface="Al Tarikh" pitchFamily="2" charset="-78"/>
              </a:endParaRPr>
            </a:p>
          </p:txBody>
        </p:sp>
        <p:sp>
          <p:nvSpPr>
            <p:cNvPr id="14" name="TextBox 13">
              <a:extLst>
                <a:ext uri="{FF2B5EF4-FFF2-40B4-BE49-F238E27FC236}">
                  <a16:creationId xmlns:a16="http://schemas.microsoft.com/office/drawing/2014/main" id="{2983ED21-8432-498C-BED3-D5F56C55AC67}"/>
                </a:ext>
              </a:extLst>
            </p:cNvPr>
            <p:cNvSpPr txBox="1"/>
            <p:nvPr/>
          </p:nvSpPr>
          <p:spPr>
            <a:xfrm>
              <a:off x="7943393" y="2083007"/>
              <a:ext cx="773945" cy="584775"/>
            </a:xfrm>
            <a:prstGeom prst="rect">
              <a:avLst/>
            </a:prstGeom>
            <a:noFill/>
          </p:spPr>
          <p:txBody>
            <a:bodyPr wrap="square" rtlCol="0">
              <a:spAutoFit/>
            </a:bodyPr>
            <a:lstStyle/>
            <a:p>
              <a:r>
                <a:rPr lang="ar-SA" altLang="ko-KR" sz="3200" b="1" dirty="0">
                  <a:solidFill>
                    <a:schemeClr val="bg1"/>
                  </a:solidFill>
                  <a:latin typeface="Al Tarikh" pitchFamily="2" charset="-78"/>
                  <a:cs typeface="Al Tarikh" pitchFamily="2" charset="-78"/>
                </a:rPr>
                <a:t>01</a:t>
              </a:r>
              <a:endParaRPr lang="ko-KR" altLang="en-US" sz="3200" b="1" dirty="0">
                <a:solidFill>
                  <a:schemeClr val="bg1"/>
                </a:solidFill>
                <a:latin typeface="Al Tarikh" pitchFamily="2" charset="-78"/>
                <a:cs typeface="Al Tarikh" pitchFamily="2" charset="-78"/>
              </a:endParaRPr>
            </a:p>
          </p:txBody>
        </p:sp>
      </p:grpSp>
      <p:sp>
        <p:nvSpPr>
          <p:cNvPr id="15" name="TextBox 14">
            <a:extLst>
              <a:ext uri="{FF2B5EF4-FFF2-40B4-BE49-F238E27FC236}">
                <a16:creationId xmlns:a16="http://schemas.microsoft.com/office/drawing/2014/main" id="{68CEDA0E-5C24-354A-AD27-25EDF91E8512}"/>
              </a:ext>
            </a:extLst>
          </p:cNvPr>
          <p:cNvSpPr txBox="1"/>
          <p:nvPr/>
        </p:nvSpPr>
        <p:spPr>
          <a:xfrm>
            <a:off x="8058115" y="911575"/>
            <a:ext cx="2737901" cy="369332"/>
          </a:xfrm>
          <a:prstGeom prst="rect">
            <a:avLst/>
          </a:prstGeom>
          <a:noFill/>
        </p:spPr>
        <p:txBody>
          <a:bodyPr wrap="square" rtlCol="0">
            <a:spAutoFit/>
          </a:bodyPr>
          <a:lstStyle/>
          <a:p>
            <a:pPr algn="r"/>
            <a:r>
              <a:rPr lang="ar-DZ" altLang="ko-KR" dirty="0">
                <a:solidFill>
                  <a:schemeClr val="bg1"/>
                </a:solidFill>
                <a:latin typeface="Al Tarikh" pitchFamily="2" charset="-78"/>
                <a:cs typeface="Al Tarikh" pitchFamily="2" charset="-78"/>
              </a:rPr>
              <a:t>من السهل تغيير الألوان والصور والنص.</a:t>
            </a:r>
            <a:endParaRPr lang="en-US" altLang="ko-KR" dirty="0">
              <a:solidFill>
                <a:schemeClr val="bg1"/>
              </a:solidFill>
              <a:latin typeface="Al Tarikh" pitchFamily="2" charset="-78"/>
              <a:cs typeface="Al Tarikh" pitchFamily="2" charset="-78"/>
            </a:endParaRPr>
          </a:p>
        </p:txBody>
      </p:sp>
      <p:sp>
        <p:nvSpPr>
          <p:cNvPr id="16" name="TextBox 15">
            <a:extLst>
              <a:ext uri="{FF2B5EF4-FFF2-40B4-BE49-F238E27FC236}">
                <a16:creationId xmlns:a16="http://schemas.microsoft.com/office/drawing/2014/main" id="{0A76A746-792B-6340-A49C-89F61DB1EA23}"/>
              </a:ext>
            </a:extLst>
          </p:cNvPr>
          <p:cNvSpPr txBox="1"/>
          <p:nvPr/>
        </p:nvSpPr>
        <p:spPr>
          <a:xfrm>
            <a:off x="6731832" y="891213"/>
            <a:ext cx="688936" cy="584775"/>
          </a:xfrm>
          <a:prstGeom prst="rect">
            <a:avLst/>
          </a:prstGeom>
          <a:noFill/>
        </p:spPr>
        <p:txBody>
          <a:bodyPr wrap="square" rtlCol="0">
            <a:spAutoFit/>
          </a:bodyPr>
          <a:lstStyle/>
          <a:p>
            <a:r>
              <a:rPr lang="en-US" altLang="ko-KR" sz="3200" b="1" dirty="0">
                <a:solidFill>
                  <a:schemeClr val="bg1"/>
                </a:solidFill>
                <a:latin typeface="Al Tarikh" pitchFamily="2" charset="-78"/>
                <a:cs typeface="Al Tarikh" pitchFamily="2" charset="-78"/>
              </a:rPr>
              <a:t>02</a:t>
            </a:r>
            <a:endParaRPr lang="ko-KR" altLang="en-US" sz="3200" b="1" dirty="0">
              <a:solidFill>
                <a:schemeClr val="bg1"/>
              </a:solidFill>
              <a:latin typeface="Al Tarikh" pitchFamily="2" charset="-78"/>
              <a:cs typeface="Al Tarikh" pitchFamily="2" charset="-78"/>
            </a:endParaRPr>
          </a:p>
        </p:txBody>
      </p:sp>
      <p:sp>
        <p:nvSpPr>
          <p:cNvPr id="17" name="TextBox 16">
            <a:extLst>
              <a:ext uri="{FF2B5EF4-FFF2-40B4-BE49-F238E27FC236}">
                <a16:creationId xmlns:a16="http://schemas.microsoft.com/office/drawing/2014/main" id="{102C58AA-1BC2-7F46-B071-CCCBA123B733}"/>
              </a:ext>
            </a:extLst>
          </p:cNvPr>
          <p:cNvSpPr txBox="1"/>
          <p:nvPr/>
        </p:nvSpPr>
        <p:spPr>
          <a:xfrm>
            <a:off x="3993931" y="936745"/>
            <a:ext cx="2737901" cy="369332"/>
          </a:xfrm>
          <a:prstGeom prst="rect">
            <a:avLst/>
          </a:prstGeom>
          <a:noFill/>
        </p:spPr>
        <p:txBody>
          <a:bodyPr wrap="square" rtlCol="0">
            <a:spAutoFit/>
          </a:bodyPr>
          <a:lstStyle/>
          <a:p>
            <a:pPr algn="r"/>
            <a:r>
              <a:rPr lang="ar-DZ" altLang="ko-KR" dirty="0">
                <a:solidFill>
                  <a:schemeClr val="bg1"/>
                </a:solidFill>
                <a:latin typeface="Al Tarikh" pitchFamily="2" charset="-78"/>
                <a:cs typeface="Al Tarikh" pitchFamily="2" charset="-78"/>
              </a:rPr>
              <a:t>من السهل تغيير الألوان والصور والنص.</a:t>
            </a:r>
            <a:endParaRPr lang="en-US" altLang="ko-KR" dirty="0">
              <a:solidFill>
                <a:schemeClr val="bg1"/>
              </a:solidFill>
              <a:latin typeface="Al Tarikh" pitchFamily="2" charset="-78"/>
              <a:cs typeface="Al Tarikh" pitchFamily="2" charset="-78"/>
            </a:endParaRPr>
          </a:p>
        </p:txBody>
      </p:sp>
    </p:spTree>
    <p:extLst>
      <p:ext uri="{BB962C8B-B14F-4D97-AF65-F5344CB8AC3E}">
        <p14:creationId xmlns:p14="http://schemas.microsoft.com/office/powerpoint/2010/main" val="4179153492"/>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up)">
                                      <p:cBhvr>
                                        <p:cTn id="12" dur="500"/>
                                        <p:tgtEl>
                                          <p:spTgt spid="4"/>
                                        </p:tgtEl>
                                      </p:cBhvr>
                                    </p:animEffect>
                                  </p:childTnLst>
                                </p:cTn>
                              </p:par>
                              <p:par>
                                <p:cTn id="13" presetID="1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ppt_y</p:attrName>
                                        </p:attrNameLst>
                                      </p:cBhvr>
                                      <p:tavLst>
                                        <p:tav tm="0">
                                          <p:val>
                                            <p:strVal val="#ppt_y+#ppt_h*1.125000"/>
                                          </p:val>
                                        </p:tav>
                                        <p:tav tm="100000">
                                          <p:val>
                                            <p:strVal val="#ppt_y"/>
                                          </p:val>
                                        </p:tav>
                                      </p:tavLst>
                                    </p:anim>
                                    <p:animEffect transition="in" filter="wipe(up)">
                                      <p:cBhvr>
                                        <p:cTn id="20" dur="500"/>
                                        <p:tgtEl>
                                          <p:spTgt spid="15"/>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p:tgtEl>
                                          <p:spTgt spid="16"/>
                                        </p:tgtEl>
                                        <p:attrNameLst>
                                          <p:attrName>ppt_y</p:attrName>
                                        </p:attrNameLst>
                                      </p:cBhvr>
                                      <p:tavLst>
                                        <p:tav tm="0">
                                          <p:val>
                                            <p:strVal val="#ppt_y+#ppt_h*1.125000"/>
                                          </p:val>
                                        </p:tav>
                                        <p:tav tm="100000">
                                          <p:val>
                                            <p:strVal val="#ppt_y"/>
                                          </p:val>
                                        </p:tav>
                                      </p:tavLst>
                                    </p:anim>
                                    <p:animEffect transition="in" filter="wipe(up)">
                                      <p:cBhvr>
                                        <p:cTn id="24" dur="500"/>
                                        <p:tgtEl>
                                          <p:spTgt spid="16"/>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p:tgtEl>
                                          <p:spTgt spid="17"/>
                                        </p:tgtEl>
                                        <p:attrNameLst>
                                          <p:attrName>ppt_y</p:attrName>
                                        </p:attrNameLst>
                                      </p:cBhvr>
                                      <p:tavLst>
                                        <p:tav tm="0">
                                          <p:val>
                                            <p:strVal val="#ppt_y+#ppt_h*1.125000"/>
                                          </p:val>
                                        </p:tav>
                                        <p:tav tm="100000">
                                          <p:val>
                                            <p:strVal val="#ppt_y"/>
                                          </p:val>
                                        </p:tav>
                                      </p:tavLst>
                                    </p:anim>
                                    <p:animEffect transition="in" filter="wipe(up)">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DDFE08-D1A3-4890-B395-3D514078D9E9}"/>
              </a:ext>
            </a:extLst>
          </p:cNvPr>
          <p:cNvSpPr txBox="1"/>
          <p:nvPr/>
        </p:nvSpPr>
        <p:spPr>
          <a:xfrm>
            <a:off x="309732" y="543580"/>
            <a:ext cx="3894014" cy="1938992"/>
          </a:xfrm>
          <a:prstGeom prst="rect">
            <a:avLst/>
          </a:prstGeom>
          <a:noFill/>
        </p:spPr>
        <p:txBody>
          <a:bodyPr wrap="square" rtlCol="0" anchor="ctr">
            <a:spAutoFit/>
          </a:bodyPr>
          <a:lstStyle/>
          <a:p>
            <a:pPr algn="r"/>
            <a:r>
              <a:rPr lang="ar-SA" altLang="ko-KR" sz="6000" dirty="0">
                <a:solidFill>
                  <a:schemeClr val="bg1"/>
                </a:solidFill>
                <a:latin typeface="Al Tarikh" pitchFamily="2" charset="-78"/>
                <a:cs typeface="Al Tarikh" pitchFamily="2" charset="-78"/>
              </a:rPr>
              <a:t>عنوان </a:t>
            </a:r>
            <a:br>
              <a:rPr lang="ar-SA" altLang="ko-KR" sz="6000" dirty="0">
                <a:solidFill>
                  <a:schemeClr val="bg1"/>
                </a:solidFill>
                <a:latin typeface="Al Tarikh" pitchFamily="2" charset="-78"/>
                <a:cs typeface="Al Tarikh" pitchFamily="2" charset="-78"/>
              </a:rPr>
            </a:br>
            <a:r>
              <a:rPr lang="ar-SA" altLang="ko-KR" sz="6000" dirty="0">
                <a:solidFill>
                  <a:schemeClr val="bg1"/>
                </a:solidFill>
                <a:latin typeface="Al Tarikh" pitchFamily="2" charset="-78"/>
                <a:cs typeface="Al Tarikh" pitchFamily="2" charset="-78"/>
              </a:rPr>
              <a:t>المحتوى</a:t>
            </a:r>
          </a:p>
        </p:txBody>
      </p:sp>
      <p:sp>
        <p:nvSpPr>
          <p:cNvPr id="5" name="TextBox 4">
            <a:extLst>
              <a:ext uri="{FF2B5EF4-FFF2-40B4-BE49-F238E27FC236}">
                <a16:creationId xmlns:a16="http://schemas.microsoft.com/office/drawing/2014/main" id="{76B89C8C-350E-4D1C-BFE2-22A90AFECEF3}"/>
              </a:ext>
            </a:extLst>
          </p:cNvPr>
          <p:cNvSpPr txBox="1"/>
          <p:nvPr/>
        </p:nvSpPr>
        <p:spPr>
          <a:xfrm>
            <a:off x="4451257" y="1190565"/>
            <a:ext cx="3289486" cy="1815882"/>
          </a:xfrm>
          <a:prstGeom prst="rect">
            <a:avLst/>
          </a:prstGeom>
          <a:noFill/>
        </p:spPr>
        <p:txBody>
          <a:bodyPr wrap="square" rtlCol="0">
            <a:spAutoFit/>
          </a:bodyPr>
          <a:lstStyle/>
          <a:p>
            <a:pPr algn="r"/>
            <a:r>
              <a:rPr lang="ar-DZ" altLang="ko-KR" sz="1600" dirty="0">
                <a:solidFill>
                  <a:schemeClr val="bg1"/>
                </a:solidFill>
                <a:latin typeface="Al Tarikh" pitchFamily="2" charset="-78"/>
                <a:cs typeface="Al Tarikh" pitchFamily="2" charset="-78"/>
              </a:rPr>
              <a:t>يمكنك ببساطة إقناع جمهورك وإضافة لمسة فريدة وجاذبية لعروضك التقديمية. آمل وأعتقد أن هذا النموذج سيوفر وقتك ومالك وسمعتك. احصل على عرض تقديمي بوربوينت حديث مصمم بشكل جميل. آمل وأعتقد أن هذا النموذج سيوفر وقتك ومالك وسمعتك.</a:t>
            </a:r>
            <a:endParaRPr lang="en-US" altLang="ko-KR" sz="1600" dirty="0">
              <a:solidFill>
                <a:schemeClr val="bg1"/>
              </a:solidFill>
              <a:latin typeface="Al Tarikh" pitchFamily="2" charset="-78"/>
              <a:cs typeface="Al Tarikh" pitchFamily="2" charset="-78"/>
            </a:endParaRPr>
          </a:p>
          <a:p>
            <a:pPr algn="r"/>
            <a:r>
              <a:rPr lang="ar-DZ" altLang="ko-KR" sz="1600" dirty="0">
                <a:solidFill>
                  <a:schemeClr val="bg1"/>
                </a:solidFill>
                <a:latin typeface="Al Tarikh" pitchFamily="2" charset="-78"/>
                <a:cs typeface="Al Tarikh" pitchFamily="2" charset="-78"/>
              </a:rPr>
              <a:t>احصل على عرض تقديمي بوربوينت حديث مصمم بشكل جميل.</a:t>
            </a:r>
            <a:endParaRPr lang="en-US" altLang="ko-KR" sz="1600" dirty="0">
              <a:solidFill>
                <a:schemeClr val="bg1"/>
              </a:solidFill>
              <a:latin typeface="Al Tarikh" pitchFamily="2" charset="-78"/>
              <a:cs typeface="Al Tarikh" pitchFamily="2" charset="-78"/>
            </a:endParaRPr>
          </a:p>
        </p:txBody>
      </p:sp>
      <p:sp>
        <p:nvSpPr>
          <p:cNvPr id="6" name="TextBox 5">
            <a:extLst>
              <a:ext uri="{FF2B5EF4-FFF2-40B4-BE49-F238E27FC236}">
                <a16:creationId xmlns:a16="http://schemas.microsoft.com/office/drawing/2014/main" id="{9B539D73-46C1-4808-8445-C30DC6E2733E}"/>
              </a:ext>
            </a:extLst>
          </p:cNvPr>
          <p:cNvSpPr txBox="1"/>
          <p:nvPr/>
        </p:nvSpPr>
        <p:spPr>
          <a:xfrm>
            <a:off x="4451257" y="543580"/>
            <a:ext cx="3289486" cy="369332"/>
          </a:xfrm>
          <a:prstGeom prst="rect">
            <a:avLst/>
          </a:prstGeom>
          <a:noFill/>
        </p:spPr>
        <p:txBody>
          <a:bodyPr wrap="square" rtlCol="0">
            <a:spAutoFit/>
          </a:bodyPr>
          <a:lstStyle/>
          <a:p>
            <a:pPr algn="r"/>
            <a:r>
              <a:rPr lang="ar-DZ" altLang="ko-KR" dirty="0">
                <a:solidFill>
                  <a:schemeClr val="bg1"/>
                </a:solidFill>
                <a:latin typeface="Al Tarikh" pitchFamily="2" charset="-78"/>
                <a:cs typeface="Al Tarikh" pitchFamily="2" charset="-78"/>
              </a:rPr>
              <a:t>يمكنك ببساطة إقناع جمهورك وإضافة زينغ فريد.</a:t>
            </a:r>
            <a:endParaRPr lang="ko-KR" altLang="en-US" b="1" dirty="0">
              <a:solidFill>
                <a:schemeClr val="bg1"/>
              </a:solidFill>
              <a:latin typeface="Al Tarikh" pitchFamily="2" charset="-78"/>
              <a:cs typeface="Al Tarikh" pitchFamily="2" charset="-78"/>
            </a:endParaRPr>
          </a:p>
        </p:txBody>
      </p:sp>
      <p:sp>
        <p:nvSpPr>
          <p:cNvPr id="7" name="TextBox 6">
            <a:extLst>
              <a:ext uri="{FF2B5EF4-FFF2-40B4-BE49-F238E27FC236}">
                <a16:creationId xmlns:a16="http://schemas.microsoft.com/office/drawing/2014/main" id="{57192C9E-2FE7-4578-891A-84CB142F0BB7}"/>
              </a:ext>
            </a:extLst>
          </p:cNvPr>
          <p:cNvSpPr txBox="1"/>
          <p:nvPr/>
        </p:nvSpPr>
        <p:spPr>
          <a:xfrm>
            <a:off x="8235765" y="1190565"/>
            <a:ext cx="3289486" cy="1815882"/>
          </a:xfrm>
          <a:prstGeom prst="rect">
            <a:avLst/>
          </a:prstGeom>
          <a:noFill/>
        </p:spPr>
        <p:txBody>
          <a:bodyPr wrap="square" rtlCol="0">
            <a:spAutoFit/>
          </a:bodyPr>
          <a:lstStyle/>
          <a:p>
            <a:pPr algn="r"/>
            <a:r>
              <a:rPr lang="ar-DZ" altLang="ko-KR" sz="1600" dirty="0">
                <a:solidFill>
                  <a:schemeClr val="bg1"/>
                </a:solidFill>
                <a:latin typeface="Al Tarikh" pitchFamily="2" charset="-78"/>
                <a:cs typeface="Al Tarikh" pitchFamily="2" charset="-78"/>
              </a:rPr>
              <a:t>يمكنك ببساطة إقناع جمهورك وإضافة لمسة فريدة وجاذبية لعروضك التقديمية. آمل وأعتقد أن هذا النموذج سيوفر وقتك ومالك وسمعتك. احصل على عرض تقديمي بوربوينت حديث مصمم بشكل جميل. آمل وأعتقد أن هذا النموذج سيوفر وقتك ومالك وسمعتك.</a:t>
            </a:r>
            <a:endParaRPr lang="en-US" altLang="ko-KR" sz="1600" dirty="0">
              <a:solidFill>
                <a:schemeClr val="bg1"/>
              </a:solidFill>
              <a:latin typeface="Al Tarikh" pitchFamily="2" charset="-78"/>
              <a:cs typeface="Al Tarikh" pitchFamily="2" charset="-78"/>
            </a:endParaRPr>
          </a:p>
          <a:p>
            <a:pPr algn="r"/>
            <a:r>
              <a:rPr lang="ar-DZ" altLang="ko-KR" sz="1600" dirty="0">
                <a:solidFill>
                  <a:schemeClr val="bg1"/>
                </a:solidFill>
                <a:latin typeface="Al Tarikh" pitchFamily="2" charset="-78"/>
                <a:cs typeface="Al Tarikh" pitchFamily="2" charset="-78"/>
              </a:rPr>
              <a:t>احصل على عرض تقديمي بوربوينت حديث مصمم بشكل جميل.</a:t>
            </a:r>
            <a:endParaRPr lang="en-US" altLang="ko-KR" sz="1600" dirty="0">
              <a:solidFill>
                <a:schemeClr val="bg1"/>
              </a:solidFill>
              <a:latin typeface="Al Tarikh" pitchFamily="2" charset="-78"/>
              <a:cs typeface="Al Tarikh" pitchFamily="2" charset="-78"/>
            </a:endParaRPr>
          </a:p>
        </p:txBody>
      </p:sp>
      <p:sp>
        <p:nvSpPr>
          <p:cNvPr id="8" name="TextBox 7">
            <a:extLst>
              <a:ext uri="{FF2B5EF4-FFF2-40B4-BE49-F238E27FC236}">
                <a16:creationId xmlns:a16="http://schemas.microsoft.com/office/drawing/2014/main" id="{D9BE2D02-1CE6-42E7-8C19-30D0A6CFC63B}"/>
              </a:ext>
            </a:extLst>
          </p:cNvPr>
          <p:cNvSpPr txBox="1"/>
          <p:nvPr/>
        </p:nvSpPr>
        <p:spPr>
          <a:xfrm>
            <a:off x="8235765" y="543580"/>
            <a:ext cx="3289486" cy="369332"/>
          </a:xfrm>
          <a:prstGeom prst="rect">
            <a:avLst/>
          </a:prstGeom>
          <a:noFill/>
        </p:spPr>
        <p:txBody>
          <a:bodyPr wrap="square" rtlCol="0">
            <a:spAutoFit/>
          </a:bodyPr>
          <a:lstStyle/>
          <a:p>
            <a:pPr algn="r"/>
            <a:r>
              <a:rPr lang="ar-DZ" altLang="ko-KR" dirty="0">
                <a:solidFill>
                  <a:schemeClr val="bg1"/>
                </a:solidFill>
                <a:latin typeface="Al Tarikh" pitchFamily="2" charset="-78"/>
                <a:cs typeface="Al Tarikh" pitchFamily="2" charset="-78"/>
              </a:rPr>
              <a:t>يمكنك ببساطة إقناع جمهورك وإضافة زينغ فريد.</a:t>
            </a:r>
            <a:endParaRPr lang="ko-KR" altLang="en-US" b="1" dirty="0">
              <a:solidFill>
                <a:schemeClr val="bg1"/>
              </a:solidFill>
              <a:latin typeface="Al Tarikh" pitchFamily="2" charset="-78"/>
              <a:cs typeface="Al Tarikh" pitchFamily="2" charset="-78"/>
            </a:endParaRPr>
          </a:p>
        </p:txBody>
      </p:sp>
      <p:sp>
        <p:nvSpPr>
          <p:cNvPr id="9" name="TextBox 8">
            <a:extLst>
              <a:ext uri="{FF2B5EF4-FFF2-40B4-BE49-F238E27FC236}">
                <a16:creationId xmlns:a16="http://schemas.microsoft.com/office/drawing/2014/main" id="{E78600B7-24AB-4EC3-BEB0-2FE065418BE1}"/>
              </a:ext>
            </a:extLst>
          </p:cNvPr>
          <p:cNvSpPr txBox="1"/>
          <p:nvPr/>
        </p:nvSpPr>
        <p:spPr>
          <a:xfrm>
            <a:off x="8235765" y="4190763"/>
            <a:ext cx="3289486" cy="1815882"/>
          </a:xfrm>
          <a:prstGeom prst="rect">
            <a:avLst/>
          </a:prstGeom>
          <a:noFill/>
        </p:spPr>
        <p:txBody>
          <a:bodyPr wrap="square" rtlCol="0">
            <a:spAutoFit/>
          </a:bodyPr>
          <a:lstStyle/>
          <a:p>
            <a:pPr algn="r"/>
            <a:r>
              <a:rPr lang="ar-DZ" altLang="ko-KR" sz="1600" dirty="0">
                <a:solidFill>
                  <a:schemeClr val="bg1"/>
                </a:solidFill>
                <a:latin typeface="Al Tarikh" pitchFamily="2" charset="-78"/>
                <a:cs typeface="Al Tarikh" pitchFamily="2" charset="-78"/>
              </a:rPr>
              <a:t>يمكنك ببساطة إقناع جمهورك وإضافة لمسة فريدة وجاذبية لعروضك التقديمية. آمل وأعتقد أن هذا النموذج سيوفر وقتك ومالك وسمعتك. احصل على عرض تقديمي بوربوينت حديث مصمم بشكل جميل. آمل وأعتقد أن هذا النموذج سيوفر وقتك ومالك وسمعتك.</a:t>
            </a:r>
            <a:endParaRPr lang="en-US" altLang="ko-KR" sz="1600" dirty="0">
              <a:solidFill>
                <a:schemeClr val="bg1"/>
              </a:solidFill>
              <a:latin typeface="Al Tarikh" pitchFamily="2" charset="-78"/>
              <a:cs typeface="Al Tarikh" pitchFamily="2" charset="-78"/>
            </a:endParaRPr>
          </a:p>
          <a:p>
            <a:pPr algn="r"/>
            <a:r>
              <a:rPr lang="ar-DZ" altLang="ko-KR" sz="1600" dirty="0">
                <a:solidFill>
                  <a:schemeClr val="bg1"/>
                </a:solidFill>
                <a:latin typeface="Al Tarikh" pitchFamily="2" charset="-78"/>
                <a:cs typeface="Al Tarikh" pitchFamily="2" charset="-78"/>
              </a:rPr>
              <a:t>احصل على عرض تقديمي بوربوينت حديث مصمم بشكل جميل.</a:t>
            </a:r>
            <a:endParaRPr lang="en-US" altLang="ko-KR" sz="1600" dirty="0">
              <a:solidFill>
                <a:schemeClr val="bg1"/>
              </a:solidFill>
              <a:latin typeface="Al Tarikh" pitchFamily="2" charset="-78"/>
              <a:cs typeface="Al Tarikh" pitchFamily="2" charset="-78"/>
            </a:endParaRPr>
          </a:p>
        </p:txBody>
      </p:sp>
      <p:sp>
        <p:nvSpPr>
          <p:cNvPr id="10" name="TextBox 9">
            <a:extLst>
              <a:ext uri="{FF2B5EF4-FFF2-40B4-BE49-F238E27FC236}">
                <a16:creationId xmlns:a16="http://schemas.microsoft.com/office/drawing/2014/main" id="{291D53EF-0FE2-4CE5-8120-005C395B2386}"/>
              </a:ext>
            </a:extLst>
          </p:cNvPr>
          <p:cNvSpPr txBox="1"/>
          <p:nvPr/>
        </p:nvSpPr>
        <p:spPr>
          <a:xfrm>
            <a:off x="8235765" y="3543778"/>
            <a:ext cx="3289486" cy="369332"/>
          </a:xfrm>
          <a:prstGeom prst="rect">
            <a:avLst/>
          </a:prstGeom>
          <a:noFill/>
        </p:spPr>
        <p:txBody>
          <a:bodyPr wrap="square" rtlCol="0">
            <a:spAutoFit/>
          </a:bodyPr>
          <a:lstStyle/>
          <a:p>
            <a:pPr algn="r"/>
            <a:r>
              <a:rPr lang="ar-DZ" altLang="ko-KR" dirty="0">
                <a:solidFill>
                  <a:schemeClr val="bg1"/>
                </a:solidFill>
                <a:latin typeface="Al Tarikh" pitchFamily="2" charset="-78"/>
                <a:cs typeface="Al Tarikh" pitchFamily="2" charset="-78"/>
              </a:rPr>
              <a:t>يمكنك ببساطة إقناع جمهورك وإضافة زينغ فريد.</a:t>
            </a:r>
            <a:endParaRPr lang="ko-KR" altLang="en-US" b="1" dirty="0">
              <a:solidFill>
                <a:schemeClr val="bg1"/>
              </a:solidFill>
              <a:latin typeface="Al Tarikh" pitchFamily="2" charset="-78"/>
              <a:cs typeface="Al Tarikh" pitchFamily="2" charset="-78"/>
            </a:endParaRPr>
          </a:p>
        </p:txBody>
      </p:sp>
    </p:spTree>
    <p:extLst>
      <p:ext uri="{BB962C8B-B14F-4D97-AF65-F5344CB8AC3E}">
        <p14:creationId xmlns:p14="http://schemas.microsoft.com/office/powerpoint/2010/main" val="689816630"/>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ppt_y</p:attrName>
                                        </p:attrNameLst>
                                      </p:cBhvr>
                                      <p:tavLst>
                                        <p:tav tm="0">
                                          <p:val>
                                            <p:strVal val="#ppt_y+#ppt_h*1.125000"/>
                                          </p:val>
                                        </p:tav>
                                        <p:tav tm="100000">
                                          <p:val>
                                            <p:strVal val="#ppt_y"/>
                                          </p:val>
                                        </p:tav>
                                      </p:tavLst>
                                    </p:anim>
                                    <p:animEffect transition="in" filter="wipe(up)">
                                      <p:cBhvr>
                                        <p:cTn id="24" dur="500"/>
                                        <p:tgtEl>
                                          <p:spTgt spid="8"/>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p:tgtEl>
                                          <p:spTgt spid="9"/>
                                        </p:tgtEl>
                                        <p:attrNameLst>
                                          <p:attrName>ppt_y</p:attrName>
                                        </p:attrNameLst>
                                      </p:cBhvr>
                                      <p:tavLst>
                                        <p:tav tm="0">
                                          <p:val>
                                            <p:strVal val="#ppt_y+#ppt_h*1.125000"/>
                                          </p:val>
                                        </p:tav>
                                        <p:tav tm="100000">
                                          <p:val>
                                            <p:strVal val="#ppt_y"/>
                                          </p:val>
                                        </p:tav>
                                      </p:tavLst>
                                    </p:anim>
                                    <p:animEffect transition="in" filter="wipe(up)">
                                      <p:cBhvr>
                                        <p:cTn id="28" dur="500"/>
                                        <p:tgtEl>
                                          <p:spTgt spid="9"/>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p:tgtEl>
                                          <p:spTgt spid="10"/>
                                        </p:tgtEl>
                                        <p:attrNameLst>
                                          <p:attrName>ppt_y</p:attrName>
                                        </p:attrNameLst>
                                      </p:cBhvr>
                                      <p:tavLst>
                                        <p:tav tm="0">
                                          <p:val>
                                            <p:strVal val="#ppt_y+#ppt_h*1.125000"/>
                                          </p:val>
                                        </p:tav>
                                        <p:tav tm="100000">
                                          <p:val>
                                            <p:strVal val="#ppt_y"/>
                                          </p:val>
                                        </p:tav>
                                      </p:tavLst>
                                    </p:anim>
                                    <p:animEffect transition="in" filter="wipe(up)">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DF8EF26-7AD5-4E7F-95B3-9A57CF80C483}"/>
              </a:ext>
            </a:extLst>
          </p:cNvPr>
          <p:cNvSpPr txBox="1"/>
          <p:nvPr/>
        </p:nvSpPr>
        <p:spPr>
          <a:xfrm>
            <a:off x="1" y="4714489"/>
            <a:ext cx="12191999" cy="1015663"/>
          </a:xfrm>
          <a:prstGeom prst="rect">
            <a:avLst/>
          </a:prstGeom>
          <a:noFill/>
        </p:spPr>
        <p:txBody>
          <a:bodyPr wrap="square" rtlCol="0" anchor="ctr">
            <a:spAutoFit/>
          </a:bodyPr>
          <a:lstStyle/>
          <a:p>
            <a:pPr algn="ctr"/>
            <a:r>
              <a:rPr lang="ar-SA" altLang="ko-KR" sz="6000" dirty="0">
                <a:solidFill>
                  <a:schemeClr val="bg1"/>
                </a:solidFill>
                <a:latin typeface="Al Tarikh" pitchFamily="2" charset="-78"/>
                <a:cs typeface="Al Tarikh" pitchFamily="2" charset="-78"/>
              </a:rPr>
              <a:t>شكرا لحسن تتبعكم</a:t>
            </a:r>
            <a:endParaRPr lang="ko-KR" altLang="en-US" sz="6000" dirty="0">
              <a:solidFill>
                <a:schemeClr val="bg1"/>
              </a:solidFill>
              <a:latin typeface="Al Tarikh" pitchFamily="2" charset="-78"/>
              <a:cs typeface="Al Tarikh" pitchFamily="2" charset="-78"/>
            </a:endParaRPr>
          </a:p>
        </p:txBody>
      </p:sp>
      <p:sp>
        <p:nvSpPr>
          <p:cNvPr id="5" name="TextBox 4">
            <a:extLst>
              <a:ext uri="{FF2B5EF4-FFF2-40B4-BE49-F238E27FC236}">
                <a16:creationId xmlns:a16="http://schemas.microsoft.com/office/drawing/2014/main" id="{BADEB2CA-D11F-4CA5-BC5A-6C38FF4BF392}"/>
              </a:ext>
            </a:extLst>
          </p:cNvPr>
          <p:cNvSpPr txBox="1"/>
          <p:nvPr/>
        </p:nvSpPr>
        <p:spPr>
          <a:xfrm>
            <a:off x="51" y="5653820"/>
            <a:ext cx="12191852" cy="379656"/>
          </a:xfrm>
          <a:prstGeom prst="rect">
            <a:avLst/>
          </a:prstGeom>
          <a:noFill/>
        </p:spPr>
        <p:txBody>
          <a:bodyPr wrap="square" rtlCol="0" anchor="ctr">
            <a:spAutoFit/>
          </a:bodyPr>
          <a:lstStyle/>
          <a:p>
            <a:pPr algn="ctr"/>
            <a:r>
              <a:rPr lang="ar-SA" altLang="ko-KR" sz="1867" dirty="0">
                <a:solidFill>
                  <a:schemeClr val="bg1"/>
                </a:solidFill>
                <a:latin typeface="Al Tarikh" pitchFamily="2" charset="-78"/>
                <a:cs typeface="Al Tarikh" pitchFamily="2" charset="-78"/>
              </a:rPr>
              <a:t>أكتب هنا خاتمة بسيطة او مجموعة فقرات تختصر فيها الفائدة المستفادة من هذا العرض </a:t>
            </a:r>
            <a:r>
              <a:rPr lang="ar-SA" altLang="ko-KR" sz="1867" dirty="0" err="1">
                <a:solidFill>
                  <a:schemeClr val="bg1"/>
                </a:solidFill>
                <a:latin typeface="Al Tarikh" pitchFamily="2" charset="-78"/>
                <a:cs typeface="Al Tarikh" pitchFamily="2" charset="-78"/>
              </a:rPr>
              <a:t>التقديمي</a:t>
            </a:r>
            <a:endParaRPr lang="ko-KR" altLang="en-US" sz="1867" dirty="0">
              <a:solidFill>
                <a:schemeClr val="bg1"/>
              </a:solidFill>
              <a:latin typeface="Al Tarikh" pitchFamily="2" charset="-78"/>
              <a:cs typeface="Al Tarikh" pitchFamily="2" charset="-78"/>
            </a:endParaRPr>
          </a:p>
        </p:txBody>
      </p:sp>
    </p:spTree>
    <p:extLst>
      <p:ext uri="{BB962C8B-B14F-4D97-AF65-F5344CB8AC3E}">
        <p14:creationId xmlns:p14="http://schemas.microsoft.com/office/powerpoint/2010/main" val="821656516"/>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Contents Slide Master">
  <a:themeElements>
    <a:clrScheme name="Custom 6">
      <a:dk1>
        <a:sysClr val="windowText" lastClr="000000"/>
      </a:dk1>
      <a:lt1>
        <a:sysClr val="window" lastClr="FFFFFF"/>
      </a:lt1>
      <a:dk2>
        <a:srgbClr val="44546A"/>
      </a:dk2>
      <a:lt2>
        <a:srgbClr val="E7E6E6"/>
      </a:lt2>
      <a:accent1>
        <a:srgbClr val="FC3C28"/>
      </a:accent1>
      <a:accent2>
        <a:srgbClr val="FF5390"/>
      </a:accent2>
      <a:accent3>
        <a:srgbClr val="CA6BF8"/>
      </a:accent3>
      <a:accent4>
        <a:srgbClr val="79BFCD"/>
      </a:accent4>
      <a:accent5>
        <a:srgbClr val="7F7F7F"/>
      </a:accent5>
      <a:accent6>
        <a:srgbClr val="3C4955"/>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404">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3072</TotalTime>
  <Words>2458</Words>
  <Application>Microsoft Macintosh PowerPoint</Application>
  <PresentationFormat>Widescreen</PresentationFormat>
  <Paragraphs>253</Paragraphs>
  <Slides>22</Slides>
  <Notes>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22</vt:i4>
      </vt:variant>
    </vt:vector>
  </HeadingPairs>
  <TitlesOfParts>
    <vt:vector size="31" baseType="lpstr">
      <vt:lpstr>Al Tarikh</vt:lpstr>
      <vt:lpstr>Arial</vt:lpstr>
      <vt:lpstr>Calibri</vt:lpstr>
      <vt:lpstr>Calibri Light</vt:lpstr>
      <vt:lpstr>Wingdings</vt:lpstr>
      <vt:lpstr>Contents Slide Master</vt:lpstr>
      <vt:lpstr>Section Break Slide Master</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PPTive.com</dc:title>
  <dc:subject>PPTive.com</dc:subject>
  <dc:creator>PPTive.com</dc:creator>
  <cp:keywords/>
  <dc:description>PPTive.com</dc:description>
  <cp:lastModifiedBy>Microsoft Office User</cp:lastModifiedBy>
  <cp:revision>102</cp:revision>
  <dcterms:created xsi:type="dcterms:W3CDTF">2020-01-20T05:08:25Z</dcterms:created>
  <dcterms:modified xsi:type="dcterms:W3CDTF">2022-08-02T13:44:44Z</dcterms:modified>
  <cp:category/>
</cp:coreProperties>
</file>